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Lst>
  <p:notesMasterIdLst>
    <p:notesMasterId r:id="rId40"/>
  </p:notesMasterIdLst>
  <p:sldIdLst>
    <p:sldId id="259" r:id="rId3"/>
    <p:sldId id="443" r:id="rId4"/>
    <p:sldId id="444" r:id="rId5"/>
    <p:sldId id="359" r:id="rId6"/>
    <p:sldId id="361" r:id="rId7"/>
    <p:sldId id="360" r:id="rId8"/>
    <p:sldId id="375" r:id="rId9"/>
    <p:sldId id="376" r:id="rId10"/>
    <p:sldId id="274" r:id="rId11"/>
    <p:sldId id="453" r:id="rId12"/>
    <p:sldId id="445" r:id="rId13"/>
    <p:sldId id="447" r:id="rId14"/>
    <p:sldId id="446" r:id="rId15"/>
    <p:sldId id="448" r:id="rId16"/>
    <p:sldId id="449" r:id="rId17"/>
    <p:sldId id="450" r:id="rId18"/>
    <p:sldId id="366" r:id="rId19"/>
    <p:sldId id="273" r:id="rId20"/>
    <p:sldId id="369" r:id="rId21"/>
    <p:sldId id="367" r:id="rId22"/>
    <p:sldId id="371" r:id="rId23"/>
    <p:sldId id="452" r:id="rId24"/>
    <p:sldId id="314" r:id="rId25"/>
    <p:sldId id="261" r:id="rId26"/>
    <p:sldId id="271" r:id="rId27"/>
    <p:sldId id="313" r:id="rId28"/>
    <p:sldId id="368" r:id="rId29"/>
    <p:sldId id="456" r:id="rId30"/>
    <p:sldId id="454" r:id="rId31"/>
    <p:sldId id="370" r:id="rId32"/>
    <p:sldId id="363" r:id="rId33"/>
    <p:sldId id="364" r:id="rId34"/>
    <p:sldId id="365" r:id="rId35"/>
    <p:sldId id="374" r:id="rId36"/>
    <p:sldId id="373" r:id="rId37"/>
    <p:sldId id="280" r:id="rId38"/>
    <p:sldId id="26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E7"/>
    <a:srgbClr val="FFCC00"/>
    <a:srgbClr val="A4D7EE"/>
    <a:srgbClr val="BCE1F2"/>
    <a:srgbClr val="8BCCE9"/>
    <a:srgbClr val="68BCE2"/>
    <a:srgbClr val="FFCCFF"/>
    <a:srgbClr val="52B3DE"/>
    <a:srgbClr val="FFE8CB"/>
    <a:srgbClr val="D1DF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62" autoAdjust="0"/>
    <p:restoredTop sz="79892" autoAdjust="0"/>
  </p:normalViewPr>
  <p:slideViewPr>
    <p:cSldViewPr snapToGrid="0">
      <p:cViewPr varScale="1">
        <p:scale>
          <a:sx n="112" d="100"/>
          <a:sy n="112" d="100"/>
        </p:scale>
        <p:origin x="416"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10/08/2021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ixabay.com/users/eommina-1183101/?utm_source=link-attribution&amp;utm_medium=referral&amp;utm_campaign=image&amp;utm_content=3077835"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pixabay.com/?utm_source=link-attribution&amp;utm_medium=referral&amp;utm_campaign=image&amp;utm_content=151843" TargetMode="External"/><Relationship Id="rId5" Type="http://schemas.openxmlformats.org/officeDocument/2006/relationships/hyperlink" Target="https://pixabay.com/users/OpenClipart-Vectors-30363/?utm_source=link-attribution&amp;utm_medium=referral&amp;utm_campaign=image&amp;utm_content=151843" TargetMode="External"/><Relationship Id="rId4" Type="http://schemas.openxmlformats.org/officeDocument/2006/relationships/hyperlink" Target="https://pixabay.com/?utm_source=link-attribution&amp;utm_medium=referral&amp;utm_campaign=image&amp;utm_content=3077835"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Revision of SSCs </a:t>
            </a:r>
            <a:r>
              <a:rPr lang="en-GB" sz="1200" b="1" dirty="0"/>
              <a:t>[u] </a:t>
            </a:r>
            <a:r>
              <a:rPr lang="en-GB" sz="1200" b="0" dirty="0"/>
              <a:t>and </a:t>
            </a:r>
            <a:r>
              <a:rPr lang="en-GB" sz="1200" b="1" dirty="0"/>
              <a:t>[ü]</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Revision of present tense forms of </a:t>
            </a:r>
            <a:r>
              <a:rPr lang="en-GB" sz="1200" b="0" i="1" dirty="0" err="1"/>
              <a:t>haben</a:t>
            </a:r>
            <a:r>
              <a:rPr lang="en-GB" sz="1200" b="0" i="1" dirty="0"/>
              <a:t> </a:t>
            </a:r>
            <a:r>
              <a:rPr lang="en-GB" sz="1200" b="0" i="0" dirty="0"/>
              <a:t>and </a:t>
            </a:r>
            <a:r>
              <a:rPr lang="en-GB" sz="1200" b="0" i="1" dirty="0"/>
              <a:t>sein </a:t>
            </a:r>
            <a:r>
              <a:rPr lang="en-GB" sz="1200" b="0" i="0" dirty="0"/>
              <a:t>(all persons)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pronoun </a:t>
            </a:r>
            <a:r>
              <a:rPr lang="en-GB" sz="1200" b="0" i="1" baseline="0" dirty="0"/>
              <a:t>Sie</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Hunger [2097] Kaffee [1299] Küche [960] Lust [1407] Schmerz [1483] Wohnung [418] müde [2000] noch</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[33] oben [100] unten [590]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7.3.2.6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Bahnhof [1953] Fluss [1551] Karte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[1191] an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[19] zwanzig [1030] dreißig [1456] dreizehn [3429] sechzehn [2859] siebzehn [3345] zweiundzwanzig [79/2/1032] einunddreißig [5/2/1458]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7.3.1.3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fallen [278] springen [1468] Geschäft</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[663] Kino [1825] Konzert [1721] Markt [508] Museum [1360] Party [3634] Stadt [186] Straße [355] angenehm [1748] in [4], auf</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[17]</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differentiating between the uses of </a:t>
            </a:r>
            <a:r>
              <a:rPr lang="en-GB" b="0" i="1" dirty="0" err="1"/>
              <a:t>haben</a:t>
            </a:r>
            <a:r>
              <a:rPr lang="en-GB" b="0" dirty="0"/>
              <a:t> and </a:t>
            </a:r>
            <a:r>
              <a:rPr lang="en-GB" b="0" i="1" dirty="0"/>
              <a:t>sein</a:t>
            </a:r>
            <a:r>
              <a:rPr lang="en-GB" b="0" dirty="0"/>
              <a:t>, including its use in new expressions..</a:t>
            </a:r>
            <a:br>
              <a:rPr lang="en-GB" b="0" dirty="0"/>
            </a:br>
            <a:endParaRPr lang="en-GB" b="0" dirty="0"/>
          </a:p>
          <a:p>
            <a:r>
              <a:rPr lang="en-GB" b="1" dirty="0"/>
              <a:t>Procedure:</a:t>
            </a:r>
            <a:br>
              <a:rPr lang="en-GB" dirty="0"/>
            </a:br>
            <a:r>
              <a:rPr lang="en-GB" dirty="0"/>
              <a:t>1. Click to bring up each question. Students decide which verb is correct.</a:t>
            </a:r>
            <a:br>
              <a:rPr lang="en-GB" dirty="0"/>
            </a:br>
            <a:r>
              <a:rPr lang="en-GB" dirty="0"/>
              <a:t>2. Translate each question into English (orally or in written form).</a:t>
            </a:r>
            <a:br>
              <a:rPr lang="en-GB" dirty="0"/>
            </a:br>
            <a:endParaRPr lang="en-GB" dirty="0"/>
          </a:p>
          <a:p>
            <a:r>
              <a:rPr lang="en-GB" b="1" dirty="0"/>
              <a:t>Answers:</a:t>
            </a:r>
            <a:br>
              <a:rPr lang="en-GB" b="1" dirty="0"/>
            </a:br>
            <a:r>
              <a:rPr lang="en-GB" b="0" dirty="0"/>
              <a:t>1. </a:t>
            </a:r>
            <a:r>
              <a:rPr lang="en-GB" b="0" dirty="0" err="1"/>
              <a:t>Bist</a:t>
            </a:r>
            <a:r>
              <a:rPr lang="en-GB" b="0" dirty="0"/>
              <a:t> du </a:t>
            </a:r>
            <a:r>
              <a:rPr lang="en-GB" b="0" dirty="0" err="1"/>
              <a:t>noch</a:t>
            </a:r>
            <a:r>
              <a:rPr lang="en-GB" b="0" dirty="0"/>
              <a:t> </a:t>
            </a:r>
            <a:r>
              <a:rPr lang="en-GB" b="0" dirty="0" err="1"/>
              <a:t>müde</a:t>
            </a:r>
            <a:r>
              <a:rPr lang="en-GB" b="0" dirty="0"/>
              <a:t>?</a:t>
            </a:r>
            <a:br>
              <a:rPr lang="en-GB" b="0" dirty="0"/>
            </a:br>
            <a:r>
              <a:rPr lang="en-GB" b="0" dirty="0"/>
              <a:t>2. Hast du gut </a:t>
            </a:r>
            <a:r>
              <a:rPr lang="en-GB" b="0" dirty="0" err="1"/>
              <a:t>geschlafen</a:t>
            </a:r>
            <a:r>
              <a:rPr lang="en-GB" b="0" dirty="0"/>
              <a:t>?</a:t>
            </a:r>
            <a:br>
              <a:rPr lang="en-GB" b="0" dirty="0"/>
            </a:br>
            <a:r>
              <a:rPr lang="en-GB" b="0" dirty="0"/>
              <a:t>3. Hast du Angst </a:t>
            </a:r>
            <a:r>
              <a:rPr lang="en-GB" b="0" dirty="0" err="1"/>
              <a:t>vor</a:t>
            </a:r>
            <a:r>
              <a:rPr lang="en-GB" b="0" dirty="0"/>
              <a:t> Einstein?</a:t>
            </a:r>
            <a:br>
              <a:rPr lang="en-GB" b="0" dirty="0"/>
            </a:br>
            <a:r>
              <a:rPr lang="en-GB" b="0" dirty="0"/>
              <a:t>4. Hast du </a:t>
            </a:r>
            <a:r>
              <a:rPr lang="en-GB" b="0" dirty="0" err="1"/>
              <a:t>noch</a:t>
            </a:r>
            <a:r>
              <a:rPr lang="en-GB" b="0" dirty="0"/>
              <a:t> Hunger?</a:t>
            </a:r>
            <a:br>
              <a:rPr lang="en-GB" b="0" dirty="0"/>
            </a:br>
            <a:r>
              <a:rPr lang="en-GB" b="0" dirty="0"/>
              <a:t>5. </a:t>
            </a:r>
            <a:r>
              <a:rPr lang="en-GB" b="0" dirty="0" err="1"/>
              <a:t>Bist</a:t>
            </a:r>
            <a:r>
              <a:rPr lang="en-GB" b="0" dirty="0"/>
              <a:t> du </a:t>
            </a:r>
            <a:r>
              <a:rPr lang="en-GB" b="0" dirty="0" err="1"/>
              <a:t>traurig</a:t>
            </a:r>
            <a:r>
              <a:rPr lang="en-GB" b="0" dirty="0"/>
              <a:t> </a:t>
            </a:r>
            <a:r>
              <a:rPr lang="en-GB" b="0" dirty="0" err="1"/>
              <a:t>ohne</a:t>
            </a:r>
            <a:r>
              <a:rPr lang="en-GB" b="0" dirty="0"/>
              <a:t> </a:t>
            </a:r>
            <a:r>
              <a:rPr lang="en-GB" b="0" dirty="0" err="1"/>
              <a:t>deine</a:t>
            </a:r>
            <a:r>
              <a:rPr lang="en-GB" b="0" dirty="0"/>
              <a:t> </a:t>
            </a:r>
            <a:r>
              <a:rPr lang="en-GB" b="0" dirty="0" err="1"/>
              <a:t>Mutti</a:t>
            </a:r>
            <a:r>
              <a:rPr lang="en-GB" b="0" dirty="0"/>
              <a:t>?</a:t>
            </a:r>
            <a:br>
              <a:rPr lang="en-GB" b="0" dirty="0"/>
            </a:br>
            <a:r>
              <a:rPr lang="en-GB" b="0" dirty="0"/>
              <a:t>6. Hast du Lust, Berlin </a:t>
            </a:r>
            <a:r>
              <a:rPr lang="en-GB" b="0" dirty="0" err="1"/>
              <a:t>zu</a:t>
            </a:r>
            <a:r>
              <a:rPr lang="en-GB" b="0" dirty="0"/>
              <a:t> </a:t>
            </a:r>
            <a:r>
              <a:rPr lang="en-GB" b="0" dirty="0" err="1"/>
              <a:t>sehen</a:t>
            </a:r>
            <a:r>
              <a:rPr lang="en-GB" b="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350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b="1" dirty="0"/>
            </a:br>
            <a:r>
              <a:rPr lang="en-GB" b="1" dirty="0"/>
              <a:t>This slides models the activity</a:t>
            </a:r>
            <a:br>
              <a:rPr lang="en-GB" dirty="0"/>
            </a:br>
            <a:br>
              <a:rPr lang="en-GB" b="1" dirty="0"/>
            </a:br>
            <a:r>
              <a:rPr lang="en-GB" b="1" dirty="0"/>
              <a:t>Aim: </a:t>
            </a:r>
            <a:r>
              <a:rPr lang="en-GB" b="0" dirty="0"/>
              <a:t>To consolidate this week’s vocabulary set, revise forms and uses of </a:t>
            </a:r>
            <a:r>
              <a:rPr lang="en-GB" b="0" i="1" dirty="0" err="1"/>
              <a:t>haben</a:t>
            </a:r>
            <a:r>
              <a:rPr lang="en-GB" b="0" i="0" dirty="0"/>
              <a:t> and </a:t>
            </a:r>
            <a:r>
              <a:rPr lang="en-GB" b="0" i="1" dirty="0"/>
              <a:t>sein </a:t>
            </a:r>
            <a:r>
              <a:rPr lang="en-GB" b="0" i="0" dirty="0"/>
              <a:t>and revisit</a:t>
            </a:r>
            <a:r>
              <a:rPr lang="en-GB" b="0" dirty="0"/>
              <a:t> some Year 7 vocabulary.</a:t>
            </a:r>
            <a:br>
              <a:rPr lang="en-GB" dirty="0"/>
            </a:br>
            <a:br>
              <a:rPr lang="en-GB" dirty="0"/>
            </a:br>
            <a:r>
              <a:rPr lang="en-GB" b="1" dirty="0"/>
              <a:t>Procedure:</a:t>
            </a:r>
            <a:br>
              <a:rPr lang="en-GB" b="1" dirty="0"/>
            </a:br>
            <a:r>
              <a:rPr lang="en-GB" b="0" dirty="0"/>
              <a:t>1. Click through to demonstrate a correct placement and an incorrect one.</a:t>
            </a:r>
            <a:br>
              <a:rPr lang="en-GB" dirty="0"/>
            </a:br>
            <a:r>
              <a:rPr lang="en-GB" dirty="0"/>
              <a:t>2. Proceed to the next six slides to revisit the vocabulary.</a:t>
            </a:r>
            <a:br>
              <a:rPr lang="en-GB" b="0" dirty="0"/>
            </a:br>
            <a:br>
              <a:rPr lang="en-GB" b="0" dirty="0"/>
            </a:br>
            <a:r>
              <a:rPr lang="en-GB" sz="1200" b="1" i="0" u="none" strike="noStrike" kern="1200" cap="none" dirty="0">
                <a:solidFill>
                  <a:schemeClr val="tx1"/>
                </a:solidFill>
                <a:effectLst/>
                <a:latin typeface="+mn-lt"/>
                <a:ea typeface="Calibri"/>
                <a:cs typeface="Calibri"/>
                <a:sym typeface="Calibri"/>
              </a:rPr>
              <a:t>8.1.1.3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Hunger [2097] Kaffee [1299] Küche [960] Lust [1407] Schmerz [1483] Wohnung [418] müde [2000] noch</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[33] oben [100] unten [590]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7.3.2.6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Bahnhof [1953] Fluss [1551] Karte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[1191] an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[19] zwanzig [1030] dreißig [1456] dreizehn [3429] sechzehn [2859] siebzehn [3345] zweiundzwanzig [79/2/1032] einunddreißig [5/2/1458]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7.3.1.3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fallen [278] springen [1468] Geschäft</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[663] Kino [1825] Konzert [1721] Markt [508] Museum [1360] Party [3634] Stadt [186] Straße [355] angenehm [1748] in [4], auf</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[17]</a:t>
            </a:r>
            <a:endParaRPr lang="en-GB"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5182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[1]</a:t>
            </a:r>
            <a:br>
              <a:rPr lang="en-GB" b="1" dirty="0"/>
            </a:br>
            <a:r>
              <a:rPr lang="en-GB" b="1" dirty="0"/>
              <a:t>Aim: </a:t>
            </a:r>
            <a:r>
              <a:rPr lang="en-GB" b="0" dirty="0"/>
              <a:t>To consolidate this week’s vocabulary set, revise forms and uses of </a:t>
            </a:r>
            <a:r>
              <a:rPr lang="en-GB" b="0" i="1" dirty="0" err="1"/>
              <a:t>haben</a:t>
            </a:r>
            <a:r>
              <a:rPr lang="en-GB" b="0" i="0" dirty="0"/>
              <a:t> and </a:t>
            </a:r>
            <a:r>
              <a:rPr lang="en-GB" b="0" i="1" dirty="0"/>
              <a:t>sein.</a:t>
            </a:r>
            <a:br>
              <a:rPr lang="en-GB" b="0" i="1" dirty="0"/>
            </a:br>
            <a:br>
              <a:rPr lang="en-GB" dirty="0"/>
            </a:br>
            <a:r>
              <a:rPr lang="en-GB" b="1" dirty="0"/>
              <a:t>Procedure:</a:t>
            </a:r>
            <a:br>
              <a:rPr lang="en-GB" b="1" dirty="0"/>
            </a:br>
            <a:r>
              <a:rPr lang="en-GB" b="0" dirty="0"/>
              <a:t>1. Click through three dominoes. Elicit the English meanings of the collocations.  i.e., </a:t>
            </a:r>
            <a:r>
              <a:rPr lang="en-GB" b="0" i="1" dirty="0" err="1"/>
              <a:t>Wir</a:t>
            </a:r>
            <a:r>
              <a:rPr lang="en-GB" b="0" i="1" dirty="0"/>
              <a:t> </a:t>
            </a:r>
            <a:r>
              <a:rPr lang="en-GB" b="0" i="1" dirty="0" err="1"/>
              <a:t>haben</a:t>
            </a:r>
            <a:r>
              <a:rPr lang="en-GB" b="0" i="1" dirty="0"/>
              <a:t> </a:t>
            </a:r>
            <a:r>
              <a:rPr lang="en-GB" b="0" i="1" dirty="0" err="1"/>
              <a:t>Kaffee</a:t>
            </a:r>
            <a:r>
              <a:rPr lang="en-GB" b="0" i="1" dirty="0"/>
              <a:t>. </a:t>
            </a:r>
            <a:r>
              <a:rPr lang="en-GB" b="0" i="1" dirty="0" err="1"/>
              <a:t>Er</a:t>
            </a:r>
            <a:r>
              <a:rPr lang="en-GB" b="0" i="1" dirty="0"/>
              <a:t> </a:t>
            </a:r>
            <a:r>
              <a:rPr lang="en-GB" b="0" i="1" dirty="0" err="1"/>
              <a:t>ist</a:t>
            </a:r>
            <a:r>
              <a:rPr lang="en-GB" b="0" i="1" dirty="0"/>
              <a:t> </a:t>
            </a:r>
            <a:r>
              <a:rPr lang="en-GB" b="0" i="1" dirty="0" err="1"/>
              <a:t>ein</a:t>
            </a:r>
            <a:r>
              <a:rPr lang="en-GB" b="0" i="1" dirty="0"/>
              <a:t> Mann.</a:t>
            </a:r>
            <a:br>
              <a:rPr lang="en-GB" b="0" i="1" dirty="0"/>
            </a:br>
            <a:r>
              <a:rPr lang="en-GB" b="0" dirty="0"/>
              <a:t>2. Click to bring up a new domino in the game and some numbered outlines.</a:t>
            </a:r>
            <a:br>
              <a:rPr lang="en-GB" b="0" dirty="0"/>
            </a:br>
            <a:r>
              <a:rPr lang="en-GB" b="0" dirty="0"/>
              <a:t>3. Ask students to think where it could go and to write down all the numbers that are possible.</a:t>
            </a:r>
            <a:br>
              <a:rPr lang="en-GB" b="0" dirty="0"/>
            </a:br>
            <a:r>
              <a:rPr lang="en-GB" b="0" dirty="0"/>
              <a:t>4. Answers appear on next clicks.</a:t>
            </a:r>
            <a:br>
              <a:rPr lang="en-GB" b="0" dirty="0"/>
            </a:br>
            <a:r>
              <a:rPr lang="en-GB" b="0" dirty="0"/>
              <a:t>5. Repeat for next five slides.</a:t>
            </a:r>
            <a:br>
              <a:rPr lang="en-GB" b="0" dirty="0"/>
            </a:br>
            <a:r>
              <a:rPr lang="en-GB" b="1" dirty="0"/>
              <a:t>Note: the dominoes can rotate 90 degrees in either direction but they can’t be turned upside down!</a:t>
            </a:r>
            <a:br>
              <a:rPr lang="en-GB" b="1" dirty="0"/>
            </a:br>
            <a:br>
              <a:rPr lang="en-GB" b="1" dirty="0"/>
            </a:br>
            <a:r>
              <a:rPr lang="en-GB" sz="1200" b="1" i="0" u="none" strike="noStrike" kern="1200" cap="none" dirty="0">
                <a:solidFill>
                  <a:schemeClr val="tx1"/>
                </a:solidFill>
                <a:effectLst/>
                <a:latin typeface="+mn-lt"/>
                <a:ea typeface="Calibri"/>
                <a:cs typeface="Calibri"/>
                <a:sym typeface="Calibri"/>
              </a:rPr>
              <a:t>8.1.1.3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1" i="0" u="none" strike="noStrike" kern="1200" cap="none" dirty="0">
                <a:solidFill>
                  <a:schemeClr val="tx1"/>
                </a:solidFill>
                <a:effectLst/>
                <a:latin typeface="+mn-lt"/>
                <a:ea typeface="Calibri"/>
                <a:cs typeface="Calibri"/>
                <a:sym typeface="Calibri"/>
              </a:rPr>
              <a:t>gefunden </a:t>
            </a:r>
            <a:r>
              <a:rPr lang="de-DE" sz="1200" b="0" i="0" u="none" strike="noStrike" kern="1200" cap="none" dirty="0">
                <a:solidFill>
                  <a:schemeClr val="tx1"/>
                </a:solidFill>
                <a:effectLst/>
                <a:latin typeface="+mn-lt"/>
                <a:ea typeface="Calibri"/>
                <a:cs typeface="Calibri"/>
                <a:sym typeface="Calibri"/>
              </a:rPr>
              <a:t>[103] Sie [10] </a:t>
            </a:r>
            <a:r>
              <a:rPr lang="de-DE" sz="1200" b="1" i="0" u="none" strike="noStrike" kern="1200" cap="none" dirty="0">
                <a:solidFill>
                  <a:schemeClr val="tx1"/>
                </a:solidFill>
                <a:effectLst/>
                <a:latin typeface="+mn-lt"/>
                <a:ea typeface="Calibri"/>
                <a:cs typeface="Calibri"/>
                <a:sym typeface="Calibri"/>
              </a:rPr>
              <a:t>Bad</a:t>
            </a:r>
            <a:r>
              <a:rPr lang="de-DE" sz="1200" b="0" i="0" u="none" strike="noStrike" kern="1200" cap="none" dirty="0">
                <a:solidFill>
                  <a:schemeClr val="tx1"/>
                </a:solidFill>
                <a:effectLst/>
                <a:latin typeface="+mn-lt"/>
                <a:ea typeface="Calibri"/>
                <a:cs typeface="Calibri"/>
                <a:sym typeface="Calibri"/>
              </a:rPr>
              <a:t> [1577] </a:t>
            </a:r>
            <a:r>
              <a:rPr lang="de-DE" sz="1200" b="1" i="0" u="none" strike="noStrike" kern="1200" cap="none" dirty="0">
                <a:solidFill>
                  <a:schemeClr val="tx1"/>
                </a:solidFill>
                <a:effectLst/>
                <a:latin typeface="+mn-lt"/>
                <a:ea typeface="Calibri"/>
                <a:cs typeface="Calibri"/>
                <a:sym typeface="Calibri"/>
              </a:rPr>
              <a:t>Brief </a:t>
            </a:r>
            <a:r>
              <a:rPr lang="de-DE" sz="1200" b="0" i="0" u="none" strike="noStrike" kern="1200" cap="none" dirty="0">
                <a:solidFill>
                  <a:schemeClr val="tx1"/>
                </a:solidFill>
                <a:effectLst/>
                <a:latin typeface="+mn-lt"/>
                <a:ea typeface="Calibri"/>
                <a:cs typeface="Calibri"/>
                <a:sym typeface="Calibri"/>
              </a:rPr>
              <a:t>[813] </a:t>
            </a:r>
            <a:r>
              <a:rPr lang="de-DE" sz="1200" b="1" i="0" u="none" strike="noStrike" kern="1200" cap="none" dirty="0">
                <a:solidFill>
                  <a:schemeClr val="tx1"/>
                </a:solidFill>
                <a:effectLst/>
                <a:latin typeface="+mn-lt"/>
                <a:ea typeface="Calibri"/>
                <a:cs typeface="Calibri"/>
                <a:sym typeface="Calibri"/>
              </a:rPr>
              <a:t>Hunger</a:t>
            </a:r>
            <a:r>
              <a:rPr lang="de-DE" sz="1200" b="0" i="0" u="none" strike="noStrike" kern="1200" cap="none" dirty="0">
                <a:solidFill>
                  <a:schemeClr val="tx1"/>
                </a:solidFill>
                <a:effectLst/>
                <a:latin typeface="+mn-lt"/>
                <a:ea typeface="Calibri"/>
                <a:cs typeface="Calibri"/>
                <a:sym typeface="Calibri"/>
              </a:rPr>
              <a:t> [2097] </a:t>
            </a:r>
            <a:r>
              <a:rPr lang="de-DE" sz="1200" b="1" i="0" u="none" strike="noStrike" kern="1200" cap="none" dirty="0">
                <a:solidFill>
                  <a:schemeClr val="tx1"/>
                </a:solidFill>
                <a:effectLst/>
                <a:latin typeface="+mn-lt"/>
                <a:ea typeface="Calibri"/>
                <a:cs typeface="Calibri"/>
                <a:sym typeface="Calibri"/>
              </a:rPr>
              <a:t>Kaffee </a:t>
            </a:r>
            <a:r>
              <a:rPr lang="de-DE" sz="1200" b="0" i="0" u="none" strike="noStrike" kern="1200" cap="none" dirty="0">
                <a:solidFill>
                  <a:schemeClr val="tx1"/>
                </a:solidFill>
                <a:effectLst/>
                <a:latin typeface="+mn-lt"/>
                <a:ea typeface="Calibri"/>
                <a:cs typeface="Calibri"/>
                <a:sym typeface="Calibri"/>
              </a:rPr>
              <a:t>[1299] </a:t>
            </a:r>
            <a:r>
              <a:rPr lang="de-DE" sz="1200" b="1" i="0" u="none" strike="noStrike" kern="1200" cap="none" dirty="0">
                <a:solidFill>
                  <a:schemeClr val="tx1"/>
                </a:solidFill>
                <a:effectLst/>
                <a:latin typeface="+mn-lt"/>
                <a:ea typeface="Calibri"/>
                <a:cs typeface="Calibri"/>
                <a:sym typeface="Calibri"/>
              </a:rPr>
              <a:t>Küche</a:t>
            </a:r>
            <a:r>
              <a:rPr lang="de-DE" sz="1200" b="0" i="0" u="none" strike="noStrike" kern="1200" cap="none" dirty="0">
                <a:solidFill>
                  <a:schemeClr val="tx1"/>
                </a:solidFill>
                <a:effectLst/>
                <a:latin typeface="+mn-lt"/>
                <a:ea typeface="Calibri"/>
                <a:cs typeface="Calibri"/>
                <a:sym typeface="Calibri"/>
              </a:rPr>
              <a:t> [960] </a:t>
            </a:r>
            <a:r>
              <a:rPr lang="de-DE" sz="1200" b="1" i="0" u="none" strike="noStrike" kern="1200" cap="none" dirty="0">
                <a:solidFill>
                  <a:schemeClr val="tx1"/>
                </a:solidFill>
                <a:effectLst/>
                <a:latin typeface="+mn-lt"/>
                <a:ea typeface="Calibri"/>
                <a:cs typeface="Calibri"/>
                <a:sym typeface="Calibri"/>
              </a:rPr>
              <a:t>Lust </a:t>
            </a:r>
            <a:r>
              <a:rPr lang="de-DE" sz="1200" b="0" i="0" u="none" strike="noStrike" kern="1200" cap="none" dirty="0">
                <a:solidFill>
                  <a:schemeClr val="tx1"/>
                </a:solidFill>
                <a:effectLst/>
                <a:latin typeface="+mn-lt"/>
                <a:ea typeface="Calibri"/>
                <a:cs typeface="Calibri"/>
                <a:sym typeface="Calibri"/>
              </a:rPr>
              <a:t>[1407] </a:t>
            </a:r>
            <a:r>
              <a:rPr lang="de-DE" sz="1200" b="1" i="0" u="none" strike="noStrike" kern="1200" cap="none" dirty="0">
                <a:solidFill>
                  <a:schemeClr val="tx1"/>
                </a:solidFill>
                <a:effectLst/>
                <a:latin typeface="+mn-lt"/>
                <a:ea typeface="Calibri"/>
                <a:cs typeface="Calibri"/>
                <a:sym typeface="Calibri"/>
              </a:rPr>
              <a:t>Schmerz </a:t>
            </a:r>
            <a:r>
              <a:rPr lang="de-DE" sz="1200" b="0" i="0" u="none" strike="noStrike" kern="1200" cap="none" dirty="0">
                <a:solidFill>
                  <a:schemeClr val="tx1"/>
                </a:solidFill>
                <a:effectLst/>
                <a:latin typeface="+mn-lt"/>
                <a:ea typeface="Calibri"/>
                <a:cs typeface="Calibri"/>
                <a:sym typeface="Calibri"/>
              </a:rPr>
              <a:t>[1483] </a:t>
            </a:r>
            <a:r>
              <a:rPr lang="de-DE" sz="1200" b="1" i="0" u="none" strike="noStrike" kern="1200" cap="none" dirty="0">
                <a:solidFill>
                  <a:schemeClr val="tx1"/>
                </a:solidFill>
                <a:effectLst/>
                <a:latin typeface="+mn-lt"/>
                <a:ea typeface="Calibri"/>
                <a:cs typeface="Calibri"/>
                <a:sym typeface="Calibri"/>
              </a:rPr>
              <a:t>Wohnung</a:t>
            </a:r>
            <a:r>
              <a:rPr lang="de-DE" sz="1200" b="0" i="0" u="none" strike="noStrike" kern="1200" cap="none" dirty="0">
                <a:solidFill>
                  <a:schemeClr val="tx1"/>
                </a:solidFill>
                <a:effectLst/>
                <a:latin typeface="+mn-lt"/>
                <a:ea typeface="Calibri"/>
                <a:cs typeface="Calibri"/>
                <a:sym typeface="Calibri"/>
              </a:rPr>
              <a:t> [418] </a:t>
            </a:r>
            <a:r>
              <a:rPr lang="de-DE" sz="1200" b="1" i="0" u="none" strike="noStrike" kern="1200" cap="none" dirty="0">
                <a:solidFill>
                  <a:schemeClr val="tx1"/>
                </a:solidFill>
                <a:effectLst/>
                <a:latin typeface="+mn-lt"/>
                <a:ea typeface="Calibri"/>
                <a:cs typeface="Calibri"/>
                <a:sym typeface="Calibri"/>
              </a:rPr>
              <a:t>müde </a:t>
            </a:r>
            <a:r>
              <a:rPr lang="de-DE" sz="1200" b="0" i="0" u="none" strike="noStrike" kern="1200" cap="none" dirty="0">
                <a:solidFill>
                  <a:schemeClr val="tx1"/>
                </a:solidFill>
                <a:effectLst/>
                <a:latin typeface="+mn-lt"/>
                <a:ea typeface="Calibri"/>
                <a:cs typeface="Calibri"/>
                <a:sym typeface="Calibri"/>
              </a:rPr>
              <a:t>[2000] noch</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[33] </a:t>
            </a:r>
            <a:r>
              <a:rPr lang="de-DE" sz="1200" b="1" i="0" u="none" strike="noStrike" kern="1200" cap="none" dirty="0">
                <a:solidFill>
                  <a:schemeClr val="tx1"/>
                </a:solidFill>
                <a:effectLst/>
                <a:latin typeface="+mn-lt"/>
                <a:ea typeface="Calibri"/>
                <a:cs typeface="Calibri"/>
                <a:sym typeface="Calibri"/>
              </a:rPr>
              <a:t>oben </a:t>
            </a:r>
            <a:r>
              <a:rPr lang="de-DE" sz="1200" b="0" i="0" u="none" strike="noStrike" kern="1200" cap="none" dirty="0">
                <a:solidFill>
                  <a:schemeClr val="tx1"/>
                </a:solidFill>
                <a:effectLst/>
                <a:latin typeface="+mn-lt"/>
                <a:ea typeface="Calibri"/>
                <a:cs typeface="Calibri"/>
                <a:sym typeface="Calibri"/>
              </a:rPr>
              <a:t>[100] </a:t>
            </a:r>
            <a:r>
              <a:rPr lang="de-DE" sz="1200" b="1" i="0" u="none" strike="noStrike" kern="1200" cap="none" dirty="0">
                <a:solidFill>
                  <a:schemeClr val="tx1"/>
                </a:solidFill>
                <a:effectLst/>
                <a:latin typeface="+mn-lt"/>
                <a:ea typeface="Calibri"/>
                <a:cs typeface="Calibri"/>
                <a:sym typeface="Calibri"/>
              </a:rPr>
              <a:t>unten</a:t>
            </a:r>
            <a:r>
              <a:rPr lang="de-DE" sz="1200" b="0" i="0" u="none" strike="noStrike" kern="1200" cap="none" dirty="0">
                <a:solidFill>
                  <a:schemeClr val="tx1"/>
                </a:solidFill>
                <a:effectLst/>
                <a:latin typeface="+mn-lt"/>
                <a:ea typeface="Calibri"/>
                <a:cs typeface="Calibri"/>
                <a:sym typeface="Calibri"/>
              </a:rPr>
              <a:t> [590]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7.3.2.6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Bahnhof [1953] Fluss [1551] Karte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[1191] an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[19] zwanzig [1030] dreißig [1456] dreizehn [3429] sechzehn [2859] siebzehn [3345] zweiundzwanzig [79/2/1032] einunddreißig [5/2/1458]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7.3.1.3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fallen [278] springen [1468] Geschäft</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[663] Kino [1825] Konzert [1721] Markt [508] Museum [1360] Party [3634] Stadt [186] Straße [355] angenehm [1748] in [4], auf</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[17]</a:t>
            </a:r>
            <a:endParaRPr lang="en-GB"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1198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a:t>
            </a:r>
            <a:br>
              <a:rPr lang="en-GB" b="1" dirty="0"/>
            </a:b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936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a:t>
            </a:r>
            <a:br>
              <a:rPr lang="en-GB" b="1" dirty="0"/>
            </a:br>
            <a:br>
              <a:rPr lang="en-GB" b="0" dirty="0"/>
            </a:br>
            <a:br>
              <a:rPr lang="en-GB" b="0" dirty="0"/>
            </a:b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303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a:t>
            </a:r>
            <a:br>
              <a:rPr lang="en-GB" b="1" dirty="0"/>
            </a:br>
            <a:br>
              <a:rPr lang="en-GB" b="0" dirty="0"/>
            </a:b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6555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a:t>
            </a:r>
            <a:br>
              <a:rPr lang="en-GB" b="1" dirty="0"/>
            </a:br>
            <a:br>
              <a:rPr lang="en-GB" b="0" dirty="0"/>
            </a:b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18496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revise 2</a:t>
            </a:r>
            <a:r>
              <a:rPr lang="en-GB" b="0" baseline="30000" dirty="0"/>
              <a:t>nd</a:t>
            </a:r>
            <a:r>
              <a:rPr lang="en-GB" b="0" dirty="0"/>
              <a:t> person singular and 3</a:t>
            </a:r>
            <a:r>
              <a:rPr lang="en-GB" b="0" baseline="30000" dirty="0"/>
              <a:t>rd</a:t>
            </a:r>
            <a:r>
              <a:rPr lang="en-GB" b="0" dirty="0"/>
              <a:t> person plural forms of </a:t>
            </a:r>
            <a:r>
              <a:rPr lang="en-GB" b="0" i="1" dirty="0"/>
              <a:t>sein </a:t>
            </a:r>
            <a:r>
              <a:rPr lang="en-GB" b="0" i="0" dirty="0"/>
              <a:t>and </a:t>
            </a:r>
            <a:r>
              <a:rPr lang="en-GB" b="0" i="1" dirty="0" err="1"/>
              <a:t>haben</a:t>
            </a:r>
            <a:r>
              <a:rPr lang="en-GB" b="0" i="0" dirty="0"/>
              <a:t> and to connect these with new meanings (formal and informal address).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312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distinguish orally between </a:t>
            </a:r>
            <a:r>
              <a:rPr lang="en-GB" b="0" i="1" dirty="0"/>
              <a:t>hast/</a:t>
            </a:r>
            <a:r>
              <a:rPr lang="en-GB" b="0" i="1" dirty="0" err="1"/>
              <a:t>haben</a:t>
            </a:r>
            <a:r>
              <a:rPr lang="en-GB" b="0" i="0" dirty="0"/>
              <a:t> and </a:t>
            </a:r>
            <a:r>
              <a:rPr lang="en-GB" b="0" i="1" dirty="0" err="1"/>
              <a:t>bist</a:t>
            </a:r>
            <a:r>
              <a:rPr lang="en-GB" b="0" i="1" dirty="0"/>
              <a:t>/</a:t>
            </a:r>
            <a:r>
              <a:rPr lang="en-GB" b="0" i="1" dirty="0" err="1"/>
              <a:t>sind</a:t>
            </a:r>
            <a:r>
              <a:rPr lang="en-GB" b="0" i="1" dirty="0"/>
              <a:t> </a:t>
            </a:r>
            <a:r>
              <a:rPr lang="en-GB" b="0" i="0" dirty="0"/>
              <a:t>in questions, and to connect these forms with meaning (formal and familiar you).</a:t>
            </a:r>
            <a:br>
              <a:rPr lang="en-GB" dirty="0"/>
            </a:br>
            <a:br>
              <a:rPr lang="en-GB" dirty="0"/>
            </a:br>
            <a:r>
              <a:rPr lang="en-GB" b="1" dirty="0"/>
              <a:t>Procedure:</a:t>
            </a:r>
            <a:br>
              <a:rPr lang="en-GB" dirty="0"/>
            </a:br>
            <a:r>
              <a:rPr lang="en-GB" dirty="0"/>
              <a:t>1. Check that students understand the word </a:t>
            </a:r>
            <a:r>
              <a:rPr lang="en-GB" i="1" dirty="0" err="1"/>
              <a:t>Gastfamilie</a:t>
            </a:r>
            <a:r>
              <a:rPr lang="en-GB" i="0" dirty="0"/>
              <a:t>. Students met </a:t>
            </a:r>
            <a:r>
              <a:rPr lang="en-GB" i="1" dirty="0"/>
              <a:t>Gast</a:t>
            </a:r>
            <a:r>
              <a:rPr lang="en-GB" i="0" dirty="0"/>
              <a:t> [576] as a cluster word in Year 7, and they should also be able to work out the meaning from context.</a:t>
            </a:r>
            <a:endParaRPr lang="en-GB" dirty="0"/>
          </a:p>
          <a:p>
            <a:r>
              <a:rPr lang="en-GB" dirty="0"/>
              <a:t>2. Students write 1-8 in their books.</a:t>
            </a:r>
          </a:p>
          <a:p>
            <a:r>
              <a:rPr lang="en-GB" dirty="0"/>
              <a:t>3. Click on the numbers to hear questions beginning with the pronoun obscured.</a:t>
            </a:r>
          </a:p>
          <a:p>
            <a:r>
              <a:rPr lang="en-GB" dirty="0"/>
              <a:t>4. Students must listen to the form of the verb they hear after the beep to decide whether the question is addressed to Wolfgang (</a:t>
            </a:r>
            <a:r>
              <a:rPr lang="en-GB" i="1" dirty="0"/>
              <a:t>du</a:t>
            </a:r>
            <a:r>
              <a:rPr lang="en-GB" i="0" dirty="0"/>
              <a:t>), or Oma (</a:t>
            </a:r>
            <a:r>
              <a:rPr lang="en-GB" i="1" dirty="0"/>
              <a:t>Sie</a:t>
            </a:r>
            <a:r>
              <a:rPr lang="en-GB" i="0" dirty="0"/>
              <a:t>).</a:t>
            </a:r>
          </a:p>
          <a:p>
            <a:r>
              <a:rPr lang="en-GB" i="0" dirty="0"/>
              <a:t>5. On a click, a transcription of the verb appears so that students can check their answer. On another click, the answer appears.</a:t>
            </a:r>
          </a:p>
          <a:p>
            <a:r>
              <a:rPr lang="en-GB" i="0" dirty="0"/>
              <a:t>6. Elicit oral translations of the full questions. </a:t>
            </a:r>
            <a:r>
              <a:rPr lang="en-GB" dirty="0"/>
              <a:t>The full audio (with pronouns included) is provided on the next slide.</a:t>
            </a:r>
          </a:p>
          <a:p>
            <a:endParaRPr lang="en-GB" dirty="0"/>
          </a:p>
          <a:p>
            <a:r>
              <a:rPr lang="en-GB" b="1" dirty="0"/>
              <a:t>Transcript:</a:t>
            </a:r>
            <a:br>
              <a:rPr lang="en-GB" dirty="0"/>
            </a:br>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Haben</a:t>
            </a:r>
            <a:r>
              <a:rPr lang="en-US" sz="1200" kern="1200" dirty="0">
                <a:solidFill>
                  <a:schemeClr val="tx1"/>
                </a:solidFill>
                <a:effectLst/>
                <a:latin typeface="+mn-lt"/>
                <a:ea typeface="+mn-ea"/>
                <a:cs typeface="+mn-cs"/>
              </a:rPr>
              <a:t> [Sie] </a:t>
            </a:r>
            <a:r>
              <a:rPr lang="en-US" sz="1200" kern="1200" dirty="0" err="1">
                <a:solidFill>
                  <a:schemeClr val="tx1"/>
                </a:solidFill>
                <a:effectLst/>
                <a:latin typeface="+mn-lt"/>
                <a:ea typeface="+mn-ea"/>
                <a:cs typeface="+mn-cs"/>
              </a:rPr>
              <a:t>Haustiere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Hast [du] </a:t>
            </a:r>
            <a:r>
              <a:rPr lang="en-US" sz="1200" kern="1200" dirty="0" err="1">
                <a:solidFill>
                  <a:schemeClr val="tx1"/>
                </a:solidFill>
                <a:effectLst/>
                <a:latin typeface="+mn-lt"/>
                <a:ea typeface="+mn-ea"/>
                <a:cs typeface="+mn-cs"/>
              </a:rPr>
              <a:t>eine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Katze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Sind [Sie] </a:t>
            </a:r>
            <a:r>
              <a:rPr lang="en-US" sz="1200" kern="1200" dirty="0" err="1">
                <a:solidFill>
                  <a:schemeClr val="tx1"/>
                </a:solidFill>
                <a:effectLst/>
                <a:latin typeface="+mn-lt"/>
                <a:ea typeface="+mn-ea"/>
                <a:cs typeface="+mn-cs"/>
              </a:rPr>
              <a:t>müde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Haben</a:t>
            </a:r>
            <a:r>
              <a:rPr lang="en-US" sz="1200" kern="1200" dirty="0">
                <a:solidFill>
                  <a:schemeClr val="tx1"/>
                </a:solidFill>
                <a:effectLst/>
                <a:latin typeface="+mn-lt"/>
                <a:ea typeface="+mn-ea"/>
                <a:cs typeface="+mn-cs"/>
              </a:rPr>
              <a:t> [Sie] </a:t>
            </a:r>
            <a:r>
              <a:rPr lang="en-US" sz="1200" kern="1200" dirty="0" err="1">
                <a:solidFill>
                  <a:schemeClr val="tx1"/>
                </a:solidFill>
                <a:effectLst/>
                <a:latin typeface="+mn-lt"/>
                <a:ea typeface="+mn-ea"/>
                <a:cs typeface="+mn-cs"/>
              </a:rPr>
              <a:t>schon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gegessen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Bist</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glücklich</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Hast [du] das </a:t>
            </a:r>
            <a:r>
              <a:rPr lang="en-US" sz="1200" kern="1200" dirty="0" err="1">
                <a:solidFill>
                  <a:schemeClr val="tx1"/>
                </a:solidFill>
                <a:effectLst/>
                <a:latin typeface="+mn-lt"/>
                <a:ea typeface="+mn-ea"/>
                <a:cs typeface="+mn-cs"/>
              </a:rPr>
              <a:t>Geschenk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gefunden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 Sind [Sie] </a:t>
            </a:r>
            <a:r>
              <a:rPr lang="en-US" sz="1200" kern="1200" dirty="0" err="1">
                <a:solidFill>
                  <a:schemeClr val="tx1"/>
                </a:solidFill>
                <a:effectLst/>
                <a:latin typeface="+mn-lt"/>
                <a:ea typeface="+mn-ea"/>
                <a:cs typeface="+mn-cs"/>
              </a:rPr>
              <a:t>streng</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Bist</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dreizehn</a:t>
            </a:r>
            <a:r>
              <a:rPr lang="en-US" sz="1200" kern="1200" dirty="0">
                <a:solidFill>
                  <a:schemeClr val="tx1"/>
                </a:solidFill>
                <a:effectLst/>
                <a:latin typeface="+mn-lt"/>
                <a:ea typeface="+mn-ea"/>
                <a:cs typeface="+mn-cs"/>
              </a:rPr>
              <a:t>?</a:t>
            </a:r>
            <a:br>
              <a:rPr lang="en-GB" dirty="0"/>
            </a:br>
            <a:br>
              <a:rPr lang="en-GB" dirty="0"/>
            </a:br>
            <a:r>
              <a:rPr lang="en-GB" b="1" baseline="0" dirty="0"/>
              <a:t>Word frequency of near-cognates used (1 is the most frequent word in German): </a:t>
            </a:r>
            <a:br>
              <a:rPr lang="en-GB" baseline="0" dirty="0"/>
            </a:br>
            <a:r>
              <a:rPr lang="en-GB" baseline="0" dirty="0"/>
              <a:t>Gast [576]</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0" dirty="0"/>
              <a:t>Answer slides for the activity on the previous slide. </a:t>
            </a: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0" dirty="0"/>
              <a:t>Full audio (without beeps) plays on number clicks. </a:t>
            </a:r>
          </a:p>
          <a:p>
            <a:pPr marL="0" marR="0" lvl="0" indent="0" algn="l" defTabSz="914400" rtl="0" eaLnBrk="1" fontAlgn="auto" latinLnBrk="0" hangingPunct="1">
              <a:lnSpc>
                <a:spcPct val="100000"/>
              </a:lnSpc>
              <a:spcBef>
                <a:spcPts val="720"/>
              </a:spcBef>
              <a:spcAft>
                <a:spcPts val="0"/>
              </a:spcAft>
              <a:buClrTx/>
              <a:buSzTx/>
              <a:buFontTx/>
              <a:buNone/>
              <a:tabLst/>
              <a:defRPr/>
            </a:pPr>
            <a:endParaRPr lang="en-GB" sz="1200" b="0" kern="1200" dirty="0">
              <a:solidFill>
                <a:schemeClr val="tx1"/>
              </a:solidFill>
              <a:effectLst/>
              <a:latin typeface="+mn-lt"/>
              <a:ea typeface="+mn-ea"/>
              <a:cs typeface="+mn-cs"/>
            </a:endParaRPr>
          </a:p>
          <a:p>
            <a:r>
              <a:rPr lang="en-GB" b="1" dirty="0"/>
              <a:t>Transcript:</a:t>
            </a:r>
            <a:br>
              <a:rPr lang="en-GB" dirty="0"/>
            </a:br>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Haben</a:t>
            </a:r>
            <a:r>
              <a:rPr lang="en-US" sz="1200" kern="1200" dirty="0">
                <a:solidFill>
                  <a:schemeClr val="tx1"/>
                </a:solidFill>
                <a:effectLst/>
                <a:latin typeface="+mn-lt"/>
                <a:ea typeface="+mn-ea"/>
                <a:cs typeface="+mn-cs"/>
              </a:rPr>
              <a:t> Sie </a:t>
            </a:r>
            <a:r>
              <a:rPr lang="en-US" sz="1200" kern="1200" dirty="0" err="1">
                <a:solidFill>
                  <a:schemeClr val="tx1"/>
                </a:solidFill>
                <a:effectLst/>
                <a:latin typeface="+mn-lt"/>
                <a:ea typeface="+mn-ea"/>
                <a:cs typeface="+mn-cs"/>
              </a:rPr>
              <a:t>Haustiere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Hast du </a:t>
            </a:r>
            <a:r>
              <a:rPr lang="en-US" sz="1200" kern="1200" dirty="0" err="1">
                <a:solidFill>
                  <a:schemeClr val="tx1"/>
                </a:solidFill>
                <a:effectLst/>
                <a:latin typeface="+mn-lt"/>
                <a:ea typeface="+mn-ea"/>
                <a:cs typeface="+mn-cs"/>
              </a:rPr>
              <a:t>eine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Katze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Sind Sie </a:t>
            </a:r>
            <a:r>
              <a:rPr lang="en-US" sz="1200" kern="1200" dirty="0" err="1">
                <a:solidFill>
                  <a:schemeClr val="tx1"/>
                </a:solidFill>
                <a:effectLst/>
                <a:latin typeface="+mn-lt"/>
                <a:ea typeface="+mn-ea"/>
                <a:cs typeface="+mn-cs"/>
              </a:rPr>
              <a:t>müde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Haben</a:t>
            </a:r>
            <a:r>
              <a:rPr lang="en-US" sz="1200" kern="1200" dirty="0">
                <a:solidFill>
                  <a:schemeClr val="tx1"/>
                </a:solidFill>
                <a:effectLst/>
                <a:latin typeface="+mn-lt"/>
                <a:ea typeface="+mn-ea"/>
                <a:cs typeface="+mn-cs"/>
              </a:rPr>
              <a:t> Sie </a:t>
            </a:r>
            <a:r>
              <a:rPr lang="en-US" sz="1200" kern="1200" dirty="0" err="1">
                <a:solidFill>
                  <a:schemeClr val="tx1"/>
                </a:solidFill>
                <a:effectLst/>
                <a:latin typeface="+mn-lt"/>
                <a:ea typeface="+mn-ea"/>
                <a:cs typeface="+mn-cs"/>
              </a:rPr>
              <a:t>schon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gegessen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Bist</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glücklich</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Hast du das </a:t>
            </a:r>
            <a:r>
              <a:rPr lang="en-US" sz="1200" kern="1200" dirty="0" err="1">
                <a:solidFill>
                  <a:schemeClr val="tx1"/>
                </a:solidFill>
                <a:effectLst/>
                <a:latin typeface="+mn-lt"/>
                <a:ea typeface="+mn-ea"/>
                <a:cs typeface="+mn-cs"/>
              </a:rPr>
              <a:t>Geschenk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gefunden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 Sind Sie </a:t>
            </a:r>
            <a:r>
              <a:rPr lang="en-US" sz="1200" kern="1200" dirty="0" err="1">
                <a:solidFill>
                  <a:schemeClr val="tx1"/>
                </a:solidFill>
                <a:effectLst/>
                <a:latin typeface="+mn-lt"/>
                <a:ea typeface="+mn-ea"/>
                <a:cs typeface="+mn-cs"/>
              </a:rPr>
              <a:t>streng</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Bist</a:t>
            </a:r>
            <a:r>
              <a:rPr lang="en-US" sz="1200" kern="1200" dirty="0">
                <a:solidFill>
                  <a:schemeClr val="tx1"/>
                </a:solidFill>
                <a:effectLst/>
                <a:latin typeface="+mn-lt"/>
                <a:ea typeface="+mn-ea"/>
                <a:cs typeface="+mn-cs"/>
              </a:rPr>
              <a:t> du </a:t>
            </a:r>
            <a:r>
              <a:rPr lang="en-US" sz="1200" kern="1200" dirty="0" err="1">
                <a:solidFill>
                  <a:schemeClr val="tx1"/>
                </a:solidFill>
                <a:effectLst/>
                <a:latin typeface="+mn-lt"/>
                <a:ea typeface="+mn-ea"/>
                <a:cs typeface="+mn-cs"/>
              </a:rPr>
              <a:t>dreizehn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765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1 minute</a:t>
            </a:r>
            <a:br>
              <a:rPr lang="en-GB" dirty="0"/>
            </a:br>
            <a:br>
              <a:rPr lang="en-GB" b="1" dirty="0"/>
            </a:br>
            <a:r>
              <a:rPr lang="en-GB" b="1" dirty="0"/>
              <a:t>Aim: </a:t>
            </a:r>
            <a:r>
              <a:rPr lang="en-GB" b="0" baseline="0" dirty="0"/>
              <a:t>To introduce/consolidate SSC long and short </a:t>
            </a:r>
            <a:r>
              <a:rPr lang="en-GB" b="1" baseline="0" dirty="0"/>
              <a:t>[u] and [ü]</a:t>
            </a:r>
            <a:br>
              <a:rPr lang="en-GB" dirty="0"/>
            </a:br>
            <a:br>
              <a:rPr lang="en-GB" dirty="0"/>
            </a:br>
            <a:r>
              <a:rPr lang="en-GB" b="1" dirty="0"/>
              <a:t>Procedure:</a:t>
            </a:r>
            <a:br>
              <a:rPr lang="en-GB" dirty="0"/>
            </a:br>
            <a:r>
              <a:rPr lang="en-GB" b="0" dirty="0"/>
              <a:t>1. Present the letter(s) and say the </a:t>
            </a:r>
            <a:r>
              <a:rPr lang="en-GB" b="1" dirty="0"/>
              <a:t>[u] </a:t>
            </a:r>
            <a:r>
              <a:rPr lang="en-GB" b="0" dirty="0"/>
              <a:t>sound first, on its own. Students repeat it with you.</a:t>
            </a:r>
            <a:br>
              <a:rPr lang="en-GB" b="0" dirty="0"/>
            </a:br>
            <a:r>
              <a:rPr lang="en-GB" b="0" dirty="0"/>
              <a:t>2. Bring up the source word </a:t>
            </a:r>
            <a:r>
              <a:rPr lang="en-GB" b="0" baseline="0" dirty="0"/>
              <a:t>”</a:t>
            </a:r>
            <a:r>
              <a:rPr lang="en-GB" sz="1200" b="1" baseline="0" dirty="0">
                <a:solidFill>
                  <a:srgbClr val="002060"/>
                </a:solidFill>
                <a:latin typeface="Century Gothic" panose="020B0502020202020204" pitchFamily="34" charset="0"/>
              </a:rPr>
              <a:t>du</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out directly in front of you.</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Repeat for the other three source words, with gesture suggestions as follows:</a:t>
            </a:r>
            <a:br>
              <a:rPr lang="en-GB" dirty="0"/>
            </a:br>
            <a:r>
              <a:rPr lang="en-GB" dirty="0"/>
              <a:t>short </a:t>
            </a:r>
            <a:r>
              <a:rPr lang="en-GB" b="1" dirty="0"/>
              <a:t>[u]  </a:t>
            </a:r>
            <a:r>
              <a:rPr lang="en-GB" dirty="0"/>
              <a:t>- </a:t>
            </a:r>
            <a:r>
              <a:rPr lang="en-GB" baseline="0" dirty="0"/>
              <a:t>mime putting a full stop with your index finger in the air (point away from yourself, with a quick jabbing motion).</a:t>
            </a:r>
            <a:br>
              <a:rPr lang="en-GB" dirty="0"/>
            </a:br>
            <a:r>
              <a:rPr lang="en-GB" dirty="0"/>
              <a:t>long</a:t>
            </a:r>
            <a:r>
              <a:rPr lang="en-GB" b="1" dirty="0"/>
              <a:t> [ü] </a:t>
            </a:r>
            <a:r>
              <a:rPr lang="en-GB" dirty="0"/>
              <a:t>– </a:t>
            </a:r>
            <a:r>
              <a:rPr lang="en-GB" baseline="0" dirty="0"/>
              <a:t>hold both hands touching in front of your body, palms facing inward, thumbs to the ceiling. Then, with the right hand, mime a door opening by drawing it away from the left so that it finishes at a right angle, like a fully open door.</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short </a:t>
            </a:r>
            <a:r>
              <a:rPr lang="en-GB" b="1" dirty="0"/>
              <a:t>[ü] </a:t>
            </a:r>
            <a:r>
              <a:rPr lang="en-GB" dirty="0"/>
              <a:t>- </a:t>
            </a:r>
            <a:r>
              <a:rPr lang="en-GB" baseline="0" dirty="0"/>
              <a:t>hold up your right hand, five digits spread apart.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br>
              <a:rPr lang="en-GB" dirty="0"/>
            </a:br>
            <a:br>
              <a:rPr lang="en-GB" dirty="0"/>
            </a:br>
            <a:r>
              <a:rPr lang="en-GB" b="1" baseline="0" dirty="0"/>
              <a:t>Word frequency (1 is the most frequent word in German): </a:t>
            </a:r>
            <a:br>
              <a:rPr lang="en-GB" baseline="0" dirty="0"/>
            </a:br>
            <a:r>
              <a:rPr lang="en-GB" b="1" baseline="0" dirty="0"/>
              <a:t>du </a:t>
            </a:r>
            <a:r>
              <a:rPr lang="en-GB" baseline="0" dirty="0"/>
              <a:t>[52]; </a:t>
            </a:r>
            <a:r>
              <a:rPr lang="en-GB" b="1" baseline="0" dirty="0" err="1"/>
              <a:t>Punkt</a:t>
            </a:r>
            <a:r>
              <a:rPr lang="en-GB" b="1" baseline="0" dirty="0"/>
              <a:t> </a:t>
            </a:r>
            <a:r>
              <a:rPr lang="en-GB" baseline="0" dirty="0"/>
              <a:t>[427] </a:t>
            </a:r>
            <a:r>
              <a:rPr lang="en-GB" sz="1200" b="1" baseline="0" dirty="0" err="1"/>
              <a:t>Tür</a:t>
            </a:r>
            <a:r>
              <a:rPr lang="en-GB" sz="1200" b="1" baseline="0" dirty="0"/>
              <a:t> </a:t>
            </a:r>
            <a:r>
              <a:rPr lang="en-GB" sz="1200" baseline="0" dirty="0"/>
              <a:t>[400] </a:t>
            </a:r>
            <a:r>
              <a:rPr lang="en-GB" sz="1200" b="1" baseline="0" dirty="0" err="1"/>
              <a:t>fünf</a:t>
            </a:r>
            <a:r>
              <a:rPr lang="en-GB" sz="1200" b="1" baseline="0" dirty="0"/>
              <a:t> </a:t>
            </a:r>
            <a:r>
              <a:rPr lang="en-GB" sz="1200" baseline="0" dirty="0"/>
              <a:t>[272]</a:t>
            </a:r>
          </a:p>
          <a:p>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distinguish between informal and formal address by looking at the form of verbs other than </a:t>
            </a:r>
            <a:r>
              <a:rPr lang="en-GB" b="0" i="1" dirty="0" err="1"/>
              <a:t>haben</a:t>
            </a:r>
            <a:r>
              <a:rPr lang="en-GB" b="0" i="0" dirty="0"/>
              <a:t> and </a:t>
            </a:r>
            <a:r>
              <a:rPr lang="en-GB" b="0" i="1" dirty="0"/>
              <a:t>sein</a:t>
            </a:r>
            <a:r>
              <a:rPr lang="en-GB" b="0" i="0" dirty="0"/>
              <a:t>.</a:t>
            </a:r>
            <a:br>
              <a:rPr lang="en-GB" dirty="0"/>
            </a:br>
            <a:br>
              <a:rPr lang="en-GB" dirty="0"/>
            </a:br>
            <a:r>
              <a:rPr lang="en-GB" b="1" dirty="0"/>
              <a:t>Procedure:</a:t>
            </a:r>
            <a:br>
              <a:rPr lang="en-GB" dirty="0"/>
            </a:br>
            <a:r>
              <a:rPr lang="en-GB" dirty="0"/>
              <a:t>1. Students write 1-8 in their books.</a:t>
            </a:r>
          </a:p>
          <a:p>
            <a:r>
              <a:rPr lang="en-GB" dirty="0"/>
              <a:t>2. Students must look at the verb form to decide whether Mia is writing to Katja (</a:t>
            </a:r>
            <a:r>
              <a:rPr lang="en-GB" i="1" dirty="0"/>
              <a:t>du</a:t>
            </a:r>
            <a:r>
              <a:rPr lang="en-GB" i="0" dirty="0"/>
              <a:t>), or Katja’s mother (</a:t>
            </a:r>
            <a:r>
              <a:rPr lang="en-GB" i="1" dirty="0"/>
              <a:t>Sie</a:t>
            </a:r>
            <a:r>
              <a:rPr lang="en-GB" i="0" dirty="0"/>
              <a:t>).</a:t>
            </a:r>
          </a:p>
          <a:p>
            <a:r>
              <a:rPr lang="en-GB" i="0" dirty="0"/>
              <a:t>3. Answers appear on clicks.</a:t>
            </a:r>
          </a:p>
          <a:p>
            <a:r>
              <a:rPr lang="en-GB" i="0" dirty="0"/>
              <a:t>4. Elicit oral translations of the questions.</a:t>
            </a:r>
          </a:p>
          <a:p>
            <a:br>
              <a:rPr lang="en-GB" dirty="0"/>
            </a:br>
            <a:r>
              <a:rPr lang="en-GB" b="1" baseline="0" dirty="0"/>
              <a:t>Word frequency of cognates used (1 is the most frequent word in German): </a:t>
            </a:r>
            <a:br>
              <a:rPr lang="en-GB" baseline="0" dirty="0"/>
            </a:br>
            <a:r>
              <a:rPr lang="en-GB" baseline="0" dirty="0"/>
              <a:t>E-Mail [2172], </a:t>
            </a:r>
            <a:r>
              <a:rPr lang="en-GB" baseline="0" dirty="0" err="1"/>
              <a:t>planen</a:t>
            </a:r>
            <a:r>
              <a:rPr lang="en-GB" baseline="0" dirty="0"/>
              <a:t> [579]</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451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asking questions with formal and informal you, and to practise using structures with </a:t>
            </a:r>
            <a:r>
              <a:rPr lang="en-GB" b="0" i="1" dirty="0" err="1"/>
              <a:t>haben</a:t>
            </a:r>
            <a:r>
              <a:rPr lang="en-GB" b="0" i="1" dirty="0"/>
              <a:t> </a:t>
            </a:r>
            <a:r>
              <a:rPr lang="en-GB" b="0" i="0" dirty="0"/>
              <a:t>and </a:t>
            </a:r>
            <a:r>
              <a:rPr lang="en-GB" b="0" i="1" dirty="0"/>
              <a:t>sein </a:t>
            </a:r>
            <a:r>
              <a:rPr lang="en-GB" b="0" i="0" dirty="0"/>
              <a:t>in the affirmative and negative.</a:t>
            </a:r>
            <a:br>
              <a:rPr lang="en-GB" dirty="0"/>
            </a:br>
            <a:br>
              <a:rPr lang="en-GB" dirty="0"/>
            </a:br>
            <a:r>
              <a:rPr lang="en-GB" b="1" dirty="0"/>
              <a:t>Procedure:</a:t>
            </a:r>
            <a:br>
              <a:rPr lang="en-GB" dirty="0"/>
            </a:br>
            <a:r>
              <a:rPr lang="en-GB" dirty="0"/>
              <a:t>1. Partner A decides that s/he is talking to an older person or a friend, and uses the formal or informal form of </a:t>
            </a:r>
            <a:r>
              <a:rPr lang="en-GB" i="1" dirty="0" err="1"/>
              <a:t>haben</a:t>
            </a:r>
            <a:r>
              <a:rPr lang="en-GB" dirty="0"/>
              <a:t> or </a:t>
            </a:r>
            <a:r>
              <a:rPr lang="en-GB" i="1" dirty="0"/>
              <a:t>sein</a:t>
            </a:r>
            <a:r>
              <a:rPr lang="en-GB" dirty="0"/>
              <a:t> to ask the question.</a:t>
            </a:r>
            <a:br>
              <a:rPr lang="en-GB" dirty="0"/>
            </a:br>
            <a:r>
              <a:rPr lang="en-GB" dirty="0"/>
              <a:t>2. Partner B listens and responds according to the indicated answer, as in the example modelled here.</a:t>
            </a:r>
            <a:br>
              <a:rPr lang="en-GB" dirty="0"/>
            </a:br>
            <a:r>
              <a:rPr lang="en-GB" dirty="0"/>
              <a:t>3. Then do the same process with the other five sets of pictures.  Note that the sets of pictures are not numbered so that students also have to understand the vocabulary.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On the next slide students swap roles.</a:t>
            </a:r>
            <a:br>
              <a:rPr lang="en-GB" dirty="0"/>
            </a:br>
            <a:br>
              <a:rPr lang="en-GB" dirty="0"/>
            </a:br>
            <a:r>
              <a:rPr lang="en-GB" b="1" baseline="0" dirty="0"/>
              <a:t>Word frequency (1 is the most frequent word in German): </a:t>
            </a:r>
            <a:br>
              <a:rPr lang="en-GB" baseline="0" dirty="0"/>
            </a:b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57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the cues have been jumbled.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199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Revision of SSCs </a:t>
            </a:r>
            <a:r>
              <a:rPr lang="en-GB" sz="1200" b="1" dirty="0"/>
              <a:t>[u] </a:t>
            </a:r>
            <a:r>
              <a:rPr lang="en-GB" sz="1200" b="0" dirty="0"/>
              <a:t>and </a:t>
            </a:r>
            <a:r>
              <a:rPr lang="en-GB" sz="1200" b="1" dirty="0"/>
              <a:t>[ü]</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Revision of present tense forms of </a:t>
            </a:r>
            <a:r>
              <a:rPr lang="en-GB" sz="1200" b="0" i="1" dirty="0" err="1"/>
              <a:t>haben</a:t>
            </a:r>
            <a:r>
              <a:rPr lang="en-GB" sz="1200" b="0" i="1" dirty="0"/>
              <a:t> </a:t>
            </a:r>
            <a:r>
              <a:rPr lang="en-GB" sz="1200" b="0" i="0" dirty="0"/>
              <a:t>and </a:t>
            </a:r>
            <a:r>
              <a:rPr lang="en-GB" sz="1200" b="0" i="1" dirty="0"/>
              <a:t>sein </a:t>
            </a:r>
            <a:r>
              <a:rPr lang="en-GB" sz="1200" b="0" i="0" dirty="0"/>
              <a:t>(all persons)</a:t>
            </a: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a:t>
            </a:r>
            <a:r>
              <a:rPr lang="en-GB" sz="1200" b="0" baseline="0" dirty="0"/>
              <a:t>of pronoun </a:t>
            </a:r>
            <a:r>
              <a:rPr lang="en-GB" sz="1200" b="0" i="1" baseline="0" dirty="0"/>
              <a:t>Sie</a:t>
            </a:r>
          </a:p>
          <a:p>
            <a:pPr algn="l"/>
            <a:r>
              <a:rPr lang="en-GB" sz="9600" dirty="0">
                <a:solidFill>
                  <a:prstClr val="white"/>
                </a:solidFill>
              </a:rPr>
              <a:t>Infinitive clauses with ‘</a:t>
            </a:r>
            <a:r>
              <a:rPr lang="en-GB" sz="9600" dirty="0" err="1">
                <a:solidFill>
                  <a:prstClr val="white"/>
                </a:solidFill>
              </a:rPr>
              <a:t>zu</a:t>
            </a:r>
            <a:r>
              <a:rPr lang="en-GB" sz="9600" dirty="0">
                <a:solidFill>
                  <a:prstClr val="white"/>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600" dirty="0">
                <a:solidFill>
                  <a:prstClr val="white"/>
                </a:solidFill>
              </a:rPr>
              <a:t>Introduction to compound noun 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8.1.1.3</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gefunden [103] Sie [10] Bad [1577] Brief [813] Hunger [2097] Kaffee [1299] Küche [960] Lust [1407] Schmerz [1483] Wohnung [418] müde [2000] noch</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[33] oben [100] unten [590]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7.3.2.6 (revisit)</a:t>
            </a:r>
            <a:r>
              <a:rPr lang="en-GB" sz="1200" b="1"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Bahnhof [1953] Fluss [1551] Karte</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[1191] an</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[19] zwanzig [1030] dreißig [1456] dreizehn [3429] sechzehn [2859] siebzehn [3345] zweiundzwanzig [79/2/1032] einunddreißig [5/2/1458]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7.3.1.3 (revisit)</a:t>
            </a:r>
            <a:r>
              <a:rPr lang="en-GB" sz="1200" b="0" i="0" u="none" strike="noStrike" kern="1200" cap="none" baseline="0"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fallen [278] springen [1468] Geschäft</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[663] Kino [1825] Konzert [1721] Markt [508] Museum [1360] Party [3634] Stadt [186] Straße [355] angenehm [1748] in [4], auf</a:t>
            </a:r>
            <a:r>
              <a:rPr lang="de-DE" sz="1200" b="0" i="0" u="none" strike="noStrike" kern="1200" cap="none" baseline="30000" dirty="0">
                <a:solidFill>
                  <a:schemeClr val="tx1"/>
                </a:solidFill>
                <a:effectLst/>
                <a:latin typeface="+mn-lt"/>
                <a:ea typeface="Calibri"/>
                <a:cs typeface="Calibri"/>
                <a:sym typeface="Calibri"/>
              </a:rPr>
              <a:t>1</a:t>
            </a:r>
            <a:r>
              <a:rPr lang="de-DE" sz="1200" b="0" i="0" u="none" strike="noStrike" kern="1200" cap="none" dirty="0">
                <a:solidFill>
                  <a:schemeClr val="tx1"/>
                </a:solidFill>
                <a:effectLst/>
                <a:latin typeface="+mn-lt"/>
                <a:ea typeface="Calibri"/>
                <a:cs typeface="Calibri"/>
                <a:sym typeface="Calibri"/>
              </a:rPr>
              <a:t> [17]</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370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distinguish aurally between SSCs </a:t>
            </a:r>
            <a:r>
              <a:rPr lang="en-GB" sz="1200" b="0" dirty="0">
                <a:solidFill>
                  <a:schemeClr val="bg1"/>
                </a:solidFill>
              </a:rPr>
              <a:t>[ü] and [u], and revise plural formation patterns.</a:t>
            </a:r>
            <a:br>
              <a:rPr lang="en-GB" dirty="0"/>
            </a:br>
            <a:br>
              <a:rPr lang="en-GB" dirty="0"/>
            </a:br>
            <a:r>
              <a:rPr lang="en-GB" b="1" dirty="0"/>
              <a:t>Procedure:</a:t>
            </a:r>
            <a:br>
              <a:rPr lang="en-GB" dirty="0"/>
            </a:br>
            <a:r>
              <a:rPr lang="en-GB" dirty="0"/>
              <a:t>1. Students write 1-8 in their books.</a:t>
            </a:r>
          </a:p>
          <a:p>
            <a:r>
              <a:rPr lang="en-GB" dirty="0"/>
              <a:t>2. Click on a number to hear nouns said in the singular and plural.</a:t>
            </a:r>
          </a:p>
          <a:p>
            <a:r>
              <a:rPr lang="en-GB" dirty="0"/>
              <a:t>3. Students listen to see whether the SSCs are the same or different.</a:t>
            </a:r>
          </a:p>
          <a:p>
            <a:r>
              <a:rPr lang="en-GB" dirty="0"/>
              <a:t>4. Click to reveal </a:t>
            </a:r>
          </a:p>
          <a:p>
            <a:endParaRPr lang="en-GB" dirty="0"/>
          </a:p>
          <a:p>
            <a:r>
              <a:rPr lang="en-GB" b="1" dirty="0"/>
              <a:t>Transcript:</a:t>
            </a:r>
            <a:br>
              <a:rPr lang="en-GB" dirty="0"/>
            </a:br>
            <a:r>
              <a:rPr lang="en-GB" dirty="0"/>
              <a:t>1. </a:t>
            </a:r>
            <a:r>
              <a:rPr lang="en-GB" sz="1200" kern="1200" dirty="0">
                <a:solidFill>
                  <a:schemeClr val="tx1"/>
                </a:solidFill>
                <a:effectLst/>
                <a:latin typeface="+mn-lt"/>
                <a:ea typeface="+mn-ea"/>
                <a:cs typeface="+mn-cs"/>
              </a:rPr>
              <a:t>die Kunst, die </a:t>
            </a:r>
            <a:r>
              <a:rPr lang="en-GB" sz="1200" kern="1200" dirty="0" err="1">
                <a:solidFill>
                  <a:schemeClr val="tx1"/>
                </a:solidFill>
                <a:effectLst/>
                <a:latin typeface="+mn-lt"/>
                <a:ea typeface="+mn-ea"/>
                <a:cs typeface="+mn-cs"/>
              </a:rPr>
              <a:t>Künste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die </a:t>
            </a:r>
            <a:r>
              <a:rPr lang="en-GB" sz="1200" kern="1200" dirty="0" err="1">
                <a:solidFill>
                  <a:schemeClr val="tx1"/>
                </a:solidFill>
                <a:effectLst/>
                <a:latin typeface="+mn-lt"/>
                <a:ea typeface="+mn-ea"/>
                <a:cs typeface="+mn-cs"/>
              </a:rPr>
              <a:t>Küche</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Küchen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 der Bus, die </a:t>
            </a:r>
            <a:r>
              <a:rPr lang="en-GB" sz="1200" kern="1200" dirty="0" err="1">
                <a:solidFill>
                  <a:schemeClr val="tx1"/>
                </a:solidFill>
                <a:effectLst/>
                <a:latin typeface="+mn-lt"/>
                <a:ea typeface="+mn-ea"/>
                <a:cs typeface="+mn-cs"/>
              </a:rPr>
              <a:t>Busse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4. der </a:t>
            </a:r>
            <a:r>
              <a:rPr lang="en-GB" sz="1200" kern="1200" dirty="0" err="1">
                <a:solidFill>
                  <a:schemeClr val="tx1"/>
                </a:solidFill>
                <a:effectLst/>
                <a:latin typeface="+mn-lt"/>
                <a:ea typeface="+mn-ea"/>
                <a:cs typeface="+mn-cs"/>
              </a:rPr>
              <a:t>Fluss</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Flüsse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5. die </a:t>
            </a:r>
            <a:r>
              <a:rPr lang="en-GB" sz="1200" kern="1200" dirty="0" err="1">
                <a:solidFill>
                  <a:schemeClr val="tx1"/>
                </a:solidFill>
                <a:effectLst/>
                <a:latin typeface="+mn-lt"/>
                <a:ea typeface="+mn-ea"/>
                <a:cs typeface="+mn-cs"/>
              </a:rPr>
              <a:t>Küste</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Küsten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6. der </a:t>
            </a:r>
            <a:r>
              <a:rPr lang="en-GB" sz="1200" kern="1200" dirty="0" err="1">
                <a:solidFill>
                  <a:schemeClr val="tx1"/>
                </a:solidFill>
                <a:effectLst/>
                <a:latin typeface="+mn-lt"/>
                <a:ea typeface="+mn-ea"/>
                <a:cs typeface="+mn-cs"/>
              </a:rPr>
              <a:t>Kuss</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Küsse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7. die </a:t>
            </a:r>
            <a:r>
              <a:rPr lang="en-GB" sz="1200" kern="1200" dirty="0" err="1">
                <a:solidFill>
                  <a:schemeClr val="tx1"/>
                </a:solidFill>
                <a:effectLst/>
                <a:latin typeface="+mn-lt"/>
                <a:ea typeface="+mn-ea"/>
                <a:cs typeface="+mn-cs"/>
              </a:rPr>
              <a:t>Nuss</a:t>
            </a:r>
            <a:r>
              <a:rPr lang="en-GB" sz="1200" kern="1200" dirty="0">
                <a:solidFill>
                  <a:schemeClr val="tx1"/>
                </a:solidFill>
                <a:effectLst/>
                <a:latin typeface="+mn-lt"/>
                <a:ea typeface="+mn-ea"/>
                <a:cs typeface="+mn-cs"/>
              </a:rPr>
              <a:t>, die </a:t>
            </a:r>
            <a:r>
              <a:rPr lang="en-GB" sz="1200" kern="1200" dirty="0" err="1">
                <a:solidFill>
                  <a:schemeClr val="tx1"/>
                </a:solidFill>
                <a:effectLst/>
                <a:latin typeface="+mn-lt"/>
                <a:ea typeface="+mn-ea"/>
                <a:cs typeface="+mn-cs"/>
              </a:rPr>
              <a:t>Nüsse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8. der Hummer, die Hummer</a:t>
            </a:r>
            <a:br>
              <a:rPr lang="en-GB" dirty="0"/>
            </a:br>
            <a:br>
              <a:rPr lang="en-GB" dirty="0"/>
            </a:br>
            <a:r>
              <a:rPr lang="en-GB" b="1" baseline="0" dirty="0"/>
              <a:t>Word frequency (1 is the most frequent word in German): </a:t>
            </a:r>
            <a:br>
              <a:rPr lang="en-GB" baseline="0" dirty="0"/>
            </a:br>
            <a:r>
              <a:rPr lang="en-GB" baseline="0" dirty="0"/>
              <a:t>Bus [1562], </a:t>
            </a:r>
            <a:r>
              <a:rPr lang="en-GB" baseline="0" dirty="0" err="1"/>
              <a:t>Fluss</a:t>
            </a:r>
            <a:r>
              <a:rPr lang="en-GB" baseline="0" dirty="0"/>
              <a:t> [1551], </a:t>
            </a:r>
            <a:r>
              <a:rPr lang="en-GB" sz="1200" kern="1200" dirty="0">
                <a:solidFill>
                  <a:schemeClr val="tx1"/>
                </a:solidFill>
                <a:effectLst/>
                <a:latin typeface="+mn-lt"/>
                <a:ea typeface="+mn-ea"/>
                <a:cs typeface="+mn-cs"/>
              </a:rPr>
              <a:t>Hummer [&gt;5000], </a:t>
            </a:r>
            <a:r>
              <a:rPr lang="en-GB" baseline="0" dirty="0"/>
              <a:t>Kunst [554], </a:t>
            </a:r>
            <a:r>
              <a:rPr lang="en-GB" sz="1200" kern="1200" dirty="0" err="1">
                <a:solidFill>
                  <a:schemeClr val="tx1"/>
                </a:solidFill>
                <a:effectLst/>
                <a:latin typeface="+mn-lt"/>
                <a:ea typeface="+mn-ea"/>
                <a:cs typeface="+mn-cs"/>
              </a:rPr>
              <a:t>Küste</a:t>
            </a:r>
            <a:r>
              <a:rPr lang="en-GB" sz="1200" kern="1200" dirty="0">
                <a:solidFill>
                  <a:schemeClr val="tx1"/>
                </a:solidFill>
                <a:effectLst/>
                <a:latin typeface="+mn-lt"/>
                <a:ea typeface="+mn-ea"/>
                <a:cs typeface="+mn-cs"/>
              </a:rPr>
              <a:t> [2628], </a:t>
            </a:r>
            <a:r>
              <a:rPr lang="en-GB" baseline="0" dirty="0"/>
              <a:t> </a:t>
            </a:r>
            <a:r>
              <a:rPr lang="en-GB" sz="1200" kern="1200" dirty="0" err="1">
                <a:solidFill>
                  <a:schemeClr val="tx1"/>
                </a:solidFill>
                <a:effectLst/>
                <a:latin typeface="+mn-lt"/>
                <a:ea typeface="+mn-ea"/>
                <a:cs typeface="+mn-cs"/>
              </a:rPr>
              <a:t>Küche</a:t>
            </a:r>
            <a:r>
              <a:rPr lang="en-GB" sz="1200" kern="1200" dirty="0">
                <a:solidFill>
                  <a:schemeClr val="tx1"/>
                </a:solidFill>
                <a:effectLst/>
                <a:latin typeface="+mn-lt"/>
                <a:ea typeface="+mn-ea"/>
                <a:cs typeface="+mn-cs"/>
              </a:rPr>
              <a:t> [960], </a:t>
            </a:r>
            <a:r>
              <a:rPr lang="en-GB" sz="1200" kern="1200" dirty="0" err="1">
                <a:solidFill>
                  <a:schemeClr val="tx1"/>
                </a:solidFill>
                <a:effectLst/>
                <a:latin typeface="+mn-lt"/>
                <a:ea typeface="+mn-ea"/>
                <a:cs typeface="+mn-cs"/>
              </a:rPr>
              <a:t>Nuss</a:t>
            </a:r>
            <a:r>
              <a:rPr lang="en-GB" sz="1200" kern="1200" dirty="0">
                <a:solidFill>
                  <a:schemeClr val="tx1"/>
                </a:solidFill>
                <a:effectLst/>
                <a:latin typeface="+mn-lt"/>
                <a:ea typeface="+mn-ea"/>
                <a:cs typeface="+mn-cs"/>
              </a:rPr>
              <a:t> [&gt;5000]</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8 minutes for two slides</a:t>
            </a:r>
          </a:p>
          <a:p>
            <a:endParaRPr lang="en-GB" b="1" baseline="0" dirty="0"/>
          </a:p>
          <a:p>
            <a:r>
              <a:rPr lang="en-GB" b="1" baseline="0" dirty="0"/>
              <a:t>Aim: </a:t>
            </a:r>
            <a:r>
              <a:rPr lang="en-GB" baseline="0" dirty="0"/>
              <a:t>Students following the NCELP SOW had a formal introduction to cognates in 7.2.2.3, and they had previously been taught the prefix ‘</a:t>
            </a:r>
            <a:r>
              <a:rPr lang="en-GB" baseline="0" dirty="0" err="1"/>
              <a:t>Lieblings</a:t>
            </a:r>
            <a:r>
              <a:rPr lang="en-GB" baseline="0" dirty="0"/>
              <a:t>-’ and combined it with several frequent nouns.</a:t>
            </a:r>
            <a:br>
              <a:rPr lang="en-GB" baseline="0" dirty="0"/>
            </a:br>
            <a:endParaRPr lang="en-GB" baseline="0" dirty="0"/>
          </a:p>
          <a:p>
            <a:r>
              <a:rPr lang="en-GB" baseline="0" dirty="0"/>
              <a:t>This task offers a further opportunity to practising recognising and producing compound nouns from familiar nouns and other cognates.</a:t>
            </a:r>
            <a:br>
              <a:rPr lang="en-GB" baseline="0" dirty="0"/>
            </a:br>
            <a:r>
              <a:rPr lang="en-GB" baseline="0" dirty="0"/>
              <a:t>It fits with the context of staying in a host family, at the start of the Y8 SOW.</a:t>
            </a:r>
            <a:br>
              <a:rPr lang="en-GB" baseline="0" dirty="0"/>
            </a:br>
            <a:br>
              <a:rPr lang="en-GB" baseline="0" dirty="0"/>
            </a:br>
            <a:r>
              <a:rPr lang="en-GB" b="1" baseline="0" dirty="0"/>
              <a:t>Word frequency: </a:t>
            </a:r>
            <a:r>
              <a:rPr lang="de-DE" baseline="0" dirty="0"/>
              <a:t>der Brief [838]  der Freund [273] der Gast [576] die Mutter [218] der Vater [232] der Abend [342] das Brot [2095] das Essen [323-vb] das Zimmer [665] (Wohnzimmer / Schlafzimmer / Esszimmer)</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[Friend] Image by </a:t>
            </a:r>
            <a:r>
              <a:rPr lang="en-GB" sz="1200" b="0" i="0" u="sng" kern="1200" dirty="0" err="1">
                <a:solidFill>
                  <a:schemeClr val="tx1"/>
                </a:solidFill>
                <a:effectLst/>
                <a:latin typeface="+mn-lt"/>
                <a:ea typeface="+mn-ea"/>
                <a:cs typeface="+mn-cs"/>
                <a:hlinkClick r:id="rId3"/>
              </a:rPr>
              <a:t>eommina</a:t>
            </a:r>
            <a:r>
              <a:rPr lang="en-GB" sz="1200" b="0" i="0" kern="1200" dirty="0">
                <a:solidFill>
                  <a:schemeClr val="tx1"/>
                </a:solidFill>
                <a:effectLst/>
                <a:latin typeface="+mn-lt"/>
                <a:ea typeface="+mn-ea"/>
                <a:cs typeface="+mn-cs"/>
              </a:rPr>
              <a:t> from </a:t>
            </a:r>
            <a:r>
              <a:rPr lang="en-GB" sz="1200" b="0" i="0" u="sng" kern="1200" dirty="0" err="1">
                <a:solidFill>
                  <a:schemeClr val="tx1"/>
                </a:solidFill>
                <a:effectLst/>
                <a:latin typeface="+mn-lt"/>
                <a:ea typeface="+mn-ea"/>
                <a:cs typeface="+mn-cs"/>
                <a:hlinkClick r:id="rId4"/>
              </a:rPr>
              <a:t>Pixabay</a:t>
            </a:r>
            <a:r>
              <a:rPr lang="en-GB" sz="1200" b="0" i="0" kern="1200" dirty="0">
                <a:solidFill>
                  <a:schemeClr val="tx1"/>
                </a:solidFill>
                <a:effectLst/>
                <a:latin typeface="+mn-lt"/>
                <a:ea typeface="+mn-ea"/>
                <a:cs typeface="+mn-cs"/>
              </a:rPr>
              <a:t> </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[Letter] Image by </a:t>
            </a:r>
            <a:r>
              <a:rPr lang="en-GB" sz="1200" b="0" i="0" u="sng" kern="1200" dirty="0" err="1">
                <a:solidFill>
                  <a:schemeClr val="tx1"/>
                </a:solidFill>
                <a:effectLst/>
                <a:latin typeface="+mn-lt"/>
                <a:ea typeface="+mn-ea"/>
                <a:cs typeface="+mn-cs"/>
                <a:hlinkClick r:id="rId5"/>
              </a:rPr>
              <a:t>OpenClipart</a:t>
            </a:r>
            <a:r>
              <a:rPr lang="en-GB" sz="1200" b="0" i="0" u="sng" kern="1200" dirty="0">
                <a:solidFill>
                  <a:schemeClr val="tx1"/>
                </a:solidFill>
                <a:effectLst/>
                <a:latin typeface="+mn-lt"/>
                <a:ea typeface="+mn-ea"/>
                <a:cs typeface="+mn-cs"/>
                <a:hlinkClick r:id="rId5"/>
              </a:rPr>
              <a:t>-Vectors</a:t>
            </a:r>
            <a:r>
              <a:rPr lang="en-GB" sz="1200" b="0" i="0" kern="1200" dirty="0">
                <a:solidFill>
                  <a:schemeClr val="tx1"/>
                </a:solidFill>
                <a:effectLst/>
                <a:latin typeface="+mn-lt"/>
                <a:ea typeface="+mn-ea"/>
                <a:cs typeface="+mn-cs"/>
              </a:rPr>
              <a:t> from </a:t>
            </a:r>
            <a:r>
              <a:rPr lang="en-GB" sz="1200" b="0" i="0" u="sng" kern="1200" dirty="0" err="1">
                <a:solidFill>
                  <a:schemeClr val="tx1"/>
                </a:solidFill>
                <a:effectLst/>
                <a:latin typeface="+mn-lt"/>
                <a:ea typeface="+mn-ea"/>
                <a:cs typeface="+mn-cs"/>
                <a:hlinkClick r:id="rId6"/>
              </a:rPr>
              <a:t>Pixabay</a:t>
            </a:r>
            <a:r>
              <a:rPr lang="en-GB" sz="1200" b="0" i="0" kern="1200" dirty="0">
                <a:solidFill>
                  <a:schemeClr val="tx1"/>
                </a:solidFill>
                <a:effectLst/>
                <a:latin typeface="+mn-lt"/>
                <a:ea typeface="+mn-ea"/>
                <a:cs typeface="+mn-cs"/>
              </a:rPr>
              <a:t> </a:t>
            </a:r>
            <a:endParaRPr lang="en-GB" baseline="0" dirty="0"/>
          </a:p>
          <a:p>
            <a:endParaRPr lang="en-GB" baseline="0" dirty="0"/>
          </a:p>
          <a:p>
            <a:r>
              <a:rPr lang="en-GB" b="0" baseline="0" dirty="0"/>
              <a:t>The main knowledge previously taught:</a:t>
            </a:r>
            <a:br>
              <a:rPr lang="en-GB" b="0" baseline="0" dirty="0"/>
            </a:br>
            <a:r>
              <a:rPr lang="en-GB" b="0" baseline="0" dirty="0"/>
              <a:t>1] German combines nouns to make single, new words.</a:t>
            </a:r>
            <a:br>
              <a:rPr lang="en-GB" b="0" baseline="0" dirty="0"/>
            </a:br>
            <a:r>
              <a:rPr lang="en-GB" b="0" baseline="0" dirty="0"/>
              <a:t>2] The gender of the new word is the gender of the final noun</a:t>
            </a:r>
            <a:br>
              <a:rPr lang="en-GB" b="0" baseline="0" dirty="0"/>
            </a:br>
            <a:r>
              <a:rPr lang="en-GB" b="0" baseline="0" dirty="0"/>
              <a:t>3] Some additional letters can be required (the rules for these are complex and have many exceptions so will not be explicitly taught so students will not automatically be able to produce accurate new compound nouns themselves)  </a:t>
            </a:r>
            <a:br>
              <a:rPr lang="en-GB" b="0" baseline="0" dirty="0"/>
            </a:br>
            <a:r>
              <a:rPr lang="en-GB" b="0" baseline="0" dirty="0"/>
              <a:t>4] However, they will vastly increase their receptive vocabulary and often be able to comprehend compound nous, even if only one part is known, by using the surrounding context in addition.</a:t>
            </a:r>
            <a:br>
              <a:rPr lang="en-GB" b="0" baseline="0" dirty="0"/>
            </a:br>
            <a:r>
              <a:rPr lang="en-GB" b="0" baseline="0" dirty="0"/>
              <a:t>They should be encouraged, when faced with apparently unfamiliar, to try to separate them, as they may find they know both nouns, individually.</a:t>
            </a:r>
            <a:br>
              <a:rPr lang="en-GB" b="0"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D356F-EBCC-4AA5-B602-4B66E6474D52}"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8564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841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 (all three slides)</a:t>
            </a:r>
            <a:br>
              <a:rPr lang="en-GB" dirty="0"/>
            </a:br>
            <a:br>
              <a:rPr lang="en-GB" b="1" dirty="0"/>
            </a:br>
            <a:r>
              <a:rPr lang="en-GB" b="1" dirty="0"/>
              <a:t>Aim: </a:t>
            </a:r>
            <a:r>
              <a:rPr lang="en-GB" b="0" dirty="0"/>
              <a:t>To revise 3</a:t>
            </a:r>
            <a:r>
              <a:rPr lang="en-GB" b="0" baseline="30000" dirty="0"/>
              <a:t>rd</a:t>
            </a:r>
            <a:r>
              <a:rPr lang="en-GB" b="0" dirty="0"/>
              <a:t> person singular and 3</a:t>
            </a:r>
            <a:r>
              <a:rPr lang="en-GB" b="0" baseline="30000" dirty="0"/>
              <a:t>rd</a:t>
            </a:r>
            <a:r>
              <a:rPr lang="en-GB" b="0" dirty="0"/>
              <a:t> person plural forms of </a:t>
            </a:r>
            <a:r>
              <a:rPr lang="en-GB" b="0" i="1" dirty="0"/>
              <a:t>sein </a:t>
            </a:r>
            <a:r>
              <a:rPr lang="en-GB" b="0" i="0" dirty="0"/>
              <a:t>and </a:t>
            </a:r>
            <a:r>
              <a:rPr lang="en-GB" b="0" i="1" dirty="0" err="1"/>
              <a:t>haben</a:t>
            </a:r>
            <a:r>
              <a:rPr lang="en-GB" b="0" i="0" dirty="0"/>
              <a:t> and to distinguish between pronouns </a:t>
            </a:r>
            <a:r>
              <a:rPr lang="en-GB" b="0" i="1" dirty="0"/>
              <a:t>Sie, </a:t>
            </a:r>
            <a:r>
              <a:rPr lang="en-GB" b="0" i="1" dirty="0" err="1"/>
              <a:t>sie</a:t>
            </a:r>
            <a:r>
              <a:rPr lang="en-GB" b="0" i="1" dirty="0"/>
              <a:t> </a:t>
            </a:r>
            <a:r>
              <a:rPr lang="en-GB" b="0" i="0" dirty="0"/>
              <a:t>(she) and </a:t>
            </a:r>
            <a:r>
              <a:rPr lang="en-GB" b="0" i="1" dirty="0" err="1"/>
              <a:t>sie</a:t>
            </a:r>
            <a:r>
              <a:rPr lang="en-GB" b="0" i="1" dirty="0"/>
              <a:t> </a:t>
            </a:r>
            <a:r>
              <a:rPr lang="en-GB" b="0" i="0" dirty="0"/>
              <a:t>(they).</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017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453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4903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1" baseline="0" dirty="0"/>
              <a:t>4 minutes</a:t>
            </a:r>
            <a:br>
              <a:rPr lang="en-GB" dirty="0"/>
            </a:br>
            <a:br>
              <a:rPr lang="en-GB" b="1" dirty="0"/>
            </a:br>
            <a:r>
              <a:rPr lang="en-GB" b="1" dirty="0"/>
              <a:t>Aim: </a:t>
            </a:r>
            <a:r>
              <a:rPr lang="en-GB" b="0" baseline="0" dirty="0"/>
              <a:t>To practise SSC long and short </a:t>
            </a:r>
            <a:r>
              <a:rPr lang="en-GB" b="1" baseline="0" dirty="0"/>
              <a:t>[u] and [ü]</a:t>
            </a:r>
            <a:br>
              <a:rPr lang="en-GB" dirty="0"/>
            </a:br>
            <a:br>
              <a:rPr lang="en-GB" dirty="0"/>
            </a:br>
            <a:r>
              <a:rPr lang="en-GB" b="1" dirty="0"/>
              <a:t>Procedure:</a:t>
            </a:r>
            <a:br>
              <a:rPr lang="en-GB" dirty="0"/>
            </a:br>
            <a:r>
              <a:rPr lang="en-GB" dirty="0"/>
              <a:t>1. Draw a 2 x 2 and write the source words.</a:t>
            </a:r>
            <a:br>
              <a:rPr lang="en-GB" dirty="0"/>
            </a:br>
            <a:r>
              <a:rPr lang="en-GB" dirty="0"/>
              <a:t>2. Click to listen and write each word into the correct square.</a:t>
            </a:r>
            <a:br>
              <a:rPr lang="en-GB" dirty="0"/>
            </a:br>
            <a:r>
              <a:rPr lang="en-GB" dirty="0"/>
              <a:t>3. Click to hear and see and word again.</a:t>
            </a:r>
            <a:br>
              <a:rPr lang="en-GB" dirty="0"/>
            </a:br>
            <a:br>
              <a:rPr lang="en-GB" dirty="0"/>
            </a:br>
            <a:r>
              <a:rPr lang="en-GB" dirty="0"/>
              <a:t>NB: Words will appear on clicks, so take care that the mouse is on action button when you click for audio (or the answers will appear too soon).</a:t>
            </a:r>
            <a:br>
              <a:rPr lang="en-GB" dirty="0"/>
            </a:br>
            <a:br>
              <a:rPr lang="en-GB" dirty="0"/>
            </a:br>
            <a:r>
              <a:rPr lang="en-GB" b="1" baseline="0" dirty="0"/>
              <a:t>Word frequency (1 is the most frequent word in German): </a:t>
            </a:r>
            <a:br>
              <a:rPr lang="en-GB" baseline="0" dirty="0"/>
            </a:br>
            <a:r>
              <a:rPr lang="en-GB" b="1" baseline="0" dirty="0" err="1"/>
              <a:t>absolut</a:t>
            </a:r>
            <a:r>
              <a:rPr lang="en-GB" b="1" baseline="0" dirty="0"/>
              <a:t> </a:t>
            </a:r>
            <a:r>
              <a:rPr lang="en-GB" b="0" baseline="0" dirty="0"/>
              <a:t>[993] </a:t>
            </a:r>
            <a:r>
              <a:rPr lang="en-GB" b="1" baseline="0" dirty="0"/>
              <a:t>tun </a:t>
            </a:r>
            <a:r>
              <a:rPr lang="en-GB" baseline="0" dirty="0"/>
              <a:t>[140];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unten</a:t>
            </a:r>
            <a:r>
              <a:rPr lang="en-GB" b="1" baseline="0" dirty="0"/>
              <a:t> </a:t>
            </a:r>
            <a:r>
              <a:rPr lang="en-GB" b="0" baseline="0" dirty="0"/>
              <a:t>[590] </a:t>
            </a:r>
            <a:r>
              <a:rPr lang="en-GB" b="1" baseline="0" dirty="0" err="1"/>
              <a:t>nutzen</a:t>
            </a:r>
            <a:r>
              <a:rPr lang="en-GB" b="1" baseline="0" dirty="0"/>
              <a:t> </a:t>
            </a:r>
            <a:r>
              <a:rPr lang="en-GB" baseline="0" dirty="0"/>
              <a:t>[463]; </a:t>
            </a:r>
            <a:br>
              <a:rPr lang="en-GB" baseline="0" dirty="0"/>
            </a:br>
            <a:r>
              <a:rPr lang="en-GB" sz="1200" b="1" baseline="0" dirty="0" err="1"/>
              <a:t>Küche</a:t>
            </a:r>
            <a:r>
              <a:rPr lang="en-GB" sz="1200" b="1" baseline="0" dirty="0"/>
              <a:t> </a:t>
            </a:r>
            <a:r>
              <a:rPr lang="en-GB" sz="1200" baseline="0" dirty="0"/>
              <a:t>[960]; </a:t>
            </a:r>
            <a:r>
              <a:rPr lang="en-GB" sz="1200" b="1" baseline="0" dirty="0" err="1"/>
              <a:t>über</a:t>
            </a:r>
            <a:r>
              <a:rPr lang="en-GB" sz="1200" b="1" baseline="0" dirty="0"/>
              <a:t> </a:t>
            </a:r>
            <a:r>
              <a:rPr lang="en-GB" sz="1200" baseline="0" dirty="0"/>
              <a:t>[48]</a:t>
            </a:r>
            <a:br>
              <a:rPr lang="en-GB" sz="1200" baseline="0" dirty="0"/>
            </a:br>
            <a:r>
              <a:rPr lang="en-GB" sz="1200" b="1" baseline="0" dirty="0" err="1"/>
              <a:t>Rücken</a:t>
            </a:r>
            <a:r>
              <a:rPr lang="en-GB" sz="1200" b="1" baseline="0" dirty="0"/>
              <a:t> </a:t>
            </a:r>
            <a:r>
              <a:rPr lang="en-GB" sz="1200" b="0" baseline="0" dirty="0"/>
              <a:t>[914] </a:t>
            </a:r>
            <a:r>
              <a:rPr lang="en-GB" sz="1200" b="1" baseline="0" dirty="0" err="1"/>
              <a:t>Glück</a:t>
            </a:r>
            <a:r>
              <a:rPr lang="en-GB" sz="1200" b="1" baseline="0" dirty="0"/>
              <a:t> </a:t>
            </a:r>
            <a:r>
              <a:rPr lang="en-GB" sz="1200" baseline="0" dirty="0"/>
              <a:t>[763];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7532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distinguish orally between </a:t>
            </a:r>
            <a:r>
              <a:rPr lang="en-GB" b="0" i="1" dirty="0"/>
              <a:t>hat/</a:t>
            </a:r>
            <a:r>
              <a:rPr lang="en-GB" b="0" i="1" dirty="0" err="1"/>
              <a:t>haben</a:t>
            </a:r>
            <a:r>
              <a:rPr lang="en-GB" b="0" i="0" dirty="0"/>
              <a:t> and </a:t>
            </a:r>
            <a:r>
              <a:rPr lang="en-GB" b="0" i="1" dirty="0" err="1"/>
              <a:t>ist</a:t>
            </a:r>
            <a:r>
              <a:rPr lang="en-GB" b="0" i="1" dirty="0"/>
              <a:t>/</a:t>
            </a:r>
            <a:r>
              <a:rPr lang="en-GB" b="0" i="1" dirty="0" err="1"/>
              <a:t>sind</a:t>
            </a:r>
            <a:r>
              <a:rPr lang="en-GB" b="0" i="1" dirty="0"/>
              <a:t> </a:t>
            </a:r>
            <a:r>
              <a:rPr lang="en-GB" b="0" i="0" dirty="0"/>
              <a:t>in questions, and to connect these forms with meaning (formal and familiar).</a:t>
            </a:r>
            <a:br>
              <a:rPr lang="en-GB" dirty="0"/>
            </a:br>
            <a:br>
              <a:rPr lang="en-GB" dirty="0"/>
            </a:br>
            <a:r>
              <a:rPr lang="en-GB" b="1" dirty="0"/>
              <a:t>Procedure:</a:t>
            </a:r>
            <a:br>
              <a:rPr lang="en-GB" dirty="0"/>
            </a:br>
            <a:r>
              <a:rPr lang="en-GB" dirty="0"/>
              <a:t>1. Students write 1-8 in their books.</a:t>
            </a:r>
          </a:p>
          <a:p>
            <a:r>
              <a:rPr lang="en-GB" dirty="0"/>
              <a:t>2. Click on the numbers to hear questions.</a:t>
            </a:r>
          </a:p>
          <a:p>
            <a:r>
              <a:rPr lang="en-GB" dirty="0"/>
              <a:t>3. Students must listen to the form of the verb they hear after the beep to decide whether Andrea is asking about Mia (</a:t>
            </a:r>
            <a:r>
              <a:rPr lang="en-GB" i="1" dirty="0" err="1"/>
              <a:t>sie</a:t>
            </a:r>
            <a:r>
              <a:rPr lang="en-GB" i="0" dirty="0"/>
              <a:t>), or Oma (</a:t>
            </a:r>
            <a:r>
              <a:rPr lang="en-GB" i="1" dirty="0"/>
              <a:t>Sie</a:t>
            </a:r>
            <a:r>
              <a:rPr lang="en-GB" i="0" dirty="0"/>
              <a:t>).</a:t>
            </a:r>
          </a:p>
          <a:p>
            <a:r>
              <a:rPr lang="en-GB" i="0" dirty="0"/>
              <a:t>4. On a click, a transcription of the verb appears so that students can check their answer. On another click, the answer appears.</a:t>
            </a:r>
          </a:p>
          <a:p>
            <a:r>
              <a:rPr lang="en-GB" i="0" dirty="0"/>
              <a:t>5. Elicit oral translations of the questions.</a:t>
            </a:r>
          </a:p>
          <a:p>
            <a:endParaRPr lang="en-GB" dirty="0"/>
          </a:p>
          <a:p>
            <a:r>
              <a:rPr lang="en-GB" b="1" dirty="0"/>
              <a:t>Transcript:</a:t>
            </a:r>
            <a:br>
              <a:rPr lang="en-GB" dirty="0"/>
            </a:br>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Ist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nett</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kern="1200" dirty="0" err="1">
                <a:solidFill>
                  <a:schemeClr val="tx1"/>
                </a:solidFill>
                <a:effectLst/>
                <a:latin typeface="+mn-lt"/>
                <a:ea typeface="+mn-ea"/>
                <a:cs typeface="+mn-cs"/>
              </a:rPr>
              <a:t>Haben</a:t>
            </a:r>
            <a:r>
              <a:rPr lang="en-US" sz="1200" kern="1200" dirty="0">
                <a:solidFill>
                  <a:schemeClr val="tx1"/>
                </a:solidFill>
                <a:effectLst/>
                <a:latin typeface="+mn-lt"/>
                <a:ea typeface="+mn-ea"/>
                <a:cs typeface="+mn-cs"/>
              </a:rPr>
              <a:t> Sie Hunger?</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Ist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krank</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Hat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Schmerzen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Sind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traurig</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a:t>
            </a:r>
            <a:r>
              <a:rPr lang="en-US" sz="1200" kern="1200" dirty="0" err="1">
                <a:solidFill>
                  <a:schemeClr val="tx1"/>
                </a:solidFill>
                <a:effectLst/>
                <a:latin typeface="+mn-lt"/>
                <a:ea typeface="+mn-ea"/>
                <a:cs typeface="+mn-cs"/>
              </a:rPr>
              <a:t>Haben</a:t>
            </a:r>
            <a:r>
              <a:rPr lang="en-US" sz="1200" kern="1200" dirty="0">
                <a:solidFill>
                  <a:schemeClr val="tx1"/>
                </a:solidFill>
                <a:effectLst/>
                <a:latin typeface="+mn-lt"/>
                <a:ea typeface="+mn-ea"/>
                <a:cs typeface="+mn-cs"/>
              </a:rPr>
              <a:t> Sie </a:t>
            </a:r>
            <a:r>
              <a:rPr lang="en-US" sz="1200" kern="1200" dirty="0" err="1">
                <a:solidFill>
                  <a:schemeClr val="tx1"/>
                </a:solidFill>
                <a:effectLst/>
                <a:latin typeface="+mn-lt"/>
                <a:ea typeface="+mn-ea"/>
                <a:cs typeface="+mn-cs"/>
              </a:rPr>
              <a:t>eine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Lieblingsband</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 Sind Sie </a:t>
            </a:r>
            <a:r>
              <a:rPr lang="en-US" sz="1200" kern="1200" dirty="0" err="1">
                <a:solidFill>
                  <a:schemeClr val="tx1"/>
                </a:solidFill>
                <a:effectLst/>
                <a:latin typeface="+mn-lt"/>
                <a:ea typeface="+mn-ea"/>
                <a:cs typeface="+mn-cs"/>
              </a:rPr>
              <a:t>Sängerin</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 Hat </a:t>
            </a:r>
            <a:r>
              <a:rPr lang="en-US" sz="1200" kern="1200" dirty="0" err="1">
                <a:solidFill>
                  <a:schemeClr val="tx1"/>
                </a:solidFill>
                <a:effectLst/>
                <a:latin typeface="+mn-lt"/>
                <a:ea typeface="+mn-ea"/>
                <a:cs typeface="+mn-cs"/>
              </a:rPr>
              <a:t>sie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eine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Gitarre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br>
              <a:rPr lang="en-GB" dirty="0"/>
            </a:br>
            <a:r>
              <a:rPr lang="en-GB" b="1" baseline="0" dirty="0"/>
              <a:t>Word frequency of near-cognates used (1 is the most frequent word in German): </a:t>
            </a:r>
            <a:br>
              <a:rPr lang="en-GB" baseline="0" dirty="0"/>
            </a:br>
            <a:r>
              <a:rPr lang="en-GB" baseline="0" dirty="0"/>
              <a:t>Gast [576]</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4795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apply knowledge of capitalisation rules to distinguish between </a:t>
            </a:r>
            <a:r>
              <a:rPr lang="en-GB" b="0" i="1" dirty="0"/>
              <a:t>Sie </a:t>
            </a:r>
            <a:r>
              <a:rPr lang="en-GB" b="0" i="0" dirty="0"/>
              <a:t>and </a:t>
            </a:r>
            <a:r>
              <a:rPr lang="en-GB" b="0" i="1" dirty="0" err="1"/>
              <a:t>sie</a:t>
            </a:r>
            <a:r>
              <a:rPr lang="en-GB" b="0" i="1" dirty="0"/>
              <a:t> </a:t>
            </a:r>
            <a:r>
              <a:rPr lang="en-GB" b="0" i="0" dirty="0"/>
              <a:t>(they), and draw attention to the fact that distinguishing between these at the beginning of a sentence is impossible without clear context.</a:t>
            </a:r>
            <a:br>
              <a:rPr lang="en-GB" dirty="0"/>
            </a:br>
            <a:br>
              <a:rPr lang="en-GB" dirty="0"/>
            </a:br>
            <a:r>
              <a:rPr lang="en-GB" b="1" dirty="0"/>
              <a:t>Procedure:</a:t>
            </a:r>
            <a:br>
              <a:rPr lang="en-GB" dirty="0"/>
            </a:br>
            <a:r>
              <a:rPr lang="en-GB" dirty="0"/>
              <a:t>1. Check students understand the compound in the title. Explain that some compound nouns have a connecting letter in between, such as ‘s’ here.</a:t>
            </a:r>
          </a:p>
          <a:p>
            <a:r>
              <a:rPr lang="en-GB" dirty="0"/>
              <a:t>2. Students write 1-8 in their books.</a:t>
            </a:r>
          </a:p>
          <a:p>
            <a:r>
              <a:rPr lang="en-GB" dirty="0"/>
              <a:t>3. Using their knowledge of capitalisation rules, students decide whether </a:t>
            </a:r>
            <a:r>
              <a:rPr lang="en-GB" i="1" dirty="0"/>
              <a:t>Sie</a:t>
            </a:r>
            <a:r>
              <a:rPr lang="en-GB" i="0" dirty="0"/>
              <a:t>/</a:t>
            </a:r>
            <a:r>
              <a:rPr lang="en-GB" i="1" dirty="0" err="1"/>
              <a:t>sie</a:t>
            </a:r>
            <a:r>
              <a:rPr lang="en-GB" i="1" dirty="0"/>
              <a:t> </a:t>
            </a:r>
            <a:r>
              <a:rPr lang="en-GB" i="0" dirty="0"/>
              <a:t>means formal you, they or could be either.</a:t>
            </a:r>
            <a:endParaRPr lang="en-GB" dirty="0"/>
          </a:p>
          <a:p>
            <a:r>
              <a:rPr lang="en-GB" dirty="0"/>
              <a:t>4. Answers appear on clicks.</a:t>
            </a:r>
          </a:p>
          <a:p>
            <a:r>
              <a:rPr lang="en-GB" dirty="0"/>
              <a:t>5. Elicit translations of sentences from students.</a:t>
            </a:r>
            <a:br>
              <a:rPr lang="en-GB" dirty="0"/>
            </a:br>
            <a:br>
              <a:rPr lang="en-GB" dirty="0"/>
            </a:br>
            <a:r>
              <a:rPr lang="en-GB" b="1" baseline="0" dirty="0"/>
              <a:t>Word frequency of near-cognates used (1 is the most frequent word in German): </a:t>
            </a:r>
            <a:br>
              <a:rPr lang="en-GB" baseline="0" dirty="0"/>
            </a:br>
            <a:r>
              <a:rPr lang="en-GB" baseline="0" dirty="0" err="1"/>
              <a:t>alles</a:t>
            </a:r>
            <a:r>
              <a:rPr lang="en-GB" baseline="0" dirty="0"/>
              <a:t> [</a:t>
            </a:r>
            <a:r>
              <a:rPr lang="en-GB" baseline="0" dirty="0" err="1"/>
              <a:t>alle</a:t>
            </a:r>
            <a:r>
              <a:rPr lang="en-GB" baseline="0" dirty="0"/>
              <a:t> – 36], </a:t>
            </a:r>
            <a:r>
              <a:rPr lang="en-GB" baseline="0" dirty="0" err="1"/>
              <a:t>perfekt</a:t>
            </a:r>
            <a:r>
              <a:rPr lang="en-GB" baseline="0" dirty="0"/>
              <a:t> [1567]</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6514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introduce </a:t>
            </a:r>
            <a:r>
              <a:rPr lang="en-GB" b="0" i="1" dirty="0" err="1"/>
              <a:t>zu</a:t>
            </a:r>
            <a:r>
              <a:rPr lang="en-GB" b="0" i="1" dirty="0"/>
              <a:t> </a:t>
            </a:r>
            <a:r>
              <a:rPr lang="en-GB" b="0" i="0" dirty="0"/>
              <a:t>+ infinitive structures, and illustrate the need for the addition of </a:t>
            </a:r>
            <a:r>
              <a:rPr lang="en-GB" b="0" i="1" dirty="0" err="1"/>
              <a:t>zu</a:t>
            </a:r>
            <a:r>
              <a:rPr lang="en-GB" b="0" i="1" dirty="0"/>
              <a:t> </a:t>
            </a:r>
            <a:r>
              <a:rPr lang="en-GB" b="0" i="0" dirty="0"/>
              <a:t>with comparison to modal verbs.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855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6 minutes</a:t>
            </a:r>
            <a:br>
              <a:rPr lang="en-GB" dirty="0"/>
            </a:br>
            <a:br>
              <a:rPr lang="en-GB" b="1" dirty="0"/>
            </a:br>
            <a:r>
              <a:rPr lang="en-GB" b="1" dirty="0"/>
              <a:t>Aim: </a:t>
            </a:r>
            <a:r>
              <a:rPr lang="en-GB" b="0" dirty="0"/>
              <a:t>To distinguish orally between the use of modal verbs (</a:t>
            </a:r>
            <a:r>
              <a:rPr lang="en-GB" b="0" i="1" dirty="0" err="1"/>
              <a:t>wollen</a:t>
            </a:r>
            <a:r>
              <a:rPr lang="en-GB" b="0" i="0" dirty="0"/>
              <a:t>) and other verbs (</a:t>
            </a:r>
            <a:r>
              <a:rPr lang="en-GB" b="0" i="1" dirty="0" err="1"/>
              <a:t>haben</a:t>
            </a:r>
            <a:r>
              <a:rPr lang="en-GB" b="0" i="0" dirty="0"/>
              <a:t>) in two-verb structures by listening for the presence or absence of </a:t>
            </a:r>
            <a:r>
              <a:rPr lang="en-GB" b="1" i="1" dirty="0" err="1"/>
              <a:t>zu</a:t>
            </a:r>
            <a:r>
              <a:rPr lang="en-GB" b="0" i="0" dirty="0"/>
              <a:t> before the infinitive.</a:t>
            </a:r>
          </a:p>
          <a:p>
            <a:br>
              <a:rPr lang="en-GB" dirty="0"/>
            </a:br>
            <a:r>
              <a:rPr lang="en-GB" b="1" dirty="0"/>
              <a:t>Procedure:</a:t>
            </a:r>
            <a:br>
              <a:rPr lang="en-GB" dirty="0"/>
            </a:br>
            <a:r>
              <a:rPr lang="en-GB" dirty="0"/>
              <a:t>1. Students write 1-8 in their books.</a:t>
            </a:r>
          </a:p>
          <a:p>
            <a:r>
              <a:rPr lang="en-GB" dirty="0"/>
              <a:t>2. Click on the numbers to hear sentences with the verb phrases obscured.</a:t>
            </a:r>
          </a:p>
          <a:p>
            <a:r>
              <a:rPr lang="en-GB" dirty="0"/>
              <a:t>3. Students must listen for the presence of absence of </a:t>
            </a:r>
            <a:r>
              <a:rPr lang="en-GB" i="1" dirty="0" err="1"/>
              <a:t>zu</a:t>
            </a:r>
            <a:r>
              <a:rPr lang="en-GB" i="0" dirty="0"/>
              <a:t> to decide whether </a:t>
            </a:r>
            <a:r>
              <a:rPr lang="en-GB" i="1" dirty="0" err="1"/>
              <a:t>wollen</a:t>
            </a:r>
            <a:r>
              <a:rPr lang="en-GB" i="0" dirty="0"/>
              <a:t> or </a:t>
            </a:r>
            <a:r>
              <a:rPr lang="en-GB" i="1" dirty="0" err="1"/>
              <a:t>haben</a:t>
            </a:r>
            <a:r>
              <a:rPr lang="en-GB" i="0" dirty="0"/>
              <a:t> is used.</a:t>
            </a:r>
          </a:p>
          <a:p>
            <a:r>
              <a:rPr lang="en-GB" i="0" dirty="0"/>
              <a:t>4. On a click, a transcription the verb phrase appears so that students can check their answer. On another click, the answer appears.</a:t>
            </a:r>
          </a:p>
          <a:p>
            <a:r>
              <a:rPr lang="en-GB" i="0" dirty="0"/>
              <a:t>5. Elicit oral translations of the full questions. </a:t>
            </a:r>
            <a:r>
              <a:rPr lang="en-GB" dirty="0"/>
              <a:t>The full audio (with verb phrases included) is provided on the next slide.</a:t>
            </a:r>
          </a:p>
          <a:p>
            <a:endParaRPr lang="en-GB" dirty="0"/>
          </a:p>
          <a:p>
            <a:r>
              <a:rPr lang="en-GB" b="1" dirty="0"/>
              <a:t>Transcript:</a:t>
            </a:r>
            <a:br>
              <a:rPr lang="en-GB" dirty="0"/>
            </a:br>
            <a:r>
              <a:rPr lang="en-GB" dirty="0"/>
              <a:t>1. </a:t>
            </a:r>
            <a:r>
              <a:rPr lang="en-GB" sz="1200" b="0" kern="1200" dirty="0">
                <a:solidFill>
                  <a:schemeClr val="tx1"/>
                </a:solidFill>
                <a:effectLst/>
                <a:latin typeface="+mn-lt"/>
                <a:ea typeface="+mn-ea"/>
                <a:cs typeface="+mn-cs"/>
              </a:rPr>
              <a:t>Was [</a:t>
            </a:r>
            <a:r>
              <a:rPr lang="en-GB" sz="1200" b="0" kern="1200" dirty="0" err="1">
                <a:solidFill>
                  <a:schemeClr val="tx1"/>
                </a:solidFill>
                <a:effectLst/>
                <a:latin typeface="+mn-lt"/>
                <a:ea typeface="+mn-ea"/>
                <a:cs typeface="+mn-cs"/>
              </a:rPr>
              <a:t>wollen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wir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heute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machen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2. </a:t>
            </a:r>
            <a:r>
              <a:rPr lang="en-GB" sz="1200" b="0" kern="1200" dirty="0" err="1">
                <a:solidFill>
                  <a:schemeClr val="tx1"/>
                </a:solidFill>
                <a:effectLst/>
                <a:latin typeface="+mn-lt"/>
                <a:ea typeface="+mn-ea"/>
                <a:cs typeface="+mn-cs"/>
              </a:rPr>
              <a:t>Gute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Frage</a:t>
            </a:r>
            <a:r>
              <a:rPr lang="en-GB" sz="1200" b="0" kern="1200" dirty="0">
                <a:solidFill>
                  <a:schemeClr val="tx1"/>
                </a:solidFill>
                <a:effectLst/>
                <a:latin typeface="+mn-lt"/>
                <a:ea typeface="+mn-ea"/>
                <a:cs typeface="+mn-cs"/>
              </a:rPr>
              <a:t>! [Ich will] ins Kino </a:t>
            </a:r>
            <a:r>
              <a:rPr lang="en-GB" sz="1200" b="0" kern="1200" dirty="0" err="1">
                <a:solidFill>
                  <a:schemeClr val="tx1"/>
                </a:solidFill>
                <a:effectLst/>
                <a:latin typeface="+mn-lt"/>
                <a:ea typeface="+mn-ea"/>
                <a:cs typeface="+mn-cs"/>
              </a:rPr>
              <a:t>gehen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3. </a:t>
            </a:r>
            <a:r>
              <a:rPr lang="en-GB" sz="1200" b="0" kern="1200" dirty="0" err="1">
                <a:solidFill>
                  <a:schemeClr val="tx1"/>
                </a:solidFill>
                <a:effectLst/>
                <a:latin typeface="+mn-lt"/>
                <a:ea typeface="+mn-ea"/>
                <a:cs typeface="+mn-cs"/>
              </a:rPr>
              <a:t>Ja</a:t>
            </a:r>
            <a:r>
              <a:rPr lang="en-GB" sz="1200" b="0" kern="1200" dirty="0">
                <a:solidFill>
                  <a:schemeClr val="tx1"/>
                </a:solidFill>
                <a:effectLst/>
                <a:latin typeface="+mn-lt"/>
                <a:ea typeface="+mn-ea"/>
                <a:cs typeface="+mn-cs"/>
              </a:rPr>
              <a:t>, okay, [ich </a:t>
            </a:r>
            <a:r>
              <a:rPr lang="en-GB" sz="1200" b="0" kern="1200" dirty="0" err="1">
                <a:solidFill>
                  <a:schemeClr val="tx1"/>
                </a:solidFill>
                <a:effectLst/>
                <a:latin typeface="+mn-lt"/>
                <a:ea typeface="+mn-ea"/>
                <a:cs typeface="+mn-cs"/>
              </a:rPr>
              <a:t>habe</a:t>
            </a:r>
            <a:r>
              <a:rPr lang="en-GB" sz="1200" b="0" kern="1200" dirty="0">
                <a:solidFill>
                  <a:schemeClr val="tx1"/>
                </a:solidFill>
                <a:effectLst/>
                <a:latin typeface="+mn-lt"/>
                <a:ea typeface="+mn-ea"/>
                <a:cs typeface="+mn-cs"/>
              </a:rPr>
              <a:t> Lust], in die Stadt </a:t>
            </a:r>
            <a:r>
              <a:rPr lang="en-GB" sz="1200" b="0" kern="1200" dirty="0" err="1">
                <a:solidFill>
                  <a:schemeClr val="tx1"/>
                </a:solidFill>
                <a:effectLst/>
                <a:latin typeface="+mn-lt"/>
                <a:ea typeface="+mn-ea"/>
                <a:cs typeface="+mn-cs"/>
              </a:rPr>
              <a:t>zu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gehen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4. [Hast du </a:t>
            </a:r>
            <a:r>
              <a:rPr lang="en-GB" sz="1200" b="0" kern="1200" dirty="0" err="1">
                <a:solidFill>
                  <a:schemeClr val="tx1"/>
                </a:solidFill>
                <a:effectLst/>
                <a:latin typeface="+mn-lt"/>
                <a:ea typeface="+mn-ea"/>
                <a:cs typeface="+mn-cs"/>
              </a:rPr>
              <a:t>auch</a:t>
            </a:r>
            <a:r>
              <a:rPr lang="en-GB" sz="1200" b="0" kern="1200" dirty="0">
                <a:solidFill>
                  <a:schemeClr val="tx1"/>
                </a:solidFill>
                <a:effectLst/>
                <a:latin typeface="+mn-lt"/>
                <a:ea typeface="+mn-ea"/>
                <a:cs typeface="+mn-cs"/>
              </a:rPr>
              <a:t> Lust], </a:t>
            </a:r>
            <a:r>
              <a:rPr lang="en-GB" sz="1200" b="0" kern="1200" dirty="0" err="1">
                <a:solidFill>
                  <a:schemeClr val="tx1"/>
                </a:solidFill>
                <a:effectLst/>
                <a:latin typeface="+mn-lt"/>
                <a:ea typeface="+mn-ea"/>
                <a:cs typeface="+mn-cs"/>
              </a:rPr>
              <a:t>Eis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zu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essen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5. </a:t>
            </a:r>
            <a:r>
              <a:rPr lang="en-GB" sz="1200" b="0" kern="1200" dirty="0" err="1">
                <a:solidFill>
                  <a:schemeClr val="tx1"/>
                </a:solidFill>
                <a:effectLst/>
                <a:latin typeface="+mn-lt"/>
                <a:ea typeface="+mn-ea"/>
                <a:cs typeface="+mn-cs"/>
              </a:rPr>
              <a:t>Mmmm</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nein</a:t>
            </a:r>
            <a:r>
              <a:rPr lang="en-GB" sz="1200" b="0" kern="1200" dirty="0">
                <a:solidFill>
                  <a:schemeClr val="tx1"/>
                </a:solidFill>
                <a:effectLst/>
                <a:latin typeface="+mn-lt"/>
                <a:ea typeface="+mn-ea"/>
                <a:cs typeface="+mn-cs"/>
              </a:rPr>
              <a:t>, sorry, [ich will] Pizza </a:t>
            </a:r>
            <a:r>
              <a:rPr lang="en-GB" sz="1200" b="0" kern="1200" dirty="0" err="1">
                <a:solidFill>
                  <a:schemeClr val="tx1"/>
                </a:solidFill>
                <a:effectLst/>
                <a:latin typeface="+mn-lt"/>
                <a:ea typeface="+mn-ea"/>
                <a:cs typeface="+mn-cs"/>
              </a:rPr>
              <a:t>essen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6. [Ich </a:t>
            </a:r>
            <a:r>
              <a:rPr lang="en-GB" sz="1200" b="0" kern="1200" dirty="0" err="1">
                <a:solidFill>
                  <a:schemeClr val="tx1"/>
                </a:solidFill>
                <a:effectLst/>
                <a:latin typeface="+mn-lt"/>
                <a:ea typeface="+mn-ea"/>
                <a:cs typeface="+mn-cs"/>
              </a:rPr>
              <a:t>habe</a:t>
            </a:r>
            <a:r>
              <a:rPr lang="en-GB" sz="1200" b="0" kern="1200" dirty="0">
                <a:solidFill>
                  <a:schemeClr val="tx1"/>
                </a:solidFill>
                <a:effectLst/>
                <a:latin typeface="+mn-lt"/>
                <a:ea typeface="+mn-ea"/>
                <a:cs typeface="+mn-cs"/>
              </a:rPr>
              <a:t> Lust], in </a:t>
            </a:r>
            <a:r>
              <a:rPr lang="en-GB" sz="1200" b="0" kern="1200" dirty="0" err="1">
                <a:solidFill>
                  <a:schemeClr val="tx1"/>
                </a:solidFill>
                <a:effectLst/>
                <a:latin typeface="+mn-lt"/>
                <a:ea typeface="+mn-ea"/>
                <a:cs typeface="+mn-cs"/>
              </a:rPr>
              <a:t>einen</a:t>
            </a:r>
            <a:r>
              <a:rPr lang="en-GB" sz="1200" b="0" kern="1200" dirty="0">
                <a:solidFill>
                  <a:schemeClr val="tx1"/>
                </a:solidFill>
                <a:effectLst/>
                <a:latin typeface="+mn-lt"/>
                <a:ea typeface="+mn-ea"/>
                <a:cs typeface="+mn-cs"/>
              </a:rPr>
              <a:t> Restaurant </a:t>
            </a:r>
            <a:r>
              <a:rPr lang="en-GB" sz="1200" b="0" kern="1200" dirty="0" err="1">
                <a:solidFill>
                  <a:schemeClr val="tx1"/>
                </a:solidFill>
                <a:effectLst/>
                <a:latin typeface="+mn-lt"/>
                <a:ea typeface="+mn-ea"/>
                <a:cs typeface="+mn-cs"/>
              </a:rPr>
              <a:t>zu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gehen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7. Okay, </a:t>
            </a:r>
            <a:r>
              <a:rPr lang="en-GB" sz="1200" b="0" kern="1200" dirty="0" err="1">
                <a:solidFill>
                  <a:schemeClr val="tx1"/>
                </a:solidFill>
                <a:effectLst/>
                <a:latin typeface="+mn-lt"/>
                <a:ea typeface="+mn-ea"/>
                <a:cs typeface="+mn-cs"/>
              </a:rPr>
              <a:t>gute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Idee</a:t>
            </a:r>
            <a:r>
              <a:rPr lang="en-GB" sz="1200" b="0" kern="1200" dirty="0">
                <a:solidFill>
                  <a:schemeClr val="tx1"/>
                </a:solidFill>
                <a:effectLst/>
                <a:latin typeface="+mn-lt"/>
                <a:ea typeface="+mn-ea"/>
                <a:cs typeface="+mn-cs"/>
              </a:rPr>
              <a:t>! [Ich </a:t>
            </a:r>
            <a:r>
              <a:rPr lang="en-GB" sz="1200" b="0" kern="1200" dirty="0" err="1">
                <a:solidFill>
                  <a:schemeClr val="tx1"/>
                </a:solidFill>
                <a:effectLst/>
                <a:latin typeface="+mn-lt"/>
                <a:ea typeface="+mn-ea"/>
                <a:cs typeface="+mn-cs"/>
              </a:rPr>
              <a:t>habe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auch</a:t>
            </a:r>
            <a:r>
              <a:rPr lang="en-GB" sz="1200" b="0" kern="1200" dirty="0">
                <a:solidFill>
                  <a:schemeClr val="tx1"/>
                </a:solidFill>
                <a:effectLst/>
                <a:latin typeface="+mn-lt"/>
                <a:ea typeface="+mn-ea"/>
                <a:cs typeface="+mn-cs"/>
              </a:rPr>
              <a:t> Lust], das </a:t>
            </a:r>
            <a:r>
              <a:rPr lang="en-GB" sz="1200" b="0" kern="1200" dirty="0" err="1">
                <a:solidFill>
                  <a:schemeClr val="tx1"/>
                </a:solidFill>
                <a:effectLst/>
                <a:latin typeface="+mn-lt"/>
                <a:ea typeface="+mn-ea"/>
                <a:cs typeface="+mn-cs"/>
              </a:rPr>
              <a:t>Permagonmuseum</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zu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besuchen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8. Ach, </a:t>
            </a:r>
            <a:r>
              <a:rPr lang="en-GB" sz="1200" b="0" kern="1200" dirty="0" err="1">
                <a:solidFill>
                  <a:schemeClr val="tx1"/>
                </a:solidFill>
                <a:effectLst/>
                <a:latin typeface="+mn-lt"/>
                <a:ea typeface="+mn-ea"/>
                <a:cs typeface="+mn-cs"/>
              </a:rPr>
              <a:t>nein</a:t>
            </a:r>
            <a:r>
              <a:rPr lang="en-GB" sz="1200" b="0" kern="1200" dirty="0">
                <a:solidFill>
                  <a:schemeClr val="tx1"/>
                </a:solidFill>
                <a:effectLst/>
                <a:latin typeface="+mn-lt"/>
                <a:ea typeface="+mn-ea"/>
                <a:cs typeface="+mn-cs"/>
              </a:rPr>
              <a:t>, [ich </a:t>
            </a:r>
            <a:r>
              <a:rPr lang="en-GB" sz="1200" b="0" kern="1200" dirty="0" err="1">
                <a:solidFill>
                  <a:schemeClr val="tx1"/>
                </a:solidFill>
                <a:effectLst/>
                <a:latin typeface="+mn-lt"/>
                <a:ea typeface="+mn-ea"/>
                <a:cs typeface="+mn-cs"/>
              </a:rPr>
              <a:t>habe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keine</a:t>
            </a:r>
            <a:r>
              <a:rPr lang="en-GB" sz="1200" b="0" kern="1200" dirty="0">
                <a:solidFill>
                  <a:schemeClr val="tx1"/>
                </a:solidFill>
                <a:effectLst/>
                <a:latin typeface="+mn-lt"/>
                <a:ea typeface="+mn-ea"/>
                <a:cs typeface="+mn-cs"/>
              </a:rPr>
              <a:t> Lust], am </a:t>
            </a:r>
            <a:r>
              <a:rPr lang="en-GB" sz="1200" b="0" kern="1200" dirty="0" err="1">
                <a:solidFill>
                  <a:schemeClr val="tx1"/>
                </a:solidFill>
                <a:effectLst/>
                <a:latin typeface="+mn-lt"/>
                <a:ea typeface="+mn-ea"/>
                <a:cs typeface="+mn-cs"/>
              </a:rPr>
              <a:t>Wochenende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zu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lernen</a:t>
            </a:r>
            <a:r>
              <a:rPr lang="en-GB" sz="1200" b="0" kern="1200" dirty="0">
                <a:solidFill>
                  <a:schemeClr val="tx1"/>
                </a:solidFill>
                <a:effectLst/>
                <a:latin typeface="+mn-lt"/>
                <a:ea typeface="+mn-ea"/>
                <a:cs typeface="+mn-cs"/>
              </a:rPr>
              <a:t>.</a:t>
            </a:r>
            <a:br>
              <a:rPr lang="en-GB" dirty="0"/>
            </a:br>
            <a:br>
              <a:rPr lang="en-GB" dirty="0"/>
            </a:br>
            <a:r>
              <a:rPr lang="en-GB" b="1" baseline="0" dirty="0"/>
              <a:t>Word frequency of near-cognates used (1 is the most frequent word in German): </a:t>
            </a:r>
            <a:br>
              <a:rPr lang="en-GB" baseline="0" dirty="0"/>
            </a:br>
            <a:r>
              <a:rPr lang="en-GB" baseline="0" dirty="0" err="1"/>
              <a:t>planen</a:t>
            </a:r>
            <a:r>
              <a:rPr lang="en-GB" baseline="0" dirty="0"/>
              <a:t> [579]</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637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0" dirty="0"/>
              <a:t>Answer slides for the activity on the previous slide. </a:t>
            </a:r>
          </a:p>
          <a:p>
            <a:pPr marL="0" marR="0" lvl="0" indent="0" algn="l" defTabSz="914400" rtl="0" eaLnBrk="1" fontAlgn="auto" latinLnBrk="0" hangingPunct="1">
              <a:lnSpc>
                <a:spcPct val="100000"/>
              </a:lnSpc>
              <a:spcBef>
                <a:spcPts val="720"/>
              </a:spcBef>
              <a:spcAft>
                <a:spcPts val="0"/>
              </a:spcAft>
              <a:buClrTx/>
              <a:buSzTx/>
              <a:buFontTx/>
              <a:buNone/>
              <a:tabLst/>
              <a:defRPr/>
            </a:pPr>
            <a:r>
              <a:rPr lang="en-GB" sz="1200" b="0" dirty="0"/>
              <a:t>Full audio (without beeps) plays on number clicks. </a:t>
            </a:r>
          </a:p>
          <a:p>
            <a:endParaRPr lang="en-GB" dirty="0"/>
          </a:p>
          <a:p>
            <a:r>
              <a:rPr lang="en-GB" b="1" dirty="0"/>
              <a:t>Transcript:</a:t>
            </a:r>
            <a:br>
              <a:rPr lang="en-GB" dirty="0"/>
            </a:br>
            <a:r>
              <a:rPr lang="en-GB" dirty="0"/>
              <a:t>1. </a:t>
            </a:r>
            <a:r>
              <a:rPr lang="en-GB" sz="1200" b="0" kern="1200" dirty="0">
                <a:solidFill>
                  <a:schemeClr val="tx1"/>
                </a:solidFill>
                <a:effectLst/>
                <a:latin typeface="+mn-lt"/>
                <a:ea typeface="+mn-ea"/>
                <a:cs typeface="+mn-cs"/>
              </a:rPr>
              <a:t>Was </a:t>
            </a:r>
            <a:r>
              <a:rPr lang="en-GB" sz="1200" b="0" kern="1200" dirty="0" err="1">
                <a:solidFill>
                  <a:schemeClr val="tx1"/>
                </a:solidFill>
                <a:effectLst/>
                <a:latin typeface="+mn-lt"/>
                <a:ea typeface="+mn-ea"/>
                <a:cs typeface="+mn-cs"/>
              </a:rPr>
              <a:t>wollen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wir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heute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machen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2. </a:t>
            </a:r>
            <a:r>
              <a:rPr lang="en-GB" sz="1200" b="0" kern="1200" dirty="0" err="1">
                <a:solidFill>
                  <a:schemeClr val="tx1"/>
                </a:solidFill>
                <a:effectLst/>
                <a:latin typeface="+mn-lt"/>
                <a:ea typeface="+mn-ea"/>
                <a:cs typeface="+mn-cs"/>
              </a:rPr>
              <a:t>Gute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Frage</a:t>
            </a:r>
            <a:r>
              <a:rPr lang="en-GB" sz="1200" b="0" kern="1200" dirty="0">
                <a:solidFill>
                  <a:schemeClr val="tx1"/>
                </a:solidFill>
                <a:effectLst/>
                <a:latin typeface="+mn-lt"/>
                <a:ea typeface="+mn-ea"/>
                <a:cs typeface="+mn-cs"/>
              </a:rPr>
              <a:t>! Ich will ins Kino </a:t>
            </a:r>
            <a:r>
              <a:rPr lang="en-GB" sz="1200" b="0" kern="1200" dirty="0" err="1">
                <a:solidFill>
                  <a:schemeClr val="tx1"/>
                </a:solidFill>
                <a:effectLst/>
                <a:latin typeface="+mn-lt"/>
                <a:ea typeface="+mn-ea"/>
                <a:cs typeface="+mn-cs"/>
              </a:rPr>
              <a:t>gehen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3. </a:t>
            </a:r>
            <a:r>
              <a:rPr lang="en-GB" sz="1200" b="0" kern="1200" dirty="0" err="1">
                <a:solidFill>
                  <a:schemeClr val="tx1"/>
                </a:solidFill>
                <a:effectLst/>
                <a:latin typeface="+mn-lt"/>
                <a:ea typeface="+mn-ea"/>
                <a:cs typeface="+mn-cs"/>
              </a:rPr>
              <a:t>Ja</a:t>
            </a:r>
            <a:r>
              <a:rPr lang="en-GB" sz="1200" b="0" kern="1200" dirty="0">
                <a:solidFill>
                  <a:schemeClr val="tx1"/>
                </a:solidFill>
                <a:effectLst/>
                <a:latin typeface="+mn-lt"/>
                <a:ea typeface="+mn-ea"/>
                <a:cs typeface="+mn-cs"/>
              </a:rPr>
              <a:t>, okay, ich </a:t>
            </a:r>
            <a:r>
              <a:rPr lang="en-GB" sz="1200" b="0" kern="1200" dirty="0" err="1">
                <a:solidFill>
                  <a:schemeClr val="tx1"/>
                </a:solidFill>
                <a:effectLst/>
                <a:latin typeface="+mn-lt"/>
                <a:ea typeface="+mn-ea"/>
                <a:cs typeface="+mn-cs"/>
              </a:rPr>
              <a:t>habe</a:t>
            </a:r>
            <a:r>
              <a:rPr lang="en-GB" sz="1200" b="0" kern="1200" dirty="0">
                <a:solidFill>
                  <a:schemeClr val="tx1"/>
                </a:solidFill>
                <a:effectLst/>
                <a:latin typeface="+mn-lt"/>
                <a:ea typeface="+mn-ea"/>
                <a:cs typeface="+mn-cs"/>
              </a:rPr>
              <a:t> Lust, in die Stadt </a:t>
            </a:r>
            <a:r>
              <a:rPr lang="en-GB" sz="1200" b="0" kern="1200" dirty="0" err="1">
                <a:solidFill>
                  <a:schemeClr val="tx1"/>
                </a:solidFill>
                <a:effectLst/>
                <a:latin typeface="+mn-lt"/>
                <a:ea typeface="+mn-ea"/>
                <a:cs typeface="+mn-cs"/>
              </a:rPr>
              <a:t>zu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gehen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4. Hast du </a:t>
            </a:r>
            <a:r>
              <a:rPr lang="en-GB" sz="1200" b="0" kern="1200" dirty="0" err="1">
                <a:solidFill>
                  <a:schemeClr val="tx1"/>
                </a:solidFill>
                <a:effectLst/>
                <a:latin typeface="+mn-lt"/>
                <a:ea typeface="+mn-ea"/>
                <a:cs typeface="+mn-cs"/>
              </a:rPr>
              <a:t>auch</a:t>
            </a:r>
            <a:r>
              <a:rPr lang="en-GB" sz="1200" b="0" kern="1200" dirty="0">
                <a:solidFill>
                  <a:schemeClr val="tx1"/>
                </a:solidFill>
                <a:effectLst/>
                <a:latin typeface="+mn-lt"/>
                <a:ea typeface="+mn-ea"/>
                <a:cs typeface="+mn-cs"/>
              </a:rPr>
              <a:t> Lust, </a:t>
            </a:r>
            <a:r>
              <a:rPr lang="en-GB" sz="1200" b="0" kern="1200" dirty="0" err="1">
                <a:solidFill>
                  <a:schemeClr val="tx1"/>
                </a:solidFill>
                <a:effectLst/>
                <a:latin typeface="+mn-lt"/>
                <a:ea typeface="+mn-ea"/>
                <a:cs typeface="+mn-cs"/>
              </a:rPr>
              <a:t>Eis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zu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essen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5. </a:t>
            </a:r>
            <a:r>
              <a:rPr lang="en-GB" sz="1200" b="0" kern="1200" dirty="0" err="1">
                <a:solidFill>
                  <a:schemeClr val="tx1"/>
                </a:solidFill>
                <a:effectLst/>
                <a:latin typeface="+mn-lt"/>
                <a:ea typeface="+mn-ea"/>
                <a:cs typeface="+mn-cs"/>
              </a:rPr>
              <a:t>Mmmm</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nein</a:t>
            </a:r>
            <a:r>
              <a:rPr lang="en-GB" sz="1200" b="0" kern="1200" dirty="0">
                <a:solidFill>
                  <a:schemeClr val="tx1"/>
                </a:solidFill>
                <a:effectLst/>
                <a:latin typeface="+mn-lt"/>
                <a:ea typeface="+mn-ea"/>
                <a:cs typeface="+mn-cs"/>
              </a:rPr>
              <a:t>, sorry, ich will Pizza </a:t>
            </a:r>
            <a:r>
              <a:rPr lang="en-GB" sz="1200" b="0" kern="1200" dirty="0" err="1">
                <a:solidFill>
                  <a:schemeClr val="tx1"/>
                </a:solidFill>
                <a:effectLst/>
                <a:latin typeface="+mn-lt"/>
                <a:ea typeface="+mn-ea"/>
                <a:cs typeface="+mn-cs"/>
              </a:rPr>
              <a:t>essen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6. Ich </a:t>
            </a:r>
            <a:r>
              <a:rPr lang="en-GB" sz="1200" b="0" kern="1200" dirty="0" err="1">
                <a:solidFill>
                  <a:schemeClr val="tx1"/>
                </a:solidFill>
                <a:effectLst/>
                <a:latin typeface="+mn-lt"/>
                <a:ea typeface="+mn-ea"/>
                <a:cs typeface="+mn-cs"/>
              </a:rPr>
              <a:t>habe</a:t>
            </a:r>
            <a:r>
              <a:rPr lang="en-GB" sz="1200" b="0" kern="1200" dirty="0">
                <a:solidFill>
                  <a:schemeClr val="tx1"/>
                </a:solidFill>
                <a:effectLst/>
                <a:latin typeface="+mn-lt"/>
                <a:ea typeface="+mn-ea"/>
                <a:cs typeface="+mn-cs"/>
              </a:rPr>
              <a:t> Lust, in </a:t>
            </a:r>
            <a:r>
              <a:rPr lang="en-GB" sz="1200" b="0" kern="1200" dirty="0" err="1">
                <a:solidFill>
                  <a:schemeClr val="tx1"/>
                </a:solidFill>
                <a:effectLst/>
                <a:latin typeface="+mn-lt"/>
                <a:ea typeface="+mn-ea"/>
                <a:cs typeface="+mn-cs"/>
              </a:rPr>
              <a:t>einen</a:t>
            </a:r>
            <a:r>
              <a:rPr lang="en-GB" sz="1200" b="0" kern="1200" dirty="0">
                <a:solidFill>
                  <a:schemeClr val="tx1"/>
                </a:solidFill>
                <a:effectLst/>
                <a:latin typeface="+mn-lt"/>
                <a:ea typeface="+mn-ea"/>
                <a:cs typeface="+mn-cs"/>
              </a:rPr>
              <a:t> Restaurant </a:t>
            </a:r>
            <a:r>
              <a:rPr lang="en-GB" sz="1200" b="0" kern="1200" dirty="0" err="1">
                <a:solidFill>
                  <a:schemeClr val="tx1"/>
                </a:solidFill>
                <a:effectLst/>
                <a:latin typeface="+mn-lt"/>
                <a:ea typeface="+mn-ea"/>
                <a:cs typeface="+mn-cs"/>
              </a:rPr>
              <a:t>zu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gehen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7. Okay, </a:t>
            </a:r>
            <a:r>
              <a:rPr lang="en-GB" sz="1200" b="0" kern="1200" dirty="0" err="1">
                <a:solidFill>
                  <a:schemeClr val="tx1"/>
                </a:solidFill>
                <a:effectLst/>
                <a:latin typeface="+mn-lt"/>
                <a:ea typeface="+mn-ea"/>
                <a:cs typeface="+mn-cs"/>
              </a:rPr>
              <a:t>gute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Idee</a:t>
            </a:r>
            <a:r>
              <a:rPr lang="en-GB" sz="1200" b="0" kern="1200" dirty="0">
                <a:solidFill>
                  <a:schemeClr val="tx1"/>
                </a:solidFill>
                <a:effectLst/>
                <a:latin typeface="+mn-lt"/>
                <a:ea typeface="+mn-ea"/>
                <a:cs typeface="+mn-cs"/>
              </a:rPr>
              <a:t>! Ich </a:t>
            </a:r>
            <a:r>
              <a:rPr lang="en-GB" sz="1200" b="0" kern="1200" dirty="0" err="1">
                <a:solidFill>
                  <a:schemeClr val="tx1"/>
                </a:solidFill>
                <a:effectLst/>
                <a:latin typeface="+mn-lt"/>
                <a:ea typeface="+mn-ea"/>
                <a:cs typeface="+mn-cs"/>
              </a:rPr>
              <a:t>habe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auch</a:t>
            </a:r>
            <a:r>
              <a:rPr lang="en-GB" sz="1200" b="0" kern="1200" dirty="0">
                <a:solidFill>
                  <a:schemeClr val="tx1"/>
                </a:solidFill>
                <a:effectLst/>
                <a:latin typeface="+mn-lt"/>
                <a:ea typeface="+mn-ea"/>
                <a:cs typeface="+mn-cs"/>
              </a:rPr>
              <a:t> Lust, das </a:t>
            </a:r>
            <a:r>
              <a:rPr lang="en-GB" sz="1200" b="0" kern="1200" dirty="0" err="1">
                <a:solidFill>
                  <a:schemeClr val="tx1"/>
                </a:solidFill>
                <a:effectLst/>
                <a:latin typeface="+mn-lt"/>
                <a:ea typeface="+mn-ea"/>
                <a:cs typeface="+mn-cs"/>
              </a:rPr>
              <a:t>Permagonmuseum</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zu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besuchen</a:t>
            </a:r>
            <a:r>
              <a:rPr lang="en-GB" sz="1200" b="0" kern="1200" dirty="0">
                <a:solidFill>
                  <a:schemeClr val="tx1"/>
                </a:solidFill>
                <a:effectLst/>
                <a:latin typeface="+mn-lt"/>
                <a:ea typeface="+mn-ea"/>
                <a:cs typeface="+mn-cs"/>
              </a:rPr>
              <a:t>.</a:t>
            </a:r>
          </a:p>
          <a:p>
            <a:r>
              <a:rPr lang="en-GB" sz="1200" b="0" kern="1200" dirty="0">
                <a:solidFill>
                  <a:schemeClr val="tx1"/>
                </a:solidFill>
                <a:effectLst/>
                <a:latin typeface="+mn-lt"/>
                <a:ea typeface="+mn-ea"/>
                <a:cs typeface="+mn-cs"/>
              </a:rPr>
              <a:t>8. Ach, </a:t>
            </a:r>
            <a:r>
              <a:rPr lang="en-GB" sz="1200" b="0" kern="1200" dirty="0" err="1">
                <a:solidFill>
                  <a:schemeClr val="tx1"/>
                </a:solidFill>
                <a:effectLst/>
                <a:latin typeface="+mn-lt"/>
                <a:ea typeface="+mn-ea"/>
                <a:cs typeface="+mn-cs"/>
              </a:rPr>
              <a:t>nein</a:t>
            </a:r>
            <a:r>
              <a:rPr lang="en-GB" sz="1200" b="0" kern="1200" dirty="0">
                <a:solidFill>
                  <a:schemeClr val="tx1"/>
                </a:solidFill>
                <a:effectLst/>
                <a:latin typeface="+mn-lt"/>
                <a:ea typeface="+mn-ea"/>
                <a:cs typeface="+mn-cs"/>
              </a:rPr>
              <a:t>, ich </a:t>
            </a:r>
            <a:r>
              <a:rPr lang="en-GB" sz="1200" b="0" kern="1200" dirty="0" err="1">
                <a:solidFill>
                  <a:schemeClr val="tx1"/>
                </a:solidFill>
                <a:effectLst/>
                <a:latin typeface="+mn-lt"/>
                <a:ea typeface="+mn-ea"/>
                <a:cs typeface="+mn-cs"/>
              </a:rPr>
              <a:t>habe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keine</a:t>
            </a:r>
            <a:r>
              <a:rPr lang="en-GB" sz="1200" b="0" kern="1200" dirty="0">
                <a:solidFill>
                  <a:schemeClr val="tx1"/>
                </a:solidFill>
                <a:effectLst/>
                <a:latin typeface="+mn-lt"/>
                <a:ea typeface="+mn-ea"/>
                <a:cs typeface="+mn-cs"/>
              </a:rPr>
              <a:t> Lust, am </a:t>
            </a:r>
            <a:r>
              <a:rPr lang="en-GB" sz="1200" b="0" kern="1200" dirty="0" err="1">
                <a:solidFill>
                  <a:schemeClr val="tx1"/>
                </a:solidFill>
                <a:effectLst/>
                <a:latin typeface="+mn-lt"/>
                <a:ea typeface="+mn-ea"/>
                <a:cs typeface="+mn-cs"/>
              </a:rPr>
              <a:t>Wochenende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zu</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lernen</a:t>
            </a:r>
            <a:r>
              <a:rPr lang="en-GB" sz="1200" b="0" kern="1200" dirty="0">
                <a:solidFill>
                  <a:schemeClr val="tx1"/>
                </a:solidFill>
                <a:effectLst/>
                <a:latin typeface="+mn-lt"/>
                <a:ea typeface="+mn-ea"/>
                <a:cs typeface="+mn-cs"/>
              </a:rPr>
              <a:t>.</a:t>
            </a:r>
            <a:br>
              <a:rPr lang="en-GB" dirty="0"/>
            </a:br>
            <a:br>
              <a:rPr lang="en-GB" dirty="0"/>
            </a:br>
            <a:r>
              <a:rPr lang="en-GB" b="1" baseline="0" dirty="0"/>
              <a:t>Word frequency of near-cognates used (1 is the most frequent word in German): </a:t>
            </a:r>
            <a:br>
              <a:rPr lang="en-GB" baseline="0" dirty="0"/>
            </a:br>
            <a:r>
              <a:rPr lang="en-GB" baseline="0" dirty="0" err="1"/>
              <a:t>planen</a:t>
            </a:r>
            <a:r>
              <a:rPr lang="en-GB" baseline="0" dirty="0"/>
              <a:t> [579]</a:t>
            </a:r>
            <a:br>
              <a:rPr lang="en-GB" baseline="0" dirty="0"/>
            </a:br>
            <a:r>
              <a:rPr lang="en-GB" i="1" dirty="0"/>
              <a:t>Source: Jones, R.L. &amp; </a:t>
            </a:r>
            <a:r>
              <a:rPr lang="en-GB" i="1" dirty="0" err="1"/>
              <a:t>Tschirner</a:t>
            </a:r>
            <a:r>
              <a:rPr lang="en-GB" i="1" dirty="0"/>
              <a:t>, E. (2006).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53698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GB" b="0" dirty="0"/>
              <a:t>To distinguish orally between the use of modal verbs </a:t>
            </a:r>
            <a:r>
              <a:rPr lang="en-GB" b="0" i="0" dirty="0"/>
              <a:t>and other verbs in two-verb structures by looking for the presence or absence of </a:t>
            </a:r>
            <a:r>
              <a:rPr lang="en-GB" b="1" i="1" dirty="0" err="1"/>
              <a:t>zu</a:t>
            </a:r>
            <a:r>
              <a:rPr lang="en-GB" b="0" i="0" dirty="0"/>
              <a:t> before the infinitive.</a:t>
            </a:r>
          </a:p>
          <a:p>
            <a:br>
              <a:rPr lang="en-GB" dirty="0"/>
            </a:br>
            <a:r>
              <a:rPr lang="en-GB" b="1" dirty="0"/>
              <a:t>Procedure:</a:t>
            </a:r>
            <a:br>
              <a:rPr lang="en-GB" dirty="0"/>
            </a:br>
            <a:r>
              <a:rPr lang="en-GB" dirty="0"/>
              <a:t>1. Students write 1-8 in their books.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Students must look for the presence of absence of </a:t>
            </a:r>
            <a:r>
              <a:rPr lang="en-GB" i="1" dirty="0" err="1"/>
              <a:t>zu</a:t>
            </a:r>
            <a:r>
              <a:rPr lang="en-GB" i="0" dirty="0"/>
              <a:t> </a:t>
            </a:r>
            <a:r>
              <a:rPr lang="en-GB" b="0" i="0" dirty="0"/>
              <a:t>before the infinitive, and </a:t>
            </a:r>
            <a:r>
              <a:rPr lang="en-GB" i="0" dirty="0"/>
              <a:t>decide based on this which verb completes the sentence,</a:t>
            </a:r>
          </a:p>
          <a:p>
            <a:r>
              <a:rPr lang="en-GB" i="0" dirty="0"/>
              <a:t>3. Answers appear on clicks.</a:t>
            </a:r>
          </a:p>
          <a:p>
            <a:r>
              <a:rPr lang="en-GB" i="0" dirty="0"/>
              <a:t>5. Elicit oral translations of the full sentences.</a:t>
            </a:r>
            <a:br>
              <a:rPr lang="en-GB" dirty="0"/>
            </a:br>
            <a:br>
              <a:rPr lang="en-GB" dirty="0"/>
            </a:br>
            <a:r>
              <a:rPr lang="en-GB" b="1" baseline="0" dirty="0"/>
              <a:t>Word frequency of near-cognates used (1 is the most frequent word in German): </a:t>
            </a:r>
            <a:br>
              <a:rPr lang="en-GB" baseline="0" dirty="0"/>
            </a:br>
            <a:r>
              <a:rPr lang="en-GB" baseline="0" dirty="0" err="1"/>
              <a:t>planen</a:t>
            </a:r>
            <a:r>
              <a:rPr lang="en-GB" baseline="0" dirty="0"/>
              <a:t> [579]</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958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Written practice in saying what you want to do using modal verbs and </a:t>
            </a:r>
            <a:r>
              <a:rPr lang="en-GB" b="0" i="1" dirty="0" err="1"/>
              <a:t>zu</a:t>
            </a:r>
            <a:r>
              <a:rPr lang="en-GB" b="0" i="1" dirty="0"/>
              <a:t> </a:t>
            </a:r>
            <a:r>
              <a:rPr lang="en-GB" b="0" i="0" dirty="0"/>
              <a:t>+ infinitive structures.</a:t>
            </a:r>
            <a:br>
              <a:rPr lang="en-GB" dirty="0"/>
            </a:br>
            <a:br>
              <a:rPr lang="en-GB" dirty="0"/>
            </a:br>
            <a:r>
              <a:rPr lang="en-GB" b="1" dirty="0"/>
              <a:t>Procedure:</a:t>
            </a:r>
            <a:br>
              <a:rPr lang="en-GB" dirty="0"/>
            </a:br>
            <a:r>
              <a:rPr lang="en-GB" dirty="0"/>
              <a:t>1. Work through one example of each kind of structure with the class.</a:t>
            </a:r>
          </a:p>
          <a:p>
            <a:r>
              <a:rPr lang="en-GB" dirty="0"/>
              <a:t>2. Give students 3 minutes to write sentences of their own. </a:t>
            </a:r>
          </a:p>
          <a:p>
            <a:r>
              <a:rPr lang="en-GB" dirty="0"/>
              <a:t>3. Give students 2 minutes to peer-correct with a partner.</a:t>
            </a:r>
          </a:p>
          <a:p>
            <a:r>
              <a:rPr lang="en-GB" dirty="0"/>
              <a:t>4. Elicit some examples from students and add them to this slide. For an added challenge, ask students to read out their partner’s sentences in the third person.</a:t>
            </a:r>
          </a:p>
          <a:p>
            <a:endParaRPr lang="en-GB" dirty="0"/>
          </a:p>
          <a:p>
            <a:r>
              <a:rPr lang="en-GB" b="1" baseline="0" dirty="0"/>
              <a:t>Word frequency of near-cognates used (1 is the most frequent word in German): </a:t>
            </a:r>
            <a:br>
              <a:rPr lang="en-GB" baseline="0" dirty="0"/>
            </a:br>
            <a:r>
              <a:rPr lang="en-GB" baseline="0" dirty="0" err="1"/>
              <a:t>planen</a:t>
            </a:r>
            <a:r>
              <a:rPr lang="en-GB" baseline="0" dirty="0"/>
              <a:t> [954]</a:t>
            </a:r>
            <a:br>
              <a:rPr lang="en-GB" baseline="0" dirty="0"/>
            </a:br>
            <a:r>
              <a:rPr lang="en-GB" i="1" dirty="0"/>
              <a:t>Source: Jones, R.L. &amp; </a:t>
            </a:r>
            <a:r>
              <a:rPr lang="en-GB" i="1" dirty="0" err="1"/>
              <a:t>Tschirner</a:t>
            </a:r>
            <a:r>
              <a:rPr lang="en-GB" i="1" dirty="0"/>
              <a:t>, E. (2006).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5355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revise spelling rules governing vowel pronunciation, and to highlight the change in meaning that occurs when [u] becomes [</a:t>
            </a:r>
            <a:r>
              <a:rPr lang="en-GB" sz="1200" b="0" dirty="0">
                <a:solidFill>
                  <a:schemeClr val="accent5">
                    <a:lumMod val="50000"/>
                  </a:schemeClr>
                </a:solidFill>
              </a:rPr>
              <a:t>ü] in the plural form of some high frequency nouns.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441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 for 3 slides</a:t>
            </a:r>
            <a:br>
              <a:rPr lang="en-GB" dirty="0"/>
            </a:br>
            <a:br>
              <a:rPr lang="en-GB" b="1" dirty="0"/>
            </a:br>
            <a:r>
              <a:rPr lang="en-GB" b="1" dirty="0"/>
              <a:t>Aim: </a:t>
            </a:r>
            <a:r>
              <a:rPr lang="en-GB" b="0" dirty="0"/>
              <a:t>To distinguish aurally between [u] and [</a:t>
            </a:r>
            <a:r>
              <a:rPr lang="en-GB" sz="1200" b="0" dirty="0">
                <a:solidFill>
                  <a:schemeClr val="accent5">
                    <a:lumMod val="50000"/>
                  </a:schemeClr>
                </a:solidFill>
              </a:rPr>
              <a:t>ü], and to connect this difference in sound with a change in meaning (singular/plural).</a:t>
            </a:r>
            <a:br>
              <a:rPr lang="en-GB" dirty="0"/>
            </a:br>
            <a:br>
              <a:rPr lang="en-GB" dirty="0"/>
            </a:br>
            <a:r>
              <a:rPr lang="en-GB" b="1" dirty="0"/>
              <a:t>Procedure:</a:t>
            </a:r>
            <a:br>
              <a:rPr lang="en-GB" dirty="0"/>
            </a:br>
            <a:r>
              <a:rPr lang="en-GB" dirty="0"/>
              <a:t>1. Use this example to prepare students for the full game on the slide that follows.</a:t>
            </a:r>
          </a:p>
          <a:p>
            <a:r>
              <a:rPr lang="en-GB" dirty="0"/>
              <a:t>2. Explain to students that they will hear a ‘code’ in German which will direct them to the lily pad where the fly is. The ‘code’ will be </a:t>
            </a:r>
            <a:r>
              <a:rPr lang="en-GB" b="1" dirty="0"/>
              <a:t>two</a:t>
            </a:r>
            <a:r>
              <a:rPr lang="en-GB" dirty="0"/>
              <a:t> words long in the example (</a:t>
            </a:r>
            <a:r>
              <a:rPr lang="en-GB" b="1" dirty="0"/>
              <a:t>five </a:t>
            </a:r>
            <a:r>
              <a:rPr lang="en-GB" b="0" dirty="0"/>
              <a:t>words long in the game) and will consist of a mix of singular and plural forms of </a:t>
            </a:r>
            <a:r>
              <a:rPr lang="en-GB" b="0" i="1" dirty="0"/>
              <a:t>Mutter </a:t>
            </a:r>
            <a:r>
              <a:rPr lang="en-GB" b="0" i="0" dirty="0"/>
              <a:t>and </a:t>
            </a:r>
            <a:r>
              <a:rPr lang="en-GB" b="0" i="1" dirty="0" err="1"/>
              <a:t>Bruder</a:t>
            </a:r>
            <a:r>
              <a:rPr lang="en-GB" b="0" i="1" u="none" dirty="0"/>
              <a:t>. </a:t>
            </a:r>
            <a:r>
              <a:rPr lang="en-GB" b="0" i="0" u="none" dirty="0"/>
              <a:t>If they hear the singular form (no umlaut) they should follow the arrow labelled ‘</a:t>
            </a:r>
            <a:r>
              <a:rPr lang="en-GB" b="1" i="0" u="none" dirty="0"/>
              <a:t>1</a:t>
            </a:r>
            <a:r>
              <a:rPr lang="en-GB" b="0" i="0" u="none" dirty="0"/>
              <a:t>’. If they hear the plural form (with an umlaut), they should follow the arrow labelled ‘</a:t>
            </a:r>
            <a:r>
              <a:rPr lang="en-US" sz="1200" b="1" dirty="0">
                <a:solidFill>
                  <a:schemeClr val="accent5">
                    <a:lumMod val="50000"/>
                  </a:schemeClr>
                </a:solidFill>
              </a:rPr>
              <a:t>2</a:t>
            </a:r>
            <a:r>
              <a:rPr lang="en-US" sz="1200" b="1" baseline="30000" dirty="0">
                <a:solidFill>
                  <a:schemeClr val="accent5">
                    <a:lumMod val="50000"/>
                  </a:schemeClr>
                </a:solidFill>
              </a:rPr>
              <a:t>+</a:t>
            </a:r>
            <a:r>
              <a:rPr lang="en-US" sz="1200" b="0" baseline="0" dirty="0">
                <a:solidFill>
                  <a:schemeClr val="accent5">
                    <a:lumMod val="50000"/>
                  </a:schemeClr>
                </a:solidFill>
              </a:rPr>
              <a:t>’.</a:t>
            </a:r>
            <a:endParaRPr lang="en-GB" b="0" baseline="0" dirty="0"/>
          </a:p>
          <a:p>
            <a:r>
              <a:rPr lang="en-GB" dirty="0"/>
              <a:t>3. Click on the arrow to hear the code.</a:t>
            </a:r>
          </a:p>
          <a:p>
            <a:r>
              <a:rPr lang="en-GB" dirty="0"/>
              <a:t>4. Students hear </a:t>
            </a:r>
            <a:r>
              <a:rPr lang="en-GB" sz="1200" i="1" dirty="0" err="1">
                <a:solidFill>
                  <a:schemeClr val="accent1">
                    <a:lumMod val="50000"/>
                  </a:schemeClr>
                </a:solidFill>
              </a:rPr>
              <a:t>Mütter</a:t>
            </a:r>
            <a:r>
              <a:rPr lang="en-GB" sz="1200" i="1" dirty="0">
                <a:solidFill>
                  <a:schemeClr val="accent1">
                    <a:lumMod val="50000"/>
                  </a:schemeClr>
                </a:solidFill>
              </a:rPr>
              <a:t>. </a:t>
            </a:r>
            <a:r>
              <a:rPr lang="en-GB" b="1" dirty="0"/>
              <a:t>Starting on the lily pad with the frog</a:t>
            </a:r>
            <a:r>
              <a:rPr lang="en-GB" dirty="0"/>
              <a:t> on it,</a:t>
            </a:r>
            <a:r>
              <a:rPr lang="en-GB" sz="1200" i="0" dirty="0">
                <a:solidFill>
                  <a:schemeClr val="accent1">
                    <a:lumMod val="50000"/>
                  </a:schemeClr>
                </a:solidFill>
              </a:rPr>
              <a:t> they move down one lily pad, following the </a:t>
            </a:r>
            <a:r>
              <a:rPr lang="en-GB" b="0" i="0" u="none" dirty="0"/>
              <a:t>‘</a:t>
            </a:r>
            <a:r>
              <a:rPr lang="en-US" sz="1200" b="1" dirty="0">
                <a:solidFill>
                  <a:schemeClr val="accent5">
                    <a:lumMod val="50000"/>
                  </a:schemeClr>
                </a:solidFill>
              </a:rPr>
              <a:t>2</a:t>
            </a:r>
            <a:r>
              <a:rPr lang="en-US" sz="1200" b="1" baseline="30000" dirty="0">
                <a:solidFill>
                  <a:schemeClr val="accent5">
                    <a:lumMod val="50000"/>
                  </a:schemeClr>
                </a:solidFill>
              </a:rPr>
              <a:t>+</a:t>
            </a:r>
            <a:r>
              <a:rPr lang="en-US" sz="1200" b="0" baseline="0" dirty="0">
                <a:solidFill>
                  <a:schemeClr val="accent5">
                    <a:lumMod val="50000"/>
                  </a:schemeClr>
                </a:solidFill>
              </a:rPr>
              <a:t>’ arrow. They then hear </a:t>
            </a:r>
            <a:r>
              <a:rPr lang="en-US" sz="1200" b="0" i="1" baseline="0" dirty="0" err="1">
                <a:solidFill>
                  <a:schemeClr val="accent5">
                    <a:lumMod val="50000"/>
                  </a:schemeClr>
                </a:solidFill>
              </a:rPr>
              <a:t>Bruder</a:t>
            </a:r>
            <a:r>
              <a:rPr lang="en-US" sz="1200" b="0" i="0" baseline="0" dirty="0">
                <a:solidFill>
                  <a:schemeClr val="accent5">
                    <a:lumMod val="50000"/>
                  </a:schemeClr>
                </a:solidFill>
              </a:rPr>
              <a:t> and move left one lily pad, following the ‘</a:t>
            </a:r>
            <a:r>
              <a:rPr lang="en-US" sz="1200" b="1" i="0" baseline="0" dirty="0">
                <a:solidFill>
                  <a:schemeClr val="accent5">
                    <a:lumMod val="50000"/>
                  </a:schemeClr>
                </a:solidFill>
              </a:rPr>
              <a:t>1</a:t>
            </a:r>
            <a:r>
              <a:rPr lang="en-US" sz="1200" b="0" i="0" baseline="0" dirty="0">
                <a:solidFill>
                  <a:schemeClr val="accent5">
                    <a:lumMod val="50000"/>
                  </a:schemeClr>
                </a:solidFill>
              </a:rPr>
              <a:t>’ arrow, hopefully ending on lily pad ‘Z’.</a:t>
            </a:r>
            <a:endParaRPr lang="en-GB" dirty="0"/>
          </a:p>
          <a:p>
            <a:r>
              <a:rPr lang="en-GB" dirty="0"/>
              <a:t>5. Click to reveal a transcript so that students can check their answer. Ask ‘Wo </a:t>
            </a:r>
            <a:r>
              <a:rPr lang="en-GB" dirty="0" err="1"/>
              <a:t>bist</a:t>
            </a:r>
            <a:r>
              <a:rPr lang="en-GB" dirty="0"/>
              <a:t> du’ to elicit (in German!) a letter.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Click on the lily pad with the letter the students call out. If they are correct, the lily pad disappears to reveal a fly. If they are incorrect, the lily pad disappears to reveal a net.</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err="1">
                <a:solidFill>
                  <a:schemeClr val="accent1">
                    <a:lumMod val="50000"/>
                  </a:schemeClr>
                </a:solidFill>
              </a:rPr>
              <a:t>Mütter</a:t>
            </a:r>
            <a:r>
              <a:rPr lang="en-GB" sz="1200" i="0" dirty="0">
                <a:solidFill>
                  <a:schemeClr val="accent1">
                    <a:lumMod val="50000"/>
                  </a:schemeClr>
                </a:solidFill>
              </a:rPr>
              <a:t>, </a:t>
            </a:r>
            <a:r>
              <a:rPr lang="en-GB" sz="1200" i="0" dirty="0" err="1">
                <a:solidFill>
                  <a:schemeClr val="accent1">
                    <a:lumMod val="50000"/>
                  </a:schemeClr>
                </a:solidFill>
              </a:rPr>
              <a:t>Bruder</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391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distinguish aurally and orally between [u] and [</a:t>
            </a:r>
            <a:r>
              <a:rPr lang="en-GB" sz="1200" b="0" dirty="0">
                <a:solidFill>
                  <a:schemeClr val="accent5">
                    <a:lumMod val="50000"/>
                  </a:schemeClr>
                </a:solidFill>
              </a:rPr>
              <a:t>ü], and to connect this difference in sound with a change in meaning (singular/plural).</a:t>
            </a:r>
            <a:br>
              <a:rPr lang="en-GB" dirty="0"/>
            </a:br>
            <a:br>
              <a:rPr lang="en-GB" dirty="0"/>
            </a:br>
            <a:r>
              <a:rPr lang="en-GB" b="1" dirty="0"/>
              <a:t>Procedure:</a:t>
            </a:r>
            <a:br>
              <a:rPr lang="en-GB" dirty="0"/>
            </a:br>
            <a:r>
              <a:rPr lang="en-GB" dirty="0"/>
              <a:t>1. Explain to students that they are now going to hear three longer codes consisting of five words (singular and plural forms of </a:t>
            </a:r>
            <a:r>
              <a:rPr lang="en-GB" i="1" dirty="0" err="1"/>
              <a:t>Bruder</a:t>
            </a:r>
            <a:r>
              <a:rPr lang="en-GB" i="1" dirty="0"/>
              <a:t> </a:t>
            </a:r>
            <a:r>
              <a:rPr lang="en-GB" i="0" dirty="0"/>
              <a:t>and </a:t>
            </a:r>
            <a:r>
              <a:rPr lang="en-GB" i="1" dirty="0"/>
              <a:t>Mutter</a:t>
            </a:r>
            <a:r>
              <a:rPr lang="en-GB" i="0" dirty="0"/>
              <a:t>). </a:t>
            </a:r>
            <a:endParaRPr lang="en-GB" dirty="0"/>
          </a:p>
          <a:p>
            <a:r>
              <a:rPr lang="en-GB" dirty="0"/>
              <a:t>2. Click on ‘1’ to play the first code. </a:t>
            </a:r>
            <a:r>
              <a:rPr lang="en-GB" b="1" dirty="0"/>
              <a:t>Starting on the lily pad with the frog</a:t>
            </a:r>
            <a:r>
              <a:rPr lang="en-GB" dirty="0"/>
              <a:t> on it, students trace the route with their fingers, or mini versions of the slide can be printed to trace with a pen.</a:t>
            </a:r>
          </a:p>
          <a:p>
            <a:r>
              <a:rPr lang="en-GB" dirty="0"/>
              <a:t>3. Play the audio for a second time if necessary.</a:t>
            </a:r>
          </a:p>
          <a:p>
            <a:r>
              <a:rPr lang="en-GB" dirty="0"/>
              <a:t>4. Ask ‘wo </a:t>
            </a:r>
            <a:r>
              <a:rPr lang="en-GB" dirty="0" err="1"/>
              <a:t>bist</a:t>
            </a:r>
            <a:r>
              <a:rPr lang="en-GB" dirty="0"/>
              <a:t> du?’ to elicit letters from the class.</a:t>
            </a:r>
          </a:p>
          <a:p>
            <a:r>
              <a:rPr lang="en-GB" dirty="0"/>
              <a:t>5. Click on the lily pad to reveal whether the students were correct (fly) or incorrect (net). </a:t>
            </a:r>
          </a:p>
          <a:p>
            <a:r>
              <a:rPr lang="en-GB" dirty="0"/>
              <a:t>6. Repeat steps 2-5 for the second and third codes (</a:t>
            </a:r>
            <a:r>
              <a:rPr lang="en-GB" b="1" dirty="0"/>
              <a:t>on the next two slides</a:t>
            </a:r>
            <a:r>
              <a:rPr lang="en-GB" b="0" dirty="0"/>
              <a:t>).</a:t>
            </a:r>
            <a:endParaRPr lang="en-GB" dirty="0"/>
          </a:p>
          <a:p>
            <a:r>
              <a:rPr lang="en-GB" dirty="0"/>
              <a:t>7. Now tell students they are going to work with a partner to direct them to a lily pad of their choice using a similar code. Give students 30 seconds to write down three codes using </a:t>
            </a:r>
            <a:r>
              <a:rPr lang="en-GB" i="1" dirty="0" err="1"/>
              <a:t>Bruder</a:t>
            </a:r>
            <a:r>
              <a:rPr lang="en-GB" i="1" dirty="0"/>
              <a:t>, Mutter, </a:t>
            </a:r>
            <a:r>
              <a:rPr lang="en-GB" i="1" dirty="0" err="1"/>
              <a:t>Brüder</a:t>
            </a:r>
            <a:r>
              <a:rPr lang="en-GB" i="1" dirty="0"/>
              <a:t> </a:t>
            </a:r>
            <a:r>
              <a:rPr lang="en-GB" i="0" dirty="0"/>
              <a:t>and </a:t>
            </a:r>
            <a:r>
              <a:rPr lang="en-GB" i="1" dirty="0" err="1"/>
              <a:t>Mütter</a:t>
            </a:r>
            <a:r>
              <a:rPr lang="en-GB" i="1" dirty="0"/>
              <a:t>.</a:t>
            </a:r>
          </a:p>
          <a:p>
            <a:r>
              <a:rPr lang="en-GB" i="0" dirty="0"/>
              <a:t>8. Students take turns to read out their codes to their partner, and ask ‘wo </a:t>
            </a:r>
            <a:r>
              <a:rPr lang="en-GB" i="0" dirty="0" err="1"/>
              <a:t>bist</a:t>
            </a:r>
            <a:r>
              <a:rPr lang="en-GB" i="0" dirty="0"/>
              <a:t> du?’</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de-DE" b="0" i="0" dirty="0">
                <a:solidFill>
                  <a:srgbClr val="500050"/>
                </a:solidFill>
                <a:effectLst/>
                <a:latin typeface="Arial" panose="020B0604020202020204" pitchFamily="34" charset="0"/>
              </a:rPr>
              <a:t>Bruder, Mütter, Bruder, Mütter, Brüder </a:t>
            </a:r>
            <a:r>
              <a:rPr lang="en-GB" dirty="0"/>
              <a:t>(Answer = Q)</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495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part 2 of the activity outlined on slide 20.</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dirty="0">
                <a:solidFill>
                  <a:srgbClr val="222222"/>
                </a:solidFill>
                <a:effectLst/>
                <a:latin typeface="Arial" panose="020B0604020202020204" pitchFamily="34" charset="0"/>
              </a:rPr>
              <a:t>Brüder, Mutter, Bruder, Mutter, Brüder </a:t>
            </a:r>
            <a:r>
              <a:rPr lang="en-GB" dirty="0"/>
              <a:t>(Answer = C)</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9171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part 3 of the activity outlined on slide 20.</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Mutter, </a:t>
            </a:r>
            <a:r>
              <a:rPr lang="en-GB" dirty="0" err="1"/>
              <a:t>Brüder</a:t>
            </a:r>
            <a:r>
              <a:rPr lang="en-GB" dirty="0"/>
              <a:t>, </a:t>
            </a:r>
            <a:r>
              <a:rPr lang="en-GB" dirty="0" err="1"/>
              <a:t>Mütter</a:t>
            </a:r>
            <a:r>
              <a:rPr lang="en-GB" dirty="0"/>
              <a:t>, </a:t>
            </a:r>
            <a:r>
              <a:rPr lang="en-GB" dirty="0" err="1"/>
              <a:t>Brüder</a:t>
            </a:r>
            <a:r>
              <a:rPr lang="en-GB" dirty="0"/>
              <a:t>, Mutter (Answer = 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812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introduce three further idiomatic uses of </a:t>
            </a:r>
            <a:r>
              <a:rPr lang="en-GB" b="0" dirty="0" err="1"/>
              <a:t>haben</a:t>
            </a:r>
            <a:r>
              <a:rPr lang="en-GB" b="0" dirty="0"/>
              <a:t>, and revisit Angst </a:t>
            </a:r>
            <a:r>
              <a:rPr lang="en-GB" b="0" dirty="0" err="1"/>
              <a:t>haben</a:t>
            </a:r>
            <a:r>
              <a:rPr lang="en-GB" b="0" dirty="0"/>
              <a:t> from Year 7.</a:t>
            </a:r>
          </a:p>
          <a:p>
            <a:endParaRPr lang="en-GB" b="0" dirty="0"/>
          </a:p>
          <a:p>
            <a:r>
              <a:rPr lang="en-GB" b="1" dirty="0"/>
              <a:t>Procedure:</a:t>
            </a:r>
            <a:br>
              <a:rPr lang="en-GB" dirty="0"/>
            </a:br>
            <a:r>
              <a:rPr lang="en-GB" dirty="0"/>
              <a:t>1. Click through the animated explanation, eliciting the English when students know it.</a:t>
            </a:r>
            <a:br>
              <a:rPr lang="en-GB" dirty="0"/>
            </a:b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555136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2762782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776869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34768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419089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80800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596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682483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1921856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588431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250774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283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737254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2.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gif"/><Relationship Id="rId5" Type="http://schemas.openxmlformats.org/officeDocument/2006/relationships/image" Target="../media/image10.gi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jp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gif"/><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4.tiff"/><Relationship Id="rId4" Type="http://schemas.openxmlformats.org/officeDocument/2006/relationships/image" Target="../media/image23.gif"/></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23.gif"/><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4.tiff"/><Relationship Id="rId4" Type="http://schemas.openxmlformats.org/officeDocument/2006/relationships/image" Target="../media/image23.gif"/></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4.tiff"/><Relationship Id="rId4" Type="http://schemas.openxmlformats.org/officeDocument/2006/relationships/image" Target="../media/image23.gif"/></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4.tiff"/><Relationship Id="rId4" Type="http://schemas.openxmlformats.org/officeDocument/2006/relationships/image" Target="../media/image23.gi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3" Type="http://schemas.openxmlformats.org/officeDocument/2006/relationships/image" Target="../media/image1.jpg"/><Relationship Id="rId7" Type="http://schemas.openxmlformats.org/officeDocument/2006/relationships/audio" Target="../media/audio26.wav"/><Relationship Id="rId12" Type="http://schemas.openxmlformats.org/officeDocument/2006/relationships/audio" Target="../media/audio31.wav"/><Relationship Id="rId2" Type="http://schemas.openxmlformats.org/officeDocument/2006/relationships/notesSlide" Target="../notesSlides/notesSlide18.xml"/><Relationship Id="rId16" Type="http://schemas.openxmlformats.org/officeDocument/2006/relationships/image" Target="../media/image29.gif"/><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audio" Target="../media/audio30.wav"/><Relationship Id="rId5" Type="http://schemas.openxmlformats.org/officeDocument/2006/relationships/audio" Target="../media/audio25.wav"/><Relationship Id="rId15" Type="http://schemas.openxmlformats.org/officeDocument/2006/relationships/image" Target="../media/image28.gif"/><Relationship Id="rId10" Type="http://schemas.openxmlformats.org/officeDocument/2006/relationships/audio" Target="../media/audio29.wav"/><Relationship Id="rId4" Type="http://schemas.openxmlformats.org/officeDocument/2006/relationships/image" Target="../media/image3.png"/><Relationship Id="rId9" Type="http://schemas.openxmlformats.org/officeDocument/2006/relationships/audio" Target="../media/audio28.wav"/><Relationship Id="rId14" Type="http://schemas.openxmlformats.org/officeDocument/2006/relationships/image" Target="../media/image23.gif"/></Relationships>
</file>

<file path=ppt/slides/_rels/slide19.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40.wav"/><Relationship Id="rId3" Type="http://schemas.openxmlformats.org/officeDocument/2006/relationships/image" Target="../media/image1.jpg"/><Relationship Id="rId7" Type="http://schemas.openxmlformats.org/officeDocument/2006/relationships/audio" Target="../media/audio34.wav"/><Relationship Id="rId12" Type="http://schemas.openxmlformats.org/officeDocument/2006/relationships/audio" Target="../media/audio39.wav"/><Relationship Id="rId2" Type="http://schemas.openxmlformats.org/officeDocument/2006/relationships/notesSlide" Target="../notesSlides/notesSlide19.xml"/><Relationship Id="rId16" Type="http://schemas.openxmlformats.org/officeDocument/2006/relationships/image" Target="../media/image29.gif"/><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audio" Target="../media/audio38.wav"/><Relationship Id="rId5" Type="http://schemas.openxmlformats.org/officeDocument/2006/relationships/audio" Target="../media/audio33.wav"/><Relationship Id="rId15" Type="http://schemas.openxmlformats.org/officeDocument/2006/relationships/image" Target="../media/image28.gif"/><Relationship Id="rId10" Type="http://schemas.openxmlformats.org/officeDocument/2006/relationships/audio" Target="../media/audio37.wav"/><Relationship Id="rId4" Type="http://schemas.openxmlformats.org/officeDocument/2006/relationships/image" Target="../media/image3.png"/><Relationship Id="rId9" Type="http://schemas.openxmlformats.org/officeDocument/2006/relationships/audio" Target="../media/audio36.wav"/><Relationship Id="rId14" Type="http://schemas.openxmlformats.org/officeDocument/2006/relationships/image" Target="../media/image23.gif"/></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5.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3.png"/><Relationship Id="rId5" Type="http://schemas.openxmlformats.org/officeDocument/2006/relationships/audio" Target="../media/audio3.wav"/><Relationship Id="rId15" Type="http://schemas.openxmlformats.org/officeDocument/2006/relationships/image" Target="../media/image7.jpe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1.gi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4.tiff"/><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16.png"/><Relationship Id="rId3" Type="http://schemas.openxmlformats.org/officeDocument/2006/relationships/image" Target="../media/image1.jp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5.png"/><Relationship Id="rId5" Type="http://schemas.openxmlformats.org/officeDocument/2006/relationships/image" Target="../media/image19.png"/><Relationship Id="rId15" Type="http://schemas.openxmlformats.org/officeDocument/2006/relationships/image" Target="../media/image18.png"/><Relationship Id="rId10" Type="http://schemas.openxmlformats.org/officeDocument/2006/relationships/image" Target="../media/image31.gif"/><Relationship Id="rId4" Type="http://schemas.openxmlformats.org/officeDocument/2006/relationships/image" Target="../media/image32.png"/><Relationship Id="rId9" Type="http://schemas.openxmlformats.org/officeDocument/2006/relationships/image" Target="../media/image25.png"/><Relationship Id="rId1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31.gif"/><Relationship Id="rId13" Type="http://schemas.openxmlformats.org/officeDocument/2006/relationships/image" Target="../media/image18.png"/><Relationship Id="rId3" Type="http://schemas.openxmlformats.org/officeDocument/2006/relationships/image" Target="../media/image1.jpg"/><Relationship Id="rId7" Type="http://schemas.openxmlformats.org/officeDocument/2006/relationships/image" Target="../media/image25.png"/><Relationship Id="rId12"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16.png"/><Relationship Id="rId5" Type="http://schemas.openxmlformats.org/officeDocument/2006/relationships/image" Target="../media/image3.png"/><Relationship Id="rId1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2.png"/><Relationship Id="rId9" Type="http://schemas.openxmlformats.org/officeDocument/2006/relationships/image" Target="../media/image35.png"/><Relationship Id="rId1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8.wav"/><Relationship Id="rId18" Type="http://schemas.openxmlformats.org/officeDocument/2006/relationships/image" Target="../media/image41.png"/><Relationship Id="rId3" Type="http://schemas.openxmlformats.org/officeDocument/2006/relationships/image" Target="../media/image1.jpg"/><Relationship Id="rId21" Type="http://schemas.openxmlformats.org/officeDocument/2006/relationships/image" Target="../media/image44.png"/><Relationship Id="rId7" Type="http://schemas.openxmlformats.org/officeDocument/2006/relationships/audio" Target="../media/audio42.wav"/><Relationship Id="rId12" Type="http://schemas.openxmlformats.org/officeDocument/2006/relationships/audio" Target="../media/audio47.wav"/><Relationship Id="rId17" Type="http://schemas.openxmlformats.org/officeDocument/2006/relationships/image" Target="../media/image40.png"/><Relationship Id="rId2" Type="http://schemas.openxmlformats.org/officeDocument/2006/relationships/notesSlide" Target="../notesSlides/notesSlide24.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audio" Target="../media/audio46.wav"/><Relationship Id="rId5" Type="http://schemas.openxmlformats.org/officeDocument/2006/relationships/audio" Target="../media/audio41.wav"/><Relationship Id="rId15" Type="http://schemas.openxmlformats.org/officeDocument/2006/relationships/image" Target="../media/image38.png"/><Relationship Id="rId10" Type="http://schemas.openxmlformats.org/officeDocument/2006/relationships/audio" Target="../media/audio45.wav"/><Relationship Id="rId19" Type="http://schemas.openxmlformats.org/officeDocument/2006/relationships/image" Target="../media/image42.png"/><Relationship Id="rId4" Type="http://schemas.openxmlformats.org/officeDocument/2006/relationships/image" Target="../media/image3.png"/><Relationship Id="rId9" Type="http://schemas.openxmlformats.org/officeDocument/2006/relationships/audio" Target="../media/audio44.wav"/><Relationship Id="rId14" Type="http://schemas.openxmlformats.org/officeDocument/2006/relationships/image" Target="../media/image37.png"/><Relationship Id="rId22"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12.wav"/><Relationship Id="rId11" Type="http://schemas.openxmlformats.org/officeDocument/2006/relationships/image" Target="../media/image3.png"/><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s>
</file>

<file path=ppt/slides/_rels/slide30.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6.wav"/><Relationship Id="rId3" Type="http://schemas.openxmlformats.org/officeDocument/2006/relationships/image" Target="../media/image1.jpg"/><Relationship Id="rId7" Type="http://schemas.openxmlformats.org/officeDocument/2006/relationships/audio" Target="../media/audio50.wav"/><Relationship Id="rId12" Type="http://schemas.openxmlformats.org/officeDocument/2006/relationships/audio" Target="../media/audio55.wav"/><Relationship Id="rId2" Type="http://schemas.openxmlformats.org/officeDocument/2006/relationships/notesSlide" Target="../notesSlides/notesSlide30.xml"/><Relationship Id="rId16" Type="http://schemas.openxmlformats.org/officeDocument/2006/relationships/image" Target="../media/image29.gif"/><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audio" Target="../media/audio54.wav"/><Relationship Id="rId5" Type="http://schemas.openxmlformats.org/officeDocument/2006/relationships/audio" Target="../media/audio49.wav"/><Relationship Id="rId15" Type="http://schemas.openxmlformats.org/officeDocument/2006/relationships/image" Target="../media/image28.gif"/><Relationship Id="rId10" Type="http://schemas.openxmlformats.org/officeDocument/2006/relationships/audio" Target="../media/audio53.wav"/><Relationship Id="rId4" Type="http://schemas.openxmlformats.org/officeDocument/2006/relationships/image" Target="../media/image3.png"/><Relationship Id="rId9" Type="http://schemas.openxmlformats.org/officeDocument/2006/relationships/audio" Target="../media/audio52.wav"/><Relationship Id="rId14" Type="http://schemas.openxmlformats.org/officeDocument/2006/relationships/image" Target="../media/image24.tiff"/></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g"/><Relationship Id="rId7" Type="http://schemas.openxmlformats.org/officeDocument/2006/relationships/image" Target="../media/image23.gi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4.tiff"/><Relationship Id="rId5" Type="http://schemas.openxmlformats.org/officeDocument/2006/relationships/image" Target="../media/image53.png"/><Relationship Id="rId4" Type="http://schemas.openxmlformats.org/officeDocument/2006/relationships/image" Target="../media/image3.png"/><Relationship Id="rId9" Type="http://schemas.openxmlformats.org/officeDocument/2006/relationships/image" Target="../media/image29.gif"/></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audio" Target="../media/audio59.wav"/><Relationship Id="rId12" Type="http://schemas.openxmlformats.org/officeDocument/2006/relationships/audio" Target="../media/audio64.wav"/><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audio" Target="../media/audio58.wav"/><Relationship Id="rId11" Type="http://schemas.openxmlformats.org/officeDocument/2006/relationships/audio" Target="../media/audio63.wav"/><Relationship Id="rId5" Type="http://schemas.openxmlformats.org/officeDocument/2006/relationships/image" Target="../media/image25.png"/><Relationship Id="rId10" Type="http://schemas.openxmlformats.org/officeDocument/2006/relationships/audio" Target="../media/audio62.wav"/><Relationship Id="rId4" Type="http://schemas.openxmlformats.org/officeDocument/2006/relationships/audio" Target="../media/audio57.wav"/><Relationship Id="rId9" Type="http://schemas.openxmlformats.org/officeDocument/2006/relationships/audio" Target="../media/audio61.wav"/><Relationship Id="rId14" Type="http://schemas.openxmlformats.org/officeDocument/2006/relationships/image" Target="../media/image28.gif"/></Relationships>
</file>

<file path=ppt/slides/_rels/slide34.xml.rels><?xml version="1.0" encoding="UTF-8" standalone="yes"?>
<Relationships xmlns="http://schemas.openxmlformats.org/package/2006/relationships"><Relationship Id="rId8" Type="http://schemas.openxmlformats.org/officeDocument/2006/relationships/audio" Target="../media/audio68.wav"/><Relationship Id="rId13"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audio" Target="../media/audio67.wav"/><Relationship Id="rId12" Type="http://schemas.openxmlformats.org/officeDocument/2006/relationships/audio" Target="../media/audio72.wav"/><Relationship Id="rId2" Type="http://schemas.openxmlformats.org/officeDocument/2006/relationships/notesSlide" Target="../notesSlides/notesSlide34.xml"/><Relationship Id="rId1" Type="http://schemas.openxmlformats.org/officeDocument/2006/relationships/slideLayout" Target="../slideLayouts/slideLayout14.xml"/><Relationship Id="rId6" Type="http://schemas.openxmlformats.org/officeDocument/2006/relationships/audio" Target="../media/audio66.wav"/><Relationship Id="rId11" Type="http://schemas.openxmlformats.org/officeDocument/2006/relationships/audio" Target="../media/audio71.wav"/><Relationship Id="rId5" Type="http://schemas.openxmlformats.org/officeDocument/2006/relationships/image" Target="../media/image25.png"/><Relationship Id="rId10" Type="http://schemas.openxmlformats.org/officeDocument/2006/relationships/audio" Target="../media/audio70.wav"/><Relationship Id="rId4" Type="http://schemas.openxmlformats.org/officeDocument/2006/relationships/audio" Target="../media/audio65.wav"/><Relationship Id="rId9" Type="http://schemas.openxmlformats.org/officeDocument/2006/relationships/audio" Target="../media/audio69.wav"/><Relationship Id="rId14" Type="http://schemas.openxmlformats.org/officeDocument/2006/relationships/image" Target="../media/image28.gif"/></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17.wav"/><Relationship Id="rId7"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20.wav"/><Relationship Id="rId11" Type="http://schemas.openxmlformats.org/officeDocument/2006/relationships/image" Target="../media/image10.gif"/><Relationship Id="rId5" Type="http://schemas.openxmlformats.org/officeDocument/2006/relationships/audio" Target="../media/audio19.wav"/><Relationship Id="rId10" Type="http://schemas.openxmlformats.org/officeDocument/2006/relationships/image" Target="../media/image9.png"/><Relationship Id="rId4" Type="http://schemas.openxmlformats.org/officeDocument/2006/relationships/audio" Target="../media/audio18.wav"/><Relationship Id="rId9" Type="http://schemas.openxmlformats.org/officeDocument/2006/relationships/image" Target="../media/image8.gif"/></Relationships>
</file>

<file path=ppt/slides/_rels/slide5.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audio" Target="../media/audio22.wav"/></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audio" Target="../media/audio23.wav"/></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audio" Target="../media/audio24.wav"/></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4817" y="2355761"/>
            <a:ext cx="8635510" cy="1485422"/>
          </a:xfrm>
        </p:spPr>
        <p:txBody>
          <a:bodyPr>
            <a:normAutofit/>
          </a:bodyPr>
          <a:lstStyle/>
          <a:p>
            <a:pPr algn="l"/>
            <a:r>
              <a:rPr lang="en-GB" sz="4000" b="1" dirty="0">
                <a:solidFill>
                  <a:prstClr val="white"/>
                </a:solidFill>
              </a:rPr>
              <a:t>Staying with a family in Germany</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normAutofit fontScale="25000" lnSpcReduction="20000"/>
          </a:bodyPr>
          <a:lstStyle/>
          <a:p>
            <a:pPr algn="l"/>
            <a:r>
              <a:rPr lang="en-GB" sz="12000" dirty="0">
                <a:solidFill>
                  <a:prstClr val="white"/>
                </a:solidFill>
              </a:rPr>
              <a:t>HABEN vs SEIN present (all persons)</a:t>
            </a:r>
          </a:p>
          <a:p>
            <a:pPr algn="l"/>
            <a:r>
              <a:rPr lang="en-GB" sz="12000" dirty="0">
                <a:solidFill>
                  <a:prstClr val="white"/>
                </a:solidFill>
              </a:rPr>
              <a:t>Sie (you, formal) vs du</a:t>
            </a:r>
          </a:p>
          <a:p>
            <a:pPr algn="l"/>
            <a:r>
              <a:rPr lang="en-GB" sz="12000" dirty="0">
                <a:solidFill>
                  <a:prstClr val="white"/>
                </a:solidFill>
              </a:rPr>
              <a:t>SSC [u] vs [ü]</a:t>
            </a:r>
            <a:endParaRPr lang="en-GB" sz="3000" dirty="0">
              <a:solidFill>
                <a:prstClr val="white"/>
              </a:solidFill>
            </a:endParaRPr>
          </a:p>
          <a:p>
            <a:pPr algn="l"/>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5</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a:t>
            </a:r>
            <a:r>
              <a:rPr lang="en-GB" sz="1400">
                <a:solidFill>
                  <a:prstClr val="white"/>
                </a:solidFill>
                <a:latin typeface="Century Gothic" panose="020B0502020202020204" pitchFamily="34" charset="0"/>
              </a:rPr>
              <a:t>: 10 / 08 / 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585063" cy="869950"/>
          </a:xfrm>
          <a:prstGeom prst="rect">
            <a:avLst/>
          </a:prstGeom>
        </p:spPr>
      </p:pic>
      <p:sp>
        <p:nvSpPr>
          <p:cNvPr id="4" name="Title 3"/>
          <p:cNvSpPr>
            <a:spLocks noGrp="1"/>
          </p:cNvSpPr>
          <p:nvPr>
            <p:ph type="title"/>
          </p:nvPr>
        </p:nvSpPr>
        <p:spPr>
          <a:xfrm>
            <a:off x="0" y="294041"/>
            <a:ext cx="4924697" cy="707849"/>
          </a:xfrm>
        </p:spPr>
        <p:txBody>
          <a:bodyPr>
            <a:normAutofit/>
          </a:bodyPr>
          <a:lstStyle/>
          <a:p>
            <a:r>
              <a:rPr lang="en-GB" sz="3600" b="1" dirty="0">
                <a:solidFill>
                  <a:schemeClr val="bg1"/>
                </a:solidFill>
              </a:rPr>
              <a:t>So </a:t>
            </a:r>
            <a:r>
              <a:rPr lang="en-GB" sz="3600" b="1" dirty="0" err="1">
                <a:solidFill>
                  <a:schemeClr val="bg1"/>
                </a:solidFill>
              </a:rPr>
              <a:t>viele</a:t>
            </a:r>
            <a:r>
              <a:rPr lang="en-GB" sz="3600" b="1" dirty="0">
                <a:solidFill>
                  <a:schemeClr val="bg1"/>
                </a:solidFill>
              </a:rPr>
              <a:t> </a:t>
            </a:r>
            <a:r>
              <a:rPr lang="en-GB" sz="3600" b="1" dirty="0" err="1">
                <a:solidFill>
                  <a:schemeClr val="bg1"/>
                </a:solidFill>
              </a:rPr>
              <a:t>Fragen</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77550" y="247047"/>
            <a:ext cx="1081650" cy="377388"/>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descr="A picture containing shirt&#10;&#10;Description automatically generated">
            <a:extLst>
              <a:ext uri="{FF2B5EF4-FFF2-40B4-BE49-F238E27FC236}">
                <a16:creationId xmlns:a16="http://schemas.microsoft.com/office/drawing/2014/main" id="{D508CCAC-369C-41F9-B8E3-5DF8146B48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2277" y="1332390"/>
            <a:ext cx="3974838" cy="4075604"/>
          </a:xfrm>
          <a:prstGeom prst="rect">
            <a:avLst/>
          </a:prstGeom>
        </p:spPr>
      </p:pic>
      <p:pic>
        <p:nvPicPr>
          <p:cNvPr id="11" name="Picture 10" descr="A picture containing toy, doll, window&#10;&#10;Description automatically generated">
            <a:extLst>
              <a:ext uri="{FF2B5EF4-FFF2-40B4-BE49-F238E27FC236}">
                <a16:creationId xmlns:a16="http://schemas.microsoft.com/office/drawing/2014/main" id="{55AA3EF0-9F16-4CE4-A6F9-0E0965AEEF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7852" y="2117764"/>
            <a:ext cx="5594995" cy="4283667"/>
          </a:xfrm>
          <a:prstGeom prst="rect">
            <a:avLst/>
          </a:prstGeom>
        </p:spPr>
      </p:pic>
      <p:sp>
        <p:nvSpPr>
          <p:cNvPr id="13" name="Speech Bubble: Rectangle with Corners Rounded 12">
            <a:extLst>
              <a:ext uri="{FF2B5EF4-FFF2-40B4-BE49-F238E27FC236}">
                <a16:creationId xmlns:a16="http://schemas.microsoft.com/office/drawing/2014/main" id="{0F132780-F54F-4C5E-A168-E5E1A5009678}"/>
              </a:ext>
            </a:extLst>
          </p:cNvPr>
          <p:cNvSpPr/>
          <p:nvPr/>
        </p:nvSpPr>
        <p:spPr>
          <a:xfrm>
            <a:off x="6096000" y="419253"/>
            <a:ext cx="2952205" cy="1658847"/>
          </a:xfrm>
          <a:prstGeom prst="wedgeRoundRectCallout">
            <a:avLst>
              <a:gd name="adj1" fmla="val 68990"/>
              <a:gd name="adj2" fmla="val 3451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Hallo, Andrea! </a:t>
            </a:r>
            <a:br>
              <a:rPr lang="en-GB" sz="2800" b="1" dirty="0"/>
            </a:br>
            <a:r>
              <a:rPr lang="en-GB" sz="2800" b="1" dirty="0" err="1"/>
              <a:t>Bist</a:t>
            </a:r>
            <a:r>
              <a:rPr lang="en-GB" sz="2800" b="1" dirty="0"/>
              <a:t> du </a:t>
            </a:r>
            <a:r>
              <a:rPr lang="en-GB" sz="2800" b="1" dirty="0" err="1"/>
              <a:t>noch</a:t>
            </a:r>
            <a:r>
              <a:rPr lang="en-GB" sz="2800" b="1" dirty="0"/>
              <a:t> </a:t>
            </a:r>
            <a:r>
              <a:rPr lang="en-GB" sz="2800" b="1" dirty="0" err="1"/>
              <a:t>müde</a:t>
            </a:r>
            <a:r>
              <a:rPr lang="en-GB" sz="2800" b="1" dirty="0"/>
              <a:t>?</a:t>
            </a:r>
          </a:p>
        </p:txBody>
      </p:sp>
      <p:pic>
        <p:nvPicPr>
          <p:cNvPr id="16" name="Picture 15" descr="A close up of an animal&#10;&#10;Description automatically generated">
            <a:extLst>
              <a:ext uri="{FF2B5EF4-FFF2-40B4-BE49-F238E27FC236}">
                <a16:creationId xmlns:a16="http://schemas.microsoft.com/office/drawing/2014/main" id="{77B489C6-2F06-4E74-BF1B-D55429D71C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4330" y="3939878"/>
            <a:ext cx="1684287" cy="2421889"/>
          </a:xfrm>
          <a:prstGeom prst="rect">
            <a:avLst/>
          </a:prstGeom>
        </p:spPr>
      </p:pic>
      <p:sp>
        <p:nvSpPr>
          <p:cNvPr id="17" name="TextBox 16">
            <a:extLst>
              <a:ext uri="{FF2B5EF4-FFF2-40B4-BE49-F238E27FC236}">
                <a16:creationId xmlns:a16="http://schemas.microsoft.com/office/drawing/2014/main" id="{107119F4-882C-4BE5-9A2D-154FE1F096A4}"/>
              </a:ext>
            </a:extLst>
          </p:cNvPr>
          <p:cNvSpPr txBox="1"/>
          <p:nvPr/>
        </p:nvSpPr>
        <p:spPr>
          <a:xfrm>
            <a:off x="39334" y="1267102"/>
            <a:ext cx="5703707" cy="707886"/>
          </a:xfrm>
          <a:prstGeom prst="rect">
            <a:avLst/>
          </a:prstGeom>
          <a:noFill/>
        </p:spPr>
        <p:txBody>
          <a:bodyPr wrap="square" rtlCol="0">
            <a:spAutoFit/>
          </a:bodyPr>
          <a:lstStyle/>
          <a:p>
            <a:pPr algn="l"/>
            <a:r>
              <a:rPr lang="en-GB" sz="2000" dirty="0">
                <a:solidFill>
                  <a:schemeClr val="accent5">
                    <a:lumMod val="50000"/>
                  </a:schemeClr>
                </a:solidFill>
              </a:rPr>
              <a:t>Wolfgang und </a:t>
            </a:r>
            <a:r>
              <a:rPr lang="en-GB" sz="2000" dirty="0" err="1">
                <a:solidFill>
                  <a:schemeClr val="accent5">
                    <a:lumMod val="50000"/>
                  </a:schemeClr>
                </a:solidFill>
              </a:rPr>
              <a:t>Mias</a:t>
            </a:r>
            <a:r>
              <a:rPr lang="en-GB" sz="2000" dirty="0">
                <a:solidFill>
                  <a:schemeClr val="accent5">
                    <a:lumMod val="50000"/>
                  </a:schemeClr>
                </a:solidFill>
              </a:rPr>
              <a:t> Mutter hat </a:t>
            </a:r>
            <a:r>
              <a:rPr lang="en-GB" sz="2000" dirty="0" err="1">
                <a:solidFill>
                  <a:schemeClr val="accent5">
                    <a:lumMod val="50000"/>
                  </a:schemeClr>
                </a:solidFill>
              </a:rPr>
              <a:t>viele</a:t>
            </a:r>
            <a:r>
              <a:rPr lang="en-GB" sz="2000" dirty="0">
                <a:solidFill>
                  <a:schemeClr val="accent5">
                    <a:lumMod val="50000"/>
                  </a:schemeClr>
                </a:solidFill>
              </a:rPr>
              <a:t> </a:t>
            </a:r>
            <a:r>
              <a:rPr lang="en-GB" sz="2000" dirty="0" err="1">
                <a:solidFill>
                  <a:schemeClr val="accent5">
                    <a:lumMod val="50000"/>
                  </a:schemeClr>
                </a:solidFill>
              </a:rPr>
              <a:t>Fragen</a:t>
            </a:r>
            <a:r>
              <a:rPr lang="en-GB" sz="2000" dirty="0">
                <a:solidFill>
                  <a:schemeClr val="accent5">
                    <a:lumMod val="50000"/>
                  </a:schemeClr>
                </a:solidFill>
              </a:rPr>
              <a:t> </a:t>
            </a:r>
            <a:r>
              <a:rPr lang="en-GB" sz="2000" dirty="0" err="1">
                <a:solidFill>
                  <a:schemeClr val="accent5">
                    <a:lumMod val="50000"/>
                  </a:schemeClr>
                </a:solidFill>
              </a:rPr>
              <a:t>für</a:t>
            </a:r>
            <a:r>
              <a:rPr lang="en-GB" sz="2000" dirty="0">
                <a:solidFill>
                  <a:schemeClr val="accent5">
                    <a:lumMod val="50000"/>
                  </a:schemeClr>
                </a:solidFill>
              </a:rPr>
              <a:t> Andrea. </a:t>
            </a:r>
            <a:r>
              <a:rPr lang="en-GB" sz="2000" dirty="0" err="1">
                <a:solidFill>
                  <a:schemeClr val="accent5">
                    <a:lumMod val="50000"/>
                  </a:schemeClr>
                </a:solidFill>
              </a:rPr>
              <a:t>Schreib</a:t>
            </a:r>
            <a:r>
              <a:rPr lang="en-GB" sz="2000" dirty="0">
                <a:solidFill>
                  <a:schemeClr val="accent5">
                    <a:lumMod val="50000"/>
                  </a:schemeClr>
                </a:solidFill>
              </a:rPr>
              <a:t> 1-6 und das Verb.</a:t>
            </a:r>
          </a:p>
        </p:txBody>
      </p:sp>
      <p:sp>
        <p:nvSpPr>
          <p:cNvPr id="18" name="Rectangle: Rounded Corners 17">
            <a:extLst>
              <a:ext uri="{FF2B5EF4-FFF2-40B4-BE49-F238E27FC236}">
                <a16:creationId xmlns:a16="http://schemas.microsoft.com/office/drawing/2014/main" id="{493D7AE7-A396-46A8-8868-C0E172F64979}"/>
              </a:ext>
            </a:extLst>
          </p:cNvPr>
          <p:cNvSpPr/>
          <p:nvPr/>
        </p:nvSpPr>
        <p:spPr>
          <a:xfrm>
            <a:off x="6276847" y="1045036"/>
            <a:ext cx="875211" cy="44413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a:t>
            </a:r>
          </a:p>
        </p:txBody>
      </p:sp>
      <p:sp>
        <p:nvSpPr>
          <p:cNvPr id="34" name="Speech Bubble: Rectangle with Corners Rounded 33">
            <a:extLst>
              <a:ext uri="{FF2B5EF4-FFF2-40B4-BE49-F238E27FC236}">
                <a16:creationId xmlns:a16="http://schemas.microsoft.com/office/drawing/2014/main" id="{30FC6008-C648-4A7C-A886-828519E55052}"/>
              </a:ext>
            </a:extLst>
          </p:cNvPr>
          <p:cNvSpPr/>
          <p:nvPr/>
        </p:nvSpPr>
        <p:spPr>
          <a:xfrm>
            <a:off x="6104709" y="419253"/>
            <a:ext cx="2952205" cy="1658847"/>
          </a:xfrm>
          <a:prstGeom prst="wedgeRoundRectCallout">
            <a:avLst>
              <a:gd name="adj1" fmla="val 68990"/>
              <a:gd name="adj2" fmla="val 3451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Und hast</a:t>
            </a:r>
            <a:br>
              <a:rPr lang="en-GB" sz="2800" b="1" dirty="0"/>
            </a:br>
            <a:r>
              <a:rPr lang="en-GB" sz="2800" b="1" dirty="0"/>
              <a:t>du gut </a:t>
            </a:r>
            <a:r>
              <a:rPr lang="en-GB" sz="2800" b="1" dirty="0" err="1"/>
              <a:t>geschlafen</a:t>
            </a:r>
            <a:r>
              <a:rPr lang="en-GB" sz="2800" b="1" dirty="0"/>
              <a:t>?</a:t>
            </a:r>
          </a:p>
        </p:txBody>
      </p:sp>
      <p:sp>
        <p:nvSpPr>
          <p:cNvPr id="35" name="Rectangle: Rounded Corners 34">
            <a:extLst>
              <a:ext uri="{FF2B5EF4-FFF2-40B4-BE49-F238E27FC236}">
                <a16:creationId xmlns:a16="http://schemas.microsoft.com/office/drawing/2014/main" id="{4E9FA68F-C23C-4EC3-AB90-D67F05E152DE}"/>
              </a:ext>
            </a:extLst>
          </p:cNvPr>
          <p:cNvSpPr/>
          <p:nvPr/>
        </p:nvSpPr>
        <p:spPr>
          <a:xfrm>
            <a:off x="7607226" y="624435"/>
            <a:ext cx="875211" cy="44413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a:t>
            </a:r>
          </a:p>
        </p:txBody>
      </p:sp>
      <p:sp>
        <p:nvSpPr>
          <p:cNvPr id="36" name="Speech Bubble: Rectangle with Corners Rounded 35">
            <a:extLst>
              <a:ext uri="{FF2B5EF4-FFF2-40B4-BE49-F238E27FC236}">
                <a16:creationId xmlns:a16="http://schemas.microsoft.com/office/drawing/2014/main" id="{D5F1F70B-CCB7-4386-A10D-EDAA254A07B4}"/>
              </a:ext>
            </a:extLst>
          </p:cNvPr>
          <p:cNvSpPr/>
          <p:nvPr/>
        </p:nvSpPr>
        <p:spPr>
          <a:xfrm>
            <a:off x="6113418" y="450400"/>
            <a:ext cx="2952205" cy="1658847"/>
          </a:xfrm>
          <a:prstGeom prst="wedgeRoundRectCallout">
            <a:avLst>
              <a:gd name="adj1" fmla="val 68990"/>
              <a:gd name="adj2" fmla="val 3451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Hast</a:t>
            </a:r>
            <a:br>
              <a:rPr lang="en-GB" sz="2800" b="1" dirty="0"/>
            </a:br>
            <a:r>
              <a:rPr lang="en-GB" sz="2800" b="1" dirty="0"/>
              <a:t>du Angst </a:t>
            </a:r>
            <a:r>
              <a:rPr lang="en-GB" sz="2800" b="1" dirty="0" err="1"/>
              <a:t>vor</a:t>
            </a:r>
            <a:r>
              <a:rPr lang="en-GB" sz="2800" b="1" dirty="0"/>
              <a:t> Einstein*?</a:t>
            </a:r>
          </a:p>
        </p:txBody>
      </p:sp>
      <p:sp>
        <p:nvSpPr>
          <p:cNvPr id="37" name="Rectangle: Rounded Corners 36">
            <a:extLst>
              <a:ext uri="{FF2B5EF4-FFF2-40B4-BE49-F238E27FC236}">
                <a16:creationId xmlns:a16="http://schemas.microsoft.com/office/drawing/2014/main" id="{3B988C82-4E30-4E45-A737-FE1D4C9570D3}"/>
              </a:ext>
            </a:extLst>
          </p:cNvPr>
          <p:cNvSpPr/>
          <p:nvPr/>
        </p:nvSpPr>
        <p:spPr>
          <a:xfrm>
            <a:off x="7151914" y="690513"/>
            <a:ext cx="875211" cy="44413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a:t>
            </a:r>
          </a:p>
        </p:txBody>
      </p:sp>
      <p:sp>
        <p:nvSpPr>
          <p:cNvPr id="19" name="TextBox 18">
            <a:extLst>
              <a:ext uri="{FF2B5EF4-FFF2-40B4-BE49-F238E27FC236}">
                <a16:creationId xmlns:a16="http://schemas.microsoft.com/office/drawing/2014/main" id="{63831126-7E7E-480D-B5CC-2128CFB924D4}"/>
              </a:ext>
            </a:extLst>
          </p:cNvPr>
          <p:cNvSpPr txBox="1"/>
          <p:nvPr/>
        </p:nvSpPr>
        <p:spPr>
          <a:xfrm>
            <a:off x="3370217" y="6361767"/>
            <a:ext cx="5238206" cy="461665"/>
          </a:xfrm>
          <a:prstGeom prst="rect">
            <a:avLst/>
          </a:prstGeom>
          <a:noFill/>
        </p:spPr>
        <p:txBody>
          <a:bodyPr wrap="square" rtlCol="0">
            <a:spAutoFit/>
          </a:bodyPr>
          <a:lstStyle/>
          <a:p>
            <a:pPr algn="l"/>
            <a:r>
              <a:rPr lang="en-GB" sz="2400" dirty="0">
                <a:solidFill>
                  <a:schemeClr val="bg1"/>
                </a:solidFill>
              </a:rPr>
              <a:t>*Einstein </a:t>
            </a:r>
            <a:r>
              <a:rPr lang="en-GB" sz="2400" dirty="0" err="1">
                <a:solidFill>
                  <a:schemeClr val="bg1"/>
                </a:solidFill>
              </a:rPr>
              <a:t>ist</a:t>
            </a:r>
            <a:r>
              <a:rPr lang="en-GB" sz="2400" dirty="0">
                <a:solidFill>
                  <a:schemeClr val="bg1"/>
                </a:solidFill>
              </a:rPr>
              <a:t> der Hund.</a:t>
            </a:r>
          </a:p>
        </p:txBody>
      </p:sp>
      <p:sp>
        <p:nvSpPr>
          <p:cNvPr id="39" name="Speech Bubble: Rectangle with Corners Rounded 38">
            <a:extLst>
              <a:ext uri="{FF2B5EF4-FFF2-40B4-BE49-F238E27FC236}">
                <a16:creationId xmlns:a16="http://schemas.microsoft.com/office/drawing/2014/main" id="{48B330CF-B68E-4931-97B6-A2467DE34971}"/>
              </a:ext>
            </a:extLst>
          </p:cNvPr>
          <p:cNvSpPr/>
          <p:nvPr/>
        </p:nvSpPr>
        <p:spPr>
          <a:xfrm>
            <a:off x="6103027" y="419252"/>
            <a:ext cx="2952205" cy="1658847"/>
          </a:xfrm>
          <a:prstGeom prst="wedgeRoundRectCallout">
            <a:avLst>
              <a:gd name="adj1" fmla="val 68990"/>
              <a:gd name="adj2" fmla="val 3451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Hast</a:t>
            </a:r>
            <a:br>
              <a:rPr lang="en-GB" sz="2800" b="1" dirty="0"/>
            </a:br>
            <a:r>
              <a:rPr lang="en-GB" sz="2800" b="1" dirty="0"/>
              <a:t>du </a:t>
            </a:r>
            <a:r>
              <a:rPr lang="en-GB" sz="2800" b="1" dirty="0" err="1"/>
              <a:t>noch</a:t>
            </a:r>
            <a:r>
              <a:rPr lang="en-GB" sz="2800" b="1" dirty="0"/>
              <a:t> Hunger?</a:t>
            </a:r>
          </a:p>
        </p:txBody>
      </p:sp>
      <p:sp>
        <p:nvSpPr>
          <p:cNvPr id="40" name="Rectangle: Rounded Corners 39">
            <a:extLst>
              <a:ext uri="{FF2B5EF4-FFF2-40B4-BE49-F238E27FC236}">
                <a16:creationId xmlns:a16="http://schemas.microsoft.com/office/drawing/2014/main" id="{BB257FC7-5760-473D-9B97-8E238EB90679}"/>
              </a:ext>
            </a:extLst>
          </p:cNvPr>
          <p:cNvSpPr/>
          <p:nvPr/>
        </p:nvSpPr>
        <p:spPr>
          <a:xfrm>
            <a:off x="7141523" y="547716"/>
            <a:ext cx="875211" cy="44413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a:t>
            </a:r>
          </a:p>
        </p:txBody>
      </p:sp>
      <p:sp>
        <p:nvSpPr>
          <p:cNvPr id="41" name="Speech Bubble: Rectangle with Corners Rounded 40">
            <a:extLst>
              <a:ext uri="{FF2B5EF4-FFF2-40B4-BE49-F238E27FC236}">
                <a16:creationId xmlns:a16="http://schemas.microsoft.com/office/drawing/2014/main" id="{BC63FA37-319A-4AD5-8CE7-3AABAFAD46C6}"/>
              </a:ext>
            </a:extLst>
          </p:cNvPr>
          <p:cNvSpPr/>
          <p:nvPr/>
        </p:nvSpPr>
        <p:spPr>
          <a:xfrm>
            <a:off x="6087291" y="419252"/>
            <a:ext cx="2952205" cy="1658847"/>
          </a:xfrm>
          <a:prstGeom prst="wedgeRoundRectCallout">
            <a:avLst>
              <a:gd name="adj1" fmla="val 68990"/>
              <a:gd name="adj2" fmla="val 3451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t>Bist</a:t>
            </a:r>
            <a:r>
              <a:rPr lang="en-GB" sz="2800" b="1" dirty="0"/>
              <a:t> du </a:t>
            </a:r>
            <a:r>
              <a:rPr lang="en-GB" sz="2800" b="1" dirty="0" err="1"/>
              <a:t>traurig</a:t>
            </a:r>
            <a:r>
              <a:rPr lang="en-GB" sz="2800" b="1" dirty="0"/>
              <a:t> </a:t>
            </a:r>
            <a:r>
              <a:rPr lang="en-GB" sz="2800" b="1" dirty="0" err="1"/>
              <a:t>ohne</a:t>
            </a:r>
            <a:r>
              <a:rPr lang="en-GB" sz="2800" b="1" dirty="0"/>
              <a:t> </a:t>
            </a:r>
            <a:r>
              <a:rPr lang="en-GB" sz="2800" b="1" dirty="0" err="1"/>
              <a:t>deine</a:t>
            </a:r>
            <a:r>
              <a:rPr lang="en-GB" sz="2800" b="1" dirty="0"/>
              <a:t> Mutter?</a:t>
            </a:r>
          </a:p>
        </p:txBody>
      </p:sp>
      <p:sp>
        <p:nvSpPr>
          <p:cNvPr id="42" name="Rectangle: Rounded Corners 41">
            <a:extLst>
              <a:ext uri="{FF2B5EF4-FFF2-40B4-BE49-F238E27FC236}">
                <a16:creationId xmlns:a16="http://schemas.microsoft.com/office/drawing/2014/main" id="{84B1B099-BC0D-4EBA-A49D-69DAF6339754}"/>
              </a:ext>
            </a:extLst>
          </p:cNvPr>
          <p:cNvSpPr/>
          <p:nvPr/>
        </p:nvSpPr>
        <p:spPr>
          <a:xfrm>
            <a:off x="6126478" y="624434"/>
            <a:ext cx="875211" cy="44413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a:t>
            </a:r>
          </a:p>
        </p:txBody>
      </p:sp>
      <p:sp>
        <p:nvSpPr>
          <p:cNvPr id="43" name="Speech Bubble: Rectangle with Corners Rounded 42">
            <a:extLst>
              <a:ext uri="{FF2B5EF4-FFF2-40B4-BE49-F238E27FC236}">
                <a16:creationId xmlns:a16="http://schemas.microsoft.com/office/drawing/2014/main" id="{35109445-C63D-496E-8579-FA2B5195DD76}"/>
              </a:ext>
            </a:extLst>
          </p:cNvPr>
          <p:cNvSpPr/>
          <p:nvPr/>
        </p:nvSpPr>
        <p:spPr>
          <a:xfrm>
            <a:off x="6118763" y="434825"/>
            <a:ext cx="2952205" cy="1658847"/>
          </a:xfrm>
          <a:prstGeom prst="wedgeRoundRectCallout">
            <a:avLst>
              <a:gd name="adj1" fmla="val 68990"/>
              <a:gd name="adj2" fmla="val 34519"/>
              <a:gd name="adj3" fmla="val 16667"/>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Sag mal, hast du Lust, Berlin </a:t>
            </a:r>
            <a:r>
              <a:rPr lang="en-GB" sz="2800" b="1" dirty="0" err="1"/>
              <a:t>zu</a:t>
            </a:r>
            <a:r>
              <a:rPr lang="en-GB" sz="2800" b="1" dirty="0"/>
              <a:t> </a:t>
            </a:r>
            <a:r>
              <a:rPr lang="en-GB" sz="2800" b="1" dirty="0" err="1"/>
              <a:t>sehen</a:t>
            </a:r>
            <a:r>
              <a:rPr lang="en-GB" sz="2800" b="1" dirty="0"/>
              <a:t>?</a:t>
            </a:r>
          </a:p>
        </p:txBody>
      </p:sp>
      <p:sp>
        <p:nvSpPr>
          <p:cNvPr id="44" name="Rectangle: Rounded Corners 43">
            <a:extLst>
              <a:ext uri="{FF2B5EF4-FFF2-40B4-BE49-F238E27FC236}">
                <a16:creationId xmlns:a16="http://schemas.microsoft.com/office/drawing/2014/main" id="{C6AE0A34-3199-44D1-8DF6-52C8B50D33B2}"/>
              </a:ext>
            </a:extLst>
          </p:cNvPr>
          <p:cNvSpPr/>
          <p:nvPr/>
        </p:nvSpPr>
        <p:spPr>
          <a:xfrm>
            <a:off x="7979871" y="696082"/>
            <a:ext cx="875211" cy="444132"/>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_____</a:t>
            </a:r>
          </a:p>
        </p:txBody>
      </p:sp>
    </p:spTree>
    <p:extLst>
      <p:ext uri="{BB962C8B-B14F-4D97-AF65-F5344CB8AC3E}">
        <p14:creationId xmlns:p14="http://schemas.microsoft.com/office/powerpoint/2010/main" val="4083536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4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42"/>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8" grpId="1" animBg="1"/>
      <p:bldP spid="34" grpId="0" animBg="1"/>
      <p:bldP spid="35" grpId="0" animBg="1"/>
      <p:bldP spid="35" grpId="1" animBg="1"/>
      <p:bldP spid="36" grpId="0" animBg="1"/>
      <p:bldP spid="37" grpId="0" animBg="1"/>
      <p:bldP spid="37" grpId="1" animBg="1"/>
      <p:bldP spid="39" grpId="0" animBg="1"/>
      <p:bldP spid="40" grpId="0" animBg="1"/>
      <p:bldP spid="40" grpId="1" animBg="1"/>
      <p:bldP spid="41" grpId="0" animBg="1"/>
      <p:bldP spid="42" grpId="0" animBg="1"/>
      <p:bldP spid="42" grpId="1" animBg="1"/>
      <p:bldP spid="43" grpId="0" animBg="1"/>
      <p:bldP spid="44" grpId="0" animBg="1"/>
      <p:bldP spid="4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a:solidFill>
                  <a:schemeClr val="bg1"/>
                </a:solidFill>
              </a:rPr>
              <a:t>Vokabel-Domino</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79999" y="1296000"/>
            <a:ext cx="4130169" cy="1815882"/>
          </a:xfrm>
          <a:prstGeom prst="rect">
            <a:avLst/>
          </a:prstGeom>
          <a:noFill/>
        </p:spPr>
        <p:txBody>
          <a:bodyPr wrap="square" rtlCol="0">
            <a:spAutoFit/>
          </a:bodyPr>
          <a:lstStyle/>
          <a:p>
            <a:r>
              <a:rPr lang="en-US" sz="2800" dirty="0" err="1">
                <a:solidFill>
                  <a:schemeClr val="accent5">
                    <a:lumMod val="50000"/>
                  </a:schemeClr>
                </a:solidFill>
              </a:rPr>
              <a:t>Haben</a:t>
            </a:r>
            <a:r>
              <a:rPr lang="en-US" sz="2800" dirty="0">
                <a:solidFill>
                  <a:schemeClr val="accent5">
                    <a:lumMod val="50000"/>
                  </a:schemeClr>
                </a:solidFill>
              </a:rPr>
              <a:t> </a:t>
            </a:r>
            <a:r>
              <a:rPr lang="en-US" sz="2800" dirty="0" err="1">
                <a:solidFill>
                  <a:schemeClr val="accent5">
                    <a:lumMod val="50000"/>
                  </a:schemeClr>
                </a:solidFill>
              </a:rPr>
              <a:t>oder</a:t>
            </a:r>
            <a:r>
              <a:rPr lang="en-US" sz="2800" dirty="0">
                <a:solidFill>
                  <a:schemeClr val="accent5">
                    <a:lumMod val="50000"/>
                  </a:schemeClr>
                </a:solidFill>
              </a:rPr>
              <a:t> sein? </a:t>
            </a:r>
          </a:p>
          <a:p>
            <a:endParaRPr lang="en-US" sz="2800" dirty="0">
              <a:solidFill>
                <a:schemeClr val="accent5">
                  <a:lumMod val="50000"/>
                </a:schemeClr>
              </a:solidFill>
            </a:endParaRPr>
          </a:p>
          <a:p>
            <a:r>
              <a:rPr lang="en-US" sz="2800" dirty="0" err="1">
                <a:solidFill>
                  <a:schemeClr val="accent5">
                    <a:lumMod val="50000"/>
                  </a:schemeClr>
                </a:solidFill>
              </a:rPr>
              <a:t>Finde</a:t>
            </a:r>
            <a:r>
              <a:rPr lang="en-US" sz="2800" dirty="0">
                <a:solidFill>
                  <a:schemeClr val="accent5">
                    <a:lumMod val="50000"/>
                  </a:schemeClr>
                </a:solidFill>
              </a:rPr>
              <a:t> die </a:t>
            </a:r>
            <a:r>
              <a:rPr lang="en-US" sz="2800" dirty="0" err="1">
                <a:solidFill>
                  <a:schemeClr val="accent5">
                    <a:lumMod val="50000"/>
                  </a:schemeClr>
                </a:solidFill>
              </a:rPr>
              <a:t>Paare</a:t>
            </a:r>
            <a:r>
              <a:rPr lang="en-US" sz="2800" dirty="0">
                <a:solidFill>
                  <a:schemeClr val="accent5">
                    <a:lumMod val="50000"/>
                  </a:schemeClr>
                </a:solidFill>
              </a:rPr>
              <a:t> und </a:t>
            </a:r>
            <a:r>
              <a:rPr lang="en-US" sz="2800" dirty="0" err="1">
                <a:solidFill>
                  <a:schemeClr val="accent5">
                    <a:lumMod val="50000"/>
                  </a:schemeClr>
                </a:solidFill>
              </a:rPr>
              <a:t>gewinne</a:t>
            </a:r>
            <a:r>
              <a:rPr lang="en-US" sz="2800" dirty="0">
                <a:solidFill>
                  <a:schemeClr val="accent5">
                    <a:lumMod val="50000"/>
                  </a:schemeClr>
                </a:solidFill>
              </a:rPr>
              <a:t> das Spiel!</a:t>
            </a:r>
          </a:p>
        </p:txBody>
      </p:sp>
      <p:pic>
        <p:nvPicPr>
          <p:cNvPr id="7" name="Picture 6" descr="A close up of a logo&#10;&#10;Description automatically generated">
            <a:extLst>
              <a:ext uri="{FF2B5EF4-FFF2-40B4-BE49-F238E27FC236}">
                <a16:creationId xmlns:a16="http://schemas.microsoft.com/office/drawing/2014/main" id="{BC88B1D9-3F52-4B8B-BCFD-B18F6F71D5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398" y="4907783"/>
            <a:ext cx="1301807" cy="1252681"/>
          </a:xfrm>
          <a:prstGeom prst="rect">
            <a:avLst/>
          </a:prstGeom>
        </p:spPr>
      </p:pic>
      <p:pic>
        <p:nvPicPr>
          <p:cNvPr id="8" name="Picture 7">
            <a:extLst>
              <a:ext uri="{FF2B5EF4-FFF2-40B4-BE49-F238E27FC236}">
                <a16:creationId xmlns:a16="http://schemas.microsoft.com/office/drawing/2014/main" id="{59F566D6-DCE5-4A7E-AA33-0C777F24DCDD}"/>
              </a:ext>
            </a:extLst>
          </p:cNvPr>
          <p:cNvPicPr>
            <a:picLocks noChangeAspect="1"/>
          </p:cNvPicPr>
          <p:nvPr/>
        </p:nvPicPr>
        <p:blipFill>
          <a:blip r:embed="rId6"/>
          <a:stretch>
            <a:fillRect/>
          </a:stretch>
        </p:blipFill>
        <p:spPr>
          <a:xfrm flipH="1">
            <a:off x="180000" y="4935659"/>
            <a:ext cx="1224438" cy="1252681"/>
          </a:xfrm>
          <a:prstGeom prst="rect">
            <a:avLst/>
          </a:prstGeom>
        </p:spPr>
      </p:pic>
      <p:grpSp>
        <p:nvGrpSpPr>
          <p:cNvPr id="17" name="Group 16">
            <a:extLst>
              <a:ext uri="{FF2B5EF4-FFF2-40B4-BE49-F238E27FC236}">
                <a16:creationId xmlns:a16="http://schemas.microsoft.com/office/drawing/2014/main" id="{E88724CD-CA45-438E-9BD5-AF708F16C537}"/>
              </a:ext>
            </a:extLst>
          </p:cNvPr>
          <p:cNvGrpSpPr/>
          <p:nvPr/>
        </p:nvGrpSpPr>
        <p:grpSpPr>
          <a:xfrm>
            <a:off x="7615757" y="649800"/>
            <a:ext cx="2583542" cy="1292400"/>
            <a:chOff x="3556000" y="3737429"/>
            <a:chExt cx="2583542" cy="1292400"/>
          </a:xfrm>
        </p:grpSpPr>
        <p:grpSp>
          <p:nvGrpSpPr>
            <p:cNvPr id="11" name="Group 10">
              <a:extLst>
                <a:ext uri="{FF2B5EF4-FFF2-40B4-BE49-F238E27FC236}">
                  <a16:creationId xmlns:a16="http://schemas.microsoft.com/office/drawing/2014/main" id="{41C4E3EB-9554-4602-8D7D-AD71C28A8A3F}"/>
                </a:ext>
              </a:extLst>
            </p:cNvPr>
            <p:cNvGrpSpPr/>
            <p:nvPr/>
          </p:nvGrpSpPr>
          <p:grpSpPr>
            <a:xfrm>
              <a:off x="3556000" y="3737429"/>
              <a:ext cx="2583542" cy="1292400"/>
              <a:chOff x="3556000" y="3737429"/>
              <a:chExt cx="2583542" cy="1292400"/>
            </a:xfrm>
          </p:grpSpPr>
          <p:sp>
            <p:nvSpPr>
              <p:cNvPr id="9" name="TextBox 8">
                <a:extLst>
                  <a:ext uri="{FF2B5EF4-FFF2-40B4-BE49-F238E27FC236}">
                    <a16:creationId xmlns:a16="http://schemas.microsoft.com/office/drawing/2014/main" id="{9086BFE0-D09D-46EC-A90F-3A83F13037F4}"/>
                  </a:ext>
                </a:extLst>
              </p:cNvPr>
              <p:cNvSpPr txBox="1"/>
              <p:nvPr/>
            </p:nvSpPr>
            <p:spPr>
              <a:xfrm>
                <a:off x="3556000" y="3737429"/>
                <a:ext cx="1291771" cy="1292400"/>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0" name="TextBox 9">
                <a:extLst>
                  <a:ext uri="{FF2B5EF4-FFF2-40B4-BE49-F238E27FC236}">
                    <a16:creationId xmlns:a16="http://schemas.microsoft.com/office/drawing/2014/main" id="{31AE3165-2E8F-4671-8456-BA6AE805FD37}"/>
                  </a:ext>
                </a:extLst>
              </p:cNvPr>
              <p:cNvSpPr txBox="1"/>
              <p:nvPr/>
            </p:nvSpPr>
            <p:spPr>
              <a:xfrm>
                <a:off x="4847771" y="3737429"/>
                <a:ext cx="1291771" cy="1292400"/>
              </a:xfrm>
              <a:prstGeom prst="rect">
                <a:avLst/>
              </a:prstGeom>
              <a:solidFill>
                <a:schemeClr val="accent1">
                  <a:lumMod val="50000"/>
                </a:schemeClr>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grpSp>
        <p:sp>
          <p:nvSpPr>
            <p:cNvPr id="12" name="TextBox 11">
              <a:extLst>
                <a:ext uri="{FF2B5EF4-FFF2-40B4-BE49-F238E27FC236}">
                  <a16:creationId xmlns:a16="http://schemas.microsoft.com/office/drawing/2014/main" id="{4718B67B-05EB-442D-93EB-F58A8D693581}"/>
                </a:ext>
              </a:extLst>
            </p:cNvPr>
            <p:cNvSpPr txBox="1"/>
            <p:nvPr/>
          </p:nvSpPr>
          <p:spPr>
            <a:xfrm>
              <a:off x="3658961" y="3968130"/>
              <a:ext cx="1085850" cy="830997"/>
            </a:xfrm>
            <a:prstGeom prst="rect">
              <a:avLst/>
            </a:prstGeom>
            <a:noFill/>
          </p:spPr>
          <p:txBody>
            <a:bodyPr wrap="square" rtlCol="0" anchor="ctr">
              <a:spAutoFit/>
            </a:bodyPr>
            <a:lstStyle/>
            <a:p>
              <a:pPr algn="ctr"/>
              <a:r>
                <a:rPr lang="en-GB" sz="2400" b="1" dirty="0">
                  <a:solidFill>
                    <a:schemeClr val="accent5">
                      <a:lumMod val="50000"/>
                    </a:schemeClr>
                  </a:solidFill>
                </a:rPr>
                <a:t>Ich </a:t>
              </a:r>
              <a:r>
                <a:rPr lang="en-GB" sz="2400" b="1" dirty="0" err="1">
                  <a:solidFill>
                    <a:schemeClr val="accent5">
                      <a:lumMod val="50000"/>
                    </a:schemeClr>
                  </a:solidFill>
                </a:rPr>
                <a:t>habe</a:t>
              </a:r>
              <a:endParaRPr lang="en-GB" sz="2400" b="1" dirty="0">
                <a:solidFill>
                  <a:schemeClr val="accent5">
                    <a:lumMod val="50000"/>
                  </a:schemeClr>
                </a:solidFill>
              </a:endParaRPr>
            </a:p>
          </p:txBody>
        </p:sp>
        <p:sp>
          <p:nvSpPr>
            <p:cNvPr id="13" name="TextBox 12">
              <a:extLst>
                <a:ext uri="{FF2B5EF4-FFF2-40B4-BE49-F238E27FC236}">
                  <a16:creationId xmlns:a16="http://schemas.microsoft.com/office/drawing/2014/main" id="{860BFBCC-378C-4293-B4E4-B6FA0CB8BAB9}"/>
                </a:ext>
              </a:extLst>
            </p:cNvPr>
            <p:cNvSpPr txBox="1"/>
            <p:nvPr/>
          </p:nvSpPr>
          <p:spPr>
            <a:xfrm>
              <a:off x="4950732" y="3952456"/>
              <a:ext cx="1085850" cy="830997"/>
            </a:xfrm>
            <a:prstGeom prst="rect">
              <a:avLst/>
            </a:prstGeom>
            <a:noFill/>
          </p:spPr>
          <p:txBody>
            <a:bodyPr wrap="square" rtlCol="0">
              <a:spAutoFit/>
            </a:bodyPr>
            <a:lstStyle/>
            <a:p>
              <a:pPr algn="ctr"/>
              <a:r>
                <a:rPr lang="en-GB" sz="2400" b="1" dirty="0">
                  <a:solidFill>
                    <a:srgbClr val="FFC000"/>
                  </a:solidFill>
                </a:rPr>
                <a:t>Du </a:t>
              </a:r>
              <a:r>
                <a:rPr lang="en-GB" sz="2400" b="1" dirty="0" err="1">
                  <a:solidFill>
                    <a:srgbClr val="FFC000"/>
                  </a:solidFill>
                </a:rPr>
                <a:t>bist</a:t>
              </a:r>
              <a:endParaRPr lang="en-GB" sz="2400" b="1" dirty="0">
                <a:solidFill>
                  <a:srgbClr val="FFC000"/>
                </a:solidFill>
              </a:endParaRPr>
            </a:p>
          </p:txBody>
        </p:sp>
      </p:grpSp>
      <p:grpSp>
        <p:nvGrpSpPr>
          <p:cNvPr id="18" name="Group 17">
            <a:extLst>
              <a:ext uri="{FF2B5EF4-FFF2-40B4-BE49-F238E27FC236}">
                <a16:creationId xmlns:a16="http://schemas.microsoft.com/office/drawing/2014/main" id="{35757DB1-475F-422F-9925-2097CC9F8039}"/>
              </a:ext>
            </a:extLst>
          </p:cNvPr>
          <p:cNvGrpSpPr/>
          <p:nvPr/>
        </p:nvGrpSpPr>
        <p:grpSpPr>
          <a:xfrm rot="16200000">
            <a:off x="6969205" y="2576615"/>
            <a:ext cx="2583542" cy="1292400"/>
            <a:chOff x="3556000" y="3737429"/>
            <a:chExt cx="2583542" cy="1292400"/>
          </a:xfrm>
        </p:grpSpPr>
        <p:grpSp>
          <p:nvGrpSpPr>
            <p:cNvPr id="19" name="Group 18">
              <a:extLst>
                <a:ext uri="{FF2B5EF4-FFF2-40B4-BE49-F238E27FC236}">
                  <a16:creationId xmlns:a16="http://schemas.microsoft.com/office/drawing/2014/main" id="{42A8DBF8-E79D-4508-BC6B-8F29EF91F927}"/>
                </a:ext>
              </a:extLst>
            </p:cNvPr>
            <p:cNvGrpSpPr/>
            <p:nvPr/>
          </p:nvGrpSpPr>
          <p:grpSpPr>
            <a:xfrm>
              <a:off x="3556000" y="3737429"/>
              <a:ext cx="2583542" cy="1292400"/>
              <a:chOff x="3556000" y="3737429"/>
              <a:chExt cx="2583542" cy="1292400"/>
            </a:xfrm>
          </p:grpSpPr>
          <p:sp>
            <p:nvSpPr>
              <p:cNvPr id="22" name="TextBox 21">
                <a:extLst>
                  <a:ext uri="{FF2B5EF4-FFF2-40B4-BE49-F238E27FC236}">
                    <a16:creationId xmlns:a16="http://schemas.microsoft.com/office/drawing/2014/main" id="{53513550-4CA6-4A21-9DDA-D1068582C513}"/>
                  </a:ext>
                </a:extLst>
              </p:cNvPr>
              <p:cNvSpPr txBox="1"/>
              <p:nvPr/>
            </p:nvSpPr>
            <p:spPr>
              <a:xfrm>
                <a:off x="3556000" y="3737429"/>
                <a:ext cx="1291771" cy="1292400"/>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23" name="TextBox 22">
                <a:extLst>
                  <a:ext uri="{FF2B5EF4-FFF2-40B4-BE49-F238E27FC236}">
                    <a16:creationId xmlns:a16="http://schemas.microsoft.com/office/drawing/2014/main" id="{382E0EB4-2641-4389-9865-042209C37931}"/>
                  </a:ext>
                </a:extLst>
              </p:cNvPr>
              <p:cNvSpPr txBox="1"/>
              <p:nvPr/>
            </p:nvSpPr>
            <p:spPr>
              <a:xfrm>
                <a:off x="4847771" y="3737429"/>
                <a:ext cx="1291771" cy="1292400"/>
              </a:xfrm>
              <a:prstGeom prst="rect">
                <a:avLst/>
              </a:prstGeom>
              <a:solidFill>
                <a:schemeClr val="accent1">
                  <a:lumMod val="50000"/>
                </a:schemeClr>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grpSp>
        <p:sp>
          <p:nvSpPr>
            <p:cNvPr id="20" name="TextBox 19">
              <a:extLst>
                <a:ext uri="{FF2B5EF4-FFF2-40B4-BE49-F238E27FC236}">
                  <a16:creationId xmlns:a16="http://schemas.microsoft.com/office/drawing/2014/main" id="{D5A3190F-1AEB-4B76-9973-623EF671599C}"/>
                </a:ext>
              </a:extLst>
            </p:cNvPr>
            <p:cNvSpPr txBox="1"/>
            <p:nvPr/>
          </p:nvSpPr>
          <p:spPr>
            <a:xfrm rot="5400000">
              <a:off x="3658961" y="3968133"/>
              <a:ext cx="1085850" cy="830997"/>
            </a:xfrm>
            <a:prstGeom prst="rect">
              <a:avLst/>
            </a:prstGeom>
            <a:noFill/>
          </p:spPr>
          <p:txBody>
            <a:bodyPr wrap="square" rtlCol="0" anchor="ctr">
              <a:spAutoFit/>
            </a:bodyPr>
            <a:lstStyle/>
            <a:p>
              <a:pPr algn="ctr"/>
              <a:r>
                <a:rPr lang="en-GB" sz="2400" b="1" dirty="0" err="1">
                  <a:solidFill>
                    <a:schemeClr val="accent5">
                      <a:lumMod val="50000"/>
                    </a:schemeClr>
                  </a:solidFill>
                </a:rPr>
                <a:t>eine</a:t>
              </a:r>
              <a:r>
                <a:rPr lang="en-GB" sz="2400" b="1" dirty="0">
                  <a:solidFill>
                    <a:schemeClr val="accent5">
                      <a:lumMod val="50000"/>
                    </a:schemeClr>
                  </a:solidFill>
                </a:rPr>
                <a:t> Frau</a:t>
              </a:r>
            </a:p>
          </p:txBody>
        </p:sp>
        <p:sp>
          <p:nvSpPr>
            <p:cNvPr id="21" name="TextBox 20">
              <a:extLst>
                <a:ext uri="{FF2B5EF4-FFF2-40B4-BE49-F238E27FC236}">
                  <a16:creationId xmlns:a16="http://schemas.microsoft.com/office/drawing/2014/main" id="{C3C51842-94CD-4A6F-8999-C141BE8761F0}"/>
                </a:ext>
              </a:extLst>
            </p:cNvPr>
            <p:cNvSpPr txBox="1"/>
            <p:nvPr/>
          </p:nvSpPr>
          <p:spPr>
            <a:xfrm rot="5400000">
              <a:off x="4950732" y="4152798"/>
              <a:ext cx="1085850" cy="461665"/>
            </a:xfrm>
            <a:prstGeom prst="rect">
              <a:avLst/>
            </a:prstGeom>
            <a:noFill/>
          </p:spPr>
          <p:txBody>
            <a:bodyPr wrap="square" lIns="0" rIns="0" rtlCol="0">
              <a:spAutoFit/>
            </a:bodyPr>
            <a:lstStyle/>
            <a:p>
              <a:pPr algn="ctr"/>
              <a:r>
                <a:rPr lang="en-GB" sz="2400" b="1" dirty="0">
                  <a:solidFill>
                    <a:srgbClr val="FFC000"/>
                  </a:solidFill>
                </a:rPr>
                <a:t>Hunger</a:t>
              </a:r>
            </a:p>
          </p:txBody>
        </p:sp>
      </p:grpSp>
      <p:grpSp>
        <p:nvGrpSpPr>
          <p:cNvPr id="42" name="Group 41">
            <a:extLst>
              <a:ext uri="{FF2B5EF4-FFF2-40B4-BE49-F238E27FC236}">
                <a16:creationId xmlns:a16="http://schemas.microsoft.com/office/drawing/2014/main" id="{ACEC298A-1E0B-486A-8058-3E99A14452C4}"/>
              </a:ext>
            </a:extLst>
          </p:cNvPr>
          <p:cNvGrpSpPr/>
          <p:nvPr/>
        </p:nvGrpSpPr>
        <p:grpSpPr>
          <a:xfrm>
            <a:off x="5058769" y="1941572"/>
            <a:ext cx="2583542" cy="1292400"/>
            <a:chOff x="3556000" y="3737429"/>
            <a:chExt cx="2583542" cy="1292400"/>
          </a:xfrm>
        </p:grpSpPr>
        <p:grpSp>
          <p:nvGrpSpPr>
            <p:cNvPr id="43" name="Group 42">
              <a:extLst>
                <a:ext uri="{FF2B5EF4-FFF2-40B4-BE49-F238E27FC236}">
                  <a16:creationId xmlns:a16="http://schemas.microsoft.com/office/drawing/2014/main" id="{8C3EB767-0C51-4229-A772-D2976E2D7A71}"/>
                </a:ext>
              </a:extLst>
            </p:cNvPr>
            <p:cNvGrpSpPr/>
            <p:nvPr/>
          </p:nvGrpSpPr>
          <p:grpSpPr>
            <a:xfrm>
              <a:off x="3556000" y="3737429"/>
              <a:ext cx="2583542" cy="1292400"/>
              <a:chOff x="3556000" y="3737429"/>
              <a:chExt cx="2583542" cy="1292400"/>
            </a:xfrm>
          </p:grpSpPr>
          <p:sp>
            <p:nvSpPr>
              <p:cNvPr id="46" name="TextBox 45">
                <a:extLst>
                  <a:ext uri="{FF2B5EF4-FFF2-40B4-BE49-F238E27FC236}">
                    <a16:creationId xmlns:a16="http://schemas.microsoft.com/office/drawing/2014/main" id="{1DE8F455-0F5D-445F-B5C8-A95624C529CC}"/>
                  </a:ext>
                </a:extLst>
              </p:cNvPr>
              <p:cNvSpPr txBox="1"/>
              <p:nvPr/>
            </p:nvSpPr>
            <p:spPr>
              <a:xfrm>
                <a:off x="3556000" y="3737429"/>
                <a:ext cx="1291771" cy="1292400"/>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47" name="TextBox 46">
                <a:extLst>
                  <a:ext uri="{FF2B5EF4-FFF2-40B4-BE49-F238E27FC236}">
                    <a16:creationId xmlns:a16="http://schemas.microsoft.com/office/drawing/2014/main" id="{2B0BE069-81D4-4DEF-959D-7B375B6231ED}"/>
                  </a:ext>
                </a:extLst>
              </p:cNvPr>
              <p:cNvSpPr txBox="1"/>
              <p:nvPr/>
            </p:nvSpPr>
            <p:spPr>
              <a:xfrm>
                <a:off x="4847771" y="3737429"/>
                <a:ext cx="1291771" cy="1292400"/>
              </a:xfrm>
              <a:prstGeom prst="rect">
                <a:avLst/>
              </a:prstGeom>
              <a:solidFill>
                <a:schemeClr val="accent1">
                  <a:lumMod val="50000"/>
                </a:schemeClr>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grpSp>
        <p:sp>
          <p:nvSpPr>
            <p:cNvPr id="44" name="TextBox 43">
              <a:extLst>
                <a:ext uri="{FF2B5EF4-FFF2-40B4-BE49-F238E27FC236}">
                  <a16:creationId xmlns:a16="http://schemas.microsoft.com/office/drawing/2014/main" id="{D99F06E1-5E7A-4F00-83E7-E07B37E62426}"/>
                </a:ext>
              </a:extLst>
            </p:cNvPr>
            <p:cNvSpPr txBox="1"/>
            <p:nvPr/>
          </p:nvSpPr>
          <p:spPr>
            <a:xfrm>
              <a:off x="3658961" y="3968130"/>
              <a:ext cx="1085850" cy="830997"/>
            </a:xfrm>
            <a:prstGeom prst="rect">
              <a:avLst/>
            </a:prstGeom>
            <a:noFill/>
          </p:spPr>
          <p:txBody>
            <a:bodyPr wrap="square" rtlCol="0" anchor="ctr">
              <a:spAutoFit/>
            </a:bodyPr>
            <a:lstStyle/>
            <a:p>
              <a:pPr algn="ctr"/>
              <a:r>
                <a:rPr lang="en-GB" sz="2400" b="1" dirty="0">
                  <a:solidFill>
                    <a:schemeClr val="accent5">
                      <a:lumMod val="50000"/>
                    </a:schemeClr>
                  </a:solidFill>
                </a:rPr>
                <a:t>Ich </a:t>
              </a:r>
              <a:r>
                <a:rPr lang="en-GB" sz="2400" b="1" dirty="0" err="1">
                  <a:solidFill>
                    <a:schemeClr val="accent5">
                      <a:lumMod val="50000"/>
                    </a:schemeClr>
                  </a:solidFill>
                </a:rPr>
                <a:t>habe</a:t>
              </a:r>
              <a:endParaRPr lang="en-GB" sz="2400" b="1" dirty="0">
                <a:solidFill>
                  <a:schemeClr val="accent5">
                    <a:lumMod val="50000"/>
                  </a:schemeClr>
                </a:solidFill>
              </a:endParaRPr>
            </a:p>
          </p:txBody>
        </p:sp>
        <p:sp>
          <p:nvSpPr>
            <p:cNvPr id="45" name="TextBox 44">
              <a:extLst>
                <a:ext uri="{FF2B5EF4-FFF2-40B4-BE49-F238E27FC236}">
                  <a16:creationId xmlns:a16="http://schemas.microsoft.com/office/drawing/2014/main" id="{F49ADAA7-3371-4CA3-A2CD-466A4FD224AB}"/>
                </a:ext>
              </a:extLst>
            </p:cNvPr>
            <p:cNvSpPr txBox="1"/>
            <p:nvPr/>
          </p:nvSpPr>
          <p:spPr>
            <a:xfrm>
              <a:off x="4950731" y="3968130"/>
              <a:ext cx="1085850" cy="830997"/>
            </a:xfrm>
            <a:prstGeom prst="rect">
              <a:avLst/>
            </a:prstGeom>
            <a:noFill/>
          </p:spPr>
          <p:txBody>
            <a:bodyPr wrap="square" rtlCol="0">
              <a:spAutoFit/>
            </a:bodyPr>
            <a:lstStyle/>
            <a:p>
              <a:pPr algn="ctr"/>
              <a:r>
                <a:rPr lang="en-GB" sz="2400" b="1" dirty="0" err="1">
                  <a:solidFill>
                    <a:srgbClr val="FFC000"/>
                  </a:solidFill>
                </a:rPr>
                <a:t>Wir</a:t>
              </a:r>
              <a:r>
                <a:rPr lang="en-GB" sz="2400" b="1" dirty="0">
                  <a:solidFill>
                    <a:srgbClr val="FFC000"/>
                  </a:solidFill>
                </a:rPr>
                <a:t> </a:t>
              </a:r>
              <a:r>
                <a:rPr lang="en-GB" sz="2400" b="1" dirty="0" err="1">
                  <a:solidFill>
                    <a:srgbClr val="FFC000"/>
                  </a:solidFill>
                </a:rPr>
                <a:t>sind</a:t>
              </a:r>
              <a:endParaRPr lang="en-GB" sz="2400" b="1" dirty="0">
                <a:solidFill>
                  <a:srgbClr val="FFC000"/>
                </a:solidFill>
              </a:endParaRPr>
            </a:p>
          </p:txBody>
        </p:sp>
      </p:grpSp>
      <p:grpSp>
        <p:nvGrpSpPr>
          <p:cNvPr id="52" name="Group 51">
            <a:extLst>
              <a:ext uri="{FF2B5EF4-FFF2-40B4-BE49-F238E27FC236}">
                <a16:creationId xmlns:a16="http://schemas.microsoft.com/office/drawing/2014/main" id="{24F6BFE8-7F46-4DE4-9083-3842C1B6D6DA}"/>
              </a:ext>
            </a:extLst>
          </p:cNvPr>
          <p:cNvGrpSpPr/>
          <p:nvPr/>
        </p:nvGrpSpPr>
        <p:grpSpPr>
          <a:xfrm>
            <a:off x="8467318" y="1511028"/>
            <a:ext cx="3429469" cy="1349071"/>
            <a:chOff x="8467318" y="1511028"/>
            <a:chExt cx="3429469" cy="1349071"/>
          </a:xfrm>
        </p:grpSpPr>
        <p:grpSp>
          <p:nvGrpSpPr>
            <p:cNvPr id="48" name="Group 47">
              <a:extLst>
                <a:ext uri="{FF2B5EF4-FFF2-40B4-BE49-F238E27FC236}">
                  <a16:creationId xmlns:a16="http://schemas.microsoft.com/office/drawing/2014/main" id="{32E9A323-FCFD-42A8-B751-C1BE0662CB1D}"/>
                </a:ext>
              </a:extLst>
            </p:cNvPr>
            <p:cNvGrpSpPr/>
            <p:nvPr/>
          </p:nvGrpSpPr>
          <p:grpSpPr>
            <a:xfrm>
              <a:off x="8467318" y="1511028"/>
              <a:ext cx="933528" cy="815994"/>
              <a:chOff x="9058775" y="2709514"/>
              <a:chExt cx="933528" cy="815994"/>
            </a:xfrm>
          </p:grpSpPr>
          <p:pic>
            <p:nvPicPr>
              <p:cNvPr id="36" name="Picture 35" descr="green checkmark">
                <a:extLst>
                  <a:ext uri="{FF2B5EF4-FFF2-40B4-BE49-F238E27FC236}">
                    <a16:creationId xmlns:a16="http://schemas.microsoft.com/office/drawing/2014/main" id="{232E058B-2381-4E5B-A1B3-0E55F24C31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58775" y="2709514"/>
                <a:ext cx="783354" cy="815994"/>
              </a:xfrm>
              <a:prstGeom prst="rect">
                <a:avLst/>
              </a:prstGeom>
            </p:spPr>
          </p:pic>
          <p:sp>
            <p:nvSpPr>
              <p:cNvPr id="37" name="TextBox 36">
                <a:extLst>
                  <a:ext uri="{FF2B5EF4-FFF2-40B4-BE49-F238E27FC236}">
                    <a16:creationId xmlns:a16="http://schemas.microsoft.com/office/drawing/2014/main" id="{4706CF87-05AD-4454-845A-EF8CA5D80389}"/>
                  </a:ext>
                </a:extLst>
              </p:cNvPr>
              <p:cNvSpPr txBox="1"/>
              <p:nvPr/>
            </p:nvSpPr>
            <p:spPr>
              <a:xfrm>
                <a:off x="9450452" y="2905780"/>
                <a:ext cx="541851" cy="523220"/>
              </a:xfrm>
              <a:prstGeom prst="rect">
                <a:avLst/>
              </a:prstGeom>
              <a:solidFill>
                <a:schemeClr val="bg1"/>
              </a:solidFill>
              <a:ln w="19050">
                <a:solidFill>
                  <a:schemeClr val="tx1"/>
                </a:solidFill>
              </a:ln>
            </p:spPr>
            <p:txBody>
              <a:bodyPr wrap="square" lIns="0" rIns="0" rtlCol="0">
                <a:spAutoFit/>
              </a:bodyPr>
              <a:lstStyle/>
              <a:p>
                <a:pPr lvl="0" algn="ctr"/>
                <a:r>
                  <a:rPr kumimoji="0" lang="en-GB" sz="28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r>
                  <a:rPr lang="en-GB" sz="2800" b="1" dirty="0">
                    <a:solidFill>
                      <a:srgbClr val="4472C4">
                        <a:lumMod val="50000"/>
                      </a:srgbClr>
                    </a:solidFill>
                  </a:rPr>
                  <a:t>1</a:t>
                </a:r>
                <a:endParaRPr kumimoji="0" lang="en-GB" sz="28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endParaRPr>
              </a:p>
            </p:txBody>
          </p:sp>
        </p:grpSp>
        <p:sp>
          <p:nvSpPr>
            <p:cNvPr id="53" name="TextBox 52">
              <a:extLst>
                <a:ext uri="{FF2B5EF4-FFF2-40B4-BE49-F238E27FC236}">
                  <a16:creationId xmlns:a16="http://schemas.microsoft.com/office/drawing/2014/main" id="{5232DB0D-2BE7-48C2-9EE7-4C6E83DA5C8D}"/>
                </a:ext>
              </a:extLst>
            </p:cNvPr>
            <p:cNvSpPr txBox="1"/>
            <p:nvPr/>
          </p:nvSpPr>
          <p:spPr>
            <a:xfrm>
              <a:off x="9758776" y="2152213"/>
              <a:ext cx="2138011" cy="707886"/>
            </a:xfrm>
            <a:prstGeom prst="rect">
              <a:avLst/>
            </a:prstGeom>
            <a:solidFill>
              <a:schemeClr val="bg1"/>
            </a:solidFill>
            <a:ln>
              <a:solidFill>
                <a:schemeClr val="accent1">
                  <a:lumMod val="50000"/>
                </a:schemeClr>
              </a:solidFill>
            </a:ln>
          </p:spPr>
          <p:txBody>
            <a:bodyPr wrap="square" rtlCol="0">
              <a:spAutoFit/>
            </a:bodyPr>
            <a:lstStyle/>
            <a:p>
              <a:pPr algn="ctr"/>
              <a:r>
                <a:rPr lang="en-US" sz="2000" dirty="0" err="1">
                  <a:solidFill>
                    <a:schemeClr val="accent5">
                      <a:lumMod val="50000"/>
                    </a:schemeClr>
                  </a:solidFill>
                </a:rPr>
                <a:t>Richtig</a:t>
              </a:r>
              <a:r>
                <a:rPr lang="en-US" sz="2000" dirty="0">
                  <a:solidFill>
                    <a:schemeClr val="accent5">
                      <a:lumMod val="50000"/>
                    </a:schemeClr>
                  </a:solidFill>
                </a:rPr>
                <a:t>!</a:t>
              </a:r>
            </a:p>
            <a:p>
              <a:pPr algn="ctr"/>
              <a:r>
                <a:rPr lang="en-US" sz="2000" dirty="0">
                  <a:solidFill>
                    <a:schemeClr val="accent5">
                      <a:lumMod val="50000"/>
                    </a:schemeClr>
                  </a:solidFill>
                </a:rPr>
                <a:t>Hunger </a:t>
              </a:r>
              <a:r>
                <a:rPr lang="en-US" sz="2000" b="1" dirty="0" err="1">
                  <a:solidFill>
                    <a:schemeClr val="accent5">
                      <a:lumMod val="50000"/>
                    </a:schemeClr>
                  </a:solidFill>
                </a:rPr>
                <a:t>haben</a:t>
              </a:r>
              <a:endParaRPr lang="en-US" sz="2000" dirty="0">
                <a:solidFill>
                  <a:schemeClr val="accent5">
                    <a:lumMod val="50000"/>
                  </a:schemeClr>
                </a:solidFill>
              </a:endParaRPr>
            </a:p>
          </p:txBody>
        </p:sp>
      </p:grpSp>
      <p:grpSp>
        <p:nvGrpSpPr>
          <p:cNvPr id="57" name="Group 56">
            <a:extLst>
              <a:ext uri="{FF2B5EF4-FFF2-40B4-BE49-F238E27FC236}">
                <a16:creationId xmlns:a16="http://schemas.microsoft.com/office/drawing/2014/main" id="{BE5FE405-4930-4C05-968B-3BED72308569}"/>
              </a:ext>
            </a:extLst>
          </p:cNvPr>
          <p:cNvGrpSpPr/>
          <p:nvPr/>
        </p:nvGrpSpPr>
        <p:grpSpPr>
          <a:xfrm>
            <a:off x="5297681" y="1124291"/>
            <a:ext cx="2138011" cy="3002230"/>
            <a:chOff x="5297681" y="1124291"/>
            <a:chExt cx="2138011" cy="3002230"/>
          </a:xfrm>
        </p:grpSpPr>
        <p:grpSp>
          <p:nvGrpSpPr>
            <p:cNvPr id="50" name="Group 49">
              <a:extLst>
                <a:ext uri="{FF2B5EF4-FFF2-40B4-BE49-F238E27FC236}">
                  <a16:creationId xmlns:a16="http://schemas.microsoft.com/office/drawing/2014/main" id="{DA0F4927-0F72-4D38-819F-EE555EFBFA43}"/>
                </a:ext>
              </a:extLst>
            </p:cNvPr>
            <p:cNvGrpSpPr/>
            <p:nvPr/>
          </p:nvGrpSpPr>
          <p:grpSpPr>
            <a:xfrm>
              <a:off x="6047268" y="1124291"/>
              <a:ext cx="976885" cy="1107807"/>
              <a:chOff x="6047268" y="1124291"/>
              <a:chExt cx="976885" cy="1107807"/>
            </a:xfrm>
          </p:grpSpPr>
          <p:pic>
            <p:nvPicPr>
              <p:cNvPr id="6146" name="Picture 2" descr="Cross Clip Art">
                <a:extLst>
                  <a:ext uri="{FF2B5EF4-FFF2-40B4-BE49-F238E27FC236}">
                    <a16:creationId xmlns:a16="http://schemas.microsoft.com/office/drawing/2014/main" id="{0997753B-5A4D-41B9-8FE0-9B7CA4279F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47268" y="1385901"/>
                <a:ext cx="846197" cy="846197"/>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1D37EEA6-DCFE-4AB7-A659-016982D8DBA0}"/>
                  </a:ext>
                </a:extLst>
              </p:cNvPr>
              <p:cNvSpPr txBox="1"/>
              <p:nvPr/>
            </p:nvSpPr>
            <p:spPr>
              <a:xfrm>
                <a:off x="6482302" y="1124291"/>
                <a:ext cx="541851" cy="523220"/>
              </a:xfrm>
              <a:prstGeom prst="rect">
                <a:avLst/>
              </a:prstGeom>
              <a:solidFill>
                <a:schemeClr val="bg1"/>
              </a:solidFill>
              <a:ln w="19050">
                <a:solidFill>
                  <a:schemeClr val="tx1"/>
                </a:solidFill>
              </a:ln>
            </p:spPr>
            <p:txBody>
              <a:bodyPr wrap="square" lIns="0" rIns="0" rtlCol="0">
                <a:spAutoFit/>
              </a:bodyPr>
              <a:lstStyle/>
              <a:p>
                <a:pPr lvl="0" algn="ctr"/>
                <a:r>
                  <a:rPr kumimoji="0" lang="en-GB" sz="28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r>
                  <a:rPr lang="en-GB" sz="2800" b="1" dirty="0">
                    <a:solidFill>
                      <a:srgbClr val="4472C4">
                        <a:lumMod val="50000"/>
                      </a:srgbClr>
                    </a:solidFill>
                  </a:rPr>
                  <a:t>1</a:t>
                </a:r>
                <a:endParaRPr kumimoji="0" lang="en-GB" sz="28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endParaRPr>
              </a:p>
            </p:txBody>
          </p:sp>
        </p:grpSp>
        <p:sp>
          <p:nvSpPr>
            <p:cNvPr id="58" name="TextBox 57">
              <a:extLst>
                <a:ext uri="{FF2B5EF4-FFF2-40B4-BE49-F238E27FC236}">
                  <a16:creationId xmlns:a16="http://schemas.microsoft.com/office/drawing/2014/main" id="{069E148A-2089-40D4-A051-8F134C67C080}"/>
                </a:ext>
              </a:extLst>
            </p:cNvPr>
            <p:cNvSpPr txBox="1"/>
            <p:nvPr/>
          </p:nvSpPr>
          <p:spPr>
            <a:xfrm>
              <a:off x="5297681" y="3418635"/>
              <a:ext cx="2138011" cy="707886"/>
            </a:xfrm>
            <a:prstGeom prst="rect">
              <a:avLst/>
            </a:prstGeom>
            <a:solidFill>
              <a:schemeClr val="bg1"/>
            </a:solidFill>
            <a:ln>
              <a:solidFill>
                <a:schemeClr val="accent1">
                  <a:lumMod val="50000"/>
                </a:schemeClr>
              </a:solidFill>
            </a:ln>
          </p:spPr>
          <p:txBody>
            <a:bodyPr wrap="square" rtlCol="0">
              <a:spAutoFit/>
            </a:bodyPr>
            <a:lstStyle/>
            <a:p>
              <a:pPr algn="ctr"/>
              <a:r>
                <a:rPr lang="en-US" sz="2000" dirty="0" err="1">
                  <a:solidFill>
                    <a:schemeClr val="accent5">
                      <a:lumMod val="50000"/>
                    </a:schemeClr>
                  </a:solidFill>
                </a:rPr>
                <a:t>Falsch</a:t>
              </a:r>
              <a:r>
                <a:rPr lang="en-US" sz="2000" dirty="0">
                  <a:solidFill>
                    <a:schemeClr val="accent5">
                      <a:lumMod val="50000"/>
                    </a:schemeClr>
                  </a:solidFill>
                </a:rPr>
                <a:t>!</a:t>
              </a:r>
            </a:p>
            <a:p>
              <a:pPr algn="ctr"/>
              <a:r>
                <a:rPr lang="en-US" sz="2000" dirty="0">
                  <a:solidFill>
                    <a:schemeClr val="accent5">
                      <a:lumMod val="50000"/>
                    </a:schemeClr>
                  </a:solidFill>
                </a:rPr>
                <a:t>Hunger </a:t>
              </a:r>
              <a:r>
                <a:rPr lang="en-US" sz="2000" b="1" dirty="0" err="1">
                  <a:solidFill>
                    <a:schemeClr val="accent5">
                      <a:lumMod val="50000"/>
                    </a:schemeClr>
                  </a:solidFill>
                </a:rPr>
                <a:t>haben</a:t>
              </a:r>
              <a:endParaRPr lang="en-US" sz="2000" dirty="0">
                <a:solidFill>
                  <a:schemeClr val="accent5">
                    <a:lumMod val="50000"/>
                  </a:schemeClr>
                </a:solidFill>
              </a:endParaRPr>
            </a:p>
          </p:txBody>
        </p:sp>
      </p:grpSp>
    </p:spTree>
    <p:extLst>
      <p:ext uri="{BB962C8B-B14F-4D97-AF65-F5344CB8AC3E}">
        <p14:creationId xmlns:p14="http://schemas.microsoft.com/office/powerpoint/2010/main" val="147940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BC88B1D9-3F52-4B8B-BCFD-B18F6F71D5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398" y="4907783"/>
            <a:ext cx="1301807" cy="1252681"/>
          </a:xfrm>
          <a:prstGeom prst="rect">
            <a:avLst/>
          </a:prstGeom>
        </p:spPr>
      </p:pic>
      <p:pic>
        <p:nvPicPr>
          <p:cNvPr id="8" name="Picture 7">
            <a:extLst>
              <a:ext uri="{FF2B5EF4-FFF2-40B4-BE49-F238E27FC236}">
                <a16:creationId xmlns:a16="http://schemas.microsoft.com/office/drawing/2014/main" id="{59F566D6-DCE5-4A7E-AA33-0C777F24DCDD}"/>
              </a:ext>
            </a:extLst>
          </p:cNvPr>
          <p:cNvPicPr>
            <a:picLocks noChangeAspect="1"/>
          </p:cNvPicPr>
          <p:nvPr/>
        </p:nvPicPr>
        <p:blipFill>
          <a:blip r:embed="rId5"/>
          <a:stretch>
            <a:fillRect/>
          </a:stretch>
        </p:blipFill>
        <p:spPr>
          <a:xfrm flipH="1">
            <a:off x="180000" y="4935659"/>
            <a:ext cx="1224438" cy="1252681"/>
          </a:xfrm>
          <a:prstGeom prst="rect">
            <a:avLst/>
          </a:prstGeom>
        </p:spPr>
      </p:pic>
      <p:grpSp>
        <p:nvGrpSpPr>
          <p:cNvPr id="15" name="Group 14">
            <a:extLst>
              <a:ext uri="{FF2B5EF4-FFF2-40B4-BE49-F238E27FC236}">
                <a16:creationId xmlns:a16="http://schemas.microsoft.com/office/drawing/2014/main" id="{70A91181-81F6-432B-8F1C-A07757E9C0C5}"/>
              </a:ext>
            </a:extLst>
          </p:cNvPr>
          <p:cNvGrpSpPr/>
          <p:nvPr/>
        </p:nvGrpSpPr>
        <p:grpSpPr>
          <a:xfrm>
            <a:off x="7614954" y="1582932"/>
            <a:ext cx="2199451" cy="1157764"/>
            <a:chOff x="6193974" y="1501612"/>
            <a:chExt cx="2199451" cy="1157764"/>
          </a:xfrm>
        </p:grpSpPr>
        <p:sp>
          <p:nvSpPr>
            <p:cNvPr id="9" name="TextBox 8">
              <a:extLst>
                <a:ext uri="{FF2B5EF4-FFF2-40B4-BE49-F238E27FC236}">
                  <a16:creationId xmlns:a16="http://schemas.microsoft.com/office/drawing/2014/main" id="{9086BFE0-D09D-46EC-A90F-3A83F13037F4}"/>
                </a:ext>
              </a:extLst>
            </p:cNvPr>
            <p:cNvSpPr txBox="1"/>
            <p:nvPr/>
          </p:nvSpPr>
          <p:spPr>
            <a:xfrm>
              <a:off x="6197713" y="1510515"/>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0" name="TextBox 9">
              <a:extLst>
                <a:ext uri="{FF2B5EF4-FFF2-40B4-BE49-F238E27FC236}">
                  <a16:creationId xmlns:a16="http://schemas.microsoft.com/office/drawing/2014/main" id="{31AE3165-2E8F-4671-8456-BA6AE805FD37}"/>
                </a:ext>
              </a:extLst>
            </p:cNvPr>
            <p:cNvSpPr txBox="1"/>
            <p:nvPr/>
          </p:nvSpPr>
          <p:spPr>
            <a:xfrm>
              <a:off x="7283563" y="1501612"/>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12" name="TextBox 11">
              <a:extLst>
                <a:ext uri="{FF2B5EF4-FFF2-40B4-BE49-F238E27FC236}">
                  <a16:creationId xmlns:a16="http://schemas.microsoft.com/office/drawing/2014/main" id="{4718B67B-05EB-442D-93EB-F58A8D693581}"/>
                </a:ext>
              </a:extLst>
            </p:cNvPr>
            <p:cNvSpPr txBox="1"/>
            <p:nvPr/>
          </p:nvSpPr>
          <p:spPr>
            <a:xfrm>
              <a:off x="6193974" y="1898537"/>
              <a:ext cx="1137013" cy="400110"/>
            </a:xfrm>
            <a:prstGeom prst="rect">
              <a:avLst/>
            </a:prstGeom>
            <a:noFill/>
          </p:spPr>
          <p:txBody>
            <a:bodyPr wrap="square" rtlCol="0" anchor="ctr">
              <a:spAutoFit/>
            </a:bodyPr>
            <a:lstStyle/>
            <a:p>
              <a:pPr algn="ctr"/>
              <a:r>
                <a:rPr lang="en-GB" sz="2000" b="1" dirty="0" err="1">
                  <a:solidFill>
                    <a:schemeClr val="accent5">
                      <a:lumMod val="50000"/>
                    </a:schemeClr>
                  </a:solidFill>
                </a:rPr>
                <a:t>gesund</a:t>
              </a:r>
              <a:endParaRPr lang="en-GB" sz="2000" b="1" dirty="0">
                <a:solidFill>
                  <a:schemeClr val="accent5">
                    <a:lumMod val="50000"/>
                  </a:schemeClr>
                </a:solidFill>
              </a:endParaRPr>
            </a:p>
          </p:txBody>
        </p:sp>
        <p:sp>
          <p:nvSpPr>
            <p:cNvPr id="13" name="TextBox 12">
              <a:extLst>
                <a:ext uri="{FF2B5EF4-FFF2-40B4-BE49-F238E27FC236}">
                  <a16:creationId xmlns:a16="http://schemas.microsoft.com/office/drawing/2014/main" id="{860BFBCC-378C-4293-B4E4-B6FA0CB8BAB9}"/>
                </a:ext>
              </a:extLst>
            </p:cNvPr>
            <p:cNvSpPr txBox="1"/>
            <p:nvPr/>
          </p:nvSpPr>
          <p:spPr>
            <a:xfrm>
              <a:off x="7307575" y="1940061"/>
              <a:ext cx="1085850" cy="307777"/>
            </a:xfrm>
            <a:prstGeom prst="rect">
              <a:avLst/>
            </a:prstGeom>
            <a:noFill/>
          </p:spPr>
          <p:txBody>
            <a:bodyPr wrap="square" rtlCol="0">
              <a:spAutoFit/>
            </a:bodyPr>
            <a:lstStyle/>
            <a:p>
              <a:pPr algn="ctr"/>
              <a:r>
                <a:rPr lang="en-GB" sz="1400" b="1" dirty="0" err="1">
                  <a:solidFill>
                    <a:srgbClr val="FFC000"/>
                  </a:solidFill>
                </a:rPr>
                <a:t>gefunden</a:t>
              </a:r>
              <a:endParaRPr lang="en-GB" sz="1400" b="1" dirty="0">
                <a:solidFill>
                  <a:srgbClr val="FFC000"/>
                </a:solidFill>
              </a:endParaRPr>
            </a:p>
          </p:txBody>
        </p:sp>
      </p:grpSp>
      <p:grpSp>
        <p:nvGrpSpPr>
          <p:cNvPr id="24" name="Group 23">
            <a:extLst>
              <a:ext uri="{FF2B5EF4-FFF2-40B4-BE49-F238E27FC236}">
                <a16:creationId xmlns:a16="http://schemas.microsoft.com/office/drawing/2014/main" id="{EB0FA817-E4CC-4421-A117-57D7EEE3ECE5}"/>
              </a:ext>
            </a:extLst>
          </p:cNvPr>
          <p:cNvGrpSpPr/>
          <p:nvPr/>
        </p:nvGrpSpPr>
        <p:grpSpPr>
          <a:xfrm>
            <a:off x="5406480" y="1585388"/>
            <a:ext cx="2339521" cy="1149035"/>
            <a:chOff x="5069400" y="3832781"/>
            <a:chExt cx="2339521" cy="1149035"/>
          </a:xfrm>
        </p:grpSpPr>
        <p:sp>
          <p:nvSpPr>
            <p:cNvPr id="71" name="TextBox 70">
              <a:extLst>
                <a:ext uri="{FF2B5EF4-FFF2-40B4-BE49-F238E27FC236}">
                  <a16:creationId xmlns:a16="http://schemas.microsoft.com/office/drawing/2014/main" id="{90B98B67-11D5-4DC9-B42D-C9E0895576AC}"/>
                </a:ext>
              </a:extLst>
            </p:cNvPr>
            <p:cNvSpPr txBox="1"/>
            <p:nvPr/>
          </p:nvSpPr>
          <p:spPr>
            <a:xfrm>
              <a:off x="5110336" y="3832781"/>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72" name="TextBox 71">
              <a:extLst>
                <a:ext uri="{FF2B5EF4-FFF2-40B4-BE49-F238E27FC236}">
                  <a16:creationId xmlns:a16="http://schemas.microsoft.com/office/drawing/2014/main" id="{48D2DD11-B0DD-4C20-9033-4B547ADF3230}"/>
                </a:ext>
              </a:extLst>
            </p:cNvPr>
            <p:cNvSpPr txBox="1"/>
            <p:nvPr/>
          </p:nvSpPr>
          <p:spPr>
            <a:xfrm>
              <a:off x="6192025" y="383295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73" name="TextBox 72">
              <a:extLst>
                <a:ext uri="{FF2B5EF4-FFF2-40B4-BE49-F238E27FC236}">
                  <a16:creationId xmlns:a16="http://schemas.microsoft.com/office/drawing/2014/main" id="{5BF54930-C868-4B4D-A491-A29F37758C33}"/>
                </a:ext>
              </a:extLst>
            </p:cNvPr>
            <p:cNvSpPr txBox="1"/>
            <p:nvPr/>
          </p:nvSpPr>
          <p:spPr>
            <a:xfrm>
              <a:off x="5069400" y="4001374"/>
              <a:ext cx="1085850" cy="830997"/>
            </a:xfrm>
            <a:prstGeom prst="rect">
              <a:avLst/>
            </a:prstGeom>
            <a:noFill/>
          </p:spPr>
          <p:txBody>
            <a:bodyPr wrap="square" rtlCol="0" anchor="ctr">
              <a:spAutoFit/>
            </a:bodyPr>
            <a:lstStyle/>
            <a:p>
              <a:pPr algn="ctr"/>
              <a:r>
                <a:rPr lang="en-GB" sz="2400" b="1" dirty="0">
                  <a:solidFill>
                    <a:schemeClr val="accent5">
                      <a:lumMod val="50000"/>
                    </a:schemeClr>
                  </a:solidFill>
                </a:rPr>
                <a:t>Sie hat</a:t>
              </a:r>
            </a:p>
          </p:txBody>
        </p:sp>
        <p:sp>
          <p:nvSpPr>
            <p:cNvPr id="74" name="TextBox 73">
              <a:extLst>
                <a:ext uri="{FF2B5EF4-FFF2-40B4-BE49-F238E27FC236}">
                  <a16:creationId xmlns:a16="http://schemas.microsoft.com/office/drawing/2014/main" id="{E15A17E7-31B8-4040-824C-679C5F251063}"/>
                </a:ext>
              </a:extLst>
            </p:cNvPr>
            <p:cNvSpPr txBox="1"/>
            <p:nvPr/>
          </p:nvSpPr>
          <p:spPr>
            <a:xfrm>
              <a:off x="6116303" y="3997214"/>
              <a:ext cx="1292618" cy="830997"/>
            </a:xfrm>
            <a:prstGeom prst="rect">
              <a:avLst/>
            </a:prstGeom>
            <a:noFill/>
          </p:spPr>
          <p:txBody>
            <a:bodyPr wrap="square" rtlCol="0">
              <a:spAutoFit/>
            </a:bodyPr>
            <a:lstStyle/>
            <a:p>
              <a:pPr algn="ctr"/>
              <a:r>
                <a:rPr lang="en-GB" sz="2400" b="1" dirty="0" err="1">
                  <a:solidFill>
                    <a:srgbClr val="FFC000"/>
                  </a:solidFill>
                </a:rPr>
                <a:t>Wir</a:t>
              </a:r>
              <a:r>
                <a:rPr lang="en-GB" sz="2400" b="1" dirty="0">
                  <a:solidFill>
                    <a:srgbClr val="FFC000"/>
                  </a:solidFill>
                </a:rPr>
                <a:t> </a:t>
              </a:r>
              <a:r>
                <a:rPr lang="en-GB" sz="2400" b="1" dirty="0" err="1">
                  <a:solidFill>
                    <a:srgbClr val="FFC000"/>
                  </a:solidFill>
                </a:rPr>
                <a:t>sind</a:t>
              </a:r>
              <a:endParaRPr lang="en-GB" sz="2400" b="1" dirty="0">
                <a:solidFill>
                  <a:srgbClr val="FFC000"/>
                </a:solidFill>
              </a:endParaRPr>
            </a:p>
          </p:txBody>
        </p:sp>
      </p:grpSp>
      <p:grpSp>
        <p:nvGrpSpPr>
          <p:cNvPr id="80" name="Group 79">
            <a:extLst>
              <a:ext uri="{FF2B5EF4-FFF2-40B4-BE49-F238E27FC236}">
                <a16:creationId xmlns:a16="http://schemas.microsoft.com/office/drawing/2014/main" id="{B97D6291-B47E-454A-A176-35ADE32B6FAD}"/>
              </a:ext>
            </a:extLst>
          </p:cNvPr>
          <p:cNvGrpSpPr/>
          <p:nvPr/>
        </p:nvGrpSpPr>
        <p:grpSpPr>
          <a:xfrm rot="16200000">
            <a:off x="5915632" y="3247969"/>
            <a:ext cx="2296621" cy="1292618"/>
            <a:chOff x="9102325" y="4953993"/>
            <a:chExt cx="2296621" cy="1292618"/>
          </a:xfrm>
        </p:grpSpPr>
        <p:sp>
          <p:nvSpPr>
            <p:cNvPr id="81" name="TextBox 80">
              <a:extLst>
                <a:ext uri="{FF2B5EF4-FFF2-40B4-BE49-F238E27FC236}">
                  <a16:creationId xmlns:a16="http://schemas.microsoft.com/office/drawing/2014/main" id="{8B285575-25D4-4223-BE33-F9D4180D7CD7}"/>
                </a:ext>
              </a:extLst>
            </p:cNvPr>
            <p:cNvSpPr txBox="1"/>
            <p:nvPr/>
          </p:nvSpPr>
          <p:spPr>
            <a:xfrm rot="5400000">
              <a:off x="9133831" y="5036266"/>
              <a:ext cx="1085850" cy="1148861"/>
            </a:xfrm>
            <a:prstGeom prst="rect">
              <a:avLst/>
            </a:prstGeom>
            <a:solidFill>
              <a:schemeClr val="accent1">
                <a:lumMod val="50000"/>
              </a:schemeClr>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82" name="TextBox 81">
              <a:extLst>
                <a:ext uri="{FF2B5EF4-FFF2-40B4-BE49-F238E27FC236}">
                  <a16:creationId xmlns:a16="http://schemas.microsoft.com/office/drawing/2014/main" id="{5F3ACEAD-5E71-415B-961B-5F961E978F12}"/>
                </a:ext>
              </a:extLst>
            </p:cNvPr>
            <p:cNvSpPr txBox="1"/>
            <p:nvPr/>
          </p:nvSpPr>
          <p:spPr>
            <a:xfrm rot="5400000">
              <a:off x="10281591" y="5036265"/>
              <a:ext cx="1085850" cy="1148861"/>
            </a:xfrm>
            <a:prstGeom prst="rect">
              <a:avLst/>
            </a:prstGeom>
            <a:solidFill>
              <a:srgbClr val="FFCC00"/>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83" name="TextBox 82">
              <a:extLst>
                <a:ext uri="{FF2B5EF4-FFF2-40B4-BE49-F238E27FC236}">
                  <a16:creationId xmlns:a16="http://schemas.microsoft.com/office/drawing/2014/main" id="{4E1F3E55-C2D7-4749-AAAA-9895EEF8133A}"/>
                </a:ext>
              </a:extLst>
            </p:cNvPr>
            <p:cNvSpPr txBox="1"/>
            <p:nvPr/>
          </p:nvSpPr>
          <p:spPr>
            <a:xfrm rot="5400000">
              <a:off x="9146087" y="5420129"/>
              <a:ext cx="1085850" cy="400110"/>
            </a:xfrm>
            <a:prstGeom prst="rect">
              <a:avLst/>
            </a:prstGeom>
            <a:noFill/>
          </p:spPr>
          <p:txBody>
            <a:bodyPr wrap="square" rtlCol="0" anchor="ctr">
              <a:spAutoFit/>
            </a:bodyPr>
            <a:lstStyle/>
            <a:p>
              <a:pPr algn="ctr"/>
              <a:r>
                <a:rPr lang="en-GB" sz="2000" b="1" dirty="0">
                  <a:solidFill>
                    <a:srgbClr val="FFCC00"/>
                  </a:solidFill>
                </a:rPr>
                <a:t>Hunger</a:t>
              </a:r>
            </a:p>
          </p:txBody>
        </p:sp>
        <p:sp>
          <p:nvSpPr>
            <p:cNvPr id="84" name="TextBox 83">
              <a:extLst>
                <a:ext uri="{FF2B5EF4-FFF2-40B4-BE49-F238E27FC236}">
                  <a16:creationId xmlns:a16="http://schemas.microsoft.com/office/drawing/2014/main" id="{8B6A551A-4FE3-45C5-995F-D593855EB207}"/>
                </a:ext>
              </a:extLst>
            </p:cNvPr>
            <p:cNvSpPr txBox="1"/>
            <p:nvPr/>
          </p:nvSpPr>
          <p:spPr>
            <a:xfrm rot="5400000">
              <a:off x="10216146" y="5369469"/>
              <a:ext cx="1292618" cy="461665"/>
            </a:xfrm>
            <a:prstGeom prst="rect">
              <a:avLst/>
            </a:prstGeom>
            <a:noFill/>
          </p:spPr>
          <p:txBody>
            <a:bodyPr wrap="square" rtlCol="0">
              <a:spAutoFit/>
            </a:bodyPr>
            <a:lstStyle/>
            <a:p>
              <a:pPr algn="ctr"/>
              <a:r>
                <a:rPr lang="en-GB" sz="2400" b="1" dirty="0" err="1">
                  <a:solidFill>
                    <a:schemeClr val="accent5">
                      <a:lumMod val="50000"/>
                    </a:schemeClr>
                  </a:solidFill>
                </a:rPr>
                <a:t>unten</a:t>
              </a:r>
              <a:endParaRPr lang="en-GB" sz="2400" b="1" dirty="0">
                <a:solidFill>
                  <a:schemeClr val="accent5">
                    <a:lumMod val="50000"/>
                  </a:schemeClr>
                </a:solidFill>
              </a:endParaRPr>
            </a:p>
          </p:txBody>
        </p:sp>
      </p:grpSp>
      <p:grpSp>
        <p:nvGrpSpPr>
          <p:cNvPr id="44" name="Group 43">
            <a:extLst>
              <a:ext uri="{FF2B5EF4-FFF2-40B4-BE49-F238E27FC236}">
                <a16:creationId xmlns:a16="http://schemas.microsoft.com/office/drawing/2014/main" id="{DEFC1961-FC7A-48C5-B87C-B0DFF4CE134F}"/>
              </a:ext>
            </a:extLst>
          </p:cNvPr>
          <p:cNvGrpSpPr/>
          <p:nvPr/>
        </p:nvGrpSpPr>
        <p:grpSpPr>
          <a:xfrm>
            <a:off x="479724" y="3300787"/>
            <a:ext cx="2339521" cy="1149035"/>
            <a:chOff x="5069400" y="3832781"/>
            <a:chExt cx="2339521" cy="1149035"/>
          </a:xfrm>
        </p:grpSpPr>
        <p:sp>
          <p:nvSpPr>
            <p:cNvPr id="45" name="TextBox 44">
              <a:extLst>
                <a:ext uri="{FF2B5EF4-FFF2-40B4-BE49-F238E27FC236}">
                  <a16:creationId xmlns:a16="http://schemas.microsoft.com/office/drawing/2014/main" id="{39BD758A-CDCD-49CB-B366-020D19389D7D}"/>
                </a:ext>
              </a:extLst>
            </p:cNvPr>
            <p:cNvSpPr txBox="1"/>
            <p:nvPr/>
          </p:nvSpPr>
          <p:spPr>
            <a:xfrm>
              <a:off x="5110336" y="3832781"/>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46" name="TextBox 45">
              <a:extLst>
                <a:ext uri="{FF2B5EF4-FFF2-40B4-BE49-F238E27FC236}">
                  <a16:creationId xmlns:a16="http://schemas.microsoft.com/office/drawing/2014/main" id="{44D552E8-42C8-4A6F-B991-4171E5FC5AB4}"/>
                </a:ext>
              </a:extLst>
            </p:cNvPr>
            <p:cNvSpPr txBox="1"/>
            <p:nvPr/>
          </p:nvSpPr>
          <p:spPr>
            <a:xfrm>
              <a:off x="6192025" y="383295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47" name="TextBox 46">
              <a:extLst>
                <a:ext uri="{FF2B5EF4-FFF2-40B4-BE49-F238E27FC236}">
                  <a16:creationId xmlns:a16="http://schemas.microsoft.com/office/drawing/2014/main" id="{89F4AFF5-FF02-4479-8A45-0156BD2D2091}"/>
                </a:ext>
              </a:extLst>
            </p:cNvPr>
            <p:cNvSpPr txBox="1"/>
            <p:nvPr/>
          </p:nvSpPr>
          <p:spPr>
            <a:xfrm>
              <a:off x="5069400" y="4001374"/>
              <a:ext cx="1085850" cy="830997"/>
            </a:xfrm>
            <a:prstGeom prst="rect">
              <a:avLst/>
            </a:prstGeom>
            <a:noFill/>
          </p:spPr>
          <p:txBody>
            <a:bodyPr wrap="square" rtlCol="0" anchor="ctr">
              <a:spAutoFit/>
            </a:bodyPr>
            <a:lstStyle/>
            <a:p>
              <a:pPr algn="ctr"/>
              <a:r>
                <a:rPr lang="en-GB" sz="2400" b="1" dirty="0" err="1">
                  <a:solidFill>
                    <a:schemeClr val="accent5">
                      <a:lumMod val="50000"/>
                    </a:schemeClr>
                  </a:solidFill>
                </a:rPr>
                <a:t>Er</a:t>
              </a:r>
              <a:br>
                <a:rPr lang="en-GB" sz="2400" b="1" dirty="0">
                  <a:solidFill>
                    <a:schemeClr val="accent5">
                      <a:lumMod val="50000"/>
                    </a:schemeClr>
                  </a:solidFill>
                </a:rPr>
              </a:br>
              <a:r>
                <a:rPr lang="en-GB" sz="2400" b="1" dirty="0">
                  <a:solidFill>
                    <a:schemeClr val="accent5">
                      <a:lumMod val="50000"/>
                    </a:schemeClr>
                  </a:solidFill>
                </a:rPr>
                <a:t>hat</a:t>
              </a:r>
            </a:p>
          </p:txBody>
        </p:sp>
        <p:sp>
          <p:nvSpPr>
            <p:cNvPr id="48" name="TextBox 47">
              <a:extLst>
                <a:ext uri="{FF2B5EF4-FFF2-40B4-BE49-F238E27FC236}">
                  <a16:creationId xmlns:a16="http://schemas.microsoft.com/office/drawing/2014/main" id="{5CBA7DF7-152E-4F65-BBE6-1B96DB5BB69A}"/>
                </a:ext>
              </a:extLst>
            </p:cNvPr>
            <p:cNvSpPr txBox="1"/>
            <p:nvPr/>
          </p:nvSpPr>
          <p:spPr>
            <a:xfrm>
              <a:off x="6116303" y="3997214"/>
              <a:ext cx="1292618" cy="830997"/>
            </a:xfrm>
            <a:prstGeom prst="rect">
              <a:avLst/>
            </a:prstGeom>
            <a:noFill/>
          </p:spPr>
          <p:txBody>
            <a:bodyPr wrap="square" rtlCol="0">
              <a:spAutoFit/>
            </a:bodyPr>
            <a:lstStyle/>
            <a:p>
              <a:pPr algn="ctr"/>
              <a:r>
                <a:rPr lang="en-GB" sz="2400" b="1" dirty="0">
                  <a:solidFill>
                    <a:srgbClr val="FFC000"/>
                  </a:solidFill>
                </a:rPr>
                <a:t>Ich </a:t>
              </a:r>
              <a:br>
                <a:rPr lang="en-GB" sz="2400" b="1" dirty="0">
                  <a:solidFill>
                    <a:srgbClr val="FFC000"/>
                  </a:solidFill>
                </a:rPr>
              </a:br>
              <a:r>
                <a:rPr lang="en-GB" sz="2400" b="1" dirty="0">
                  <a:solidFill>
                    <a:srgbClr val="FFC000"/>
                  </a:solidFill>
                </a:rPr>
                <a:t>bin</a:t>
              </a:r>
            </a:p>
          </p:txBody>
        </p:sp>
      </p:grpSp>
      <p:grpSp>
        <p:nvGrpSpPr>
          <p:cNvPr id="92" name="Group 91">
            <a:extLst>
              <a:ext uri="{FF2B5EF4-FFF2-40B4-BE49-F238E27FC236}">
                <a16:creationId xmlns:a16="http://schemas.microsoft.com/office/drawing/2014/main" id="{CF8F54D8-EB0C-45DE-991D-6A905356302A}"/>
              </a:ext>
            </a:extLst>
          </p:cNvPr>
          <p:cNvGrpSpPr/>
          <p:nvPr/>
        </p:nvGrpSpPr>
        <p:grpSpPr>
          <a:xfrm>
            <a:off x="9781024" y="1574029"/>
            <a:ext cx="2192586" cy="1148861"/>
            <a:chOff x="5013454" y="294624"/>
            <a:chExt cx="2192586" cy="1148861"/>
          </a:xfrm>
        </p:grpSpPr>
        <p:sp>
          <p:nvSpPr>
            <p:cNvPr id="93" name="Rectangle 92">
              <a:extLst>
                <a:ext uri="{FF2B5EF4-FFF2-40B4-BE49-F238E27FC236}">
                  <a16:creationId xmlns:a16="http://schemas.microsoft.com/office/drawing/2014/main" id="{5440ACBB-10DC-40D9-9D04-F0146568828B}"/>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4" name="Straight Connector 93">
              <a:extLst>
                <a:ext uri="{FF2B5EF4-FFF2-40B4-BE49-F238E27FC236}">
                  <a16:creationId xmlns:a16="http://schemas.microsoft.com/office/drawing/2014/main" id="{C88C8A14-4B6B-43C5-8892-91B370A81348}"/>
                </a:ext>
              </a:extLst>
            </p:cNvPr>
            <p:cNvCxnSpPr>
              <a:stCxn id="93" idx="0"/>
              <a:endCxn id="93"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33452EB6-D2BE-4E72-90CF-7B80E9AFE93C}"/>
                </a:ext>
              </a:extLst>
            </p:cNvPr>
            <p:cNvSpPr txBox="1"/>
            <p:nvPr/>
          </p:nvSpPr>
          <p:spPr>
            <a:xfrm>
              <a:off x="5013454" y="298201"/>
              <a:ext cx="496424" cy="584775"/>
            </a:xfrm>
            <a:prstGeom prst="rect">
              <a:avLst/>
            </a:prstGeom>
            <a:noFill/>
          </p:spPr>
          <p:txBody>
            <a:bodyPr wrap="square" rtlCol="0">
              <a:spAutoFit/>
            </a:bodyPr>
            <a:lstStyle/>
            <a:p>
              <a:pPr algn="l"/>
              <a:r>
                <a:rPr lang="en-GB" sz="3200" b="1" dirty="0">
                  <a:solidFill>
                    <a:schemeClr val="accent5">
                      <a:lumMod val="50000"/>
                    </a:schemeClr>
                  </a:solidFill>
                </a:rPr>
                <a:t>2</a:t>
              </a:r>
            </a:p>
          </p:txBody>
        </p:sp>
      </p:grpSp>
      <p:grpSp>
        <p:nvGrpSpPr>
          <p:cNvPr id="100" name="Group 99">
            <a:extLst>
              <a:ext uri="{FF2B5EF4-FFF2-40B4-BE49-F238E27FC236}">
                <a16:creationId xmlns:a16="http://schemas.microsoft.com/office/drawing/2014/main" id="{C28CDAF5-3C57-4A51-91C3-A3DFF043A5D2}"/>
              </a:ext>
            </a:extLst>
          </p:cNvPr>
          <p:cNvGrpSpPr/>
          <p:nvPr/>
        </p:nvGrpSpPr>
        <p:grpSpPr>
          <a:xfrm>
            <a:off x="3257782" y="1582931"/>
            <a:ext cx="2192586" cy="1148861"/>
            <a:chOff x="5013454" y="294624"/>
            <a:chExt cx="2192586" cy="1148861"/>
          </a:xfrm>
        </p:grpSpPr>
        <p:sp>
          <p:nvSpPr>
            <p:cNvPr id="101" name="Rectangle 100">
              <a:extLst>
                <a:ext uri="{FF2B5EF4-FFF2-40B4-BE49-F238E27FC236}">
                  <a16:creationId xmlns:a16="http://schemas.microsoft.com/office/drawing/2014/main" id="{863674AC-F90E-4635-8D0B-7A28D42BAA9D}"/>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2" name="Straight Connector 101">
              <a:extLst>
                <a:ext uri="{FF2B5EF4-FFF2-40B4-BE49-F238E27FC236}">
                  <a16:creationId xmlns:a16="http://schemas.microsoft.com/office/drawing/2014/main" id="{07F14A8F-3D02-4EA7-9334-423A5EF048D9}"/>
                </a:ext>
              </a:extLst>
            </p:cNvPr>
            <p:cNvCxnSpPr>
              <a:stCxn id="101" idx="0"/>
              <a:endCxn id="101"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808E6DB7-9F6C-43D0-8F7A-A39434246CCB}"/>
                </a:ext>
              </a:extLst>
            </p:cNvPr>
            <p:cNvSpPr txBox="1"/>
            <p:nvPr/>
          </p:nvSpPr>
          <p:spPr>
            <a:xfrm>
              <a:off x="5013454" y="298201"/>
              <a:ext cx="496424" cy="584775"/>
            </a:xfrm>
            <a:prstGeom prst="rect">
              <a:avLst/>
            </a:prstGeom>
            <a:noFill/>
          </p:spPr>
          <p:txBody>
            <a:bodyPr wrap="square" rtlCol="0">
              <a:spAutoFit/>
            </a:bodyPr>
            <a:lstStyle/>
            <a:p>
              <a:pPr algn="l"/>
              <a:r>
                <a:rPr lang="en-GB" sz="3200" b="1" dirty="0">
                  <a:solidFill>
                    <a:schemeClr val="accent5">
                      <a:lumMod val="50000"/>
                    </a:schemeClr>
                  </a:solidFill>
                </a:rPr>
                <a:t>1</a:t>
              </a:r>
            </a:p>
          </p:txBody>
        </p:sp>
      </p:grpSp>
      <p:grpSp>
        <p:nvGrpSpPr>
          <p:cNvPr id="104" name="Group 103">
            <a:extLst>
              <a:ext uri="{FF2B5EF4-FFF2-40B4-BE49-F238E27FC236}">
                <a16:creationId xmlns:a16="http://schemas.microsoft.com/office/drawing/2014/main" id="{4B7FA1A3-0D3A-42F2-8F6A-1D68099EEFC4}"/>
              </a:ext>
            </a:extLst>
          </p:cNvPr>
          <p:cNvGrpSpPr/>
          <p:nvPr/>
        </p:nvGrpSpPr>
        <p:grpSpPr>
          <a:xfrm>
            <a:off x="4336313" y="3903213"/>
            <a:ext cx="2192586" cy="1148861"/>
            <a:chOff x="5013454" y="294624"/>
            <a:chExt cx="2192586" cy="1148861"/>
          </a:xfrm>
        </p:grpSpPr>
        <p:sp>
          <p:nvSpPr>
            <p:cNvPr id="105" name="Rectangle 104">
              <a:extLst>
                <a:ext uri="{FF2B5EF4-FFF2-40B4-BE49-F238E27FC236}">
                  <a16:creationId xmlns:a16="http://schemas.microsoft.com/office/drawing/2014/main" id="{47B5003E-92EA-46A3-A8B2-D5E45DBA4957}"/>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6" name="Straight Connector 105">
              <a:extLst>
                <a:ext uri="{FF2B5EF4-FFF2-40B4-BE49-F238E27FC236}">
                  <a16:creationId xmlns:a16="http://schemas.microsoft.com/office/drawing/2014/main" id="{3A5E58DD-DF66-4C4F-A41B-87793174059E}"/>
                </a:ext>
              </a:extLst>
            </p:cNvPr>
            <p:cNvCxnSpPr>
              <a:stCxn id="105" idx="0"/>
              <a:endCxn id="105"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07" name="TextBox 106">
              <a:extLst>
                <a:ext uri="{FF2B5EF4-FFF2-40B4-BE49-F238E27FC236}">
                  <a16:creationId xmlns:a16="http://schemas.microsoft.com/office/drawing/2014/main" id="{0CC43480-CEBA-4A00-B9CB-43441D3561BC}"/>
                </a:ext>
              </a:extLst>
            </p:cNvPr>
            <p:cNvSpPr txBox="1"/>
            <p:nvPr/>
          </p:nvSpPr>
          <p:spPr>
            <a:xfrm>
              <a:off x="5013454" y="298201"/>
              <a:ext cx="496424" cy="584775"/>
            </a:xfrm>
            <a:prstGeom prst="rect">
              <a:avLst/>
            </a:prstGeom>
            <a:noFill/>
          </p:spPr>
          <p:txBody>
            <a:bodyPr wrap="square" rtlCol="0">
              <a:spAutoFit/>
            </a:bodyPr>
            <a:lstStyle/>
            <a:p>
              <a:pPr algn="l"/>
              <a:r>
                <a:rPr lang="en-GB" sz="3200" b="1" dirty="0">
                  <a:solidFill>
                    <a:schemeClr val="accent5">
                      <a:lumMod val="50000"/>
                    </a:schemeClr>
                  </a:solidFill>
                </a:rPr>
                <a:t>3</a:t>
              </a:r>
            </a:p>
          </p:txBody>
        </p:sp>
      </p:grpSp>
      <p:grpSp>
        <p:nvGrpSpPr>
          <p:cNvPr id="108" name="Group 107">
            <a:extLst>
              <a:ext uri="{FF2B5EF4-FFF2-40B4-BE49-F238E27FC236}">
                <a16:creationId xmlns:a16="http://schemas.microsoft.com/office/drawing/2014/main" id="{C7FD8578-4128-46D0-BEFE-14705DF6B418}"/>
              </a:ext>
            </a:extLst>
          </p:cNvPr>
          <p:cNvGrpSpPr/>
          <p:nvPr/>
        </p:nvGrpSpPr>
        <p:grpSpPr>
          <a:xfrm>
            <a:off x="7597807" y="3900099"/>
            <a:ext cx="2192586" cy="1148861"/>
            <a:chOff x="5013454" y="294624"/>
            <a:chExt cx="2192586" cy="1148861"/>
          </a:xfrm>
        </p:grpSpPr>
        <p:sp>
          <p:nvSpPr>
            <p:cNvPr id="109" name="Rectangle 108">
              <a:extLst>
                <a:ext uri="{FF2B5EF4-FFF2-40B4-BE49-F238E27FC236}">
                  <a16:creationId xmlns:a16="http://schemas.microsoft.com/office/drawing/2014/main" id="{837BD472-0D36-410C-89F7-1613A1BCB2A9}"/>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0" name="Straight Connector 109">
              <a:extLst>
                <a:ext uri="{FF2B5EF4-FFF2-40B4-BE49-F238E27FC236}">
                  <a16:creationId xmlns:a16="http://schemas.microsoft.com/office/drawing/2014/main" id="{07C86073-0A41-4678-A841-792AE55453BB}"/>
                </a:ext>
              </a:extLst>
            </p:cNvPr>
            <p:cNvCxnSpPr>
              <a:stCxn id="109" idx="0"/>
              <a:endCxn id="109"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4E587A59-7803-4829-B326-B2BA4A738FB5}"/>
                </a:ext>
              </a:extLst>
            </p:cNvPr>
            <p:cNvSpPr txBox="1"/>
            <p:nvPr/>
          </p:nvSpPr>
          <p:spPr>
            <a:xfrm>
              <a:off x="5013454" y="298201"/>
              <a:ext cx="496424" cy="584775"/>
            </a:xfrm>
            <a:prstGeom prst="rect">
              <a:avLst/>
            </a:prstGeom>
            <a:noFill/>
          </p:spPr>
          <p:txBody>
            <a:bodyPr wrap="square" rtlCol="0">
              <a:spAutoFit/>
            </a:bodyPr>
            <a:lstStyle/>
            <a:p>
              <a:pPr algn="l"/>
              <a:r>
                <a:rPr lang="en-GB" sz="3200" b="1" dirty="0">
                  <a:solidFill>
                    <a:schemeClr val="accent5">
                      <a:lumMod val="50000"/>
                    </a:schemeClr>
                  </a:solidFill>
                </a:rPr>
                <a:t>4</a:t>
              </a:r>
            </a:p>
          </p:txBody>
        </p:sp>
      </p:grpSp>
      <p:grpSp>
        <p:nvGrpSpPr>
          <p:cNvPr id="65" name="Group 64">
            <a:extLst>
              <a:ext uri="{FF2B5EF4-FFF2-40B4-BE49-F238E27FC236}">
                <a16:creationId xmlns:a16="http://schemas.microsoft.com/office/drawing/2014/main" id="{7011C49D-A71B-4CA5-AEA3-B646009DF9BE}"/>
              </a:ext>
            </a:extLst>
          </p:cNvPr>
          <p:cNvGrpSpPr/>
          <p:nvPr/>
        </p:nvGrpSpPr>
        <p:grpSpPr>
          <a:xfrm>
            <a:off x="9763594" y="1582843"/>
            <a:ext cx="2339521" cy="1149035"/>
            <a:chOff x="5069400" y="3832781"/>
            <a:chExt cx="2339521" cy="1149035"/>
          </a:xfrm>
        </p:grpSpPr>
        <p:sp>
          <p:nvSpPr>
            <p:cNvPr id="70" name="TextBox 69">
              <a:extLst>
                <a:ext uri="{FF2B5EF4-FFF2-40B4-BE49-F238E27FC236}">
                  <a16:creationId xmlns:a16="http://schemas.microsoft.com/office/drawing/2014/main" id="{A4076590-C3FC-4F95-A7FF-72E32679CA7F}"/>
                </a:ext>
              </a:extLst>
            </p:cNvPr>
            <p:cNvSpPr txBox="1"/>
            <p:nvPr/>
          </p:nvSpPr>
          <p:spPr>
            <a:xfrm>
              <a:off x="5110336" y="3832781"/>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75" name="TextBox 74">
              <a:extLst>
                <a:ext uri="{FF2B5EF4-FFF2-40B4-BE49-F238E27FC236}">
                  <a16:creationId xmlns:a16="http://schemas.microsoft.com/office/drawing/2014/main" id="{F340276B-1565-43FD-89E5-58050E37577D}"/>
                </a:ext>
              </a:extLst>
            </p:cNvPr>
            <p:cNvSpPr txBox="1"/>
            <p:nvPr/>
          </p:nvSpPr>
          <p:spPr>
            <a:xfrm>
              <a:off x="6192025" y="383295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90" name="TextBox 89">
              <a:extLst>
                <a:ext uri="{FF2B5EF4-FFF2-40B4-BE49-F238E27FC236}">
                  <a16:creationId xmlns:a16="http://schemas.microsoft.com/office/drawing/2014/main" id="{E106D39A-D9AF-4119-88AE-3306471460EB}"/>
                </a:ext>
              </a:extLst>
            </p:cNvPr>
            <p:cNvSpPr txBox="1"/>
            <p:nvPr/>
          </p:nvSpPr>
          <p:spPr>
            <a:xfrm>
              <a:off x="5069400" y="4001374"/>
              <a:ext cx="1085850" cy="830997"/>
            </a:xfrm>
            <a:prstGeom prst="rect">
              <a:avLst/>
            </a:prstGeom>
            <a:noFill/>
          </p:spPr>
          <p:txBody>
            <a:bodyPr wrap="square" rtlCol="0" anchor="ctr">
              <a:spAutoFit/>
            </a:bodyPr>
            <a:lstStyle/>
            <a:p>
              <a:pPr algn="ctr"/>
              <a:r>
                <a:rPr lang="en-GB" sz="2400" b="1" dirty="0" err="1">
                  <a:solidFill>
                    <a:schemeClr val="accent5">
                      <a:lumMod val="50000"/>
                    </a:schemeClr>
                  </a:solidFill>
                </a:rPr>
                <a:t>Er</a:t>
              </a:r>
              <a:br>
                <a:rPr lang="en-GB" sz="2400" b="1" dirty="0">
                  <a:solidFill>
                    <a:schemeClr val="accent5">
                      <a:lumMod val="50000"/>
                    </a:schemeClr>
                  </a:solidFill>
                </a:rPr>
              </a:br>
              <a:r>
                <a:rPr lang="en-GB" sz="2400" b="1" dirty="0">
                  <a:solidFill>
                    <a:schemeClr val="accent5">
                      <a:lumMod val="50000"/>
                    </a:schemeClr>
                  </a:solidFill>
                </a:rPr>
                <a:t>hat</a:t>
              </a:r>
            </a:p>
          </p:txBody>
        </p:sp>
        <p:sp>
          <p:nvSpPr>
            <p:cNvPr id="91" name="TextBox 90">
              <a:extLst>
                <a:ext uri="{FF2B5EF4-FFF2-40B4-BE49-F238E27FC236}">
                  <a16:creationId xmlns:a16="http://schemas.microsoft.com/office/drawing/2014/main" id="{916AB464-811B-49A3-8FC2-165BB3A6AE29}"/>
                </a:ext>
              </a:extLst>
            </p:cNvPr>
            <p:cNvSpPr txBox="1"/>
            <p:nvPr/>
          </p:nvSpPr>
          <p:spPr>
            <a:xfrm>
              <a:off x="6116303" y="3997214"/>
              <a:ext cx="1292618" cy="830997"/>
            </a:xfrm>
            <a:prstGeom prst="rect">
              <a:avLst/>
            </a:prstGeom>
            <a:noFill/>
          </p:spPr>
          <p:txBody>
            <a:bodyPr wrap="square" rtlCol="0">
              <a:spAutoFit/>
            </a:bodyPr>
            <a:lstStyle/>
            <a:p>
              <a:pPr algn="ctr"/>
              <a:r>
                <a:rPr lang="en-GB" sz="2400" b="1" dirty="0">
                  <a:solidFill>
                    <a:srgbClr val="FFC000"/>
                  </a:solidFill>
                </a:rPr>
                <a:t>Ich </a:t>
              </a:r>
              <a:br>
                <a:rPr lang="en-GB" sz="2400" b="1" dirty="0">
                  <a:solidFill>
                    <a:srgbClr val="FFC000"/>
                  </a:solidFill>
                </a:rPr>
              </a:br>
              <a:r>
                <a:rPr lang="en-GB" sz="2400" b="1" dirty="0">
                  <a:solidFill>
                    <a:srgbClr val="FFC000"/>
                  </a:solidFill>
                </a:rPr>
                <a:t>bin</a:t>
              </a:r>
            </a:p>
          </p:txBody>
        </p:sp>
      </p:grpSp>
      <p:grpSp>
        <p:nvGrpSpPr>
          <p:cNvPr id="55" name="Group 54">
            <a:extLst>
              <a:ext uri="{FF2B5EF4-FFF2-40B4-BE49-F238E27FC236}">
                <a16:creationId xmlns:a16="http://schemas.microsoft.com/office/drawing/2014/main" id="{3ED3BFF4-281E-4FD4-9563-C31A039BFD18}"/>
              </a:ext>
            </a:extLst>
          </p:cNvPr>
          <p:cNvGrpSpPr/>
          <p:nvPr/>
        </p:nvGrpSpPr>
        <p:grpSpPr>
          <a:xfrm>
            <a:off x="7591888" y="3893553"/>
            <a:ext cx="2339521" cy="1149035"/>
            <a:chOff x="5069400" y="3832781"/>
            <a:chExt cx="2339521" cy="1149035"/>
          </a:xfrm>
        </p:grpSpPr>
        <p:sp>
          <p:nvSpPr>
            <p:cNvPr id="56" name="TextBox 55">
              <a:extLst>
                <a:ext uri="{FF2B5EF4-FFF2-40B4-BE49-F238E27FC236}">
                  <a16:creationId xmlns:a16="http://schemas.microsoft.com/office/drawing/2014/main" id="{17BCD74D-B897-43E2-A70C-6FF19D956BC1}"/>
                </a:ext>
              </a:extLst>
            </p:cNvPr>
            <p:cNvSpPr txBox="1"/>
            <p:nvPr/>
          </p:nvSpPr>
          <p:spPr>
            <a:xfrm>
              <a:off x="5110336" y="3832781"/>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57" name="TextBox 56">
              <a:extLst>
                <a:ext uri="{FF2B5EF4-FFF2-40B4-BE49-F238E27FC236}">
                  <a16:creationId xmlns:a16="http://schemas.microsoft.com/office/drawing/2014/main" id="{91E828AF-598D-4099-A266-6714D0C90104}"/>
                </a:ext>
              </a:extLst>
            </p:cNvPr>
            <p:cNvSpPr txBox="1"/>
            <p:nvPr/>
          </p:nvSpPr>
          <p:spPr>
            <a:xfrm>
              <a:off x="6192025" y="383295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58" name="TextBox 57">
              <a:extLst>
                <a:ext uri="{FF2B5EF4-FFF2-40B4-BE49-F238E27FC236}">
                  <a16:creationId xmlns:a16="http://schemas.microsoft.com/office/drawing/2014/main" id="{87B872D9-ECD4-4041-BB80-E354BA8E4DB8}"/>
                </a:ext>
              </a:extLst>
            </p:cNvPr>
            <p:cNvSpPr txBox="1"/>
            <p:nvPr/>
          </p:nvSpPr>
          <p:spPr>
            <a:xfrm>
              <a:off x="5069400" y="4001374"/>
              <a:ext cx="1085850" cy="830997"/>
            </a:xfrm>
            <a:prstGeom prst="rect">
              <a:avLst/>
            </a:prstGeom>
            <a:noFill/>
          </p:spPr>
          <p:txBody>
            <a:bodyPr wrap="square" rtlCol="0" anchor="ctr">
              <a:spAutoFit/>
            </a:bodyPr>
            <a:lstStyle/>
            <a:p>
              <a:pPr algn="ctr"/>
              <a:r>
                <a:rPr lang="en-GB" sz="2400" b="1" dirty="0" err="1">
                  <a:solidFill>
                    <a:schemeClr val="accent5">
                      <a:lumMod val="50000"/>
                    </a:schemeClr>
                  </a:solidFill>
                </a:rPr>
                <a:t>Er</a:t>
              </a:r>
              <a:br>
                <a:rPr lang="en-GB" sz="2400" b="1" dirty="0">
                  <a:solidFill>
                    <a:schemeClr val="accent5">
                      <a:lumMod val="50000"/>
                    </a:schemeClr>
                  </a:solidFill>
                </a:rPr>
              </a:br>
              <a:r>
                <a:rPr lang="en-GB" sz="2400" b="1" dirty="0">
                  <a:solidFill>
                    <a:schemeClr val="accent5">
                      <a:lumMod val="50000"/>
                    </a:schemeClr>
                  </a:solidFill>
                </a:rPr>
                <a:t>hat</a:t>
              </a:r>
            </a:p>
          </p:txBody>
        </p:sp>
        <p:sp>
          <p:nvSpPr>
            <p:cNvPr id="59" name="TextBox 58">
              <a:extLst>
                <a:ext uri="{FF2B5EF4-FFF2-40B4-BE49-F238E27FC236}">
                  <a16:creationId xmlns:a16="http://schemas.microsoft.com/office/drawing/2014/main" id="{01B45071-74A2-4A91-9492-9CD3C298D3CC}"/>
                </a:ext>
              </a:extLst>
            </p:cNvPr>
            <p:cNvSpPr txBox="1"/>
            <p:nvPr/>
          </p:nvSpPr>
          <p:spPr>
            <a:xfrm>
              <a:off x="6116303" y="3997214"/>
              <a:ext cx="1292618" cy="830997"/>
            </a:xfrm>
            <a:prstGeom prst="rect">
              <a:avLst/>
            </a:prstGeom>
            <a:noFill/>
          </p:spPr>
          <p:txBody>
            <a:bodyPr wrap="square" rtlCol="0">
              <a:spAutoFit/>
            </a:bodyPr>
            <a:lstStyle/>
            <a:p>
              <a:pPr algn="ctr"/>
              <a:r>
                <a:rPr lang="en-GB" sz="2400" b="1" dirty="0">
                  <a:solidFill>
                    <a:srgbClr val="FFC000"/>
                  </a:solidFill>
                </a:rPr>
                <a:t>Ich </a:t>
              </a:r>
              <a:br>
                <a:rPr lang="en-GB" sz="2400" b="1" dirty="0">
                  <a:solidFill>
                    <a:srgbClr val="FFC000"/>
                  </a:solidFill>
                </a:rPr>
              </a:br>
              <a:r>
                <a:rPr lang="en-GB" sz="2400" b="1" dirty="0">
                  <a:solidFill>
                    <a:srgbClr val="FFC000"/>
                  </a:solidFill>
                </a:rPr>
                <a:t>bin</a:t>
              </a:r>
            </a:p>
          </p:txBody>
        </p:sp>
      </p:grpSp>
      <p:pic>
        <p:nvPicPr>
          <p:cNvPr id="112" name="Picture 111" descr="background rectangle">
            <a:extLst>
              <a:ext uri="{FF2B5EF4-FFF2-40B4-BE49-F238E27FC236}">
                <a16:creationId xmlns:a16="http://schemas.microsoft.com/office/drawing/2014/main" id="{B8299C02-69E4-48E8-B6AC-7BC4D0FBBFC0}"/>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81102"/>
            <a:ext cx="4558937" cy="691387"/>
          </a:xfrm>
          <a:prstGeom prst="rect">
            <a:avLst/>
          </a:prstGeom>
        </p:spPr>
      </p:pic>
      <p:sp>
        <p:nvSpPr>
          <p:cNvPr id="4" name="Title 3"/>
          <p:cNvSpPr>
            <a:spLocks noGrp="1"/>
          </p:cNvSpPr>
          <p:nvPr>
            <p:ph type="title"/>
          </p:nvPr>
        </p:nvSpPr>
        <p:spPr>
          <a:xfrm>
            <a:off x="0" y="100463"/>
            <a:ext cx="5554639" cy="707849"/>
          </a:xfrm>
        </p:spPr>
        <p:txBody>
          <a:bodyPr>
            <a:normAutofit/>
          </a:bodyPr>
          <a:lstStyle/>
          <a:p>
            <a:r>
              <a:rPr lang="en-GB" sz="2800" b="1" dirty="0" err="1">
                <a:solidFill>
                  <a:schemeClr val="bg1"/>
                </a:solidFill>
              </a:rPr>
              <a:t>Vokabel</a:t>
            </a:r>
            <a:r>
              <a:rPr lang="en-GB" sz="2800" b="1" dirty="0">
                <a:solidFill>
                  <a:schemeClr val="bg1"/>
                </a:solidFill>
              </a:rPr>
              <a:t>-Domino [1/6]</a:t>
            </a:r>
          </a:p>
        </p:txBody>
      </p:sp>
      <p:sp>
        <p:nvSpPr>
          <p:cNvPr id="113" name="TextBox 112">
            <a:extLst>
              <a:ext uri="{FF2B5EF4-FFF2-40B4-BE49-F238E27FC236}">
                <a16:creationId xmlns:a16="http://schemas.microsoft.com/office/drawing/2014/main" id="{F829D9EC-44AC-488C-90E7-402E6CC7D806}"/>
              </a:ext>
            </a:extLst>
          </p:cNvPr>
          <p:cNvSpPr txBox="1"/>
          <p:nvPr/>
        </p:nvSpPr>
        <p:spPr>
          <a:xfrm>
            <a:off x="4542923" y="422203"/>
            <a:ext cx="6097929" cy="830997"/>
          </a:xfrm>
          <a:prstGeom prst="rect">
            <a:avLst/>
          </a:prstGeom>
          <a:noFill/>
        </p:spPr>
        <p:txBody>
          <a:bodyPr wrap="square" rtlCol="0">
            <a:spAutoFit/>
          </a:bodyPr>
          <a:lstStyle/>
          <a:p>
            <a:r>
              <a:rPr lang="en-US" sz="2400" dirty="0" err="1">
                <a:solidFill>
                  <a:schemeClr val="accent5">
                    <a:lumMod val="50000"/>
                  </a:schemeClr>
                </a:solidFill>
              </a:rPr>
              <a:t>Haben</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sein? </a:t>
            </a:r>
          </a:p>
          <a:p>
            <a:r>
              <a:rPr lang="en-US" sz="2400" dirty="0" err="1">
                <a:solidFill>
                  <a:schemeClr val="accent5">
                    <a:lumMod val="50000"/>
                  </a:schemeClr>
                </a:solidFill>
              </a:rPr>
              <a:t>Finde</a:t>
            </a:r>
            <a:r>
              <a:rPr lang="en-US" sz="2400" dirty="0">
                <a:solidFill>
                  <a:schemeClr val="accent5">
                    <a:lumMod val="50000"/>
                  </a:schemeClr>
                </a:solidFill>
              </a:rPr>
              <a:t> die </a:t>
            </a:r>
            <a:r>
              <a:rPr lang="en-US" sz="2400" dirty="0" err="1">
                <a:solidFill>
                  <a:schemeClr val="accent5">
                    <a:lumMod val="50000"/>
                  </a:schemeClr>
                </a:solidFill>
              </a:rPr>
              <a:t>Paare</a:t>
            </a:r>
            <a:r>
              <a:rPr lang="en-US" sz="2400" dirty="0">
                <a:solidFill>
                  <a:schemeClr val="accent5">
                    <a:lumMod val="50000"/>
                  </a:schemeClr>
                </a:solidFill>
              </a:rPr>
              <a:t> und </a:t>
            </a:r>
            <a:r>
              <a:rPr lang="en-US" sz="2400" dirty="0" err="1">
                <a:solidFill>
                  <a:schemeClr val="accent5">
                    <a:lumMod val="50000"/>
                  </a:schemeClr>
                </a:solidFill>
              </a:rPr>
              <a:t>gewinne</a:t>
            </a:r>
            <a:r>
              <a:rPr lang="en-US" sz="2400" dirty="0">
                <a:solidFill>
                  <a:schemeClr val="accent5">
                    <a:lumMod val="50000"/>
                  </a:schemeClr>
                </a:solidFill>
              </a:rPr>
              <a:t> das Spiel!</a:t>
            </a:r>
          </a:p>
        </p:txBody>
      </p:sp>
    </p:spTree>
    <p:extLst>
      <p:ext uri="{BB962C8B-B14F-4D97-AF65-F5344CB8AC3E}">
        <p14:creationId xmlns:p14="http://schemas.microsoft.com/office/powerpoint/2010/main" val="51962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1102"/>
            <a:ext cx="4558937" cy="691387"/>
          </a:xfrm>
          <a:prstGeom prst="rect">
            <a:avLst/>
          </a:prstGeom>
        </p:spPr>
      </p:pic>
      <p:sp>
        <p:nvSpPr>
          <p:cNvPr id="4" name="Title 3"/>
          <p:cNvSpPr>
            <a:spLocks noGrp="1"/>
          </p:cNvSpPr>
          <p:nvPr>
            <p:ph type="title"/>
          </p:nvPr>
        </p:nvSpPr>
        <p:spPr>
          <a:xfrm>
            <a:off x="-37622" y="164640"/>
            <a:ext cx="5554639" cy="707849"/>
          </a:xfrm>
        </p:spPr>
        <p:txBody>
          <a:bodyPr>
            <a:normAutofit/>
          </a:bodyPr>
          <a:lstStyle/>
          <a:p>
            <a:r>
              <a:rPr lang="en-GB" sz="2800" b="1" dirty="0" err="1">
                <a:solidFill>
                  <a:schemeClr val="bg1"/>
                </a:solidFill>
              </a:rPr>
              <a:t>Vokabel</a:t>
            </a:r>
            <a:r>
              <a:rPr lang="en-GB" sz="2800" b="1" dirty="0">
                <a:solidFill>
                  <a:schemeClr val="bg1"/>
                </a:solidFill>
              </a:rPr>
              <a:t>-Domino [2/6]</a:t>
            </a:r>
          </a:p>
        </p:txBody>
      </p:sp>
      <p:pic>
        <p:nvPicPr>
          <p:cNvPr id="7" name="Picture 6" descr="A close up of a logo&#10;&#10;Description automatically generated">
            <a:extLst>
              <a:ext uri="{FF2B5EF4-FFF2-40B4-BE49-F238E27FC236}">
                <a16:creationId xmlns:a16="http://schemas.microsoft.com/office/drawing/2014/main" id="{BC88B1D9-3F52-4B8B-BCFD-B18F6F71D5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7398" y="4907783"/>
            <a:ext cx="1301807" cy="1252681"/>
          </a:xfrm>
          <a:prstGeom prst="rect">
            <a:avLst/>
          </a:prstGeom>
        </p:spPr>
      </p:pic>
      <p:pic>
        <p:nvPicPr>
          <p:cNvPr id="8" name="Picture 7">
            <a:extLst>
              <a:ext uri="{FF2B5EF4-FFF2-40B4-BE49-F238E27FC236}">
                <a16:creationId xmlns:a16="http://schemas.microsoft.com/office/drawing/2014/main" id="{59F566D6-DCE5-4A7E-AA33-0C777F24DCDD}"/>
              </a:ext>
            </a:extLst>
          </p:cNvPr>
          <p:cNvPicPr>
            <a:picLocks noChangeAspect="1"/>
          </p:cNvPicPr>
          <p:nvPr/>
        </p:nvPicPr>
        <p:blipFill>
          <a:blip r:embed="rId6"/>
          <a:stretch>
            <a:fillRect/>
          </a:stretch>
        </p:blipFill>
        <p:spPr>
          <a:xfrm flipH="1">
            <a:off x="180000" y="4935659"/>
            <a:ext cx="1224438" cy="1252681"/>
          </a:xfrm>
          <a:prstGeom prst="rect">
            <a:avLst/>
          </a:prstGeom>
        </p:spPr>
      </p:pic>
      <p:grpSp>
        <p:nvGrpSpPr>
          <p:cNvPr id="15" name="Group 14">
            <a:extLst>
              <a:ext uri="{FF2B5EF4-FFF2-40B4-BE49-F238E27FC236}">
                <a16:creationId xmlns:a16="http://schemas.microsoft.com/office/drawing/2014/main" id="{70A91181-81F6-432B-8F1C-A07757E9C0C5}"/>
              </a:ext>
            </a:extLst>
          </p:cNvPr>
          <p:cNvGrpSpPr/>
          <p:nvPr/>
        </p:nvGrpSpPr>
        <p:grpSpPr>
          <a:xfrm>
            <a:off x="7167672" y="294041"/>
            <a:ext cx="2208475" cy="1153021"/>
            <a:chOff x="6160938" y="1510515"/>
            <a:chExt cx="2208475" cy="1153021"/>
          </a:xfrm>
        </p:grpSpPr>
        <p:sp>
          <p:nvSpPr>
            <p:cNvPr id="9" name="TextBox 8">
              <a:extLst>
                <a:ext uri="{FF2B5EF4-FFF2-40B4-BE49-F238E27FC236}">
                  <a16:creationId xmlns:a16="http://schemas.microsoft.com/office/drawing/2014/main" id="{9086BFE0-D09D-46EC-A90F-3A83F13037F4}"/>
                </a:ext>
              </a:extLst>
            </p:cNvPr>
            <p:cNvSpPr txBox="1"/>
            <p:nvPr/>
          </p:nvSpPr>
          <p:spPr>
            <a:xfrm>
              <a:off x="6197713" y="1510515"/>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0" name="TextBox 9">
              <a:extLst>
                <a:ext uri="{FF2B5EF4-FFF2-40B4-BE49-F238E27FC236}">
                  <a16:creationId xmlns:a16="http://schemas.microsoft.com/office/drawing/2014/main" id="{31AE3165-2E8F-4671-8456-BA6AE805FD37}"/>
                </a:ext>
              </a:extLst>
            </p:cNvPr>
            <p:cNvSpPr txBox="1"/>
            <p:nvPr/>
          </p:nvSpPr>
          <p:spPr>
            <a:xfrm>
              <a:off x="7283563" y="151467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12" name="TextBox 11">
              <a:extLst>
                <a:ext uri="{FF2B5EF4-FFF2-40B4-BE49-F238E27FC236}">
                  <a16:creationId xmlns:a16="http://schemas.microsoft.com/office/drawing/2014/main" id="{4718B67B-05EB-442D-93EB-F58A8D693581}"/>
                </a:ext>
              </a:extLst>
            </p:cNvPr>
            <p:cNvSpPr txBox="1"/>
            <p:nvPr/>
          </p:nvSpPr>
          <p:spPr>
            <a:xfrm>
              <a:off x="6160938" y="1683094"/>
              <a:ext cx="1085850" cy="830997"/>
            </a:xfrm>
            <a:prstGeom prst="rect">
              <a:avLst/>
            </a:prstGeom>
            <a:noFill/>
          </p:spPr>
          <p:txBody>
            <a:bodyPr wrap="square" rtlCol="0" anchor="ctr">
              <a:spAutoFit/>
            </a:bodyPr>
            <a:lstStyle/>
            <a:p>
              <a:pPr algn="ctr"/>
              <a:r>
                <a:rPr lang="en-GB" sz="2400" b="1" dirty="0">
                  <a:solidFill>
                    <a:schemeClr val="accent5">
                      <a:lumMod val="50000"/>
                    </a:schemeClr>
                  </a:solidFill>
                </a:rPr>
                <a:t>Du hast</a:t>
              </a:r>
            </a:p>
          </p:txBody>
        </p:sp>
        <p:sp>
          <p:nvSpPr>
            <p:cNvPr id="13" name="TextBox 12">
              <a:extLst>
                <a:ext uri="{FF2B5EF4-FFF2-40B4-BE49-F238E27FC236}">
                  <a16:creationId xmlns:a16="http://schemas.microsoft.com/office/drawing/2014/main" id="{860BFBCC-378C-4293-B4E4-B6FA0CB8BAB9}"/>
                </a:ext>
              </a:extLst>
            </p:cNvPr>
            <p:cNvSpPr txBox="1"/>
            <p:nvPr/>
          </p:nvSpPr>
          <p:spPr>
            <a:xfrm>
              <a:off x="7245941" y="1678934"/>
              <a:ext cx="1085850" cy="830997"/>
            </a:xfrm>
            <a:prstGeom prst="rect">
              <a:avLst/>
            </a:prstGeom>
            <a:noFill/>
          </p:spPr>
          <p:txBody>
            <a:bodyPr wrap="square" rtlCol="0">
              <a:spAutoFit/>
            </a:bodyPr>
            <a:lstStyle/>
            <a:p>
              <a:pPr algn="ctr"/>
              <a:r>
                <a:rPr lang="en-GB" sz="2400" b="1" dirty="0" err="1">
                  <a:solidFill>
                    <a:srgbClr val="FFC000"/>
                  </a:solidFill>
                </a:rPr>
                <a:t>Er</a:t>
              </a:r>
              <a:r>
                <a:rPr lang="en-GB" sz="2400" b="1" dirty="0">
                  <a:solidFill>
                    <a:srgbClr val="FFC000"/>
                  </a:solidFill>
                </a:rPr>
                <a:t> </a:t>
              </a:r>
              <a:br>
                <a:rPr lang="en-GB" sz="2400" b="1" dirty="0">
                  <a:solidFill>
                    <a:srgbClr val="FFC000"/>
                  </a:solidFill>
                </a:rPr>
              </a:br>
              <a:r>
                <a:rPr lang="en-GB" sz="2400" b="1" dirty="0" err="1">
                  <a:solidFill>
                    <a:srgbClr val="FFC000"/>
                  </a:solidFill>
                </a:rPr>
                <a:t>ist</a:t>
              </a:r>
              <a:endParaRPr lang="en-GB" sz="2400" b="1" dirty="0">
                <a:solidFill>
                  <a:srgbClr val="FFC000"/>
                </a:solidFill>
              </a:endParaRPr>
            </a:p>
          </p:txBody>
        </p:sp>
      </p:grpSp>
      <p:grpSp>
        <p:nvGrpSpPr>
          <p:cNvPr id="16" name="Group 15">
            <a:extLst>
              <a:ext uri="{FF2B5EF4-FFF2-40B4-BE49-F238E27FC236}">
                <a16:creationId xmlns:a16="http://schemas.microsoft.com/office/drawing/2014/main" id="{472D5F3F-E332-42A1-8AC4-B24D5C9F6A9E}"/>
              </a:ext>
            </a:extLst>
          </p:cNvPr>
          <p:cNvGrpSpPr/>
          <p:nvPr/>
        </p:nvGrpSpPr>
        <p:grpSpPr>
          <a:xfrm>
            <a:off x="8216968" y="1457171"/>
            <a:ext cx="1292400" cy="2291979"/>
            <a:chOff x="9717439" y="3218557"/>
            <a:chExt cx="1292400" cy="2291979"/>
          </a:xfrm>
        </p:grpSpPr>
        <p:sp>
          <p:nvSpPr>
            <p:cNvPr id="66" name="TextBox 65">
              <a:extLst>
                <a:ext uri="{FF2B5EF4-FFF2-40B4-BE49-F238E27FC236}">
                  <a16:creationId xmlns:a16="http://schemas.microsoft.com/office/drawing/2014/main" id="{71831C52-967E-4625-A463-A4E11000406D}"/>
                </a:ext>
              </a:extLst>
            </p:cNvPr>
            <p:cNvSpPr txBox="1"/>
            <p:nvPr/>
          </p:nvSpPr>
          <p:spPr>
            <a:xfrm>
              <a:off x="9787500" y="4361675"/>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67" name="TextBox 66">
              <a:extLst>
                <a:ext uri="{FF2B5EF4-FFF2-40B4-BE49-F238E27FC236}">
                  <a16:creationId xmlns:a16="http://schemas.microsoft.com/office/drawing/2014/main" id="{8F5B2848-B245-485F-B3A9-AF1BA6ED7DB9}"/>
                </a:ext>
              </a:extLst>
            </p:cNvPr>
            <p:cNvSpPr txBox="1"/>
            <p:nvPr/>
          </p:nvSpPr>
          <p:spPr>
            <a:xfrm>
              <a:off x="9787500" y="3218557"/>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68" name="TextBox 67">
              <a:extLst>
                <a:ext uri="{FF2B5EF4-FFF2-40B4-BE49-F238E27FC236}">
                  <a16:creationId xmlns:a16="http://schemas.microsoft.com/office/drawing/2014/main" id="{CCBF165F-0D5D-4DBD-AB2D-E75D8684243C}"/>
                </a:ext>
              </a:extLst>
            </p:cNvPr>
            <p:cNvSpPr txBox="1"/>
            <p:nvPr/>
          </p:nvSpPr>
          <p:spPr>
            <a:xfrm>
              <a:off x="9717439" y="4661649"/>
              <a:ext cx="1292400" cy="461665"/>
            </a:xfrm>
            <a:prstGeom prst="rect">
              <a:avLst/>
            </a:prstGeom>
            <a:noFill/>
          </p:spPr>
          <p:txBody>
            <a:bodyPr wrap="square" rtlCol="0" anchor="ctr">
              <a:spAutoFit/>
            </a:bodyPr>
            <a:lstStyle/>
            <a:p>
              <a:pPr algn="ctr"/>
              <a:r>
                <a:rPr lang="en-GB" sz="2400" b="1" dirty="0" err="1">
                  <a:solidFill>
                    <a:schemeClr val="accent5">
                      <a:lumMod val="50000"/>
                    </a:schemeClr>
                  </a:solidFill>
                </a:rPr>
                <a:t>Kaffee</a:t>
              </a:r>
              <a:endParaRPr lang="en-GB" sz="2400" b="1" dirty="0">
                <a:solidFill>
                  <a:schemeClr val="accent5">
                    <a:lumMod val="50000"/>
                  </a:schemeClr>
                </a:solidFill>
              </a:endParaRPr>
            </a:p>
          </p:txBody>
        </p:sp>
        <p:sp>
          <p:nvSpPr>
            <p:cNvPr id="69" name="TextBox 68">
              <a:extLst>
                <a:ext uri="{FF2B5EF4-FFF2-40B4-BE49-F238E27FC236}">
                  <a16:creationId xmlns:a16="http://schemas.microsoft.com/office/drawing/2014/main" id="{D0D60700-93A6-41D4-B7FC-F0C1956C9BF8}"/>
                </a:ext>
              </a:extLst>
            </p:cNvPr>
            <p:cNvSpPr txBox="1"/>
            <p:nvPr/>
          </p:nvSpPr>
          <p:spPr>
            <a:xfrm>
              <a:off x="9778579" y="3351755"/>
              <a:ext cx="1085850" cy="830997"/>
            </a:xfrm>
            <a:prstGeom prst="rect">
              <a:avLst/>
            </a:prstGeom>
            <a:noFill/>
          </p:spPr>
          <p:txBody>
            <a:bodyPr wrap="square" rtlCol="0">
              <a:spAutoFit/>
            </a:bodyPr>
            <a:lstStyle/>
            <a:p>
              <a:pPr algn="ctr"/>
              <a:r>
                <a:rPr lang="en-GB" sz="2400" b="1" dirty="0" err="1">
                  <a:solidFill>
                    <a:srgbClr val="FFC000"/>
                  </a:solidFill>
                </a:rPr>
                <a:t>ein</a:t>
              </a:r>
              <a:r>
                <a:rPr lang="en-GB" sz="2400" b="1" dirty="0">
                  <a:solidFill>
                    <a:srgbClr val="FFC000"/>
                  </a:solidFill>
                </a:rPr>
                <a:t> Mann</a:t>
              </a:r>
            </a:p>
          </p:txBody>
        </p:sp>
      </p:grpSp>
      <p:grpSp>
        <p:nvGrpSpPr>
          <p:cNvPr id="24" name="Group 23">
            <a:extLst>
              <a:ext uri="{FF2B5EF4-FFF2-40B4-BE49-F238E27FC236}">
                <a16:creationId xmlns:a16="http://schemas.microsoft.com/office/drawing/2014/main" id="{EB0FA817-E4CC-4421-A117-57D7EEE3ECE5}"/>
              </a:ext>
            </a:extLst>
          </p:cNvPr>
          <p:cNvGrpSpPr/>
          <p:nvPr/>
        </p:nvGrpSpPr>
        <p:grpSpPr>
          <a:xfrm>
            <a:off x="6070808" y="2604449"/>
            <a:ext cx="2339521" cy="1152075"/>
            <a:chOff x="5069400" y="3832955"/>
            <a:chExt cx="2339521" cy="1152075"/>
          </a:xfrm>
        </p:grpSpPr>
        <p:sp>
          <p:nvSpPr>
            <p:cNvPr id="71" name="TextBox 70">
              <a:extLst>
                <a:ext uri="{FF2B5EF4-FFF2-40B4-BE49-F238E27FC236}">
                  <a16:creationId xmlns:a16="http://schemas.microsoft.com/office/drawing/2014/main" id="{90B98B67-11D5-4DC9-B42D-C9E0895576AC}"/>
                </a:ext>
              </a:extLst>
            </p:cNvPr>
            <p:cNvSpPr txBox="1"/>
            <p:nvPr/>
          </p:nvSpPr>
          <p:spPr>
            <a:xfrm>
              <a:off x="5106175" y="3836169"/>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72" name="TextBox 71">
              <a:extLst>
                <a:ext uri="{FF2B5EF4-FFF2-40B4-BE49-F238E27FC236}">
                  <a16:creationId xmlns:a16="http://schemas.microsoft.com/office/drawing/2014/main" id="{48D2DD11-B0DD-4C20-9033-4B547ADF3230}"/>
                </a:ext>
              </a:extLst>
            </p:cNvPr>
            <p:cNvSpPr txBox="1"/>
            <p:nvPr/>
          </p:nvSpPr>
          <p:spPr>
            <a:xfrm>
              <a:off x="6192025" y="383295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73" name="TextBox 72">
              <a:extLst>
                <a:ext uri="{FF2B5EF4-FFF2-40B4-BE49-F238E27FC236}">
                  <a16:creationId xmlns:a16="http://schemas.microsoft.com/office/drawing/2014/main" id="{5BF54930-C868-4B4D-A491-A29F37758C33}"/>
                </a:ext>
              </a:extLst>
            </p:cNvPr>
            <p:cNvSpPr txBox="1"/>
            <p:nvPr/>
          </p:nvSpPr>
          <p:spPr>
            <a:xfrm>
              <a:off x="5069400" y="4001374"/>
              <a:ext cx="1085850" cy="830997"/>
            </a:xfrm>
            <a:prstGeom prst="rect">
              <a:avLst/>
            </a:prstGeom>
            <a:noFill/>
          </p:spPr>
          <p:txBody>
            <a:bodyPr wrap="square" rtlCol="0" anchor="ctr">
              <a:spAutoFit/>
            </a:bodyPr>
            <a:lstStyle/>
            <a:p>
              <a:pPr algn="ctr"/>
              <a:r>
                <a:rPr lang="en-GB" sz="2400" b="1" dirty="0">
                  <a:solidFill>
                    <a:schemeClr val="accent5">
                      <a:lumMod val="50000"/>
                    </a:schemeClr>
                  </a:solidFill>
                </a:rPr>
                <a:t>Ich bin</a:t>
              </a:r>
            </a:p>
          </p:txBody>
        </p:sp>
        <p:sp>
          <p:nvSpPr>
            <p:cNvPr id="74" name="TextBox 73">
              <a:extLst>
                <a:ext uri="{FF2B5EF4-FFF2-40B4-BE49-F238E27FC236}">
                  <a16:creationId xmlns:a16="http://schemas.microsoft.com/office/drawing/2014/main" id="{E15A17E7-31B8-4040-824C-679C5F251063}"/>
                </a:ext>
              </a:extLst>
            </p:cNvPr>
            <p:cNvSpPr txBox="1"/>
            <p:nvPr/>
          </p:nvSpPr>
          <p:spPr>
            <a:xfrm>
              <a:off x="6116303" y="3997214"/>
              <a:ext cx="1292618" cy="830997"/>
            </a:xfrm>
            <a:prstGeom prst="rect">
              <a:avLst/>
            </a:prstGeom>
            <a:noFill/>
          </p:spPr>
          <p:txBody>
            <a:bodyPr wrap="square" rtlCol="0">
              <a:spAutoFit/>
            </a:bodyPr>
            <a:lstStyle/>
            <a:p>
              <a:pPr algn="ctr"/>
              <a:r>
                <a:rPr lang="en-GB" sz="2400" b="1" dirty="0" err="1">
                  <a:solidFill>
                    <a:srgbClr val="FFC000"/>
                  </a:solidFill>
                </a:rPr>
                <a:t>Wir</a:t>
              </a:r>
              <a:r>
                <a:rPr lang="en-GB" sz="2400" b="1" dirty="0">
                  <a:solidFill>
                    <a:srgbClr val="FFC000"/>
                  </a:solidFill>
                </a:rPr>
                <a:t> </a:t>
              </a:r>
              <a:r>
                <a:rPr lang="en-GB" sz="2400" b="1" dirty="0" err="1">
                  <a:solidFill>
                    <a:srgbClr val="FFC000"/>
                  </a:solidFill>
                </a:rPr>
                <a:t>haben</a:t>
              </a:r>
              <a:endParaRPr lang="en-GB" sz="2400" b="1" dirty="0">
                <a:solidFill>
                  <a:srgbClr val="FFC000"/>
                </a:solidFill>
              </a:endParaRPr>
            </a:p>
          </p:txBody>
        </p:sp>
      </p:grpSp>
      <p:grpSp>
        <p:nvGrpSpPr>
          <p:cNvPr id="25" name="Group 24">
            <a:extLst>
              <a:ext uri="{FF2B5EF4-FFF2-40B4-BE49-F238E27FC236}">
                <a16:creationId xmlns:a16="http://schemas.microsoft.com/office/drawing/2014/main" id="{A1D9E69C-D554-4F83-896E-B628BEB034EF}"/>
              </a:ext>
            </a:extLst>
          </p:cNvPr>
          <p:cNvGrpSpPr/>
          <p:nvPr/>
        </p:nvGrpSpPr>
        <p:grpSpPr>
          <a:xfrm>
            <a:off x="332499" y="3552731"/>
            <a:ext cx="2349798" cy="1152075"/>
            <a:chOff x="9158966" y="5036265"/>
            <a:chExt cx="2349798" cy="1152075"/>
          </a:xfrm>
        </p:grpSpPr>
        <p:sp>
          <p:nvSpPr>
            <p:cNvPr id="76" name="TextBox 75">
              <a:extLst>
                <a:ext uri="{FF2B5EF4-FFF2-40B4-BE49-F238E27FC236}">
                  <a16:creationId xmlns:a16="http://schemas.microsoft.com/office/drawing/2014/main" id="{4921C68A-3BF0-45F4-9414-C09F9E4121F9}"/>
                </a:ext>
              </a:extLst>
            </p:cNvPr>
            <p:cNvSpPr txBox="1"/>
            <p:nvPr/>
          </p:nvSpPr>
          <p:spPr>
            <a:xfrm>
              <a:off x="9195741" y="5039479"/>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77" name="TextBox 76">
              <a:extLst>
                <a:ext uri="{FF2B5EF4-FFF2-40B4-BE49-F238E27FC236}">
                  <a16:creationId xmlns:a16="http://schemas.microsoft.com/office/drawing/2014/main" id="{B893BA13-D257-4D0C-AE47-DB892E7B2939}"/>
                </a:ext>
              </a:extLst>
            </p:cNvPr>
            <p:cNvSpPr txBox="1"/>
            <p:nvPr/>
          </p:nvSpPr>
          <p:spPr>
            <a:xfrm>
              <a:off x="10281591" y="503626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78" name="TextBox 77">
              <a:extLst>
                <a:ext uri="{FF2B5EF4-FFF2-40B4-BE49-F238E27FC236}">
                  <a16:creationId xmlns:a16="http://schemas.microsoft.com/office/drawing/2014/main" id="{DFB84E0A-D243-438E-8648-8AA4F92DC833}"/>
                </a:ext>
              </a:extLst>
            </p:cNvPr>
            <p:cNvSpPr txBox="1"/>
            <p:nvPr/>
          </p:nvSpPr>
          <p:spPr>
            <a:xfrm>
              <a:off x="9158966" y="5389350"/>
              <a:ext cx="1085850" cy="461665"/>
            </a:xfrm>
            <a:prstGeom prst="rect">
              <a:avLst/>
            </a:prstGeom>
            <a:noFill/>
          </p:spPr>
          <p:txBody>
            <a:bodyPr wrap="square" rtlCol="0" anchor="ctr">
              <a:spAutoFit/>
            </a:bodyPr>
            <a:lstStyle/>
            <a:p>
              <a:pPr algn="ctr"/>
              <a:r>
                <a:rPr lang="en-GB" sz="2400" b="1" dirty="0">
                  <a:solidFill>
                    <a:schemeClr val="accent5">
                      <a:lumMod val="50000"/>
                    </a:schemeClr>
                  </a:solidFill>
                </a:rPr>
                <a:t>Lust</a:t>
              </a:r>
            </a:p>
          </p:txBody>
        </p:sp>
        <p:sp>
          <p:nvSpPr>
            <p:cNvPr id="79" name="TextBox 78">
              <a:extLst>
                <a:ext uri="{FF2B5EF4-FFF2-40B4-BE49-F238E27FC236}">
                  <a16:creationId xmlns:a16="http://schemas.microsoft.com/office/drawing/2014/main" id="{307B0DF5-E507-45F6-BCF9-9DEFC60FE30A}"/>
                </a:ext>
              </a:extLst>
            </p:cNvPr>
            <p:cNvSpPr txBox="1"/>
            <p:nvPr/>
          </p:nvSpPr>
          <p:spPr>
            <a:xfrm>
              <a:off x="10216146" y="5369468"/>
              <a:ext cx="1292618" cy="461665"/>
            </a:xfrm>
            <a:prstGeom prst="rect">
              <a:avLst/>
            </a:prstGeom>
            <a:noFill/>
          </p:spPr>
          <p:txBody>
            <a:bodyPr wrap="square" rtlCol="0">
              <a:spAutoFit/>
            </a:bodyPr>
            <a:lstStyle/>
            <a:p>
              <a:pPr algn="ctr"/>
              <a:r>
                <a:rPr lang="en-GB" sz="2400" b="1" dirty="0" err="1">
                  <a:solidFill>
                    <a:srgbClr val="FFC000"/>
                  </a:solidFill>
                </a:rPr>
                <a:t>müde</a:t>
              </a:r>
              <a:endParaRPr lang="en-GB" sz="2400" b="1" dirty="0">
                <a:solidFill>
                  <a:srgbClr val="FFC000"/>
                </a:solidFill>
              </a:endParaRPr>
            </a:p>
          </p:txBody>
        </p:sp>
      </p:grpSp>
      <p:grpSp>
        <p:nvGrpSpPr>
          <p:cNvPr id="31" name="Group 30">
            <a:extLst>
              <a:ext uri="{FF2B5EF4-FFF2-40B4-BE49-F238E27FC236}">
                <a16:creationId xmlns:a16="http://schemas.microsoft.com/office/drawing/2014/main" id="{3BEC733F-ED64-4DBD-A366-B10A3A99BF3D}"/>
              </a:ext>
            </a:extLst>
          </p:cNvPr>
          <p:cNvGrpSpPr/>
          <p:nvPr/>
        </p:nvGrpSpPr>
        <p:grpSpPr>
          <a:xfrm>
            <a:off x="3935138" y="2618113"/>
            <a:ext cx="2171700" cy="1148861"/>
            <a:chOff x="3935138" y="2618113"/>
            <a:chExt cx="2171700" cy="1148861"/>
          </a:xfrm>
        </p:grpSpPr>
        <p:sp>
          <p:nvSpPr>
            <p:cNvPr id="28" name="Rectangle 27">
              <a:extLst>
                <a:ext uri="{FF2B5EF4-FFF2-40B4-BE49-F238E27FC236}">
                  <a16:creationId xmlns:a16="http://schemas.microsoft.com/office/drawing/2014/main" id="{7688AFC3-0E5B-4E75-8FC6-F1ECD8B2C5EB}"/>
                </a:ext>
              </a:extLst>
            </p:cNvPr>
            <p:cNvSpPr/>
            <p:nvPr/>
          </p:nvSpPr>
          <p:spPr>
            <a:xfrm>
              <a:off x="3935138" y="2618113"/>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0" name="Straight Connector 29">
              <a:extLst>
                <a:ext uri="{FF2B5EF4-FFF2-40B4-BE49-F238E27FC236}">
                  <a16:creationId xmlns:a16="http://schemas.microsoft.com/office/drawing/2014/main" id="{206808DE-7C29-4837-8779-0155222FD047}"/>
                </a:ext>
              </a:extLst>
            </p:cNvPr>
            <p:cNvCxnSpPr>
              <a:stCxn id="28" idx="0"/>
              <a:endCxn id="28" idx="2"/>
            </p:cNvCxnSpPr>
            <p:nvPr/>
          </p:nvCxnSpPr>
          <p:spPr>
            <a:xfrm>
              <a:off x="5020988" y="2618113"/>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38DCB02F-C18F-4434-A1A0-30A6228E935D}"/>
              </a:ext>
            </a:extLst>
          </p:cNvPr>
          <p:cNvGrpSpPr/>
          <p:nvPr/>
        </p:nvGrpSpPr>
        <p:grpSpPr>
          <a:xfrm>
            <a:off x="9376308" y="301629"/>
            <a:ext cx="2171700" cy="1148861"/>
            <a:chOff x="3935138" y="2618113"/>
            <a:chExt cx="2171700" cy="1148861"/>
          </a:xfrm>
        </p:grpSpPr>
        <p:sp>
          <p:nvSpPr>
            <p:cNvPr id="92" name="Rectangle 91">
              <a:extLst>
                <a:ext uri="{FF2B5EF4-FFF2-40B4-BE49-F238E27FC236}">
                  <a16:creationId xmlns:a16="http://schemas.microsoft.com/office/drawing/2014/main" id="{737C33D0-75A1-4E9B-B1CF-EC5B1A889AB9}"/>
                </a:ext>
              </a:extLst>
            </p:cNvPr>
            <p:cNvSpPr/>
            <p:nvPr/>
          </p:nvSpPr>
          <p:spPr>
            <a:xfrm>
              <a:off x="3935138" y="2618113"/>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3" name="Straight Connector 92">
              <a:extLst>
                <a:ext uri="{FF2B5EF4-FFF2-40B4-BE49-F238E27FC236}">
                  <a16:creationId xmlns:a16="http://schemas.microsoft.com/office/drawing/2014/main" id="{2C6B3756-FD13-4265-A1C5-51E9CAD3CE63}"/>
                </a:ext>
              </a:extLst>
            </p:cNvPr>
            <p:cNvCxnSpPr>
              <a:stCxn id="92" idx="0"/>
              <a:endCxn id="92" idx="2"/>
            </p:cNvCxnSpPr>
            <p:nvPr/>
          </p:nvCxnSpPr>
          <p:spPr>
            <a:xfrm>
              <a:off x="5020988" y="2618113"/>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C0BAE2D7-196F-43BA-A8AF-B1FD495B049B}"/>
              </a:ext>
            </a:extLst>
          </p:cNvPr>
          <p:cNvGrpSpPr/>
          <p:nvPr/>
        </p:nvGrpSpPr>
        <p:grpSpPr>
          <a:xfrm rot="5400000">
            <a:off x="5505512" y="4357851"/>
            <a:ext cx="2289246" cy="1086595"/>
            <a:chOff x="3935138" y="2618113"/>
            <a:chExt cx="2171700" cy="1148861"/>
          </a:xfrm>
        </p:grpSpPr>
        <p:sp>
          <p:nvSpPr>
            <p:cNvPr id="98" name="Rectangle 97">
              <a:extLst>
                <a:ext uri="{FF2B5EF4-FFF2-40B4-BE49-F238E27FC236}">
                  <a16:creationId xmlns:a16="http://schemas.microsoft.com/office/drawing/2014/main" id="{BACA469D-73B8-4C22-BE3D-7B914B2F67EE}"/>
                </a:ext>
              </a:extLst>
            </p:cNvPr>
            <p:cNvSpPr/>
            <p:nvPr/>
          </p:nvSpPr>
          <p:spPr>
            <a:xfrm>
              <a:off x="3935138" y="2618113"/>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9" name="Straight Connector 98">
              <a:extLst>
                <a:ext uri="{FF2B5EF4-FFF2-40B4-BE49-F238E27FC236}">
                  <a16:creationId xmlns:a16="http://schemas.microsoft.com/office/drawing/2014/main" id="{6C9BDFFF-572A-4436-8E4A-DF38DFB4EB19}"/>
                </a:ext>
              </a:extLst>
            </p:cNvPr>
            <p:cNvCxnSpPr>
              <a:stCxn id="98" idx="0"/>
              <a:endCxn id="98" idx="2"/>
            </p:cNvCxnSpPr>
            <p:nvPr/>
          </p:nvCxnSpPr>
          <p:spPr>
            <a:xfrm>
              <a:off x="5020988" y="2618113"/>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535ABC2A-AB08-4F2B-AD63-3DA8E7645921}"/>
              </a:ext>
            </a:extLst>
          </p:cNvPr>
          <p:cNvGrpSpPr/>
          <p:nvPr/>
        </p:nvGrpSpPr>
        <p:grpSpPr>
          <a:xfrm rot="5400000">
            <a:off x="6600851" y="4361942"/>
            <a:ext cx="2281805" cy="1085850"/>
            <a:chOff x="3935138" y="2618113"/>
            <a:chExt cx="2171700" cy="1148861"/>
          </a:xfrm>
        </p:grpSpPr>
        <p:sp>
          <p:nvSpPr>
            <p:cNvPr id="101" name="Rectangle 100">
              <a:extLst>
                <a:ext uri="{FF2B5EF4-FFF2-40B4-BE49-F238E27FC236}">
                  <a16:creationId xmlns:a16="http://schemas.microsoft.com/office/drawing/2014/main" id="{16F7E36E-5FF9-46E8-8DC2-24B1EE59558B}"/>
                </a:ext>
              </a:extLst>
            </p:cNvPr>
            <p:cNvSpPr/>
            <p:nvPr/>
          </p:nvSpPr>
          <p:spPr>
            <a:xfrm>
              <a:off x="3935138" y="2618113"/>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2" name="Straight Connector 101">
              <a:extLst>
                <a:ext uri="{FF2B5EF4-FFF2-40B4-BE49-F238E27FC236}">
                  <a16:creationId xmlns:a16="http://schemas.microsoft.com/office/drawing/2014/main" id="{80910B5F-9DE0-4799-A28E-82AB827E07A1}"/>
                </a:ext>
              </a:extLst>
            </p:cNvPr>
            <p:cNvCxnSpPr>
              <a:stCxn id="101" idx="0"/>
              <a:endCxn id="101" idx="2"/>
            </p:cNvCxnSpPr>
            <p:nvPr/>
          </p:nvCxnSpPr>
          <p:spPr>
            <a:xfrm>
              <a:off x="5020988" y="2618113"/>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3A89A63C-1246-459E-B1CA-F6A47A764A4B}"/>
              </a:ext>
            </a:extLst>
          </p:cNvPr>
          <p:cNvGrpSpPr/>
          <p:nvPr/>
        </p:nvGrpSpPr>
        <p:grpSpPr>
          <a:xfrm>
            <a:off x="5013454" y="294624"/>
            <a:ext cx="2192586" cy="1148861"/>
            <a:chOff x="5013454" y="294624"/>
            <a:chExt cx="2192586" cy="1148861"/>
          </a:xfrm>
        </p:grpSpPr>
        <p:sp>
          <p:nvSpPr>
            <p:cNvPr id="95" name="Rectangle 94">
              <a:extLst>
                <a:ext uri="{FF2B5EF4-FFF2-40B4-BE49-F238E27FC236}">
                  <a16:creationId xmlns:a16="http://schemas.microsoft.com/office/drawing/2014/main" id="{0D1E94D9-3E0C-4604-9816-7DB2F6F215D3}"/>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6" name="Straight Connector 95">
              <a:extLst>
                <a:ext uri="{FF2B5EF4-FFF2-40B4-BE49-F238E27FC236}">
                  <a16:creationId xmlns:a16="http://schemas.microsoft.com/office/drawing/2014/main" id="{5D42FBE8-9D4A-4816-912F-6D74EB4F157B}"/>
                </a:ext>
              </a:extLst>
            </p:cNvPr>
            <p:cNvCxnSpPr>
              <a:stCxn id="95" idx="0"/>
              <a:endCxn id="95"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46A5C5E-2740-4848-B149-74FD2026666F}"/>
                </a:ext>
              </a:extLst>
            </p:cNvPr>
            <p:cNvSpPr txBox="1"/>
            <p:nvPr/>
          </p:nvSpPr>
          <p:spPr>
            <a:xfrm>
              <a:off x="5013454" y="298201"/>
              <a:ext cx="496424" cy="584775"/>
            </a:xfrm>
            <a:prstGeom prst="rect">
              <a:avLst/>
            </a:prstGeom>
            <a:noFill/>
          </p:spPr>
          <p:txBody>
            <a:bodyPr wrap="square" rtlCol="0">
              <a:spAutoFit/>
            </a:bodyPr>
            <a:lstStyle/>
            <a:p>
              <a:pPr algn="l"/>
              <a:r>
                <a:rPr lang="en-GB" sz="3200" b="1" dirty="0">
                  <a:solidFill>
                    <a:schemeClr val="accent5">
                      <a:lumMod val="50000"/>
                    </a:schemeClr>
                  </a:solidFill>
                </a:rPr>
                <a:t>1</a:t>
              </a:r>
            </a:p>
          </p:txBody>
        </p:sp>
      </p:grpSp>
      <p:sp>
        <p:nvSpPr>
          <p:cNvPr id="108" name="TextBox 107">
            <a:extLst>
              <a:ext uri="{FF2B5EF4-FFF2-40B4-BE49-F238E27FC236}">
                <a16:creationId xmlns:a16="http://schemas.microsoft.com/office/drawing/2014/main" id="{52E9FE2C-99D0-484C-9764-8B1C80E0EC73}"/>
              </a:ext>
            </a:extLst>
          </p:cNvPr>
          <p:cNvSpPr txBox="1"/>
          <p:nvPr/>
        </p:nvSpPr>
        <p:spPr>
          <a:xfrm>
            <a:off x="9372879" y="226176"/>
            <a:ext cx="496424" cy="584775"/>
          </a:xfrm>
          <a:prstGeom prst="rect">
            <a:avLst/>
          </a:prstGeom>
          <a:noFill/>
        </p:spPr>
        <p:txBody>
          <a:bodyPr wrap="square" rtlCol="0">
            <a:spAutoFit/>
          </a:bodyPr>
          <a:lstStyle/>
          <a:p>
            <a:pPr algn="l"/>
            <a:r>
              <a:rPr lang="en-GB" sz="3200" b="1" dirty="0">
                <a:solidFill>
                  <a:schemeClr val="accent5">
                    <a:lumMod val="50000"/>
                  </a:schemeClr>
                </a:solidFill>
              </a:rPr>
              <a:t>2</a:t>
            </a:r>
          </a:p>
        </p:txBody>
      </p:sp>
      <p:sp>
        <p:nvSpPr>
          <p:cNvPr id="109" name="TextBox 108">
            <a:extLst>
              <a:ext uri="{FF2B5EF4-FFF2-40B4-BE49-F238E27FC236}">
                <a16:creationId xmlns:a16="http://schemas.microsoft.com/office/drawing/2014/main" id="{5B97FCCE-56E0-4D5D-9688-912F19B5EF20}"/>
              </a:ext>
            </a:extLst>
          </p:cNvPr>
          <p:cNvSpPr txBox="1"/>
          <p:nvPr/>
        </p:nvSpPr>
        <p:spPr>
          <a:xfrm>
            <a:off x="3945027" y="2567585"/>
            <a:ext cx="496424" cy="584775"/>
          </a:xfrm>
          <a:prstGeom prst="rect">
            <a:avLst/>
          </a:prstGeom>
          <a:noFill/>
        </p:spPr>
        <p:txBody>
          <a:bodyPr wrap="square" rtlCol="0">
            <a:spAutoFit/>
          </a:bodyPr>
          <a:lstStyle/>
          <a:p>
            <a:pPr algn="l"/>
            <a:r>
              <a:rPr lang="en-GB" sz="3200" b="1" dirty="0">
                <a:solidFill>
                  <a:schemeClr val="accent5">
                    <a:lumMod val="50000"/>
                  </a:schemeClr>
                </a:solidFill>
              </a:rPr>
              <a:t>3</a:t>
            </a:r>
          </a:p>
        </p:txBody>
      </p:sp>
      <p:sp>
        <p:nvSpPr>
          <p:cNvPr id="110" name="TextBox 109">
            <a:extLst>
              <a:ext uri="{FF2B5EF4-FFF2-40B4-BE49-F238E27FC236}">
                <a16:creationId xmlns:a16="http://schemas.microsoft.com/office/drawing/2014/main" id="{DF8A59EE-D6D0-434C-B880-6AF7F9FE71F4}"/>
              </a:ext>
            </a:extLst>
          </p:cNvPr>
          <p:cNvSpPr txBox="1"/>
          <p:nvPr/>
        </p:nvSpPr>
        <p:spPr>
          <a:xfrm>
            <a:off x="6081191" y="3727722"/>
            <a:ext cx="496424" cy="584775"/>
          </a:xfrm>
          <a:prstGeom prst="rect">
            <a:avLst/>
          </a:prstGeom>
          <a:noFill/>
        </p:spPr>
        <p:txBody>
          <a:bodyPr wrap="square" rtlCol="0">
            <a:spAutoFit/>
          </a:bodyPr>
          <a:lstStyle/>
          <a:p>
            <a:pPr algn="l"/>
            <a:r>
              <a:rPr lang="en-GB" sz="3200" b="1" dirty="0">
                <a:solidFill>
                  <a:schemeClr val="accent5">
                    <a:lumMod val="50000"/>
                  </a:schemeClr>
                </a:solidFill>
              </a:rPr>
              <a:t>4</a:t>
            </a:r>
          </a:p>
        </p:txBody>
      </p:sp>
      <p:sp>
        <p:nvSpPr>
          <p:cNvPr id="111" name="TextBox 110">
            <a:extLst>
              <a:ext uri="{FF2B5EF4-FFF2-40B4-BE49-F238E27FC236}">
                <a16:creationId xmlns:a16="http://schemas.microsoft.com/office/drawing/2014/main" id="{7EEA642D-E480-4BC3-ABB1-3BD98A6D67C3}"/>
              </a:ext>
            </a:extLst>
          </p:cNvPr>
          <p:cNvSpPr txBox="1"/>
          <p:nvPr/>
        </p:nvSpPr>
        <p:spPr>
          <a:xfrm>
            <a:off x="7187850" y="3714298"/>
            <a:ext cx="496424" cy="584775"/>
          </a:xfrm>
          <a:prstGeom prst="rect">
            <a:avLst/>
          </a:prstGeom>
          <a:noFill/>
        </p:spPr>
        <p:txBody>
          <a:bodyPr wrap="square" rtlCol="0">
            <a:spAutoFit/>
          </a:bodyPr>
          <a:lstStyle/>
          <a:p>
            <a:pPr algn="l"/>
            <a:r>
              <a:rPr lang="en-GB" sz="3200" b="1" dirty="0">
                <a:solidFill>
                  <a:schemeClr val="accent5">
                    <a:lumMod val="50000"/>
                  </a:schemeClr>
                </a:solidFill>
              </a:rPr>
              <a:t>5</a:t>
            </a:r>
          </a:p>
        </p:txBody>
      </p:sp>
      <p:grpSp>
        <p:nvGrpSpPr>
          <p:cNvPr id="103" name="Group 102">
            <a:extLst>
              <a:ext uri="{FF2B5EF4-FFF2-40B4-BE49-F238E27FC236}">
                <a16:creationId xmlns:a16="http://schemas.microsoft.com/office/drawing/2014/main" id="{0937A1A4-B6A3-44C5-926C-03FD320B410D}"/>
              </a:ext>
            </a:extLst>
          </p:cNvPr>
          <p:cNvGrpSpPr/>
          <p:nvPr/>
        </p:nvGrpSpPr>
        <p:grpSpPr>
          <a:xfrm>
            <a:off x="3899391" y="2607626"/>
            <a:ext cx="2349798" cy="1152075"/>
            <a:chOff x="9158966" y="5036265"/>
            <a:chExt cx="2349798" cy="1152075"/>
          </a:xfrm>
        </p:grpSpPr>
        <p:sp>
          <p:nvSpPr>
            <p:cNvPr id="104" name="TextBox 103">
              <a:extLst>
                <a:ext uri="{FF2B5EF4-FFF2-40B4-BE49-F238E27FC236}">
                  <a16:creationId xmlns:a16="http://schemas.microsoft.com/office/drawing/2014/main" id="{85C6E245-D033-47A6-80AE-3A33786CE5F8}"/>
                </a:ext>
              </a:extLst>
            </p:cNvPr>
            <p:cNvSpPr txBox="1"/>
            <p:nvPr/>
          </p:nvSpPr>
          <p:spPr>
            <a:xfrm>
              <a:off x="9195741" y="5039479"/>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05" name="TextBox 104">
              <a:extLst>
                <a:ext uri="{FF2B5EF4-FFF2-40B4-BE49-F238E27FC236}">
                  <a16:creationId xmlns:a16="http://schemas.microsoft.com/office/drawing/2014/main" id="{47CE4526-F5D2-4272-B0DC-6E9C78F6E282}"/>
                </a:ext>
              </a:extLst>
            </p:cNvPr>
            <p:cNvSpPr txBox="1"/>
            <p:nvPr/>
          </p:nvSpPr>
          <p:spPr>
            <a:xfrm>
              <a:off x="10281591" y="503626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106" name="TextBox 105">
              <a:extLst>
                <a:ext uri="{FF2B5EF4-FFF2-40B4-BE49-F238E27FC236}">
                  <a16:creationId xmlns:a16="http://schemas.microsoft.com/office/drawing/2014/main" id="{FB6C3C43-9F91-4792-BDB1-0A0EAA2A0CCF}"/>
                </a:ext>
              </a:extLst>
            </p:cNvPr>
            <p:cNvSpPr txBox="1"/>
            <p:nvPr/>
          </p:nvSpPr>
          <p:spPr>
            <a:xfrm>
              <a:off x="9158966" y="5389350"/>
              <a:ext cx="1085850" cy="461665"/>
            </a:xfrm>
            <a:prstGeom prst="rect">
              <a:avLst/>
            </a:prstGeom>
            <a:noFill/>
          </p:spPr>
          <p:txBody>
            <a:bodyPr wrap="square" rtlCol="0" anchor="ctr">
              <a:spAutoFit/>
            </a:bodyPr>
            <a:lstStyle/>
            <a:p>
              <a:pPr algn="ctr"/>
              <a:r>
                <a:rPr lang="en-GB" sz="2400" b="1" dirty="0">
                  <a:solidFill>
                    <a:schemeClr val="accent5">
                      <a:lumMod val="50000"/>
                    </a:schemeClr>
                  </a:solidFill>
                </a:rPr>
                <a:t>Lust</a:t>
              </a:r>
            </a:p>
          </p:txBody>
        </p:sp>
        <p:sp>
          <p:nvSpPr>
            <p:cNvPr id="107" name="TextBox 106">
              <a:extLst>
                <a:ext uri="{FF2B5EF4-FFF2-40B4-BE49-F238E27FC236}">
                  <a16:creationId xmlns:a16="http://schemas.microsoft.com/office/drawing/2014/main" id="{258A23B3-C196-4D86-A2EA-B304AC38A8A4}"/>
                </a:ext>
              </a:extLst>
            </p:cNvPr>
            <p:cNvSpPr txBox="1"/>
            <p:nvPr/>
          </p:nvSpPr>
          <p:spPr>
            <a:xfrm>
              <a:off x="10216146" y="5369468"/>
              <a:ext cx="1292618" cy="461665"/>
            </a:xfrm>
            <a:prstGeom prst="rect">
              <a:avLst/>
            </a:prstGeom>
            <a:noFill/>
          </p:spPr>
          <p:txBody>
            <a:bodyPr wrap="square" rtlCol="0">
              <a:spAutoFit/>
            </a:bodyPr>
            <a:lstStyle/>
            <a:p>
              <a:pPr algn="ctr"/>
              <a:r>
                <a:rPr lang="en-GB" sz="2400" b="1" dirty="0" err="1">
                  <a:solidFill>
                    <a:srgbClr val="FFC000"/>
                  </a:solidFill>
                </a:rPr>
                <a:t>müde</a:t>
              </a:r>
              <a:endParaRPr lang="en-GB" sz="2400" b="1" dirty="0">
                <a:solidFill>
                  <a:srgbClr val="FFC000"/>
                </a:solidFill>
              </a:endParaRPr>
            </a:p>
          </p:txBody>
        </p:sp>
      </p:grpSp>
      <p:grpSp>
        <p:nvGrpSpPr>
          <p:cNvPr id="80" name="Group 79">
            <a:extLst>
              <a:ext uri="{FF2B5EF4-FFF2-40B4-BE49-F238E27FC236}">
                <a16:creationId xmlns:a16="http://schemas.microsoft.com/office/drawing/2014/main" id="{B97D6291-B47E-454A-A176-35ADE32B6FAD}"/>
              </a:ext>
            </a:extLst>
          </p:cNvPr>
          <p:cNvGrpSpPr/>
          <p:nvPr/>
        </p:nvGrpSpPr>
        <p:grpSpPr>
          <a:xfrm rot="16200000">
            <a:off x="5486486" y="4266566"/>
            <a:ext cx="2296621" cy="1292618"/>
            <a:chOff x="9102325" y="4953993"/>
            <a:chExt cx="2296621" cy="1292618"/>
          </a:xfrm>
        </p:grpSpPr>
        <p:sp>
          <p:nvSpPr>
            <p:cNvPr id="81" name="TextBox 80">
              <a:extLst>
                <a:ext uri="{FF2B5EF4-FFF2-40B4-BE49-F238E27FC236}">
                  <a16:creationId xmlns:a16="http://schemas.microsoft.com/office/drawing/2014/main" id="{8B285575-25D4-4223-BE33-F9D4180D7CD7}"/>
                </a:ext>
              </a:extLst>
            </p:cNvPr>
            <p:cNvSpPr txBox="1"/>
            <p:nvPr/>
          </p:nvSpPr>
          <p:spPr>
            <a:xfrm rot="5400000">
              <a:off x="9133831" y="5036266"/>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82" name="TextBox 81">
              <a:extLst>
                <a:ext uri="{FF2B5EF4-FFF2-40B4-BE49-F238E27FC236}">
                  <a16:creationId xmlns:a16="http://schemas.microsoft.com/office/drawing/2014/main" id="{5F3ACEAD-5E71-415B-961B-5F961E978F12}"/>
                </a:ext>
              </a:extLst>
            </p:cNvPr>
            <p:cNvSpPr txBox="1"/>
            <p:nvPr/>
          </p:nvSpPr>
          <p:spPr>
            <a:xfrm rot="5400000">
              <a:off x="10281591" y="503626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83" name="TextBox 82">
              <a:extLst>
                <a:ext uri="{FF2B5EF4-FFF2-40B4-BE49-F238E27FC236}">
                  <a16:creationId xmlns:a16="http://schemas.microsoft.com/office/drawing/2014/main" id="{4E1F3E55-C2D7-4749-AAAA-9895EEF8133A}"/>
                </a:ext>
              </a:extLst>
            </p:cNvPr>
            <p:cNvSpPr txBox="1"/>
            <p:nvPr/>
          </p:nvSpPr>
          <p:spPr>
            <a:xfrm rot="5400000">
              <a:off x="9158966" y="5389350"/>
              <a:ext cx="1085850" cy="461665"/>
            </a:xfrm>
            <a:prstGeom prst="rect">
              <a:avLst/>
            </a:prstGeom>
            <a:noFill/>
          </p:spPr>
          <p:txBody>
            <a:bodyPr wrap="square" rtlCol="0" anchor="ctr">
              <a:spAutoFit/>
            </a:bodyPr>
            <a:lstStyle/>
            <a:p>
              <a:pPr algn="ctr"/>
              <a:r>
                <a:rPr lang="en-GB" sz="2400" b="1" dirty="0">
                  <a:solidFill>
                    <a:schemeClr val="accent5">
                      <a:lumMod val="50000"/>
                    </a:schemeClr>
                  </a:solidFill>
                </a:rPr>
                <a:t>Lust</a:t>
              </a:r>
            </a:p>
          </p:txBody>
        </p:sp>
        <p:sp>
          <p:nvSpPr>
            <p:cNvPr id="84" name="TextBox 83">
              <a:extLst>
                <a:ext uri="{FF2B5EF4-FFF2-40B4-BE49-F238E27FC236}">
                  <a16:creationId xmlns:a16="http://schemas.microsoft.com/office/drawing/2014/main" id="{8B6A551A-4FE3-45C5-995F-D593855EB207}"/>
                </a:ext>
              </a:extLst>
            </p:cNvPr>
            <p:cNvSpPr txBox="1"/>
            <p:nvPr/>
          </p:nvSpPr>
          <p:spPr>
            <a:xfrm rot="5400000">
              <a:off x="10216146" y="5369469"/>
              <a:ext cx="1292618" cy="461665"/>
            </a:xfrm>
            <a:prstGeom prst="rect">
              <a:avLst/>
            </a:prstGeom>
            <a:noFill/>
          </p:spPr>
          <p:txBody>
            <a:bodyPr wrap="square" rtlCol="0">
              <a:spAutoFit/>
            </a:bodyPr>
            <a:lstStyle/>
            <a:p>
              <a:pPr algn="ctr"/>
              <a:r>
                <a:rPr lang="en-GB" sz="2400" b="1" dirty="0" err="1">
                  <a:solidFill>
                    <a:srgbClr val="FFC000"/>
                  </a:solidFill>
                </a:rPr>
                <a:t>müde</a:t>
              </a:r>
              <a:endParaRPr lang="en-GB" sz="2400" b="1" dirty="0">
                <a:solidFill>
                  <a:srgbClr val="FFC000"/>
                </a:solidFill>
              </a:endParaRPr>
            </a:p>
          </p:txBody>
        </p:sp>
      </p:grpSp>
      <p:grpSp>
        <p:nvGrpSpPr>
          <p:cNvPr id="85" name="Group 84">
            <a:extLst>
              <a:ext uri="{FF2B5EF4-FFF2-40B4-BE49-F238E27FC236}">
                <a16:creationId xmlns:a16="http://schemas.microsoft.com/office/drawing/2014/main" id="{B8CCB89F-C663-4422-8712-67BE435FA65A}"/>
              </a:ext>
            </a:extLst>
          </p:cNvPr>
          <p:cNvGrpSpPr/>
          <p:nvPr/>
        </p:nvGrpSpPr>
        <p:grpSpPr>
          <a:xfrm rot="5400000">
            <a:off x="6602153" y="4265965"/>
            <a:ext cx="2296621" cy="1292618"/>
            <a:chOff x="9102325" y="4953993"/>
            <a:chExt cx="2296621" cy="1292618"/>
          </a:xfrm>
        </p:grpSpPr>
        <p:sp>
          <p:nvSpPr>
            <p:cNvPr id="86" name="TextBox 85">
              <a:extLst>
                <a:ext uri="{FF2B5EF4-FFF2-40B4-BE49-F238E27FC236}">
                  <a16:creationId xmlns:a16="http://schemas.microsoft.com/office/drawing/2014/main" id="{433ED799-B49C-41BF-BFD7-9A68059D852F}"/>
                </a:ext>
              </a:extLst>
            </p:cNvPr>
            <p:cNvSpPr txBox="1"/>
            <p:nvPr/>
          </p:nvSpPr>
          <p:spPr>
            <a:xfrm rot="5400000">
              <a:off x="9133831" y="5036266"/>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87" name="TextBox 86">
              <a:extLst>
                <a:ext uri="{FF2B5EF4-FFF2-40B4-BE49-F238E27FC236}">
                  <a16:creationId xmlns:a16="http://schemas.microsoft.com/office/drawing/2014/main" id="{104FC894-0EC8-4C89-B370-D0468C62522E}"/>
                </a:ext>
              </a:extLst>
            </p:cNvPr>
            <p:cNvSpPr txBox="1"/>
            <p:nvPr/>
          </p:nvSpPr>
          <p:spPr>
            <a:xfrm rot="5400000">
              <a:off x="10281591" y="503626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88" name="TextBox 87">
              <a:extLst>
                <a:ext uri="{FF2B5EF4-FFF2-40B4-BE49-F238E27FC236}">
                  <a16:creationId xmlns:a16="http://schemas.microsoft.com/office/drawing/2014/main" id="{85E3B434-1AA6-45B1-892D-A52500087FAE}"/>
                </a:ext>
              </a:extLst>
            </p:cNvPr>
            <p:cNvSpPr txBox="1"/>
            <p:nvPr/>
          </p:nvSpPr>
          <p:spPr>
            <a:xfrm rot="16200000">
              <a:off x="9158966" y="5389350"/>
              <a:ext cx="1085850" cy="461665"/>
            </a:xfrm>
            <a:prstGeom prst="rect">
              <a:avLst/>
            </a:prstGeom>
            <a:noFill/>
          </p:spPr>
          <p:txBody>
            <a:bodyPr wrap="square" rtlCol="0" anchor="ctr">
              <a:spAutoFit/>
            </a:bodyPr>
            <a:lstStyle/>
            <a:p>
              <a:pPr algn="ctr"/>
              <a:r>
                <a:rPr lang="en-GB" sz="2400" b="1" dirty="0">
                  <a:solidFill>
                    <a:schemeClr val="accent5">
                      <a:lumMod val="50000"/>
                    </a:schemeClr>
                  </a:solidFill>
                </a:rPr>
                <a:t>Lust</a:t>
              </a:r>
            </a:p>
          </p:txBody>
        </p:sp>
        <p:sp>
          <p:nvSpPr>
            <p:cNvPr id="89" name="TextBox 88">
              <a:extLst>
                <a:ext uri="{FF2B5EF4-FFF2-40B4-BE49-F238E27FC236}">
                  <a16:creationId xmlns:a16="http://schemas.microsoft.com/office/drawing/2014/main" id="{9CB867C0-55DF-4AE1-88F0-00A88D0D27E8}"/>
                </a:ext>
              </a:extLst>
            </p:cNvPr>
            <p:cNvSpPr txBox="1"/>
            <p:nvPr/>
          </p:nvSpPr>
          <p:spPr>
            <a:xfrm rot="16200000">
              <a:off x="10216146" y="5369469"/>
              <a:ext cx="1292618" cy="461665"/>
            </a:xfrm>
            <a:prstGeom prst="rect">
              <a:avLst/>
            </a:prstGeom>
            <a:noFill/>
          </p:spPr>
          <p:txBody>
            <a:bodyPr wrap="square" rtlCol="0">
              <a:spAutoFit/>
            </a:bodyPr>
            <a:lstStyle/>
            <a:p>
              <a:pPr algn="ctr"/>
              <a:r>
                <a:rPr lang="en-GB" sz="2400" b="1" dirty="0" err="1">
                  <a:solidFill>
                    <a:srgbClr val="FFC000"/>
                  </a:solidFill>
                </a:rPr>
                <a:t>müde</a:t>
              </a:r>
              <a:endParaRPr lang="en-GB" sz="2400" b="1" dirty="0">
                <a:solidFill>
                  <a:srgbClr val="FFC000"/>
                </a:solidFill>
              </a:endParaRPr>
            </a:p>
          </p:txBody>
        </p:sp>
      </p:grpSp>
    </p:spTree>
    <p:extLst>
      <p:ext uri="{BB962C8B-B14F-4D97-AF65-F5344CB8AC3E}">
        <p14:creationId xmlns:p14="http://schemas.microsoft.com/office/powerpoint/2010/main" val="95010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09" grpId="0"/>
      <p:bldP spid="110" grpId="0"/>
      <p:bldP spid="1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1088419" y="41797"/>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BC88B1D9-3F52-4B8B-BCFD-B18F6F71D5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398" y="4907783"/>
            <a:ext cx="1301807" cy="1252681"/>
          </a:xfrm>
          <a:prstGeom prst="rect">
            <a:avLst/>
          </a:prstGeom>
        </p:spPr>
      </p:pic>
      <p:pic>
        <p:nvPicPr>
          <p:cNvPr id="8" name="Picture 7">
            <a:extLst>
              <a:ext uri="{FF2B5EF4-FFF2-40B4-BE49-F238E27FC236}">
                <a16:creationId xmlns:a16="http://schemas.microsoft.com/office/drawing/2014/main" id="{59F566D6-DCE5-4A7E-AA33-0C777F24DCDD}"/>
              </a:ext>
            </a:extLst>
          </p:cNvPr>
          <p:cNvPicPr>
            <a:picLocks noChangeAspect="1"/>
          </p:cNvPicPr>
          <p:nvPr/>
        </p:nvPicPr>
        <p:blipFill>
          <a:blip r:embed="rId5"/>
          <a:stretch>
            <a:fillRect/>
          </a:stretch>
        </p:blipFill>
        <p:spPr>
          <a:xfrm flipH="1">
            <a:off x="180000" y="4935659"/>
            <a:ext cx="1224438" cy="1252681"/>
          </a:xfrm>
          <a:prstGeom prst="rect">
            <a:avLst/>
          </a:prstGeom>
        </p:spPr>
      </p:pic>
      <p:grpSp>
        <p:nvGrpSpPr>
          <p:cNvPr id="15" name="Group 14">
            <a:extLst>
              <a:ext uri="{FF2B5EF4-FFF2-40B4-BE49-F238E27FC236}">
                <a16:creationId xmlns:a16="http://schemas.microsoft.com/office/drawing/2014/main" id="{70A91181-81F6-432B-8F1C-A07757E9C0C5}"/>
              </a:ext>
            </a:extLst>
          </p:cNvPr>
          <p:cNvGrpSpPr/>
          <p:nvPr/>
        </p:nvGrpSpPr>
        <p:grpSpPr>
          <a:xfrm>
            <a:off x="608185" y="3503455"/>
            <a:ext cx="2201020" cy="1153021"/>
            <a:chOff x="6193974" y="1510515"/>
            <a:chExt cx="2201020" cy="1153021"/>
          </a:xfrm>
        </p:grpSpPr>
        <p:sp>
          <p:nvSpPr>
            <p:cNvPr id="9" name="TextBox 8">
              <a:extLst>
                <a:ext uri="{FF2B5EF4-FFF2-40B4-BE49-F238E27FC236}">
                  <a16:creationId xmlns:a16="http://schemas.microsoft.com/office/drawing/2014/main" id="{9086BFE0-D09D-46EC-A90F-3A83F13037F4}"/>
                </a:ext>
              </a:extLst>
            </p:cNvPr>
            <p:cNvSpPr txBox="1"/>
            <p:nvPr/>
          </p:nvSpPr>
          <p:spPr>
            <a:xfrm>
              <a:off x="6197713" y="1510515"/>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0" name="TextBox 9">
              <a:extLst>
                <a:ext uri="{FF2B5EF4-FFF2-40B4-BE49-F238E27FC236}">
                  <a16:creationId xmlns:a16="http://schemas.microsoft.com/office/drawing/2014/main" id="{31AE3165-2E8F-4671-8456-BA6AE805FD37}"/>
                </a:ext>
              </a:extLst>
            </p:cNvPr>
            <p:cNvSpPr txBox="1"/>
            <p:nvPr/>
          </p:nvSpPr>
          <p:spPr>
            <a:xfrm>
              <a:off x="7283563" y="151467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12" name="TextBox 11">
              <a:extLst>
                <a:ext uri="{FF2B5EF4-FFF2-40B4-BE49-F238E27FC236}">
                  <a16:creationId xmlns:a16="http://schemas.microsoft.com/office/drawing/2014/main" id="{4718B67B-05EB-442D-93EB-F58A8D693581}"/>
                </a:ext>
              </a:extLst>
            </p:cNvPr>
            <p:cNvSpPr txBox="1"/>
            <p:nvPr/>
          </p:nvSpPr>
          <p:spPr>
            <a:xfrm>
              <a:off x="6193974" y="1898537"/>
              <a:ext cx="1137013" cy="400110"/>
            </a:xfrm>
            <a:prstGeom prst="rect">
              <a:avLst/>
            </a:prstGeom>
            <a:noFill/>
          </p:spPr>
          <p:txBody>
            <a:bodyPr wrap="square" rtlCol="0" anchor="ctr">
              <a:spAutoFit/>
            </a:bodyPr>
            <a:lstStyle/>
            <a:p>
              <a:pPr algn="ctr"/>
              <a:r>
                <a:rPr lang="en-GB" sz="2000" b="1" dirty="0">
                  <a:solidFill>
                    <a:schemeClr val="accent5">
                      <a:lumMod val="50000"/>
                    </a:schemeClr>
                  </a:solidFill>
                </a:rPr>
                <a:t>Angst</a:t>
              </a:r>
            </a:p>
          </p:txBody>
        </p:sp>
        <p:sp>
          <p:nvSpPr>
            <p:cNvPr id="13" name="TextBox 12">
              <a:extLst>
                <a:ext uri="{FF2B5EF4-FFF2-40B4-BE49-F238E27FC236}">
                  <a16:creationId xmlns:a16="http://schemas.microsoft.com/office/drawing/2014/main" id="{860BFBCC-378C-4293-B4E4-B6FA0CB8BAB9}"/>
                </a:ext>
              </a:extLst>
            </p:cNvPr>
            <p:cNvSpPr txBox="1"/>
            <p:nvPr/>
          </p:nvSpPr>
          <p:spPr>
            <a:xfrm>
              <a:off x="7257982" y="1783654"/>
              <a:ext cx="1137012" cy="584775"/>
            </a:xfrm>
            <a:prstGeom prst="rect">
              <a:avLst/>
            </a:prstGeom>
            <a:noFill/>
          </p:spPr>
          <p:txBody>
            <a:bodyPr wrap="square" rtlCol="0">
              <a:spAutoFit/>
            </a:bodyPr>
            <a:lstStyle/>
            <a:p>
              <a:pPr algn="ctr"/>
              <a:r>
                <a:rPr lang="en-GB" sz="1600" b="1" dirty="0" err="1">
                  <a:solidFill>
                    <a:srgbClr val="FFC000"/>
                  </a:solidFill>
                </a:rPr>
                <a:t>eine</a:t>
              </a:r>
              <a:r>
                <a:rPr lang="en-GB" sz="1600" b="1" dirty="0">
                  <a:solidFill>
                    <a:srgbClr val="FFC000"/>
                  </a:solidFill>
                </a:rPr>
                <a:t> </a:t>
              </a:r>
              <a:r>
                <a:rPr lang="en-GB" sz="1600" b="1" dirty="0" err="1">
                  <a:solidFill>
                    <a:srgbClr val="FFC000"/>
                  </a:solidFill>
                </a:rPr>
                <a:t>Wohnung</a:t>
              </a:r>
              <a:endParaRPr lang="en-GB" sz="1600" b="1" dirty="0">
                <a:solidFill>
                  <a:srgbClr val="FFC000"/>
                </a:solidFill>
              </a:endParaRPr>
            </a:p>
          </p:txBody>
        </p:sp>
      </p:grpSp>
      <p:grpSp>
        <p:nvGrpSpPr>
          <p:cNvPr id="24" name="Group 23">
            <a:extLst>
              <a:ext uri="{FF2B5EF4-FFF2-40B4-BE49-F238E27FC236}">
                <a16:creationId xmlns:a16="http://schemas.microsoft.com/office/drawing/2014/main" id="{EB0FA817-E4CC-4421-A117-57D7EEE3ECE5}"/>
              </a:ext>
            </a:extLst>
          </p:cNvPr>
          <p:cNvGrpSpPr/>
          <p:nvPr/>
        </p:nvGrpSpPr>
        <p:grpSpPr>
          <a:xfrm>
            <a:off x="7557072" y="1642543"/>
            <a:ext cx="2339521" cy="1150230"/>
            <a:chOff x="5069400" y="3831412"/>
            <a:chExt cx="2339521" cy="1150230"/>
          </a:xfrm>
        </p:grpSpPr>
        <p:sp>
          <p:nvSpPr>
            <p:cNvPr id="71" name="TextBox 70">
              <a:extLst>
                <a:ext uri="{FF2B5EF4-FFF2-40B4-BE49-F238E27FC236}">
                  <a16:creationId xmlns:a16="http://schemas.microsoft.com/office/drawing/2014/main" id="{90B98B67-11D5-4DC9-B42D-C9E0895576AC}"/>
                </a:ext>
              </a:extLst>
            </p:cNvPr>
            <p:cNvSpPr txBox="1"/>
            <p:nvPr/>
          </p:nvSpPr>
          <p:spPr>
            <a:xfrm>
              <a:off x="5110336" y="3832781"/>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72" name="TextBox 71">
              <a:extLst>
                <a:ext uri="{FF2B5EF4-FFF2-40B4-BE49-F238E27FC236}">
                  <a16:creationId xmlns:a16="http://schemas.microsoft.com/office/drawing/2014/main" id="{48D2DD11-B0DD-4C20-9033-4B547ADF3230}"/>
                </a:ext>
              </a:extLst>
            </p:cNvPr>
            <p:cNvSpPr txBox="1"/>
            <p:nvPr/>
          </p:nvSpPr>
          <p:spPr>
            <a:xfrm>
              <a:off x="6207103" y="3831412"/>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73" name="TextBox 72">
              <a:extLst>
                <a:ext uri="{FF2B5EF4-FFF2-40B4-BE49-F238E27FC236}">
                  <a16:creationId xmlns:a16="http://schemas.microsoft.com/office/drawing/2014/main" id="{5BF54930-C868-4B4D-A491-A29F37758C33}"/>
                </a:ext>
              </a:extLst>
            </p:cNvPr>
            <p:cNvSpPr txBox="1"/>
            <p:nvPr/>
          </p:nvSpPr>
          <p:spPr>
            <a:xfrm>
              <a:off x="5069400" y="4001374"/>
              <a:ext cx="1085850" cy="830997"/>
            </a:xfrm>
            <a:prstGeom prst="rect">
              <a:avLst/>
            </a:prstGeom>
            <a:noFill/>
          </p:spPr>
          <p:txBody>
            <a:bodyPr wrap="square" rtlCol="0" anchor="ctr">
              <a:spAutoFit/>
            </a:bodyPr>
            <a:lstStyle/>
            <a:p>
              <a:pPr algn="ctr"/>
              <a:r>
                <a:rPr lang="en-GB" sz="2400" b="1" dirty="0">
                  <a:solidFill>
                    <a:schemeClr val="accent5">
                      <a:lumMod val="50000"/>
                    </a:schemeClr>
                  </a:solidFill>
                </a:rPr>
                <a:t>Sie </a:t>
              </a:r>
              <a:r>
                <a:rPr lang="en-GB" sz="2400" b="1" dirty="0" err="1">
                  <a:solidFill>
                    <a:schemeClr val="accent5">
                      <a:lumMod val="50000"/>
                    </a:schemeClr>
                  </a:solidFill>
                </a:rPr>
                <a:t>sind</a:t>
              </a:r>
              <a:endParaRPr lang="en-GB" sz="2400" b="1" dirty="0">
                <a:solidFill>
                  <a:schemeClr val="accent5">
                    <a:lumMod val="50000"/>
                  </a:schemeClr>
                </a:solidFill>
              </a:endParaRPr>
            </a:p>
          </p:txBody>
        </p:sp>
        <p:sp>
          <p:nvSpPr>
            <p:cNvPr id="74" name="TextBox 73">
              <a:extLst>
                <a:ext uri="{FF2B5EF4-FFF2-40B4-BE49-F238E27FC236}">
                  <a16:creationId xmlns:a16="http://schemas.microsoft.com/office/drawing/2014/main" id="{E15A17E7-31B8-4040-824C-679C5F251063}"/>
                </a:ext>
              </a:extLst>
            </p:cNvPr>
            <p:cNvSpPr txBox="1"/>
            <p:nvPr/>
          </p:nvSpPr>
          <p:spPr>
            <a:xfrm>
              <a:off x="6116303" y="3997214"/>
              <a:ext cx="1292618" cy="830997"/>
            </a:xfrm>
            <a:prstGeom prst="rect">
              <a:avLst/>
            </a:prstGeom>
            <a:noFill/>
          </p:spPr>
          <p:txBody>
            <a:bodyPr wrap="square" rtlCol="0">
              <a:spAutoFit/>
            </a:bodyPr>
            <a:lstStyle/>
            <a:p>
              <a:pPr algn="ctr"/>
              <a:r>
                <a:rPr lang="en-GB" sz="2400" b="1" dirty="0">
                  <a:solidFill>
                    <a:srgbClr val="FFC000"/>
                  </a:solidFill>
                </a:rPr>
                <a:t>Du </a:t>
              </a:r>
              <a:br>
                <a:rPr lang="en-GB" sz="2400" b="1" dirty="0">
                  <a:solidFill>
                    <a:srgbClr val="FFC000"/>
                  </a:solidFill>
                </a:rPr>
              </a:br>
              <a:r>
                <a:rPr lang="en-GB" sz="2400" b="1" dirty="0">
                  <a:solidFill>
                    <a:srgbClr val="FFC000"/>
                  </a:solidFill>
                </a:rPr>
                <a:t>hast</a:t>
              </a:r>
            </a:p>
          </p:txBody>
        </p:sp>
      </p:grpSp>
      <p:grpSp>
        <p:nvGrpSpPr>
          <p:cNvPr id="25" name="Group 24">
            <a:extLst>
              <a:ext uri="{FF2B5EF4-FFF2-40B4-BE49-F238E27FC236}">
                <a16:creationId xmlns:a16="http://schemas.microsoft.com/office/drawing/2014/main" id="{A1D9E69C-D554-4F83-896E-B628BEB034EF}"/>
              </a:ext>
            </a:extLst>
          </p:cNvPr>
          <p:cNvGrpSpPr/>
          <p:nvPr/>
        </p:nvGrpSpPr>
        <p:grpSpPr>
          <a:xfrm>
            <a:off x="5388635" y="1645757"/>
            <a:ext cx="2349798" cy="1152075"/>
            <a:chOff x="9158966" y="5036265"/>
            <a:chExt cx="2349798" cy="1152075"/>
          </a:xfrm>
        </p:grpSpPr>
        <p:sp>
          <p:nvSpPr>
            <p:cNvPr id="76" name="TextBox 75">
              <a:extLst>
                <a:ext uri="{FF2B5EF4-FFF2-40B4-BE49-F238E27FC236}">
                  <a16:creationId xmlns:a16="http://schemas.microsoft.com/office/drawing/2014/main" id="{4921C68A-3BF0-45F4-9414-C09F9E4121F9}"/>
                </a:ext>
              </a:extLst>
            </p:cNvPr>
            <p:cNvSpPr txBox="1"/>
            <p:nvPr/>
          </p:nvSpPr>
          <p:spPr>
            <a:xfrm>
              <a:off x="9195741" y="5039479"/>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77" name="TextBox 76">
              <a:extLst>
                <a:ext uri="{FF2B5EF4-FFF2-40B4-BE49-F238E27FC236}">
                  <a16:creationId xmlns:a16="http://schemas.microsoft.com/office/drawing/2014/main" id="{B893BA13-D257-4D0C-AE47-DB892E7B2939}"/>
                </a:ext>
              </a:extLst>
            </p:cNvPr>
            <p:cNvSpPr txBox="1"/>
            <p:nvPr/>
          </p:nvSpPr>
          <p:spPr>
            <a:xfrm>
              <a:off x="10281591" y="503626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78" name="TextBox 77">
              <a:extLst>
                <a:ext uri="{FF2B5EF4-FFF2-40B4-BE49-F238E27FC236}">
                  <a16:creationId xmlns:a16="http://schemas.microsoft.com/office/drawing/2014/main" id="{DFB84E0A-D243-438E-8648-8AA4F92DC833}"/>
                </a:ext>
              </a:extLst>
            </p:cNvPr>
            <p:cNvSpPr txBox="1"/>
            <p:nvPr/>
          </p:nvSpPr>
          <p:spPr>
            <a:xfrm>
              <a:off x="9158966" y="5297017"/>
              <a:ext cx="1085850" cy="646331"/>
            </a:xfrm>
            <a:prstGeom prst="rect">
              <a:avLst/>
            </a:prstGeom>
            <a:noFill/>
          </p:spPr>
          <p:txBody>
            <a:bodyPr wrap="square" rtlCol="0" anchor="ctr">
              <a:spAutoFit/>
            </a:bodyPr>
            <a:lstStyle/>
            <a:p>
              <a:pPr algn="ctr"/>
              <a:r>
                <a:rPr lang="en-GB" b="1" dirty="0" err="1">
                  <a:solidFill>
                    <a:schemeClr val="accent5">
                      <a:lumMod val="50000"/>
                    </a:schemeClr>
                  </a:solidFill>
                </a:rPr>
                <a:t>eine</a:t>
              </a:r>
              <a:r>
                <a:rPr lang="en-GB" b="1" dirty="0">
                  <a:solidFill>
                    <a:schemeClr val="accent5">
                      <a:lumMod val="50000"/>
                    </a:schemeClr>
                  </a:solidFill>
                </a:rPr>
                <a:t> </a:t>
              </a:r>
              <a:r>
                <a:rPr lang="en-GB" b="1" dirty="0" err="1">
                  <a:solidFill>
                    <a:schemeClr val="accent5">
                      <a:lumMod val="50000"/>
                    </a:schemeClr>
                  </a:solidFill>
                </a:rPr>
                <a:t>Küche</a:t>
              </a:r>
              <a:endParaRPr lang="en-GB" b="1" dirty="0">
                <a:solidFill>
                  <a:schemeClr val="accent5">
                    <a:lumMod val="50000"/>
                  </a:schemeClr>
                </a:solidFill>
              </a:endParaRPr>
            </a:p>
          </p:txBody>
        </p:sp>
        <p:sp>
          <p:nvSpPr>
            <p:cNvPr id="79" name="TextBox 78">
              <a:extLst>
                <a:ext uri="{FF2B5EF4-FFF2-40B4-BE49-F238E27FC236}">
                  <a16:creationId xmlns:a16="http://schemas.microsoft.com/office/drawing/2014/main" id="{307B0DF5-E507-45F6-BCF9-9DEFC60FE30A}"/>
                </a:ext>
              </a:extLst>
            </p:cNvPr>
            <p:cNvSpPr txBox="1"/>
            <p:nvPr/>
          </p:nvSpPr>
          <p:spPr>
            <a:xfrm>
              <a:off x="10216146" y="5369468"/>
              <a:ext cx="1292618" cy="461665"/>
            </a:xfrm>
            <a:prstGeom prst="rect">
              <a:avLst/>
            </a:prstGeom>
            <a:noFill/>
          </p:spPr>
          <p:txBody>
            <a:bodyPr wrap="square" rtlCol="0">
              <a:spAutoFit/>
            </a:bodyPr>
            <a:lstStyle/>
            <a:p>
              <a:pPr algn="ctr"/>
              <a:r>
                <a:rPr lang="en-GB" sz="2400" b="1" dirty="0" err="1">
                  <a:solidFill>
                    <a:srgbClr val="FFC000"/>
                  </a:solidFill>
                </a:rPr>
                <a:t>oben</a:t>
              </a:r>
              <a:endParaRPr lang="en-GB" sz="2400" b="1" dirty="0">
                <a:solidFill>
                  <a:srgbClr val="FFC000"/>
                </a:solidFill>
              </a:endParaRPr>
            </a:p>
          </p:txBody>
        </p:sp>
      </p:grpSp>
      <p:grpSp>
        <p:nvGrpSpPr>
          <p:cNvPr id="60" name="Group 59">
            <a:extLst>
              <a:ext uri="{FF2B5EF4-FFF2-40B4-BE49-F238E27FC236}">
                <a16:creationId xmlns:a16="http://schemas.microsoft.com/office/drawing/2014/main" id="{9C11CAE4-73F8-4F86-AF29-C091BDF30D6E}"/>
              </a:ext>
            </a:extLst>
          </p:cNvPr>
          <p:cNvGrpSpPr/>
          <p:nvPr/>
        </p:nvGrpSpPr>
        <p:grpSpPr>
          <a:xfrm rot="16200000">
            <a:off x="4873357" y="3298209"/>
            <a:ext cx="2167539" cy="1189232"/>
            <a:chOff x="5110336" y="3766405"/>
            <a:chExt cx="2167539" cy="1292618"/>
          </a:xfrm>
        </p:grpSpPr>
        <p:sp>
          <p:nvSpPr>
            <p:cNvPr id="61" name="TextBox 60">
              <a:extLst>
                <a:ext uri="{FF2B5EF4-FFF2-40B4-BE49-F238E27FC236}">
                  <a16:creationId xmlns:a16="http://schemas.microsoft.com/office/drawing/2014/main" id="{9F69297C-4EF6-4F8C-83DF-50B108970064}"/>
                </a:ext>
              </a:extLst>
            </p:cNvPr>
            <p:cNvSpPr txBox="1"/>
            <p:nvPr/>
          </p:nvSpPr>
          <p:spPr>
            <a:xfrm>
              <a:off x="5110336" y="3832781"/>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62" name="TextBox 61">
              <a:extLst>
                <a:ext uri="{FF2B5EF4-FFF2-40B4-BE49-F238E27FC236}">
                  <a16:creationId xmlns:a16="http://schemas.microsoft.com/office/drawing/2014/main" id="{D01E542D-3BE7-499E-8DED-3739326D7A9C}"/>
                </a:ext>
              </a:extLst>
            </p:cNvPr>
            <p:cNvSpPr txBox="1"/>
            <p:nvPr/>
          </p:nvSpPr>
          <p:spPr>
            <a:xfrm>
              <a:off x="6192025" y="383295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63" name="TextBox 62">
              <a:extLst>
                <a:ext uri="{FF2B5EF4-FFF2-40B4-BE49-F238E27FC236}">
                  <a16:creationId xmlns:a16="http://schemas.microsoft.com/office/drawing/2014/main" id="{E1BDC211-CB41-4EAA-8C15-C7A4F99A32C7}"/>
                </a:ext>
              </a:extLst>
            </p:cNvPr>
            <p:cNvSpPr txBox="1"/>
            <p:nvPr/>
          </p:nvSpPr>
          <p:spPr>
            <a:xfrm rot="5400000">
              <a:off x="5069400" y="4001374"/>
              <a:ext cx="1085850" cy="830997"/>
            </a:xfrm>
            <a:prstGeom prst="rect">
              <a:avLst/>
            </a:prstGeom>
            <a:noFill/>
          </p:spPr>
          <p:txBody>
            <a:bodyPr wrap="square" rtlCol="0" anchor="ctr">
              <a:spAutoFit/>
            </a:bodyPr>
            <a:lstStyle/>
            <a:p>
              <a:pPr algn="ctr"/>
              <a:r>
                <a:rPr lang="en-GB" sz="2400" b="1" dirty="0" err="1">
                  <a:solidFill>
                    <a:schemeClr val="accent5">
                      <a:lumMod val="50000"/>
                    </a:schemeClr>
                  </a:solidFill>
                </a:rPr>
                <a:t>Er</a:t>
              </a:r>
              <a:br>
                <a:rPr lang="en-GB" sz="2400" b="1" dirty="0">
                  <a:solidFill>
                    <a:schemeClr val="accent5">
                      <a:lumMod val="50000"/>
                    </a:schemeClr>
                  </a:solidFill>
                </a:rPr>
              </a:br>
              <a:r>
                <a:rPr lang="en-GB" sz="2400" b="1" dirty="0">
                  <a:solidFill>
                    <a:schemeClr val="accent5">
                      <a:lumMod val="50000"/>
                    </a:schemeClr>
                  </a:solidFill>
                </a:rPr>
                <a:t>hat</a:t>
              </a:r>
            </a:p>
          </p:txBody>
        </p:sp>
        <p:sp>
          <p:nvSpPr>
            <p:cNvPr id="64" name="TextBox 63">
              <a:extLst>
                <a:ext uri="{FF2B5EF4-FFF2-40B4-BE49-F238E27FC236}">
                  <a16:creationId xmlns:a16="http://schemas.microsoft.com/office/drawing/2014/main" id="{086618D8-CCCE-41C0-8FBE-82BBC146FD35}"/>
                </a:ext>
              </a:extLst>
            </p:cNvPr>
            <p:cNvSpPr txBox="1"/>
            <p:nvPr/>
          </p:nvSpPr>
          <p:spPr>
            <a:xfrm rot="5400000">
              <a:off x="6116303" y="3997215"/>
              <a:ext cx="1292618" cy="830997"/>
            </a:xfrm>
            <a:prstGeom prst="rect">
              <a:avLst/>
            </a:prstGeom>
            <a:noFill/>
          </p:spPr>
          <p:txBody>
            <a:bodyPr wrap="square" rtlCol="0">
              <a:spAutoFit/>
            </a:bodyPr>
            <a:lstStyle/>
            <a:p>
              <a:pPr algn="ctr"/>
              <a:r>
                <a:rPr lang="en-GB" sz="2400" b="1" dirty="0">
                  <a:solidFill>
                    <a:srgbClr val="FFC000"/>
                  </a:solidFill>
                </a:rPr>
                <a:t>Ich </a:t>
              </a:r>
              <a:r>
                <a:rPr lang="en-GB" sz="2400" b="1" dirty="0" err="1">
                  <a:solidFill>
                    <a:srgbClr val="FFC000"/>
                  </a:solidFill>
                </a:rPr>
                <a:t>habe</a:t>
              </a:r>
              <a:endParaRPr lang="en-GB" sz="2400" b="1" dirty="0">
                <a:solidFill>
                  <a:srgbClr val="FFC000"/>
                </a:solidFill>
              </a:endParaRPr>
            </a:p>
          </p:txBody>
        </p:sp>
      </p:grpSp>
      <p:grpSp>
        <p:nvGrpSpPr>
          <p:cNvPr id="65" name="Group 64">
            <a:extLst>
              <a:ext uri="{FF2B5EF4-FFF2-40B4-BE49-F238E27FC236}">
                <a16:creationId xmlns:a16="http://schemas.microsoft.com/office/drawing/2014/main" id="{D12623D6-72CD-4609-A73B-F0CAE35B0653}"/>
              </a:ext>
            </a:extLst>
          </p:cNvPr>
          <p:cNvGrpSpPr/>
          <p:nvPr/>
        </p:nvGrpSpPr>
        <p:grpSpPr>
          <a:xfrm>
            <a:off x="3226917" y="1642542"/>
            <a:ext cx="2192586" cy="1148861"/>
            <a:chOff x="5013454" y="294624"/>
            <a:chExt cx="2192586" cy="1148861"/>
          </a:xfrm>
        </p:grpSpPr>
        <p:sp>
          <p:nvSpPr>
            <p:cNvPr id="66" name="Rectangle 65">
              <a:extLst>
                <a:ext uri="{FF2B5EF4-FFF2-40B4-BE49-F238E27FC236}">
                  <a16:creationId xmlns:a16="http://schemas.microsoft.com/office/drawing/2014/main" id="{C20AFA43-34C9-47D6-A206-A370B3D0D565}"/>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Straight Connector 66">
              <a:extLst>
                <a:ext uri="{FF2B5EF4-FFF2-40B4-BE49-F238E27FC236}">
                  <a16:creationId xmlns:a16="http://schemas.microsoft.com/office/drawing/2014/main" id="{852A6226-9C66-4D4F-B722-2DD8289CB52C}"/>
                </a:ext>
              </a:extLst>
            </p:cNvPr>
            <p:cNvCxnSpPr>
              <a:stCxn id="66" idx="0"/>
              <a:endCxn id="66"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ED48C41C-FF9E-4A0C-B8AA-DF560BA59ABD}"/>
                </a:ext>
              </a:extLst>
            </p:cNvPr>
            <p:cNvSpPr txBox="1"/>
            <p:nvPr/>
          </p:nvSpPr>
          <p:spPr>
            <a:xfrm>
              <a:off x="5013454" y="298201"/>
              <a:ext cx="496424" cy="584775"/>
            </a:xfrm>
            <a:prstGeom prst="rect">
              <a:avLst/>
            </a:prstGeom>
            <a:noFill/>
          </p:spPr>
          <p:txBody>
            <a:bodyPr wrap="square" rtlCol="0">
              <a:spAutoFit/>
            </a:bodyPr>
            <a:lstStyle/>
            <a:p>
              <a:pPr algn="l"/>
              <a:r>
                <a:rPr lang="en-GB" sz="3200" b="1" dirty="0">
                  <a:solidFill>
                    <a:schemeClr val="accent5">
                      <a:lumMod val="50000"/>
                    </a:schemeClr>
                  </a:solidFill>
                </a:rPr>
                <a:t>1</a:t>
              </a:r>
            </a:p>
          </p:txBody>
        </p:sp>
      </p:grpSp>
      <p:grpSp>
        <p:nvGrpSpPr>
          <p:cNvPr id="70" name="Group 69">
            <a:extLst>
              <a:ext uri="{FF2B5EF4-FFF2-40B4-BE49-F238E27FC236}">
                <a16:creationId xmlns:a16="http://schemas.microsoft.com/office/drawing/2014/main" id="{BBB960E1-8327-4406-9BD5-108AA36B1D0E}"/>
              </a:ext>
            </a:extLst>
          </p:cNvPr>
          <p:cNvGrpSpPr/>
          <p:nvPr/>
        </p:nvGrpSpPr>
        <p:grpSpPr>
          <a:xfrm rot="16200000">
            <a:off x="9261753" y="1594081"/>
            <a:ext cx="2192586" cy="1148861"/>
            <a:chOff x="5013454" y="294624"/>
            <a:chExt cx="2192586" cy="1148861"/>
          </a:xfrm>
        </p:grpSpPr>
        <p:sp>
          <p:nvSpPr>
            <p:cNvPr id="75" name="Rectangle 74">
              <a:extLst>
                <a:ext uri="{FF2B5EF4-FFF2-40B4-BE49-F238E27FC236}">
                  <a16:creationId xmlns:a16="http://schemas.microsoft.com/office/drawing/2014/main" id="{AD3CF909-3341-45E8-9455-C8FC3F42B726}"/>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5" name="Straight Connector 84">
              <a:extLst>
                <a:ext uri="{FF2B5EF4-FFF2-40B4-BE49-F238E27FC236}">
                  <a16:creationId xmlns:a16="http://schemas.microsoft.com/office/drawing/2014/main" id="{287D9E62-3A33-4FA7-805B-9F257068C552}"/>
                </a:ext>
              </a:extLst>
            </p:cNvPr>
            <p:cNvCxnSpPr>
              <a:stCxn id="75" idx="0"/>
              <a:endCxn id="75"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4B793F77-28F3-4B46-91E5-19B2830467F8}"/>
                </a:ext>
              </a:extLst>
            </p:cNvPr>
            <p:cNvSpPr txBox="1"/>
            <p:nvPr/>
          </p:nvSpPr>
          <p:spPr>
            <a:xfrm>
              <a:off x="5013454" y="298201"/>
              <a:ext cx="496424" cy="584775"/>
            </a:xfrm>
            <a:prstGeom prst="rect">
              <a:avLst/>
            </a:prstGeom>
            <a:noFill/>
          </p:spPr>
          <p:txBody>
            <a:bodyPr wrap="square" rtlCol="0">
              <a:spAutoFit/>
            </a:bodyPr>
            <a:lstStyle/>
            <a:p>
              <a:pPr algn="l"/>
              <a:r>
                <a:rPr lang="en-GB" sz="3200" b="1" dirty="0">
                  <a:solidFill>
                    <a:schemeClr val="accent5">
                      <a:lumMod val="50000"/>
                    </a:schemeClr>
                  </a:solidFill>
                </a:rPr>
                <a:t>2</a:t>
              </a:r>
            </a:p>
          </p:txBody>
        </p:sp>
      </p:grpSp>
      <p:grpSp>
        <p:nvGrpSpPr>
          <p:cNvPr id="87" name="Group 86">
            <a:extLst>
              <a:ext uri="{FF2B5EF4-FFF2-40B4-BE49-F238E27FC236}">
                <a16:creationId xmlns:a16="http://schemas.microsoft.com/office/drawing/2014/main" id="{EB603A8B-05BC-4279-B7BA-3F7EF103005D}"/>
              </a:ext>
            </a:extLst>
          </p:cNvPr>
          <p:cNvGrpSpPr/>
          <p:nvPr/>
        </p:nvGrpSpPr>
        <p:grpSpPr>
          <a:xfrm>
            <a:off x="3237098" y="3882158"/>
            <a:ext cx="2192586" cy="1094438"/>
            <a:chOff x="5013454" y="294624"/>
            <a:chExt cx="2192586" cy="1148861"/>
          </a:xfrm>
        </p:grpSpPr>
        <p:sp>
          <p:nvSpPr>
            <p:cNvPr id="88" name="Rectangle 87">
              <a:extLst>
                <a:ext uri="{FF2B5EF4-FFF2-40B4-BE49-F238E27FC236}">
                  <a16:creationId xmlns:a16="http://schemas.microsoft.com/office/drawing/2014/main" id="{DE557322-9A48-49C7-BB77-0F5D3E25DA94}"/>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Straight Connector 88">
              <a:extLst>
                <a:ext uri="{FF2B5EF4-FFF2-40B4-BE49-F238E27FC236}">
                  <a16:creationId xmlns:a16="http://schemas.microsoft.com/office/drawing/2014/main" id="{06064BB9-8E5D-4201-B438-AB491D8D65D7}"/>
                </a:ext>
              </a:extLst>
            </p:cNvPr>
            <p:cNvCxnSpPr>
              <a:stCxn id="88" idx="0"/>
              <a:endCxn id="88"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EF0EBDBD-96F6-4EC2-B1AA-83D3D70652C2}"/>
                </a:ext>
              </a:extLst>
            </p:cNvPr>
            <p:cNvSpPr txBox="1"/>
            <p:nvPr/>
          </p:nvSpPr>
          <p:spPr>
            <a:xfrm>
              <a:off x="5013454" y="298201"/>
              <a:ext cx="496424" cy="613854"/>
            </a:xfrm>
            <a:prstGeom prst="rect">
              <a:avLst/>
            </a:prstGeom>
            <a:noFill/>
          </p:spPr>
          <p:txBody>
            <a:bodyPr wrap="square" rtlCol="0">
              <a:spAutoFit/>
            </a:bodyPr>
            <a:lstStyle/>
            <a:p>
              <a:pPr algn="l"/>
              <a:r>
                <a:rPr lang="en-GB" sz="3200" b="1" dirty="0">
                  <a:solidFill>
                    <a:schemeClr val="accent5">
                      <a:lumMod val="50000"/>
                    </a:schemeClr>
                  </a:solidFill>
                </a:rPr>
                <a:t>3</a:t>
              </a:r>
            </a:p>
          </p:txBody>
        </p:sp>
      </p:grpSp>
      <p:grpSp>
        <p:nvGrpSpPr>
          <p:cNvPr id="91" name="Group 90">
            <a:extLst>
              <a:ext uri="{FF2B5EF4-FFF2-40B4-BE49-F238E27FC236}">
                <a16:creationId xmlns:a16="http://schemas.microsoft.com/office/drawing/2014/main" id="{12CC6BA6-807F-4773-9970-AC8B93E6DD4A}"/>
              </a:ext>
            </a:extLst>
          </p:cNvPr>
          <p:cNvGrpSpPr/>
          <p:nvPr/>
        </p:nvGrpSpPr>
        <p:grpSpPr>
          <a:xfrm>
            <a:off x="6473425" y="3888954"/>
            <a:ext cx="2192586" cy="1094438"/>
            <a:chOff x="5013454" y="294624"/>
            <a:chExt cx="2192586" cy="1148861"/>
          </a:xfrm>
        </p:grpSpPr>
        <p:sp>
          <p:nvSpPr>
            <p:cNvPr id="92" name="Rectangle 91">
              <a:extLst>
                <a:ext uri="{FF2B5EF4-FFF2-40B4-BE49-F238E27FC236}">
                  <a16:creationId xmlns:a16="http://schemas.microsoft.com/office/drawing/2014/main" id="{9D42F3A5-0C5D-4E5C-B96A-9696626B2621}"/>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3" name="Straight Connector 92">
              <a:extLst>
                <a:ext uri="{FF2B5EF4-FFF2-40B4-BE49-F238E27FC236}">
                  <a16:creationId xmlns:a16="http://schemas.microsoft.com/office/drawing/2014/main" id="{AB280AC2-110D-4906-A11B-1371EBBE587D}"/>
                </a:ext>
              </a:extLst>
            </p:cNvPr>
            <p:cNvCxnSpPr>
              <a:stCxn id="92" idx="0"/>
              <a:endCxn id="92"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7B6E3555-B19B-4633-B7EC-12E61FC80BB1}"/>
                </a:ext>
              </a:extLst>
            </p:cNvPr>
            <p:cNvSpPr txBox="1"/>
            <p:nvPr/>
          </p:nvSpPr>
          <p:spPr>
            <a:xfrm>
              <a:off x="5013454" y="298201"/>
              <a:ext cx="496424" cy="613854"/>
            </a:xfrm>
            <a:prstGeom prst="rect">
              <a:avLst/>
            </a:prstGeom>
            <a:noFill/>
          </p:spPr>
          <p:txBody>
            <a:bodyPr wrap="square" rtlCol="0">
              <a:spAutoFit/>
            </a:bodyPr>
            <a:lstStyle/>
            <a:p>
              <a:pPr algn="l"/>
              <a:r>
                <a:rPr lang="en-GB" sz="3200" b="1" dirty="0">
                  <a:solidFill>
                    <a:schemeClr val="accent5">
                      <a:lumMod val="50000"/>
                    </a:schemeClr>
                  </a:solidFill>
                </a:rPr>
                <a:t>4</a:t>
              </a:r>
            </a:p>
          </p:txBody>
        </p:sp>
      </p:grpSp>
      <p:grpSp>
        <p:nvGrpSpPr>
          <p:cNvPr id="95" name="Group 94">
            <a:extLst>
              <a:ext uri="{FF2B5EF4-FFF2-40B4-BE49-F238E27FC236}">
                <a16:creationId xmlns:a16="http://schemas.microsoft.com/office/drawing/2014/main" id="{31307DF8-2F43-46FD-89D5-9B92AD6AC334}"/>
              </a:ext>
            </a:extLst>
          </p:cNvPr>
          <p:cNvGrpSpPr/>
          <p:nvPr/>
        </p:nvGrpSpPr>
        <p:grpSpPr>
          <a:xfrm>
            <a:off x="4864660" y="4985181"/>
            <a:ext cx="2192586" cy="1094438"/>
            <a:chOff x="5013454" y="294624"/>
            <a:chExt cx="2192586" cy="1148861"/>
          </a:xfrm>
        </p:grpSpPr>
        <p:sp>
          <p:nvSpPr>
            <p:cNvPr id="96" name="Rectangle 95">
              <a:extLst>
                <a:ext uri="{FF2B5EF4-FFF2-40B4-BE49-F238E27FC236}">
                  <a16:creationId xmlns:a16="http://schemas.microsoft.com/office/drawing/2014/main" id="{8F1F1861-26F4-49D9-90A3-14797437E22E}"/>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7" name="Straight Connector 96">
              <a:extLst>
                <a:ext uri="{FF2B5EF4-FFF2-40B4-BE49-F238E27FC236}">
                  <a16:creationId xmlns:a16="http://schemas.microsoft.com/office/drawing/2014/main" id="{32A294A2-9C96-4352-AB40-8FE18FADDA56}"/>
                </a:ext>
              </a:extLst>
            </p:cNvPr>
            <p:cNvCxnSpPr>
              <a:stCxn id="96" idx="0"/>
              <a:endCxn id="96"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AF5561E6-7B7F-4113-8575-DF823B9F5364}"/>
                </a:ext>
              </a:extLst>
            </p:cNvPr>
            <p:cNvSpPr txBox="1"/>
            <p:nvPr/>
          </p:nvSpPr>
          <p:spPr>
            <a:xfrm>
              <a:off x="5013454" y="298201"/>
              <a:ext cx="496424" cy="613854"/>
            </a:xfrm>
            <a:prstGeom prst="rect">
              <a:avLst/>
            </a:prstGeom>
            <a:noFill/>
          </p:spPr>
          <p:txBody>
            <a:bodyPr wrap="square" rtlCol="0">
              <a:spAutoFit/>
            </a:bodyPr>
            <a:lstStyle/>
            <a:p>
              <a:pPr algn="l"/>
              <a:r>
                <a:rPr lang="en-GB" sz="3200" b="1" dirty="0">
                  <a:solidFill>
                    <a:schemeClr val="accent5">
                      <a:lumMod val="50000"/>
                    </a:schemeClr>
                  </a:solidFill>
                </a:rPr>
                <a:t>5</a:t>
              </a:r>
            </a:p>
          </p:txBody>
        </p:sp>
      </p:grpSp>
      <p:grpSp>
        <p:nvGrpSpPr>
          <p:cNvPr id="99" name="Group 98">
            <a:extLst>
              <a:ext uri="{FF2B5EF4-FFF2-40B4-BE49-F238E27FC236}">
                <a16:creationId xmlns:a16="http://schemas.microsoft.com/office/drawing/2014/main" id="{B9682418-D466-41A1-9BDB-093B373187DC}"/>
              </a:ext>
            </a:extLst>
          </p:cNvPr>
          <p:cNvGrpSpPr/>
          <p:nvPr/>
        </p:nvGrpSpPr>
        <p:grpSpPr>
          <a:xfrm rot="16200000">
            <a:off x="9283293" y="1569507"/>
            <a:ext cx="2171700" cy="1169647"/>
            <a:chOff x="6197713" y="1497452"/>
            <a:chExt cx="2171700" cy="1169647"/>
          </a:xfrm>
        </p:grpSpPr>
        <p:sp>
          <p:nvSpPr>
            <p:cNvPr id="100" name="TextBox 99">
              <a:extLst>
                <a:ext uri="{FF2B5EF4-FFF2-40B4-BE49-F238E27FC236}">
                  <a16:creationId xmlns:a16="http://schemas.microsoft.com/office/drawing/2014/main" id="{D3C3402F-F7F8-4507-A9E6-C44F91965EF3}"/>
                </a:ext>
              </a:extLst>
            </p:cNvPr>
            <p:cNvSpPr txBox="1"/>
            <p:nvPr/>
          </p:nvSpPr>
          <p:spPr>
            <a:xfrm>
              <a:off x="6197713" y="1497452"/>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01" name="TextBox 100">
              <a:extLst>
                <a:ext uri="{FF2B5EF4-FFF2-40B4-BE49-F238E27FC236}">
                  <a16:creationId xmlns:a16="http://schemas.microsoft.com/office/drawing/2014/main" id="{8FFCBCA7-19C4-499E-9806-59B497EBEF02}"/>
                </a:ext>
              </a:extLst>
            </p:cNvPr>
            <p:cNvSpPr txBox="1"/>
            <p:nvPr/>
          </p:nvSpPr>
          <p:spPr>
            <a:xfrm>
              <a:off x="7283563" y="1501612"/>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102" name="TextBox 101">
              <a:extLst>
                <a:ext uri="{FF2B5EF4-FFF2-40B4-BE49-F238E27FC236}">
                  <a16:creationId xmlns:a16="http://schemas.microsoft.com/office/drawing/2014/main" id="{F308EDFB-0432-4951-B9ED-FB1E6FB2E7F7}"/>
                </a:ext>
              </a:extLst>
            </p:cNvPr>
            <p:cNvSpPr txBox="1"/>
            <p:nvPr/>
          </p:nvSpPr>
          <p:spPr>
            <a:xfrm rot="5400000">
              <a:off x="6193974" y="1898538"/>
              <a:ext cx="1137013" cy="400110"/>
            </a:xfrm>
            <a:prstGeom prst="rect">
              <a:avLst/>
            </a:prstGeom>
            <a:noFill/>
          </p:spPr>
          <p:txBody>
            <a:bodyPr wrap="square" rtlCol="0" anchor="ctr">
              <a:spAutoFit/>
            </a:bodyPr>
            <a:lstStyle/>
            <a:p>
              <a:pPr algn="ctr"/>
              <a:r>
                <a:rPr lang="en-GB" sz="2000" b="1" dirty="0">
                  <a:solidFill>
                    <a:schemeClr val="accent5">
                      <a:lumMod val="50000"/>
                    </a:schemeClr>
                  </a:solidFill>
                </a:rPr>
                <a:t>Angst</a:t>
              </a:r>
            </a:p>
          </p:txBody>
        </p:sp>
        <p:sp>
          <p:nvSpPr>
            <p:cNvPr id="103" name="TextBox 102">
              <a:extLst>
                <a:ext uri="{FF2B5EF4-FFF2-40B4-BE49-F238E27FC236}">
                  <a16:creationId xmlns:a16="http://schemas.microsoft.com/office/drawing/2014/main" id="{8E7D794B-9E38-4BCD-AF1B-887D12D63CD8}"/>
                </a:ext>
              </a:extLst>
            </p:cNvPr>
            <p:cNvSpPr txBox="1"/>
            <p:nvPr/>
          </p:nvSpPr>
          <p:spPr>
            <a:xfrm rot="5400000">
              <a:off x="7257982" y="1783655"/>
              <a:ext cx="1137012" cy="584775"/>
            </a:xfrm>
            <a:prstGeom prst="rect">
              <a:avLst/>
            </a:prstGeom>
            <a:noFill/>
          </p:spPr>
          <p:txBody>
            <a:bodyPr wrap="square" rtlCol="0">
              <a:spAutoFit/>
            </a:bodyPr>
            <a:lstStyle/>
            <a:p>
              <a:pPr algn="ctr"/>
              <a:r>
                <a:rPr lang="en-GB" sz="1600" b="1" dirty="0" err="1">
                  <a:solidFill>
                    <a:srgbClr val="FFC000"/>
                  </a:solidFill>
                </a:rPr>
                <a:t>eine</a:t>
              </a:r>
              <a:r>
                <a:rPr lang="en-GB" sz="1600" b="1" dirty="0">
                  <a:solidFill>
                    <a:srgbClr val="FFC000"/>
                  </a:solidFill>
                </a:rPr>
                <a:t> </a:t>
              </a:r>
              <a:r>
                <a:rPr lang="en-GB" sz="1600" b="1" dirty="0" err="1">
                  <a:solidFill>
                    <a:srgbClr val="FFC000"/>
                  </a:solidFill>
                </a:rPr>
                <a:t>Wohnung</a:t>
              </a:r>
              <a:endParaRPr lang="en-GB" sz="1600" b="1" dirty="0">
                <a:solidFill>
                  <a:srgbClr val="FFC000"/>
                </a:solidFill>
              </a:endParaRPr>
            </a:p>
          </p:txBody>
        </p:sp>
      </p:grpSp>
      <p:grpSp>
        <p:nvGrpSpPr>
          <p:cNvPr id="104" name="Group 103">
            <a:extLst>
              <a:ext uri="{FF2B5EF4-FFF2-40B4-BE49-F238E27FC236}">
                <a16:creationId xmlns:a16="http://schemas.microsoft.com/office/drawing/2014/main" id="{FA9F986C-0FC3-48C1-A4D9-517F2302890C}"/>
              </a:ext>
            </a:extLst>
          </p:cNvPr>
          <p:cNvGrpSpPr/>
          <p:nvPr/>
        </p:nvGrpSpPr>
        <p:grpSpPr>
          <a:xfrm>
            <a:off x="3243417" y="3877510"/>
            <a:ext cx="2201020" cy="1090669"/>
            <a:chOff x="6193974" y="1496696"/>
            <a:chExt cx="2201020" cy="1153777"/>
          </a:xfrm>
        </p:grpSpPr>
        <p:sp>
          <p:nvSpPr>
            <p:cNvPr id="105" name="TextBox 104">
              <a:extLst>
                <a:ext uri="{FF2B5EF4-FFF2-40B4-BE49-F238E27FC236}">
                  <a16:creationId xmlns:a16="http://schemas.microsoft.com/office/drawing/2014/main" id="{E18F0BCA-848C-4243-8B86-D31AB9C7EF5B}"/>
                </a:ext>
              </a:extLst>
            </p:cNvPr>
            <p:cNvSpPr txBox="1"/>
            <p:nvPr/>
          </p:nvSpPr>
          <p:spPr>
            <a:xfrm>
              <a:off x="6197713" y="1496696"/>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06" name="TextBox 105">
              <a:extLst>
                <a:ext uri="{FF2B5EF4-FFF2-40B4-BE49-F238E27FC236}">
                  <a16:creationId xmlns:a16="http://schemas.microsoft.com/office/drawing/2014/main" id="{0E74CC02-0C7B-4B51-AE98-65347C04D03B}"/>
                </a:ext>
              </a:extLst>
            </p:cNvPr>
            <p:cNvSpPr txBox="1"/>
            <p:nvPr/>
          </p:nvSpPr>
          <p:spPr>
            <a:xfrm>
              <a:off x="7283563" y="1501612"/>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107" name="TextBox 106">
              <a:extLst>
                <a:ext uri="{FF2B5EF4-FFF2-40B4-BE49-F238E27FC236}">
                  <a16:creationId xmlns:a16="http://schemas.microsoft.com/office/drawing/2014/main" id="{24CFF596-E648-4E54-BD7C-DA2E8B3E9B59}"/>
                </a:ext>
              </a:extLst>
            </p:cNvPr>
            <p:cNvSpPr txBox="1"/>
            <p:nvPr/>
          </p:nvSpPr>
          <p:spPr>
            <a:xfrm>
              <a:off x="6193974" y="1898537"/>
              <a:ext cx="1137013" cy="400110"/>
            </a:xfrm>
            <a:prstGeom prst="rect">
              <a:avLst/>
            </a:prstGeom>
            <a:noFill/>
          </p:spPr>
          <p:txBody>
            <a:bodyPr wrap="square" rtlCol="0" anchor="ctr">
              <a:spAutoFit/>
            </a:bodyPr>
            <a:lstStyle/>
            <a:p>
              <a:pPr algn="ctr"/>
              <a:r>
                <a:rPr lang="en-GB" sz="2000" b="1" dirty="0">
                  <a:solidFill>
                    <a:schemeClr val="accent5">
                      <a:lumMod val="50000"/>
                    </a:schemeClr>
                  </a:solidFill>
                </a:rPr>
                <a:t>Angst</a:t>
              </a:r>
            </a:p>
          </p:txBody>
        </p:sp>
        <p:sp>
          <p:nvSpPr>
            <p:cNvPr id="108" name="TextBox 107">
              <a:extLst>
                <a:ext uri="{FF2B5EF4-FFF2-40B4-BE49-F238E27FC236}">
                  <a16:creationId xmlns:a16="http://schemas.microsoft.com/office/drawing/2014/main" id="{D8EBF4EE-E6DB-4A98-ACA3-D6559EF1591E}"/>
                </a:ext>
              </a:extLst>
            </p:cNvPr>
            <p:cNvSpPr txBox="1"/>
            <p:nvPr/>
          </p:nvSpPr>
          <p:spPr>
            <a:xfrm>
              <a:off x="7257982" y="1783654"/>
              <a:ext cx="1137012" cy="584775"/>
            </a:xfrm>
            <a:prstGeom prst="rect">
              <a:avLst/>
            </a:prstGeom>
            <a:noFill/>
          </p:spPr>
          <p:txBody>
            <a:bodyPr wrap="square" rtlCol="0">
              <a:spAutoFit/>
            </a:bodyPr>
            <a:lstStyle/>
            <a:p>
              <a:pPr algn="ctr"/>
              <a:r>
                <a:rPr lang="en-GB" sz="1600" b="1" dirty="0" err="1">
                  <a:solidFill>
                    <a:srgbClr val="FFC000"/>
                  </a:solidFill>
                </a:rPr>
                <a:t>eine</a:t>
              </a:r>
              <a:r>
                <a:rPr lang="en-GB" sz="1600" b="1" dirty="0">
                  <a:solidFill>
                    <a:srgbClr val="FFC000"/>
                  </a:solidFill>
                </a:rPr>
                <a:t> </a:t>
              </a:r>
              <a:r>
                <a:rPr lang="en-GB" sz="1600" b="1" dirty="0" err="1">
                  <a:solidFill>
                    <a:srgbClr val="FFC000"/>
                  </a:solidFill>
                </a:rPr>
                <a:t>Wohnung</a:t>
              </a:r>
              <a:endParaRPr lang="en-GB" sz="1600" b="1" dirty="0">
                <a:solidFill>
                  <a:srgbClr val="FFC000"/>
                </a:solidFill>
              </a:endParaRPr>
            </a:p>
          </p:txBody>
        </p:sp>
      </p:grpSp>
      <p:grpSp>
        <p:nvGrpSpPr>
          <p:cNvPr id="109" name="Group 108">
            <a:extLst>
              <a:ext uri="{FF2B5EF4-FFF2-40B4-BE49-F238E27FC236}">
                <a16:creationId xmlns:a16="http://schemas.microsoft.com/office/drawing/2014/main" id="{04212A04-076D-4CEA-8781-03D0B51155EE}"/>
              </a:ext>
            </a:extLst>
          </p:cNvPr>
          <p:cNvGrpSpPr/>
          <p:nvPr/>
        </p:nvGrpSpPr>
        <p:grpSpPr>
          <a:xfrm>
            <a:off x="6493755" y="3888953"/>
            <a:ext cx="2201020" cy="1087641"/>
            <a:chOff x="6193974" y="1501612"/>
            <a:chExt cx="2201020" cy="1157764"/>
          </a:xfrm>
        </p:grpSpPr>
        <p:sp>
          <p:nvSpPr>
            <p:cNvPr id="110" name="TextBox 109">
              <a:extLst>
                <a:ext uri="{FF2B5EF4-FFF2-40B4-BE49-F238E27FC236}">
                  <a16:creationId xmlns:a16="http://schemas.microsoft.com/office/drawing/2014/main" id="{DE12A3AB-986F-4D00-ACFD-4F3E60E30704}"/>
                </a:ext>
              </a:extLst>
            </p:cNvPr>
            <p:cNvSpPr txBox="1"/>
            <p:nvPr/>
          </p:nvSpPr>
          <p:spPr>
            <a:xfrm>
              <a:off x="6197713" y="1510515"/>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11" name="TextBox 110">
              <a:extLst>
                <a:ext uri="{FF2B5EF4-FFF2-40B4-BE49-F238E27FC236}">
                  <a16:creationId xmlns:a16="http://schemas.microsoft.com/office/drawing/2014/main" id="{83D00537-1194-40B7-BCCE-A3FD14A8AFB5}"/>
                </a:ext>
              </a:extLst>
            </p:cNvPr>
            <p:cNvSpPr txBox="1"/>
            <p:nvPr/>
          </p:nvSpPr>
          <p:spPr>
            <a:xfrm>
              <a:off x="7283563" y="1501612"/>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112" name="TextBox 111">
              <a:extLst>
                <a:ext uri="{FF2B5EF4-FFF2-40B4-BE49-F238E27FC236}">
                  <a16:creationId xmlns:a16="http://schemas.microsoft.com/office/drawing/2014/main" id="{59506866-3940-475E-8C16-1ECCAF0E54ED}"/>
                </a:ext>
              </a:extLst>
            </p:cNvPr>
            <p:cNvSpPr txBox="1"/>
            <p:nvPr/>
          </p:nvSpPr>
          <p:spPr>
            <a:xfrm>
              <a:off x="6193974" y="1898537"/>
              <a:ext cx="1137013" cy="400110"/>
            </a:xfrm>
            <a:prstGeom prst="rect">
              <a:avLst/>
            </a:prstGeom>
            <a:noFill/>
          </p:spPr>
          <p:txBody>
            <a:bodyPr wrap="square" rtlCol="0" anchor="ctr">
              <a:spAutoFit/>
            </a:bodyPr>
            <a:lstStyle/>
            <a:p>
              <a:pPr algn="ctr"/>
              <a:r>
                <a:rPr lang="en-GB" sz="2000" b="1" dirty="0">
                  <a:solidFill>
                    <a:schemeClr val="accent5">
                      <a:lumMod val="50000"/>
                    </a:schemeClr>
                  </a:solidFill>
                </a:rPr>
                <a:t>Angst</a:t>
              </a:r>
            </a:p>
          </p:txBody>
        </p:sp>
        <p:sp>
          <p:nvSpPr>
            <p:cNvPr id="113" name="TextBox 112">
              <a:extLst>
                <a:ext uri="{FF2B5EF4-FFF2-40B4-BE49-F238E27FC236}">
                  <a16:creationId xmlns:a16="http://schemas.microsoft.com/office/drawing/2014/main" id="{B35C06DC-9AFD-44CD-85CA-2FAECAE12DB4}"/>
                </a:ext>
              </a:extLst>
            </p:cNvPr>
            <p:cNvSpPr txBox="1"/>
            <p:nvPr/>
          </p:nvSpPr>
          <p:spPr>
            <a:xfrm>
              <a:off x="7257982" y="1783654"/>
              <a:ext cx="1137012" cy="584775"/>
            </a:xfrm>
            <a:prstGeom prst="rect">
              <a:avLst/>
            </a:prstGeom>
            <a:noFill/>
          </p:spPr>
          <p:txBody>
            <a:bodyPr wrap="square" rtlCol="0">
              <a:spAutoFit/>
            </a:bodyPr>
            <a:lstStyle/>
            <a:p>
              <a:pPr algn="ctr"/>
              <a:r>
                <a:rPr lang="en-GB" sz="1600" b="1" dirty="0" err="1">
                  <a:solidFill>
                    <a:srgbClr val="FFC000"/>
                  </a:solidFill>
                </a:rPr>
                <a:t>eine</a:t>
              </a:r>
              <a:r>
                <a:rPr lang="en-GB" sz="1600" b="1" dirty="0">
                  <a:solidFill>
                    <a:srgbClr val="FFC000"/>
                  </a:solidFill>
                </a:rPr>
                <a:t> </a:t>
              </a:r>
              <a:r>
                <a:rPr lang="en-GB" sz="1600" b="1" dirty="0" err="1">
                  <a:solidFill>
                    <a:srgbClr val="FFC000"/>
                  </a:solidFill>
                </a:rPr>
                <a:t>Wohnung</a:t>
              </a:r>
              <a:endParaRPr lang="en-GB" sz="1600" b="1" dirty="0">
                <a:solidFill>
                  <a:srgbClr val="FFC000"/>
                </a:solidFill>
              </a:endParaRPr>
            </a:p>
          </p:txBody>
        </p:sp>
      </p:grpSp>
      <p:grpSp>
        <p:nvGrpSpPr>
          <p:cNvPr id="114" name="Group 113">
            <a:extLst>
              <a:ext uri="{FF2B5EF4-FFF2-40B4-BE49-F238E27FC236}">
                <a16:creationId xmlns:a16="http://schemas.microsoft.com/office/drawing/2014/main" id="{C3B86E2F-49B4-4C2A-BC04-EE698AFF184F}"/>
              </a:ext>
            </a:extLst>
          </p:cNvPr>
          <p:cNvGrpSpPr/>
          <p:nvPr/>
        </p:nvGrpSpPr>
        <p:grpSpPr>
          <a:xfrm>
            <a:off x="4891104" y="4977079"/>
            <a:ext cx="2201020" cy="1153021"/>
            <a:chOff x="6193974" y="1510515"/>
            <a:chExt cx="2201020" cy="1153021"/>
          </a:xfrm>
        </p:grpSpPr>
        <p:sp>
          <p:nvSpPr>
            <p:cNvPr id="115" name="TextBox 114">
              <a:extLst>
                <a:ext uri="{FF2B5EF4-FFF2-40B4-BE49-F238E27FC236}">
                  <a16:creationId xmlns:a16="http://schemas.microsoft.com/office/drawing/2014/main" id="{B039653B-BE14-400C-9AC1-32C311D9DFF9}"/>
                </a:ext>
              </a:extLst>
            </p:cNvPr>
            <p:cNvSpPr txBox="1"/>
            <p:nvPr/>
          </p:nvSpPr>
          <p:spPr>
            <a:xfrm>
              <a:off x="6197713" y="1510515"/>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16" name="TextBox 115">
              <a:extLst>
                <a:ext uri="{FF2B5EF4-FFF2-40B4-BE49-F238E27FC236}">
                  <a16:creationId xmlns:a16="http://schemas.microsoft.com/office/drawing/2014/main" id="{D771CE09-92D2-4A17-92E7-2371A7CD322F}"/>
                </a:ext>
              </a:extLst>
            </p:cNvPr>
            <p:cNvSpPr txBox="1"/>
            <p:nvPr/>
          </p:nvSpPr>
          <p:spPr>
            <a:xfrm>
              <a:off x="7283563" y="151467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117" name="TextBox 116">
              <a:extLst>
                <a:ext uri="{FF2B5EF4-FFF2-40B4-BE49-F238E27FC236}">
                  <a16:creationId xmlns:a16="http://schemas.microsoft.com/office/drawing/2014/main" id="{B054B51E-1DEB-466E-B73B-B71C9F826C95}"/>
                </a:ext>
              </a:extLst>
            </p:cNvPr>
            <p:cNvSpPr txBox="1"/>
            <p:nvPr/>
          </p:nvSpPr>
          <p:spPr>
            <a:xfrm>
              <a:off x="6193974" y="1898537"/>
              <a:ext cx="1137013" cy="400110"/>
            </a:xfrm>
            <a:prstGeom prst="rect">
              <a:avLst/>
            </a:prstGeom>
            <a:noFill/>
          </p:spPr>
          <p:txBody>
            <a:bodyPr wrap="square" rtlCol="0" anchor="ctr">
              <a:spAutoFit/>
            </a:bodyPr>
            <a:lstStyle/>
            <a:p>
              <a:pPr algn="ctr"/>
              <a:r>
                <a:rPr lang="en-GB" sz="2000" b="1" dirty="0">
                  <a:solidFill>
                    <a:schemeClr val="accent5">
                      <a:lumMod val="50000"/>
                    </a:schemeClr>
                  </a:solidFill>
                </a:rPr>
                <a:t>Angst</a:t>
              </a:r>
            </a:p>
          </p:txBody>
        </p:sp>
        <p:sp>
          <p:nvSpPr>
            <p:cNvPr id="118" name="TextBox 117">
              <a:extLst>
                <a:ext uri="{FF2B5EF4-FFF2-40B4-BE49-F238E27FC236}">
                  <a16:creationId xmlns:a16="http://schemas.microsoft.com/office/drawing/2014/main" id="{D8131841-A099-423C-AAE3-DD7A8C70F348}"/>
                </a:ext>
              </a:extLst>
            </p:cNvPr>
            <p:cNvSpPr txBox="1"/>
            <p:nvPr/>
          </p:nvSpPr>
          <p:spPr>
            <a:xfrm>
              <a:off x="7257982" y="1783654"/>
              <a:ext cx="1137012" cy="584775"/>
            </a:xfrm>
            <a:prstGeom prst="rect">
              <a:avLst/>
            </a:prstGeom>
            <a:noFill/>
          </p:spPr>
          <p:txBody>
            <a:bodyPr wrap="square" rtlCol="0">
              <a:spAutoFit/>
            </a:bodyPr>
            <a:lstStyle/>
            <a:p>
              <a:pPr algn="ctr"/>
              <a:r>
                <a:rPr lang="en-GB" sz="1600" b="1" dirty="0" err="1">
                  <a:solidFill>
                    <a:srgbClr val="FFC000"/>
                  </a:solidFill>
                </a:rPr>
                <a:t>eine</a:t>
              </a:r>
              <a:r>
                <a:rPr lang="en-GB" sz="1600" b="1" dirty="0">
                  <a:solidFill>
                    <a:srgbClr val="FFC000"/>
                  </a:solidFill>
                </a:rPr>
                <a:t> </a:t>
              </a:r>
              <a:r>
                <a:rPr lang="en-GB" sz="1600" b="1" dirty="0" err="1">
                  <a:solidFill>
                    <a:srgbClr val="FFC000"/>
                  </a:solidFill>
                </a:rPr>
                <a:t>Wohnung</a:t>
              </a:r>
              <a:endParaRPr lang="en-GB" sz="1600" b="1" dirty="0">
                <a:solidFill>
                  <a:srgbClr val="FFC000"/>
                </a:solidFill>
              </a:endParaRPr>
            </a:p>
          </p:txBody>
        </p:sp>
      </p:grpSp>
      <p:pic>
        <p:nvPicPr>
          <p:cNvPr id="119" name="Picture 118" descr="background rectangle">
            <a:extLst>
              <a:ext uri="{FF2B5EF4-FFF2-40B4-BE49-F238E27FC236}">
                <a16:creationId xmlns:a16="http://schemas.microsoft.com/office/drawing/2014/main" id="{5562A698-5545-4D25-A084-C12805277C2C}"/>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81102"/>
            <a:ext cx="4558937" cy="691387"/>
          </a:xfrm>
          <a:prstGeom prst="rect">
            <a:avLst/>
          </a:prstGeom>
        </p:spPr>
      </p:pic>
      <p:sp>
        <p:nvSpPr>
          <p:cNvPr id="4" name="Title 3"/>
          <p:cNvSpPr>
            <a:spLocks noGrp="1"/>
          </p:cNvSpPr>
          <p:nvPr>
            <p:ph type="title"/>
          </p:nvPr>
        </p:nvSpPr>
        <p:spPr>
          <a:xfrm>
            <a:off x="-3318" y="139388"/>
            <a:ext cx="5554639" cy="707849"/>
          </a:xfrm>
        </p:spPr>
        <p:txBody>
          <a:bodyPr>
            <a:normAutofit/>
          </a:bodyPr>
          <a:lstStyle/>
          <a:p>
            <a:r>
              <a:rPr lang="en-GB" sz="2800" b="1" dirty="0" err="1">
                <a:solidFill>
                  <a:schemeClr val="bg1"/>
                </a:solidFill>
              </a:rPr>
              <a:t>Vokabel</a:t>
            </a:r>
            <a:r>
              <a:rPr lang="en-GB" sz="2800" b="1" dirty="0">
                <a:solidFill>
                  <a:schemeClr val="bg1"/>
                </a:solidFill>
              </a:rPr>
              <a:t>-Domino [3/5]</a:t>
            </a:r>
          </a:p>
        </p:txBody>
      </p:sp>
    </p:spTree>
    <p:extLst>
      <p:ext uri="{BB962C8B-B14F-4D97-AF65-F5344CB8AC3E}">
        <p14:creationId xmlns:p14="http://schemas.microsoft.com/office/powerpoint/2010/main" val="221282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1088419" y="41797"/>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BC88B1D9-3F52-4B8B-BCFD-B18F6F71D5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398" y="4907783"/>
            <a:ext cx="1301807" cy="1252681"/>
          </a:xfrm>
          <a:prstGeom prst="rect">
            <a:avLst/>
          </a:prstGeom>
        </p:spPr>
      </p:pic>
      <p:pic>
        <p:nvPicPr>
          <p:cNvPr id="8" name="Picture 7">
            <a:extLst>
              <a:ext uri="{FF2B5EF4-FFF2-40B4-BE49-F238E27FC236}">
                <a16:creationId xmlns:a16="http://schemas.microsoft.com/office/drawing/2014/main" id="{59F566D6-DCE5-4A7E-AA33-0C777F24DCDD}"/>
              </a:ext>
            </a:extLst>
          </p:cNvPr>
          <p:cNvPicPr>
            <a:picLocks noChangeAspect="1"/>
          </p:cNvPicPr>
          <p:nvPr/>
        </p:nvPicPr>
        <p:blipFill>
          <a:blip r:embed="rId5"/>
          <a:stretch>
            <a:fillRect/>
          </a:stretch>
        </p:blipFill>
        <p:spPr>
          <a:xfrm flipH="1">
            <a:off x="180000" y="4935659"/>
            <a:ext cx="1224438" cy="1252681"/>
          </a:xfrm>
          <a:prstGeom prst="rect">
            <a:avLst/>
          </a:prstGeom>
        </p:spPr>
      </p:pic>
      <p:grpSp>
        <p:nvGrpSpPr>
          <p:cNvPr id="15" name="Group 14">
            <a:extLst>
              <a:ext uri="{FF2B5EF4-FFF2-40B4-BE49-F238E27FC236}">
                <a16:creationId xmlns:a16="http://schemas.microsoft.com/office/drawing/2014/main" id="{70A91181-81F6-432B-8F1C-A07757E9C0C5}"/>
              </a:ext>
            </a:extLst>
          </p:cNvPr>
          <p:cNvGrpSpPr/>
          <p:nvPr/>
        </p:nvGrpSpPr>
        <p:grpSpPr>
          <a:xfrm>
            <a:off x="608185" y="3503455"/>
            <a:ext cx="2201020" cy="1153021"/>
            <a:chOff x="6193974" y="1510515"/>
            <a:chExt cx="2201020" cy="1153021"/>
          </a:xfrm>
        </p:grpSpPr>
        <p:sp>
          <p:nvSpPr>
            <p:cNvPr id="9" name="TextBox 8">
              <a:extLst>
                <a:ext uri="{FF2B5EF4-FFF2-40B4-BE49-F238E27FC236}">
                  <a16:creationId xmlns:a16="http://schemas.microsoft.com/office/drawing/2014/main" id="{9086BFE0-D09D-46EC-A90F-3A83F13037F4}"/>
                </a:ext>
              </a:extLst>
            </p:cNvPr>
            <p:cNvSpPr txBox="1"/>
            <p:nvPr/>
          </p:nvSpPr>
          <p:spPr>
            <a:xfrm>
              <a:off x="6197713" y="1510515"/>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0" name="TextBox 9">
              <a:extLst>
                <a:ext uri="{FF2B5EF4-FFF2-40B4-BE49-F238E27FC236}">
                  <a16:creationId xmlns:a16="http://schemas.microsoft.com/office/drawing/2014/main" id="{31AE3165-2E8F-4671-8456-BA6AE805FD37}"/>
                </a:ext>
              </a:extLst>
            </p:cNvPr>
            <p:cNvSpPr txBox="1"/>
            <p:nvPr/>
          </p:nvSpPr>
          <p:spPr>
            <a:xfrm>
              <a:off x="7283563" y="151467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12" name="TextBox 11">
              <a:extLst>
                <a:ext uri="{FF2B5EF4-FFF2-40B4-BE49-F238E27FC236}">
                  <a16:creationId xmlns:a16="http://schemas.microsoft.com/office/drawing/2014/main" id="{4718B67B-05EB-442D-93EB-F58A8D693581}"/>
                </a:ext>
              </a:extLst>
            </p:cNvPr>
            <p:cNvSpPr txBox="1"/>
            <p:nvPr/>
          </p:nvSpPr>
          <p:spPr>
            <a:xfrm>
              <a:off x="6193974" y="1867760"/>
              <a:ext cx="1137013" cy="461665"/>
            </a:xfrm>
            <a:prstGeom prst="rect">
              <a:avLst/>
            </a:prstGeom>
            <a:noFill/>
          </p:spPr>
          <p:txBody>
            <a:bodyPr wrap="square" rtlCol="0" anchor="ctr">
              <a:spAutoFit/>
            </a:bodyPr>
            <a:lstStyle/>
            <a:p>
              <a:pPr algn="ctr"/>
              <a:r>
                <a:rPr lang="en-GB" sz="2400" b="1" dirty="0" err="1">
                  <a:solidFill>
                    <a:schemeClr val="accent5">
                      <a:lumMod val="50000"/>
                    </a:schemeClr>
                  </a:solidFill>
                </a:rPr>
                <a:t>schön</a:t>
              </a:r>
              <a:endParaRPr lang="en-GB" sz="2400" b="1" dirty="0">
                <a:solidFill>
                  <a:schemeClr val="accent5">
                    <a:lumMod val="50000"/>
                  </a:schemeClr>
                </a:solidFill>
              </a:endParaRPr>
            </a:p>
          </p:txBody>
        </p:sp>
        <p:sp>
          <p:nvSpPr>
            <p:cNvPr id="13" name="TextBox 12">
              <a:extLst>
                <a:ext uri="{FF2B5EF4-FFF2-40B4-BE49-F238E27FC236}">
                  <a16:creationId xmlns:a16="http://schemas.microsoft.com/office/drawing/2014/main" id="{860BFBCC-378C-4293-B4E4-B6FA0CB8BAB9}"/>
                </a:ext>
              </a:extLst>
            </p:cNvPr>
            <p:cNvSpPr txBox="1"/>
            <p:nvPr/>
          </p:nvSpPr>
          <p:spPr>
            <a:xfrm>
              <a:off x="7257982" y="1931056"/>
              <a:ext cx="1137012" cy="307777"/>
            </a:xfrm>
            <a:prstGeom prst="rect">
              <a:avLst/>
            </a:prstGeom>
            <a:noFill/>
          </p:spPr>
          <p:txBody>
            <a:bodyPr wrap="square" rtlCol="0">
              <a:spAutoFit/>
            </a:bodyPr>
            <a:lstStyle/>
            <a:p>
              <a:pPr algn="ctr"/>
              <a:r>
                <a:rPr lang="en-GB" sz="1400" b="1" dirty="0" err="1">
                  <a:solidFill>
                    <a:srgbClr val="FFC000"/>
                  </a:solidFill>
                </a:rPr>
                <a:t>Schmerzen</a:t>
              </a:r>
              <a:endParaRPr lang="en-GB" sz="1400" b="1" dirty="0">
                <a:solidFill>
                  <a:srgbClr val="FFC000"/>
                </a:solidFill>
              </a:endParaRPr>
            </a:p>
          </p:txBody>
        </p:sp>
      </p:grpSp>
      <p:grpSp>
        <p:nvGrpSpPr>
          <p:cNvPr id="24" name="Group 23">
            <a:extLst>
              <a:ext uri="{FF2B5EF4-FFF2-40B4-BE49-F238E27FC236}">
                <a16:creationId xmlns:a16="http://schemas.microsoft.com/office/drawing/2014/main" id="{EB0FA817-E4CC-4421-A117-57D7EEE3ECE5}"/>
              </a:ext>
            </a:extLst>
          </p:cNvPr>
          <p:cNvGrpSpPr/>
          <p:nvPr/>
        </p:nvGrpSpPr>
        <p:grpSpPr>
          <a:xfrm>
            <a:off x="6738029" y="715061"/>
            <a:ext cx="2339521" cy="1150230"/>
            <a:chOff x="5069400" y="3831412"/>
            <a:chExt cx="2339521" cy="1150230"/>
          </a:xfrm>
        </p:grpSpPr>
        <p:sp>
          <p:nvSpPr>
            <p:cNvPr id="71" name="TextBox 70">
              <a:extLst>
                <a:ext uri="{FF2B5EF4-FFF2-40B4-BE49-F238E27FC236}">
                  <a16:creationId xmlns:a16="http://schemas.microsoft.com/office/drawing/2014/main" id="{90B98B67-11D5-4DC9-B42D-C9E0895576AC}"/>
                </a:ext>
              </a:extLst>
            </p:cNvPr>
            <p:cNvSpPr txBox="1"/>
            <p:nvPr/>
          </p:nvSpPr>
          <p:spPr>
            <a:xfrm>
              <a:off x="5110336" y="3832781"/>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72" name="TextBox 71">
              <a:extLst>
                <a:ext uri="{FF2B5EF4-FFF2-40B4-BE49-F238E27FC236}">
                  <a16:creationId xmlns:a16="http://schemas.microsoft.com/office/drawing/2014/main" id="{48D2DD11-B0DD-4C20-9033-4B547ADF3230}"/>
                </a:ext>
              </a:extLst>
            </p:cNvPr>
            <p:cNvSpPr txBox="1"/>
            <p:nvPr/>
          </p:nvSpPr>
          <p:spPr>
            <a:xfrm>
              <a:off x="6207103" y="3831412"/>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73" name="TextBox 72">
              <a:extLst>
                <a:ext uri="{FF2B5EF4-FFF2-40B4-BE49-F238E27FC236}">
                  <a16:creationId xmlns:a16="http://schemas.microsoft.com/office/drawing/2014/main" id="{5BF54930-C868-4B4D-A491-A29F37758C33}"/>
                </a:ext>
              </a:extLst>
            </p:cNvPr>
            <p:cNvSpPr txBox="1"/>
            <p:nvPr/>
          </p:nvSpPr>
          <p:spPr>
            <a:xfrm>
              <a:off x="5069400" y="4001374"/>
              <a:ext cx="1148862" cy="830997"/>
            </a:xfrm>
            <a:prstGeom prst="rect">
              <a:avLst/>
            </a:prstGeom>
            <a:noFill/>
          </p:spPr>
          <p:txBody>
            <a:bodyPr wrap="square" rtlCol="0" anchor="ctr">
              <a:spAutoFit/>
            </a:bodyPr>
            <a:lstStyle/>
            <a:p>
              <a:pPr algn="ctr"/>
              <a:r>
                <a:rPr lang="en-GB" sz="2400" b="1" dirty="0">
                  <a:solidFill>
                    <a:schemeClr val="accent5">
                      <a:lumMod val="50000"/>
                    </a:schemeClr>
                  </a:solidFill>
                </a:rPr>
                <a:t>Sie </a:t>
              </a:r>
              <a:r>
                <a:rPr lang="en-GB" sz="2400" b="1" dirty="0" err="1">
                  <a:solidFill>
                    <a:schemeClr val="accent5">
                      <a:lumMod val="50000"/>
                    </a:schemeClr>
                  </a:solidFill>
                </a:rPr>
                <a:t>haben</a:t>
              </a:r>
              <a:endParaRPr lang="en-GB" sz="2400" b="1" dirty="0">
                <a:solidFill>
                  <a:schemeClr val="accent5">
                    <a:lumMod val="50000"/>
                  </a:schemeClr>
                </a:solidFill>
              </a:endParaRPr>
            </a:p>
          </p:txBody>
        </p:sp>
        <p:sp>
          <p:nvSpPr>
            <p:cNvPr id="74" name="TextBox 73">
              <a:extLst>
                <a:ext uri="{FF2B5EF4-FFF2-40B4-BE49-F238E27FC236}">
                  <a16:creationId xmlns:a16="http://schemas.microsoft.com/office/drawing/2014/main" id="{E15A17E7-31B8-4040-824C-679C5F251063}"/>
                </a:ext>
              </a:extLst>
            </p:cNvPr>
            <p:cNvSpPr txBox="1"/>
            <p:nvPr/>
          </p:nvSpPr>
          <p:spPr>
            <a:xfrm>
              <a:off x="6116303" y="3997214"/>
              <a:ext cx="1292618" cy="830997"/>
            </a:xfrm>
            <a:prstGeom prst="rect">
              <a:avLst/>
            </a:prstGeom>
            <a:noFill/>
          </p:spPr>
          <p:txBody>
            <a:bodyPr wrap="square" rtlCol="0">
              <a:spAutoFit/>
            </a:bodyPr>
            <a:lstStyle/>
            <a:p>
              <a:pPr algn="ctr"/>
              <a:r>
                <a:rPr lang="en-GB" sz="2400" b="1" dirty="0">
                  <a:solidFill>
                    <a:srgbClr val="FFC000"/>
                  </a:solidFill>
                </a:rPr>
                <a:t>Sie </a:t>
              </a:r>
              <a:br>
                <a:rPr lang="en-GB" sz="2400" b="1" dirty="0">
                  <a:solidFill>
                    <a:srgbClr val="FFC000"/>
                  </a:solidFill>
                </a:rPr>
              </a:br>
              <a:r>
                <a:rPr lang="en-GB" sz="2400" b="1" dirty="0" err="1">
                  <a:solidFill>
                    <a:srgbClr val="FFC000"/>
                  </a:solidFill>
                </a:rPr>
                <a:t>ist</a:t>
              </a:r>
              <a:endParaRPr lang="en-GB" sz="2400" b="1" dirty="0">
                <a:solidFill>
                  <a:srgbClr val="FFC000"/>
                </a:solidFill>
              </a:endParaRPr>
            </a:p>
          </p:txBody>
        </p:sp>
      </p:grpSp>
      <p:grpSp>
        <p:nvGrpSpPr>
          <p:cNvPr id="25" name="Group 24">
            <a:extLst>
              <a:ext uri="{FF2B5EF4-FFF2-40B4-BE49-F238E27FC236}">
                <a16:creationId xmlns:a16="http://schemas.microsoft.com/office/drawing/2014/main" id="{A1D9E69C-D554-4F83-896E-B628BEB034EF}"/>
              </a:ext>
            </a:extLst>
          </p:cNvPr>
          <p:cNvGrpSpPr/>
          <p:nvPr/>
        </p:nvGrpSpPr>
        <p:grpSpPr>
          <a:xfrm>
            <a:off x="5674948" y="2977211"/>
            <a:ext cx="2378468" cy="1061880"/>
            <a:chOff x="9158966" y="5036265"/>
            <a:chExt cx="2378468" cy="1152075"/>
          </a:xfrm>
        </p:grpSpPr>
        <p:sp>
          <p:nvSpPr>
            <p:cNvPr id="76" name="TextBox 75">
              <a:extLst>
                <a:ext uri="{FF2B5EF4-FFF2-40B4-BE49-F238E27FC236}">
                  <a16:creationId xmlns:a16="http://schemas.microsoft.com/office/drawing/2014/main" id="{4921C68A-3BF0-45F4-9414-C09F9E4121F9}"/>
                </a:ext>
              </a:extLst>
            </p:cNvPr>
            <p:cNvSpPr txBox="1"/>
            <p:nvPr/>
          </p:nvSpPr>
          <p:spPr>
            <a:xfrm>
              <a:off x="9195741" y="5039479"/>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77" name="TextBox 76">
              <a:extLst>
                <a:ext uri="{FF2B5EF4-FFF2-40B4-BE49-F238E27FC236}">
                  <a16:creationId xmlns:a16="http://schemas.microsoft.com/office/drawing/2014/main" id="{B893BA13-D257-4D0C-AE47-DB892E7B2939}"/>
                </a:ext>
              </a:extLst>
            </p:cNvPr>
            <p:cNvSpPr txBox="1"/>
            <p:nvPr/>
          </p:nvSpPr>
          <p:spPr>
            <a:xfrm>
              <a:off x="10281591" y="503626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78" name="TextBox 77">
              <a:extLst>
                <a:ext uri="{FF2B5EF4-FFF2-40B4-BE49-F238E27FC236}">
                  <a16:creationId xmlns:a16="http://schemas.microsoft.com/office/drawing/2014/main" id="{DFB84E0A-D243-438E-8648-8AA4F92DC833}"/>
                </a:ext>
              </a:extLst>
            </p:cNvPr>
            <p:cNvSpPr txBox="1"/>
            <p:nvPr/>
          </p:nvSpPr>
          <p:spPr>
            <a:xfrm>
              <a:off x="9158966" y="5204684"/>
              <a:ext cx="1085850" cy="830997"/>
            </a:xfrm>
            <a:prstGeom prst="rect">
              <a:avLst/>
            </a:prstGeom>
            <a:noFill/>
          </p:spPr>
          <p:txBody>
            <a:bodyPr wrap="square" rtlCol="0" anchor="ctr">
              <a:spAutoFit/>
            </a:bodyPr>
            <a:lstStyle/>
            <a:p>
              <a:pPr algn="ctr"/>
              <a:r>
                <a:rPr lang="en-GB" sz="2400" b="1" dirty="0">
                  <a:solidFill>
                    <a:schemeClr val="accent5">
                      <a:lumMod val="50000"/>
                    </a:schemeClr>
                  </a:solidFill>
                </a:rPr>
                <a:t>Du </a:t>
              </a:r>
              <a:r>
                <a:rPr lang="en-GB" sz="2400" b="1" dirty="0" err="1">
                  <a:solidFill>
                    <a:schemeClr val="accent5">
                      <a:lumMod val="50000"/>
                    </a:schemeClr>
                  </a:solidFill>
                </a:rPr>
                <a:t>bist</a:t>
              </a:r>
              <a:endParaRPr lang="en-GB" sz="2400" b="1" dirty="0">
                <a:solidFill>
                  <a:schemeClr val="accent5">
                    <a:lumMod val="50000"/>
                  </a:schemeClr>
                </a:solidFill>
              </a:endParaRPr>
            </a:p>
          </p:txBody>
        </p:sp>
        <p:sp>
          <p:nvSpPr>
            <p:cNvPr id="79" name="TextBox 78">
              <a:extLst>
                <a:ext uri="{FF2B5EF4-FFF2-40B4-BE49-F238E27FC236}">
                  <a16:creationId xmlns:a16="http://schemas.microsoft.com/office/drawing/2014/main" id="{307B0DF5-E507-45F6-BCF9-9DEFC60FE30A}"/>
                </a:ext>
              </a:extLst>
            </p:cNvPr>
            <p:cNvSpPr txBox="1"/>
            <p:nvPr/>
          </p:nvSpPr>
          <p:spPr>
            <a:xfrm>
              <a:off x="10244816" y="5170436"/>
              <a:ext cx="1292618" cy="830997"/>
            </a:xfrm>
            <a:prstGeom prst="rect">
              <a:avLst/>
            </a:prstGeom>
            <a:noFill/>
          </p:spPr>
          <p:txBody>
            <a:bodyPr wrap="square" rtlCol="0">
              <a:spAutoFit/>
            </a:bodyPr>
            <a:lstStyle/>
            <a:p>
              <a:pPr algn="ctr"/>
              <a:r>
                <a:rPr lang="en-GB" sz="2400" b="1" dirty="0">
                  <a:solidFill>
                    <a:srgbClr val="FFC000"/>
                  </a:solidFill>
                </a:rPr>
                <a:t>Ich </a:t>
              </a:r>
              <a:r>
                <a:rPr lang="en-GB" sz="2400" b="1" dirty="0" err="1">
                  <a:solidFill>
                    <a:srgbClr val="FFC000"/>
                  </a:solidFill>
                </a:rPr>
                <a:t>habe</a:t>
              </a:r>
              <a:endParaRPr lang="en-GB" sz="2400" b="1" dirty="0">
                <a:solidFill>
                  <a:srgbClr val="FFC000"/>
                </a:solidFill>
              </a:endParaRPr>
            </a:p>
          </p:txBody>
        </p:sp>
      </p:grpSp>
      <p:grpSp>
        <p:nvGrpSpPr>
          <p:cNvPr id="65" name="Group 64">
            <a:extLst>
              <a:ext uri="{FF2B5EF4-FFF2-40B4-BE49-F238E27FC236}">
                <a16:creationId xmlns:a16="http://schemas.microsoft.com/office/drawing/2014/main" id="{D12623D6-72CD-4609-A73B-F0CAE35B0653}"/>
              </a:ext>
            </a:extLst>
          </p:cNvPr>
          <p:cNvGrpSpPr/>
          <p:nvPr/>
        </p:nvGrpSpPr>
        <p:grpSpPr>
          <a:xfrm>
            <a:off x="4592146" y="721930"/>
            <a:ext cx="2192586" cy="1148861"/>
            <a:chOff x="5013454" y="294624"/>
            <a:chExt cx="2192586" cy="1148861"/>
          </a:xfrm>
        </p:grpSpPr>
        <p:sp>
          <p:nvSpPr>
            <p:cNvPr id="66" name="Rectangle 65">
              <a:extLst>
                <a:ext uri="{FF2B5EF4-FFF2-40B4-BE49-F238E27FC236}">
                  <a16:creationId xmlns:a16="http://schemas.microsoft.com/office/drawing/2014/main" id="{C20AFA43-34C9-47D6-A206-A370B3D0D565}"/>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Straight Connector 66">
              <a:extLst>
                <a:ext uri="{FF2B5EF4-FFF2-40B4-BE49-F238E27FC236}">
                  <a16:creationId xmlns:a16="http://schemas.microsoft.com/office/drawing/2014/main" id="{852A6226-9C66-4D4F-B722-2DD8289CB52C}"/>
                </a:ext>
              </a:extLst>
            </p:cNvPr>
            <p:cNvCxnSpPr>
              <a:stCxn id="66" idx="0"/>
              <a:endCxn id="66"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ED48C41C-FF9E-4A0C-B8AA-DF560BA59ABD}"/>
                </a:ext>
              </a:extLst>
            </p:cNvPr>
            <p:cNvSpPr txBox="1"/>
            <p:nvPr/>
          </p:nvSpPr>
          <p:spPr>
            <a:xfrm>
              <a:off x="5013454" y="298201"/>
              <a:ext cx="496424" cy="584775"/>
            </a:xfrm>
            <a:prstGeom prst="rect">
              <a:avLst/>
            </a:prstGeom>
            <a:noFill/>
          </p:spPr>
          <p:txBody>
            <a:bodyPr wrap="square" rtlCol="0">
              <a:spAutoFit/>
            </a:bodyPr>
            <a:lstStyle/>
            <a:p>
              <a:pPr algn="l"/>
              <a:r>
                <a:rPr lang="en-GB" sz="3200" b="1" dirty="0">
                  <a:solidFill>
                    <a:schemeClr val="accent5">
                      <a:lumMod val="50000"/>
                    </a:schemeClr>
                  </a:solidFill>
                </a:rPr>
                <a:t>1</a:t>
              </a:r>
            </a:p>
          </p:txBody>
        </p:sp>
      </p:grpSp>
      <p:grpSp>
        <p:nvGrpSpPr>
          <p:cNvPr id="70" name="Group 69">
            <a:extLst>
              <a:ext uri="{FF2B5EF4-FFF2-40B4-BE49-F238E27FC236}">
                <a16:creationId xmlns:a16="http://schemas.microsoft.com/office/drawing/2014/main" id="{BBB960E1-8327-4406-9BD5-108AA36B1D0E}"/>
              </a:ext>
            </a:extLst>
          </p:cNvPr>
          <p:cNvGrpSpPr/>
          <p:nvPr/>
        </p:nvGrpSpPr>
        <p:grpSpPr>
          <a:xfrm>
            <a:off x="8944897" y="711594"/>
            <a:ext cx="2192586" cy="1148861"/>
            <a:chOff x="5013454" y="294624"/>
            <a:chExt cx="2192586" cy="1148861"/>
          </a:xfrm>
        </p:grpSpPr>
        <p:sp>
          <p:nvSpPr>
            <p:cNvPr id="75" name="Rectangle 74">
              <a:extLst>
                <a:ext uri="{FF2B5EF4-FFF2-40B4-BE49-F238E27FC236}">
                  <a16:creationId xmlns:a16="http://schemas.microsoft.com/office/drawing/2014/main" id="{AD3CF909-3341-45E8-9455-C8FC3F42B726}"/>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5" name="Straight Connector 84">
              <a:extLst>
                <a:ext uri="{FF2B5EF4-FFF2-40B4-BE49-F238E27FC236}">
                  <a16:creationId xmlns:a16="http://schemas.microsoft.com/office/drawing/2014/main" id="{287D9E62-3A33-4FA7-805B-9F257068C552}"/>
                </a:ext>
              </a:extLst>
            </p:cNvPr>
            <p:cNvCxnSpPr>
              <a:stCxn id="75" idx="0"/>
              <a:endCxn id="75"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4B793F77-28F3-4B46-91E5-19B2830467F8}"/>
                </a:ext>
              </a:extLst>
            </p:cNvPr>
            <p:cNvSpPr txBox="1"/>
            <p:nvPr/>
          </p:nvSpPr>
          <p:spPr>
            <a:xfrm>
              <a:off x="5013454" y="298201"/>
              <a:ext cx="496424" cy="584775"/>
            </a:xfrm>
            <a:prstGeom prst="rect">
              <a:avLst/>
            </a:prstGeom>
            <a:noFill/>
          </p:spPr>
          <p:txBody>
            <a:bodyPr wrap="square" rtlCol="0">
              <a:spAutoFit/>
            </a:bodyPr>
            <a:lstStyle/>
            <a:p>
              <a:pPr algn="l"/>
              <a:r>
                <a:rPr lang="en-GB" sz="3200" b="1" dirty="0">
                  <a:solidFill>
                    <a:schemeClr val="accent5">
                      <a:lumMod val="50000"/>
                    </a:schemeClr>
                  </a:solidFill>
                </a:rPr>
                <a:t>2</a:t>
              </a:r>
            </a:p>
          </p:txBody>
        </p:sp>
      </p:grpSp>
      <p:grpSp>
        <p:nvGrpSpPr>
          <p:cNvPr id="87" name="Group 86">
            <a:extLst>
              <a:ext uri="{FF2B5EF4-FFF2-40B4-BE49-F238E27FC236}">
                <a16:creationId xmlns:a16="http://schemas.microsoft.com/office/drawing/2014/main" id="{EB603A8B-05BC-4279-B7BA-3F7EF103005D}"/>
              </a:ext>
            </a:extLst>
          </p:cNvPr>
          <p:cNvGrpSpPr/>
          <p:nvPr/>
        </p:nvGrpSpPr>
        <p:grpSpPr>
          <a:xfrm>
            <a:off x="3514172" y="2987442"/>
            <a:ext cx="2192586" cy="1058918"/>
            <a:chOff x="5013454" y="294624"/>
            <a:chExt cx="2192586" cy="1148861"/>
          </a:xfrm>
        </p:grpSpPr>
        <p:sp>
          <p:nvSpPr>
            <p:cNvPr id="88" name="Rectangle 87">
              <a:extLst>
                <a:ext uri="{FF2B5EF4-FFF2-40B4-BE49-F238E27FC236}">
                  <a16:creationId xmlns:a16="http://schemas.microsoft.com/office/drawing/2014/main" id="{DE557322-9A48-49C7-BB77-0F5D3E25DA94}"/>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Straight Connector 88">
              <a:extLst>
                <a:ext uri="{FF2B5EF4-FFF2-40B4-BE49-F238E27FC236}">
                  <a16:creationId xmlns:a16="http://schemas.microsoft.com/office/drawing/2014/main" id="{06064BB9-8E5D-4201-B438-AB491D8D65D7}"/>
                </a:ext>
              </a:extLst>
            </p:cNvPr>
            <p:cNvCxnSpPr>
              <a:stCxn id="88" idx="0"/>
              <a:endCxn id="88"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EF0EBDBD-96F6-4EC2-B1AA-83D3D70652C2}"/>
                </a:ext>
              </a:extLst>
            </p:cNvPr>
            <p:cNvSpPr txBox="1"/>
            <p:nvPr/>
          </p:nvSpPr>
          <p:spPr>
            <a:xfrm>
              <a:off x="5013454" y="298201"/>
              <a:ext cx="496424" cy="613854"/>
            </a:xfrm>
            <a:prstGeom prst="rect">
              <a:avLst/>
            </a:prstGeom>
            <a:noFill/>
          </p:spPr>
          <p:txBody>
            <a:bodyPr wrap="square" rtlCol="0">
              <a:spAutoFit/>
            </a:bodyPr>
            <a:lstStyle/>
            <a:p>
              <a:pPr algn="l"/>
              <a:r>
                <a:rPr lang="en-GB" sz="3200" b="1" dirty="0">
                  <a:solidFill>
                    <a:schemeClr val="accent5">
                      <a:lumMod val="50000"/>
                    </a:schemeClr>
                  </a:solidFill>
                </a:rPr>
                <a:t>3</a:t>
              </a:r>
            </a:p>
          </p:txBody>
        </p:sp>
      </p:grpSp>
      <p:grpSp>
        <p:nvGrpSpPr>
          <p:cNvPr id="91" name="Group 90">
            <a:extLst>
              <a:ext uri="{FF2B5EF4-FFF2-40B4-BE49-F238E27FC236}">
                <a16:creationId xmlns:a16="http://schemas.microsoft.com/office/drawing/2014/main" id="{12CC6BA6-807F-4773-9970-AC8B93E6DD4A}"/>
              </a:ext>
            </a:extLst>
          </p:cNvPr>
          <p:cNvGrpSpPr/>
          <p:nvPr/>
        </p:nvGrpSpPr>
        <p:grpSpPr>
          <a:xfrm>
            <a:off x="8944897" y="2968195"/>
            <a:ext cx="2192586" cy="1074303"/>
            <a:chOff x="5013454" y="294624"/>
            <a:chExt cx="2192586" cy="1148861"/>
          </a:xfrm>
        </p:grpSpPr>
        <p:sp>
          <p:nvSpPr>
            <p:cNvPr id="92" name="Rectangle 91">
              <a:extLst>
                <a:ext uri="{FF2B5EF4-FFF2-40B4-BE49-F238E27FC236}">
                  <a16:creationId xmlns:a16="http://schemas.microsoft.com/office/drawing/2014/main" id="{9D42F3A5-0C5D-4E5C-B96A-9696626B2621}"/>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3" name="Straight Connector 92">
              <a:extLst>
                <a:ext uri="{FF2B5EF4-FFF2-40B4-BE49-F238E27FC236}">
                  <a16:creationId xmlns:a16="http://schemas.microsoft.com/office/drawing/2014/main" id="{AB280AC2-110D-4906-A11B-1371EBBE587D}"/>
                </a:ext>
              </a:extLst>
            </p:cNvPr>
            <p:cNvCxnSpPr>
              <a:stCxn id="92" idx="0"/>
              <a:endCxn id="92"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7B6E3555-B19B-4633-B7EC-12E61FC80BB1}"/>
                </a:ext>
              </a:extLst>
            </p:cNvPr>
            <p:cNvSpPr txBox="1"/>
            <p:nvPr/>
          </p:nvSpPr>
          <p:spPr>
            <a:xfrm>
              <a:off x="5013454" y="298201"/>
              <a:ext cx="496424" cy="613854"/>
            </a:xfrm>
            <a:prstGeom prst="rect">
              <a:avLst/>
            </a:prstGeom>
            <a:noFill/>
          </p:spPr>
          <p:txBody>
            <a:bodyPr wrap="square" rtlCol="0">
              <a:spAutoFit/>
            </a:bodyPr>
            <a:lstStyle/>
            <a:p>
              <a:pPr algn="l"/>
              <a:r>
                <a:rPr lang="en-GB" sz="3200" b="1" dirty="0">
                  <a:solidFill>
                    <a:schemeClr val="accent5">
                      <a:lumMod val="50000"/>
                    </a:schemeClr>
                  </a:solidFill>
                </a:rPr>
                <a:t>4</a:t>
              </a:r>
            </a:p>
          </p:txBody>
        </p:sp>
      </p:grpSp>
      <p:grpSp>
        <p:nvGrpSpPr>
          <p:cNvPr id="99" name="Group 98">
            <a:extLst>
              <a:ext uri="{FF2B5EF4-FFF2-40B4-BE49-F238E27FC236}">
                <a16:creationId xmlns:a16="http://schemas.microsoft.com/office/drawing/2014/main" id="{B9682418-D466-41A1-9BDB-093B373187DC}"/>
              </a:ext>
            </a:extLst>
          </p:cNvPr>
          <p:cNvGrpSpPr/>
          <p:nvPr/>
        </p:nvGrpSpPr>
        <p:grpSpPr>
          <a:xfrm rot="16200000">
            <a:off x="7350522" y="2405234"/>
            <a:ext cx="2171700" cy="1096012"/>
            <a:chOff x="6197713" y="1492105"/>
            <a:chExt cx="2171700" cy="1174994"/>
          </a:xfrm>
        </p:grpSpPr>
        <p:sp>
          <p:nvSpPr>
            <p:cNvPr id="100" name="TextBox 99">
              <a:extLst>
                <a:ext uri="{FF2B5EF4-FFF2-40B4-BE49-F238E27FC236}">
                  <a16:creationId xmlns:a16="http://schemas.microsoft.com/office/drawing/2014/main" id="{D3C3402F-F7F8-4507-A9E6-C44F91965EF3}"/>
                </a:ext>
              </a:extLst>
            </p:cNvPr>
            <p:cNvSpPr txBox="1"/>
            <p:nvPr/>
          </p:nvSpPr>
          <p:spPr>
            <a:xfrm>
              <a:off x="6197713" y="1497452"/>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01" name="TextBox 100">
              <a:extLst>
                <a:ext uri="{FF2B5EF4-FFF2-40B4-BE49-F238E27FC236}">
                  <a16:creationId xmlns:a16="http://schemas.microsoft.com/office/drawing/2014/main" id="{8FFCBCA7-19C4-499E-9806-59B497EBEF02}"/>
                </a:ext>
              </a:extLst>
            </p:cNvPr>
            <p:cNvSpPr txBox="1"/>
            <p:nvPr/>
          </p:nvSpPr>
          <p:spPr>
            <a:xfrm>
              <a:off x="7283563" y="1501612"/>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102" name="TextBox 101">
              <a:extLst>
                <a:ext uri="{FF2B5EF4-FFF2-40B4-BE49-F238E27FC236}">
                  <a16:creationId xmlns:a16="http://schemas.microsoft.com/office/drawing/2014/main" id="{F308EDFB-0432-4951-B9ED-FB1E6FB2E7F7}"/>
                </a:ext>
              </a:extLst>
            </p:cNvPr>
            <p:cNvSpPr txBox="1"/>
            <p:nvPr/>
          </p:nvSpPr>
          <p:spPr>
            <a:xfrm rot="5400000">
              <a:off x="6193974" y="1744650"/>
              <a:ext cx="1137013" cy="707886"/>
            </a:xfrm>
            <a:prstGeom prst="rect">
              <a:avLst/>
            </a:prstGeom>
            <a:noFill/>
          </p:spPr>
          <p:txBody>
            <a:bodyPr wrap="square" rtlCol="0" anchor="ctr">
              <a:spAutoFit/>
            </a:bodyPr>
            <a:lstStyle/>
            <a:p>
              <a:pPr algn="ctr"/>
              <a:r>
                <a:rPr lang="en-GB" sz="2000" b="1" dirty="0" err="1">
                  <a:solidFill>
                    <a:schemeClr val="accent5">
                      <a:lumMod val="50000"/>
                    </a:schemeClr>
                  </a:solidFill>
                </a:rPr>
                <a:t>ein</a:t>
              </a:r>
              <a:r>
                <a:rPr lang="en-GB" sz="2000" b="1" dirty="0">
                  <a:solidFill>
                    <a:schemeClr val="accent5">
                      <a:lumMod val="50000"/>
                    </a:schemeClr>
                  </a:solidFill>
                </a:rPr>
                <a:t> </a:t>
              </a:r>
              <a:br>
                <a:rPr lang="en-GB" sz="2000" b="1" dirty="0">
                  <a:solidFill>
                    <a:schemeClr val="accent5">
                      <a:lumMod val="50000"/>
                    </a:schemeClr>
                  </a:solidFill>
                </a:rPr>
              </a:br>
              <a:r>
                <a:rPr lang="en-GB" sz="2000" b="1" dirty="0">
                  <a:solidFill>
                    <a:schemeClr val="accent5">
                      <a:lumMod val="50000"/>
                    </a:schemeClr>
                  </a:solidFill>
                </a:rPr>
                <a:t>Bad</a:t>
              </a:r>
            </a:p>
          </p:txBody>
        </p:sp>
        <p:sp>
          <p:nvSpPr>
            <p:cNvPr id="103" name="TextBox 102">
              <a:extLst>
                <a:ext uri="{FF2B5EF4-FFF2-40B4-BE49-F238E27FC236}">
                  <a16:creationId xmlns:a16="http://schemas.microsoft.com/office/drawing/2014/main" id="{8E7D794B-9E38-4BCD-AF1B-887D12D63CD8}"/>
                </a:ext>
              </a:extLst>
            </p:cNvPr>
            <p:cNvSpPr txBox="1"/>
            <p:nvPr/>
          </p:nvSpPr>
          <p:spPr>
            <a:xfrm rot="5400000">
              <a:off x="7237506" y="1645112"/>
              <a:ext cx="1137012" cy="830997"/>
            </a:xfrm>
            <a:prstGeom prst="rect">
              <a:avLst/>
            </a:prstGeom>
            <a:noFill/>
          </p:spPr>
          <p:txBody>
            <a:bodyPr wrap="square" rtlCol="0">
              <a:spAutoFit/>
            </a:bodyPr>
            <a:lstStyle/>
            <a:p>
              <a:pPr algn="ctr"/>
              <a:r>
                <a:rPr lang="en-GB" sz="2400" b="1" dirty="0" err="1">
                  <a:solidFill>
                    <a:srgbClr val="FFC000"/>
                  </a:solidFill>
                </a:rPr>
                <a:t>eine</a:t>
              </a:r>
              <a:r>
                <a:rPr lang="en-GB" sz="2400" b="1" dirty="0">
                  <a:solidFill>
                    <a:srgbClr val="FFC000"/>
                  </a:solidFill>
                </a:rPr>
                <a:t> </a:t>
              </a:r>
              <a:br>
                <a:rPr lang="en-GB" sz="2400" b="1" dirty="0">
                  <a:solidFill>
                    <a:srgbClr val="FFC000"/>
                  </a:solidFill>
                </a:rPr>
              </a:br>
              <a:r>
                <a:rPr lang="en-GB" sz="2400" b="1" dirty="0">
                  <a:solidFill>
                    <a:srgbClr val="FFC000"/>
                  </a:solidFill>
                </a:rPr>
                <a:t>Frau</a:t>
              </a:r>
            </a:p>
          </p:txBody>
        </p:sp>
      </p:grpSp>
      <p:grpSp>
        <p:nvGrpSpPr>
          <p:cNvPr id="69" name="Group 68">
            <a:extLst>
              <a:ext uri="{FF2B5EF4-FFF2-40B4-BE49-F238E27FC236}">
                <a16:creationId xmlns:a16="http://schemas.microsoft.com/office/drawing/2014/main" id="{E8A75C16-FB93-43EC-81C5-373D288C917E}"/>
              </a:ext>
            </a:extLst>
          </p:cNvPr>
          <p:cNvGrpSpPr/>
          <p:nvPr/>
        </p:nvGrpSpPr>
        <p:grpSpPr>
          <a:xfrm rot="5400000">
            <a:off x="5106931" y="4630176"/>
            <a:ext cx="2281805" cy="1085850"/>
            <a:chOff x="3935138" y="2618113"/>
            <a:chExt cx="2171700" cy="1148861"/>
          </a:xfrm>
        </p:grpSpPr>
        <p:sp>
          <p:nvSpPr>
            <p:cNvPr id="80" name="Rectangle 79">
              <a:extLst>
                <a:ext uri="{FF2B5EF4-FFF2-40B4-BE49-F238E27FC236}">
                  <a16:creationId xmlns:a16="http://schemas.microsoft.com/office/drawing/2014/main" id="{933B9DA5-BBDF-426F-AF2D-10F6429DF919}"/>
                </a:ext>
              </a:extLst>
            </p:cNvPr>
            <p:cNvSpPr/>
            <p:nvPr/>
          </p:nvSpPr>
          <p:spPr>
            <a:xfrm>
              <a:off x="3935138" y="2618113"/>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1" name="Straight Connector 80">
              <a:extLst>
                <a:ext uri="{FF2B5EF4-FFF2-40B4-BE49-F238E27FC236}">
                  <a16:creationId xmlns:a16="http://schemas.microsoft.com/office/drawing/2014/main" id="{ABA3EBAA-66AD-42D1-8556-021F4AFD1FBD}"/>
                </a:ext>
              </a:extLst>
            </p:cNvPr>
            <p:cNvCxnSpPr>
              <a:stCxn id="80" idx="0"/>
              <a:endCxn id="80" idx="2"/>
            </p:cNvCxnSpPr>
            <p:nvPr/>
          </p:nvCxnSpPr>
          <p:spPr>
            <a:xfrm>
              <a:off x="5020988" y="2618113"/>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A7B17EC7-6F5D-4C55-814D-11487BB35CE7}"/>
              </a:ext>
            </a:extLst>
          </p:cNvPr>
          <p:cNvSpPr txBox="1"/>
          <p:nvPr/>
        </p:nvSpPr>
        <p:spPr>
          <a:xfrm>
            <a:off x="5693930" y="3969469"/>
            <a:ext cx="496424" cy="584775"/>
          </a:xfrm>
          <a:prstGeom prst="rect">
            <a:avLst/>
          </a:prstGeom>
          <a:noFill/>
        </p:spPr>
        <p:txBody>
          <a:bodyPr wrap="square" rtlCol="0">
            <a:spAutoFit/>
          </a:bodyPr>
          <a:lstStyle/>
          <a:p>
            <a:pPr algn="l"/>
            <a:r>
              <a:rPr lang="en-GB" sz="3200" b="1" dirty="0">
                <a:solidFill>
                  <a:schemeClr val="accent5">
                    <a:lumMod val="50000"/>
                  </a:schemeClr>
                </a:solidFill>
              </a:rPr>
              <a:t>5</a:t>
            </a:r>
          </a:p>
        </p:txBody>
      </p:sp>
      <p:pic>
        <p:nvPicPr>
          <p:cNvPr id="83" name="Picture 82" descr="background rectangle">
            <a:extLst>
              <a:ext uri="{FF2B5EF4-FFF2-40B4-BE49-F238E27FC236}">
                <a16:creationId xmlns:a16="http://schemas.microsoft.com/office/drawing/2014/main" id="{D1885BA1-6A18-4B8C-9DD4-B53FDA87811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81102"/>
            <a:ext cx="4558937" cy="691387"/>
          </a:xfrm>
          <a:prstGeom prst="rect">
            <a:avLst/>
          </a:prstGeom>
        </p:spPr>
      </p:pic>
      <p:sp>
        <p:nvSpPr>
          <p:cNvPr id="4" name="Title 3"/>
          <p:cNvSpPr>
            <a:spLocks noGrp="1"/>
          </p:cNvSpPr>
          <p:nvPr>
            <p:ph type="title"/>
          </p:nvPr>
        </p:nvSpPr>
        <p:spPr>
          <a:xfrm>
            <a:off x="0" y="152111"/>
            <a:ext cx="5554639" cy="707849"/>
          </a:xfrm>
        </p:spPr>
        <p:txBody>
          <a:bodyPr>
            <a:normAutofit/>
          </a:bodyPr>
          <a:lstStyle/>
          <a:p>
            <a:r>
              <a:rPr lang="en-GB" sz="2800" b="1" dirty="0" err="1">
                <a:solidFill>
                  <a:schemeClr val="bg1"/>
                </a:solidFill>
              </a:rPr>
              <a:t>Vokabel</a:t>
            </a:r>
            <a:r>
              <a:rPr lang="en-GB" sz="2800" b="1" dirty="0">
                <a:solidFill>
                  <a:schemeClr val="bg1"/>
                </a:solidFill>
              </a:rPr>
              <a:t>-Domino [4/5]</a:t>
            </a:r>
          </a:p>
        </p:txBody>
      </p:sp>
      <p:grpSp>
        <p:nvGrpSpPr>
          <p:cNvPr id="84" name="Group 83">
            <a:extLst>
              <a:ext uri="{FF2B5EF4-FFF2-40B4-BE49-F238E27FC236}">
                <a16:creationId xmlns:a16="http://schemas.microsoft.com/office/drawing/2014/main" id="{576F7624-C928-425E-BCD0-C1BE8CAE9FB5}"/>
              </a:ext>
            </a:extLst>
          </p:cNvPr>
          <p:cNvGrpSpPr/>
          <p:nvPr/>
        </p:nvGrpSpPr>
        <p:grpSpPr>
          <a:xfrm rot="5400000">
            <a:off x="5106337" y="4552658"/>
            <a:ext cx="2296621" cy="1292618"/>
            <a:chOff x="9102325" y="4953992"/>
            <a:chExt cx="2296621" cy="1292618"/>
          </a:xfrm>
        </p:grpSpPr>
        <p:sp>
          <p:nvSpPr>
            <p:cNvPr id="119" name="TextBox 118">
              <a:extLst>
                <a:ext uri="{FF2B5EF4-FFF2-40B4-BE49-F238E27FC236}">
                  <a16:creationId xmlns:a16="http://schemas.microsoft.com/office/drawing/2014/main" id="{30A378B6-E19B-4019-8E1D-104278D02AAA}"/>
                </a:ext>
              </a:extLst>
            </p:cNvPr>
            <p:cNvSpPr txBox="1"/>
            <p:nvPr/>
          </p:nvSpPr>
          <p:spPr>
            <a:xfrm rot="5400000">
              <a:off x="9133831" y="5036266"/>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20" name="TextBox 119">
              <a:extLst>
                <a:ext uri="{FF2B5EF4-FFF2-40B4-BE49-F238E27FC236}">
                  <a16:creationId xmlns:a16="http://schemas.microsoft.com/office/drawing/2014/main" id="{FE6D7957-C300-4371-BE81-352C819F4D9C}"/>
                </a:ext>
              </a:extLst>
            </p:cNvPr>
            <p:cNvSpPr txBox="1"/>
            <p:nvPr/>
          </p:nvSpPr>
          <p:spPr>
            <a:xfrm rot="5400000">
              <a:off x="10281591" y="503626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121" name="TextBox 120">
              <a:extLst>
                <a:ext uri="{FF2B5EF4-FFF2-40B4-BE49-F238E27FC236}">
                  <a16:creationId xmlns:a16="http://schemas.microsoft.com/office/drawing/2014/main" id="{A353F2EF-7F4E-49E4-B797-1A8CE1063D81}"/>
                </a:ext>
              </a:extLst>
            </p:cNvPr>
            <p:cNvSpPr txBox="1"/>
            <p:nvPr/>
          </p:nvSpPr>
          <p:spPr>
            <a:xfrm rot="16200000">
              <a:off x="9158966" y="5389350"/>
              <a:ext cx="1085850" cy="461665"/>
            </a:xfrm>
            <a:prstGeom prst="rect">
              <a:avLst/>
            </a:prstGeom>
            <a:noFill/>
          </p:spPr>
          <p:txBody>
            <a:bodyPr wrap="square" rtlCol="0" anchor="ctr">
              <a:spAutoFit/>
            </a:bodyPr>
            <a:lstStyle/>
            <a:p>
              <a:pPr algn="ctr"/>
              <a:r>
                <a:rPr lang="en-GB" sz="2400" b="1" dirty="0" err="1">
                  <a:solidFill>
                    <a:schemeClr val="accent5">
                      <a:lumMod val="50000"/>
                    </a:schemeClr>
                  </a:solidFill>
                </a:rPr>
                <a:t>schön</a:t>
              </a:r>
              <a:endParaRPr lang="en-GB" sz="2400" b="1" dirty="0">
                <a:solidFill>
                  <a:schemeClr val="accent5">
                    <a:lumMod val="50000"/>
                  </a:schemeClr>
                </a:solidFill>
              </a:endParaRPr>
            </a:p>
          </p:txBody>
        </p:sp>
        <p:sp>
          <p:nvSpPr>
            <p:cNvPr id="122" name="TextBox 121">
              <a:extLst>
                <a:ext uri="{FF2B5EF4-FFF2-40B4-BE49-F238E27FC236}">
                  <a16:creationId xmlns:a16="http://schemas.microsoft.com/office/drawing/2014/main" id="{15768A56-0B2A-44C3-A1CB-D7F52D0B32DD}"/>
                </a:ext>
              </a:extLst>
            </p:cNvPr>
            <p:cNvSpPr txBox="1"/>
            <p:nvPr/>
          </p:nvSpPr>
          <p:spPr>
            <a:xfrm rot="16200000">
              <a:off x="10154592" y="5431024"/>
              <a:ext cx="1292618" cy="338554"/>
            </a:xfrm>
            <a:prstGeom prst="rect">
              <a:avLst/>
            </a:prstGeom>
            <a:noFill/>
          </p:spPr>
          <p:txBody>
            <a:bodyPr wrap="square" rtlCol="0">
              <a:spAutoFit/>
            </a:bodyPr>
            <a:lstStyle/>
            <a:p>
              <a:pPr algn="ctr"/>
              <a:r>
                <a:rPr lang="en-GB" sz="1600" b="1" dirty="0" err="1">
                  <a:solidFill>
                    <a:srgbClr val="FFC000"/>
                  </a:solidFill>
                </a:rPr>
                <a:t>Schmerzen</a:t>
              </a:r>
              <a:endParaRPr lang="en-GB" sz="1600" b="1" dirty="0">
                <a:solidFill>
                  <a:srgbClr val="FFC000"/>
                </a:solidFill>
              </a:endParaRPr>
            </a:p>
          </p:txBody>
        </p:sp>
      </p:grpSp>
      <p:grpSp>
        <p:nvGrpSpPr>
          <p:cNvPr id="123" name="Group 122">
            <a:extLst>
              <a:ext uri="{FF2B5EF4-FFF2-40B4-BE49-F238E27FC236}">
                <a16:creationId xmlns:a16="http://schemas.microsoft.com/office/drawing/2014/main" id="{D886F26F-A161-4B1B-B9A6-469902AF2D29}"/>
              </a:ext>
            </a:extLst>
          </p:cNvPr>
          <p:cNvGrpSpPr/>
          <p:nvPr/>
        </p:nvGrpSpPr>
        <p:grpSpPr>
          <a:xfrm>
            <a:off x="4587930" y="719268"/>
            <a:ext cx="2201020" cy="1153021"/>
            <a:chOff x="6193974" y="1510515"/>
            <a:chExt cx="2201020" cy="1153021"/>
          </a:xfrm>
        </p:grpSpPr>
        <p:sp>
          <p:nvSpPr>
            <p:cNvPr id="124" name="TextBox 123">
              <a:extLst>
                <a:ext uri="{FF2B5EF4-FFF2-40B4-BE49-F238E27FC236}">
                  <a16:creationId xmlns:a16="http://schemas.microsoft.com/office/drawing/2014/main" id="{3388FDD6-5A68-4610-AD39-3257FCC23690}"/>
                </a:ext>
              </a:extLst>
            </p:cNvPr>
            <p:cNvSpPr txBox="1"/>
            <p:nvPr/>
          </p:nvSpPr>
          <p:spPr>
            <a:xfrm>
              <a:off x="6197713" y="1510515"/>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25" name="TextBox 124">
              <a:extLst>
                <a:ext uri="{FF2B5EF4-FFF2-40B4-BE49-F238E27FC236}">
                  <a16:creationId xmlns:a16="http://schemas.microsoft.com/office/drawing/2014/main" id="{5EAF0810-BA4D-4FB2-9C8D-3904D8273685}"/>
                </a:ext>
              </a:extLst>
            </p:cNvPr>
            <p:cNvSpPr txBox="1"/>
            <p:nvPr/>
          </p:nvSpPr>
          <p:spPr>
            <a:xfrm>
              <a:off x="7283563" y="151467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126" name="TextBox 125">
              <a:extLst>
                <a:ext uri="{FF2B5EF4-FFF2-40B4-BE49-F238E27FC236}">
                  <a16:creationId xmlns:a16="http://schemas.microsoft.com/office/drawing/2014/main" id="{AE117B44-600A-48AB-8FA8-6A3116DB3EC2}"/>
                </a:ext>
              </a:extLst>
            </p:cNvPr>
            <p:cNvSpPr txBox="1"/>
            <p:nvPr/>
          </p:nvSpPr>
          <p:spPr>
            <a:xfrm>
              <a:off x="6193974" y="1867760"/>
              <a:ext cx="1137013" cy="461665"/>
            </a:xfrm>
            <a:prstGeom prst="rect">
              <a:avLst/>
            </a:prstGeom>
            <a:noFill/>
          </p:spPr>
          <p:txBody>
            <a:bodyPr wrap="square" rtlCol="0" anchor="ctr">
              <a:spAutoFit/>
            </a:bodyPr>
            <a:lstStyle/>
            <a:p>
              <a:pPr algn="ctr"/>
              <a:r>
                <a:rPr lang="en-GB" sz="2400" b="1" dirty="0" err="1">
                  <a:solidFill>
                    <a:schemeClr val="accent5">
                      <a:lumMod val="50000"/>
                    </a:schemeClr>
                  </a:solidFill>
                </a:rPr>
                <a:t>schön</a:t>
              </a:r>
              <a:endParaRPr lang="en-GB" sz="2400" b="1" dirty="0">
                <a:solidFill>
                  <a:schemeClr val="accent5">
                    <a:lumMod val="50000"/>
                  </a:schemeClr>
                </a:solidFill>
              </a:endParaRPr>
            </a:p>
          </p:txBody>
        </p:sp>
        <p:sp>
          <p:nvSpPr>
            <p:cNvPr id="127" name="TextBox 126">
              <a:extLst>
                <a:ext uri="{FF2B5EF4-FFF2-40B4-BE49-F238E27FC236}">
                  <a16:creationId xmlns:a16="http://schemas.microsoft.com/office/drawing/2014/main" id="{8231D0A1-51C4-4BCA-8F1A-34E2141D51B3}"/>
                </a:ext>
              </a:extLst>
            </p:cNvPr>
            <p:cNvSpPr txBox="1"/>
            <p:nvPr/>
          </p:nvSpPr>
          <p:spPr>
            <a:xfrm>
              <a:off x="7257982" y="1931056"/>
              <a:ext cx="1137012" cy="307777"/>
            </a:xfrm>
            <a:prstGeom prst="rect">
              <a:avLst/>
            </a:prstGeom>
            <a:noFill/>
          </p:spPr>
          <p:txBody>
            <a:bodyPr wrap="square" rtlCol="0">
              <a:spAutoFit/>
            </a:bodyPr>
            <a:lstStyle/>
            <a:p>
              <a:pPr algn="ctr"/>
              <a:r>
                <a:rPr lang="en-GB" sz="1400" b="1" dirty="0" err="1">
                  <a:solidFill>
                    <a:srgbClr val="FFC000"/>
                  </a:solidFill>
                </a:rPr>
                <a:t>Schmerzen</a:t>
              </a:r>
              <a:endParaRPr lang="en-GB" sz="1400" b="1" dirty="0">
                <a:solidFill>
                  <a:srgbClr val="FFC000"/>
                </a:solidFill>
              </a:endParaRPr>
            </a:p>
          </p:txBody>
        </p:sp>
      </p:grpSp>
      <p:grpSp>
        <p:nvGrpSpPr>
          <p:cNvPr id="128" name="Group 127">
            <a:extLst>
              <a:ext uri="{FF2B5EF4-FFF2-40B4-BE49-F238E27FC236}">
                <a16:creationId xmlns:a16="http://schemas.microsoft.com/office/drawing/2014/main" id="{31B592A3-304A-4081-B852-7A93E51DE078}"/>
              </a:ext>
            </a:extLst>
          </p:cNvPr>
          <p:cNvGrpSpPr/>
          <p:nvPr/>
        </p:nvGrpSpPr>
        <p:grpSpPr>
          <a:xfrm>
            <a:off x="8964989" y="717771"/>
            <a:ext cx="2201020" cy="1153021"/>
            <a:chOff x="6193974" y="1510515"/>
            <a:chExt cx="2201020" cy="1153021"/>
          </a:xfrm>
        </p:grpSpPr>
        <p:sp>
          <p:nvSpPr>
            <p:cNvPr id="129" name="TextBox 128">
              <a:extLst>
                <a:ext uri="{FF2B5EF4-FFF2-40B4-BE49-F238E27FC236}">
                  <a16:creationId xmlns:a16="http://schemas.microsoft.com/office/drawing/2014/main" id="{FDA9C21B-1791-4E88-9C9A-8AD37F44F0DD}"/>
                </a:ext>
              </a:extLst>
            </p:cNvPr>
            <p:cNvSpPr txBox="1"/>
            <p:nvPr/>
          </p:nvSpPr>
          <p:spPr>
            <a:xfrm>
              <a:off x="6197713" y="1510515"/>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30" name="TextBox 129">
              <a:extLst>
                <a:ext uri="{FF2B5EF4-FFF2-40B4-BE49-F238E27FC236}">
                  <a16:creationId xmlns:a16="http://schemas.microsoft.com/office/drawing/2014/main" id="{9143F412-12AD-4708-A01C-94ADD8EE258F}"/>
                </a:ext>
              </a:extLst>
            </p:cNvPr>
            <p:cNvSpPr txBox="1"/>
            <p:nvPr/>
          </p:nvSpPr>
          <p:spPr>
            <a:xfrm>
              <a:off x="7283563" y="151467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131" name="TextBox 130">
              <a:extLst>
                <a:ext uri="{FF2B5EF4-FFF2-40B4-BE49-F238E27FC236}">
                  <a16:creationId xmlns:a16="http://schemas.microsoft.com/office/drawing/2014/main" id="{D7481CBF-6A85-4794-B9B9-2AEE3ED9C14A}"/>
                </a:ext>
              </a:extLst>
            </p:cNvPr>
            <p:cNvSpPr txBox="1"/>
            <p:nvPr/>
          </p:nvSpPr>
          <p:spPr>
            <a:xfrm>
              <a:off x="6193974" y="1867760"/>
              <a:ext cx="1137013" cy="461665"/>
            </a:xfrm>
            <a:prstGeom prst="rect">
              <a:avLst/>
            </a:prstGeom>
            <a:noFill/>
          </p:spPr>
          <p:txBody>
            <a:bodyPr wrap="square" rtlCol="0" anchor="ctr">
              <a:spAutoFit/>
            </a:bodyPr>
            <a:lstStyle/>
            <a:p>
              <a:pPr algn="ctr"/>
              <a:r>
                <a:rPr lang="en-GB" sz="2400" b="1" dirty="0" err="1">
                  <a:solidFill>
                    <a:schemeClr val="accent5">
                      <a:lumMod val="50000"/>
                    </a:schemeClr>
                  </a:solidFill>
                </a:rPr>
                <a:t>schön</a:t>
              </a:r>
              <a:endParaRPr lang="en-GB" sz="2400" b="1" dirty="0">
                <a:solidFill>
                  <a:schemeClr val="accent5">
                    <a:lumMod val="50000"/>
                  </a:schemeClr>
                </a:solidFill>
              </a:endParaRPr>
            </a:p>
          </p:txBody>
        </p:sp>
        <p:sp>
          <p:nvSpPr>
            <p:cNvPr id="132" name="TextBox 131">
              <a:extLst>
                <a:ext uri="{FF2B5EF4-FFF2-40B4-BE49-F238E27FC236}">
                  <a16:creationId xmlns:a16="http://schemas.microsoft.com/office/drawing/2014/main" id="{5B8D5A6A-EAF3-4CA8-AB96-7B3D825DEED8}"/>
                </a:ext>
              </a:extLst>
            </p:cNvPr>
            <p:cNvSpPr txBox="1"/>
            <p:nvPr/>
          </p:nvSpPr>
          <p:spPr>
            <a:xfrm>
              <a:off x="7257982" y="1931056"/>
              <a:ext cx="1137012" cy="307777"/>
            </a:xfrm>
            <a:prstGeom prst="rect">
              <a:avLst/>
            </a:prstGeom>
            <a:noFill/>
          </p:spPr>
          <p:txBody>
            <a:bodyPr wrap="square" rtlCol="0">
              <a:spAutoFit/>
            </a:bodyPr>
            <a:lstStyle/>
            <a:p>
              <a:pPr algn="ctr"/>
              <a:r>
                <a:rPr lang="en-GB" sz="1400" b="1" dirty="0" err="1">
                  <a:solidFill>
                    <a:srgbClr val="FFC000"/>
                  </a:solidFill>
                </a:rPr>
                <a:t>Schmerzen</a:t>
              </a:r>
              <a:endParaRPr lang="en-GB" sz="1400" b="1" dirty="0">
                <a:solidFill>
                  <a:srgbClr val="FFC000"/>
                </a:solidFill>
              </a:endParaRPr>
            </a:p>
          </p:txBody>
        </p:sp>
      </p:grpSp>
    </p:spTree>
    <p:extLst>
      <p:ext uri="{BB962C8B-B14F-4D97-AF65-F5344CB8AC3E}">
        <p14:creationId xmlns:p14="http://schemas.microsoft.com/office/powerpoint/2010/main" val="319576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11">
            <a:extLst>
              <a:ext uri="{FF2B5EF4-FFF2-40B4-BE49-F238E27FC236}">
                <a16:creationId xmlns:a16="http://schemas.microsoft.com/office/drawing/2014/main" id="{483D7EB9-C2AA-4190-98DE-925F861600E9}"/>
              </a:ext>
            </a:extLst>
          </p:cNvPr>
          <p:cNvSpPr/>
          <p:nvPr/>
        </p:nvSpPr>
        <p:spPr>
          <a:xfrm>
            <a:off x="11088419" y="41797"/>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BC88B1D9-3F52-4B8B-BCFD-B18F6F71D5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7398" y="4907783"/>
            <a:ext cx="1301807" cy="1252681"/>
          </a:xfrm>
          <a:prstGeom prst="rect">
            <a:avLst/>
          </a:prstGeom>
        </p:spPr>
      </p:pic>
      <p:pic>
        <p:nvPicPr>
          <p:cNvPr id="8" name="Picture 7">
            <a:extLst>
              <a:ext uri="{FF2B5EF4-FFF2-40B4-BE49-F238E27FC236}">
                <a16:creationId xmlns:a16="http://schemas.microsoft.com/office/drawing/2014/main" id="{59F566D6-DCE5-4A7E-AA33-0C777F24DCDD}"/>
              </a:ext>
            </a:extLst>
          </p:cNvPr>
          <p:cNvPicPr>
            <a:picLocks noChangeAspect="1"/>
          </p:cNvPicPr>
          <p:nvPr/>
        </p:nvPicPr>
        <p:blipFill>
          <a:blip r:embed="rId5"/>
          <a:stretch>
            <a:fillRect/>
          </a:stretch>
        </p:blipFill>
        <p:spPr>
          <a:xfrm flipH="1">
            <a:off x="180000" y="4935659"/>
            <a:ext cx="1224438" cy="1252681"/>
          </a:xfrm>
          <a:prstGeom prst="rect">
            <a:avLst/>
          </a:prstGeom>
        </p:spPr>
      </p:pic>
      <p:grpSp>
        <p:nvGrpSpPr>
          <p:cNvPr id="15" name="Group 14">
            <a:extLst>
              <a:ext uri="{FF2B5EF4-FFF2-40B4-BE49-F238E27FC236}">
                <a16:creationId xmlns:a16="http://schemas.microsoft.com/office/drawing/2014/main" id="{70A91181-81F6-432B-8F1C-A07757E9C0C5}"/>
              </a:ext>
            </a:extLst>
          </p:cNvPr>
          <p:cNvGrpSpPr/>
          <p:nvPr/>
        </p:nvGrpSpPr>
        <p:grpSpPr>
          <a:xfrm>
            <a:off x="180000" y="3460965"/>
            <a:ext cx="2211634" cy="1153021"/>
            <a:chOff x="6193974" y="1510515"/>
            <a:chExt cx="2211634" cy="1153021"/>
          </a:xfrm>
        </p:grpSpPr>
        <p:sp>
          <p:nvSpPr>
            <p:cNvPr id="9" name="TextBox 8">
              <a:extLst>
                <a:ext uri="{FF2B5EF4-FFF2-40B4-BE49-F238E27FC236}">
                  <a16:creationId xmlns:a16="http://schemas.microsoft.com/office/drawing/2014/main" id="{9086BFE0-D09D-46EC-A90F-3A83F13037F4}"/>
                </a:ext>
              </a:extLst>
            </p:cNvPr>
            <p:cNvSpPr txBox="1"/>
            <p:nvPr/>
          </p:nvSpPr>
          <p:spPr>
            <a:xfrm>
              <a:off x="6197713" y="1510515"/>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0" name="TextBox 9">
              <a:extLst>
                <a:ext uri="{FF2B5EF4-FFF2-40B4-BE49-F238E27FC236}">
                  <a16:creationId xmlns:a16="http://schemas.microsoft.com/office/drawing/2014/main" id="{31AE3165-2E8F-4671-8456-BA6AE805FD37}"/>
                </a:ext>
              </a:extLst>
            </p:cNvPr>
            <p:cNvSpPr txBox="1"/>
            <p:nvPr/>
          </p:nvSpPr>
          <p:spPr>
            <a:xfrm>
              <a:off x="7283563" y="151467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12" name="TextBox 11">
              <a:extLst>
                <a:ext uri="{FF2B5EF4-FFF2-40B4-BE49-F238E27FC236}">
                  <a16:creationId xmlns:a16="http://schemas.microsoft.com/office/drawing/2014/main" id="{4718B67B-05EB-442D-93EB-F58A8D693581}"/>
                </a:ext>
              </a:extLst>
            </p:cNvPr>
            <p:cNvSpPr txBox="1"/>
            <p:nvPr/>
          </p:nvSpPr>
          <p:spPr>
            <a:xfrm>
              <a:off x="6193974" y="1867760"/>
              <a:ext cx="1137013" cy="461665"/>
            </a:xfrm>
            <a:prstGeom prst="rect">
              <a:avLst/>
            </a:prstGeom>
            <a:noFill/>
          </p:spPr>
          <p:txBody>
            <a:bodyPr wrap="square" rtlCol="0" anchor="ctr">
              <a:spAutoFit/>
            </a:bodyPr>
            <a:lstStyle/>
            <a:p>
              <a:pPr algn="ctr"/>
              <a:r>
                <a:rPr lang="en-GB" sz="2400" b="1" dirty="0">
                  <a:solidFill>
                    <a:schemeClr val="accent5">
                      <a:lumMod val="50000"/>
                    </a:schemeClr>
                  </a:solidFill>
                </a:rPr>
                <a:t>nett</a:t>
              </a:r>
            </a:p>
          </p:txBody>
        </p:sp>
        <p:sp>
          <p:nvSpPr>
            <p:cNvPr id="13" name="TextBox 12">
              <a:extLst>
                <a:ext uri="{FF2B5EF4-FFF2-40B4-BE49-F238E27FC236}">
                  <a16:creationId xmlns:a16="http://schemas.microsoft.com/office/drawing/2014/main" id="{860BFBCC-378C-4293-B4E4-B6FA0CB8BAB9}"/>
                </a:ext>
              </a:extLst>
            </p:cNvPr>
            <p:cNvSpPr txBox="1"/>
            <p:nvPr/>
          </p:nvSpPr>
          <p:spPr>
            <a:xfrm>
              <a:off x="7268596" y="1761783"/>
              <a:ext cx="1137012" cy="707886"/>
            </a:xfrm>
            <a:prstGeom prst="rect">
              <a:avLst/>
            </a:prstGeom>
            <a:noFill/>
          </p:spPr>
          <p:txBody>
            <a:bodyPr wrap="square" rtlCol="0">
              <a:spAutoFit/>
            </a:bodyPr>
            <a:lstStyle/>
            <a:p>
              <a:pPr algn="ctr"/>
              <a:r>
                <a:rPr lang="en-GB" sz="2000" b="1" dirty="0" err="1">
                  <a:solidFill>
                    <a:srgbClr val="FFC000"/>
                  </a:solidFill>
                </a:rPr>
                <a:t>einen</a:t>
              </a:r>
              <a:r>
                <a:rPr lang="en-GB" sz="2000" b="1" dirty="0">
                  <a:solidFill>
                    <a:srgbClr val="FFC000"/>
                  </a:solidFill>
                </a:rPr>
                <a:t> </a:t>
              </a:r>
              <a:br>
                <a:rPr lang="en-GB" sz="2000" b="1" dirty="0">
                  <a:solidFill>
                    <a:srgbClr val="FFC000"/>
                  </a:solidFill>
                </a:rPr>
              </a:br>
              <a:r>
                <a:rPr lang="en-GB" sz="2000" b="1" dirty="0">
                  <a:solidFill>
                    <a:srgbClr val="FFC000"/>
                  </a:solidFill>
                </a:rPr>
                <a:t>Brief</a:t>
              </a:r>
            </a:p>
          </p:txBody>
        </p:sp>
      </p:grpSp>
      <p:grpSp>
        <p:nvGrpSpPr>
          <p:cNvPr id="24" name="Group 23">
            <a:extLst>
              <a:ext uri="{FF2B5EF4-FFF2-40B4-BE49-F238E27FC236}">
                <a16:creationId xmlns:a16="http://schemas.microsoft.com/office/drawing/2014/main" id="{EB0FA817-E4CC-4421-A117-57D7EEE3ECE5}"/>
              </a:ext>
            </a:extLst>
          </p:cNvPr>
          <p:cNvGrpSpPr/>
          <p:nvPr/>
        </p:nvGrpSpPr>
        <p:grpSpPr>
          <a:xfrm>
            <a:off x="5888754" y="242256"/>
            <a:ext cx="2339521" cy="1091657"/>
            <a:chOff x="5069400" y="3831412"/>
            <a:chExt cx="2339521" cy="1150230"/>
          </a:xfrm>
        </p:grpSpPr>
        <p:sp>
          <p:nvSpPr>
            <p:cNvPr id="71" name="TextBox 70">
              <a:extLst>
                <a:ext uri="{FF2B5EF4-FFF2-40B4-BE49-F238E27FC236}">
                  <a16:creationId xmlns:a16="http://schemas.microsoft.com/office/drawing/2014/main" id="{90B98B67-11D5-4DC9-B42D-C9E0895576AC}"/>
                </a:ext>
              </a:extLst>
            </p:cNvPr>
            <p:cNvSpPr txBox="1"/>
            <p:nvPr/>
          </p:nvSpPr>
          <p:spPr>
            <a:xfrm>
              <a:off x="5110336" y="3832781"/>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72" name="TextBox 71">
              <a:extLst>
                <a:ext uri="{FF2B5EF4-FFF2-40B4-BE49-F238E27FC236}">
                  <a16:creationId xmlns:a16="http://schemas.microsoft.com/office/drawing/2014/main" id="{48D2DD11-B0DD-4C20-9033-4B547ADF3230}"/>
                </a:ext>
              </a:extLst>
            </p:cNvPr>
            <p:cNvSpPr txBox="1"/>
            <p:nvPr/>
          </p:nvSpPr>
          <p:spPr>
            <a:xfrm>
              <a:off x="6207103" y="3831412"/>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73" name="TextBox 72">
              <a:extLst>
                <a:ext uri="{FF2B5EF4-FFF2-40B4-BE49-F238E27FC236}">
                  <a16:creationId xmlns:a16="http://schemas.microsoft.com/office/drawing/2014/main" id="{5BF54930-C868-4B4D-A491-A29F37758C33}"/>
                </a:ext>
              </a:extLst>
            </p:cNvPr>
            <p:cNvSpPr txBox="1"/>
            <p:nvPr/>
          </p:nvSpPr>
          <p:spPr>
            <a:xfrm>
              <a:off x="5069400" y="4186040"/>
              <a:ext cx="1148862" cy="461665"/>
            </a:xfrm>
            <a:prstGeom prst="rect">
              <a:avLst/>
            </a:prstGeom>
            <a:noFill/>
          </p:spPr>
          <p:txBody>
            <a:bodyPr wrap="square" rtlCol="0" anchor="ctr">
              <a:spAutoFit/>
            </a:bodyPr>
            <a:lstStyle/>
            <a:p>
              <a:pPr algn="ctr"/>
              <a:r>
                <a:rPr lang="en-GB" sz="2400" b="1" dirty="0">
                  <a:solidFill>
                    <a:schemeClr val="accent5">
                      <a:lumMod val="50000"/>
                    </a:schemeClr>
                  </a:solidFill>
                </a:rPr>
                <a:t>Sie </a:t>
              </a:r>
              <a:r>
                <a:rPr lang="en-GB" sz="2400" b="1" dirty="0" err="1">
                  <a:solidFill>
                    <a:schemeClr val="accent5">
                      <a:lumMod val="50000"/>
                    </a:schemeClr>
                  </a:solidFill>
                </a:rPr>
                <a:t>ist</a:t>
              </a:r>
              <a:endParaRPr lang="en-GB" sz="2400" b="1" dirty="0">
                <a:solidFill>
                  <a:schemeClr val="accent5">
                    <a:lumMod val="50000"/>
                  </a:schemeClr>
                </a:solidFill>
              </a:endParaRPr>
            </a:p>
          </p:txBody>
        </p:sp>
        <p:sp>
          <p:nvSpPr>
            <p:cNvPr id="74" name="TextBox 73">
              <a:extLst>
                <a:ext uri="{FF2B5EF4-FFF2-40B4-BE49-F238E27FC236}">
                  <a16:creationId xmlns:a16="http://schemas.microsoft.com/office/drawing/2014/main" id="{E15A17E7-31B8-4040-824C-679C5F251063}"/>
                </a:ext>
              </a:extLst>
            </p:cNvPr>
            <p:cNvSpPr txBox="1"/>
            <p:nvPr/>
          </p:nvSpPr>
          <p:spPr>
            <a:xfrm>
              <a:off x="6116303" y="3997214"/>
              <a:ext cx="1292618" cy="875584"/>
            </a:xfrm>
            <a:prstGeom prst="rect">
              <a:avLst/>
            </a:prstGeom>
            <a:noFill/>
          </p:spPr>
          <p:txBody>
            <a:bodyPr wrap="square" rtlCol="0">
              <a:spAutoFit/>
            </a:bodyPr>
            <a:lstStyle/>
            <a:p>
              <a:pPr algn="ctr"/>
              <a:r>
                <a:rPr lang="en-GB" sz="2400" b="1" dirty="0">
                  <a:solidFill>
                    <a:srgbClr val="FFC000"/>
                  </a:solidFill>
                </a:rPr>
                <a:t>Sie </a:t>
              </a:r>
              <a:br>
                <a:rPr lang="en-GB" sz="2400" b="1" dirty="0">
                  <a:solidFill>
                    <a:srgbClr val="FFC000"/>
                  </a:solidFill>
                </a:rPr>
              </a:br>
              <a:r>
                <a:rPr lang="en-GB" sz="2400" b="1" dirty="0" err="1">
                  <a:solidFill>
                    <a:srgbClr val="FFC000"/>
                  </a:solidFill>
                </a:rPr>
                <a:t>sind</a:t>
              </a:r>
              <a:endParaRPr lang="en-GB" sz="2400" b="1" dirty="0">
                <a:solidFill>
                  <a:srgbClr val="FFC000"/>
                </a:solidFill>
              </a:endParaRPr>
            </a:p>
          </p:txBody>
        </p:sp>
      </p:grpSp>
      <p:grpSp>
        <p:nvGrpSpPr>
          <p:cNvPr id="25" name="Group 24">
            <a:extLst>
              <a:ext uri="{FF2B5EF4-FFF2-40B4-BE49-F238E27FC236}">
                <a16:creationId xmlns:a16="http://schemas.microsoft.com/office/drawing/2014/main" id="{A1D9E69C-D554-4F83-896E-B628BEB034EF}"/>
              </a:ext>
            </a:extLst>
          </p:cNvPr>
          <p:cNvGrpSpPr/>
          <p:nvPr/>
        </p:nvGrpSpPr>
        <p:grpSpPr>
          <a:xfrm>
            <a:off x="4795926" y="2427698"/>
            <a:ext cx="2323581" cy="1061880"/>
            <a:chOff x="9158966" y="5036265"/>
            <a:chExt cx="2323581" cy="1152075"/>
          </a:xfrm>
        </p:grpSpPr>
        <p:sp>
          <p:nvSpPr>
            <p:cNvPr id="76" name="TextBox 75">
              <a:extLst>
                <a:ext uri="{FF2B5EF4-FFF2-40B4-BE49-F238E27FC236}">
                  <a16:creationId xmlns:a16="http://schemas.microsoft.com/office/drawing/2014/main" id="{4921C68A-3BF0-45F4-9414-C09F9E4121F9}"/>
                </a:ext>
              </a:extLst>
            </p:cNvPr>
            <p:cNvSpPr txBox="1"/>
            <p:nvPr/>
          </p:nvSpPr>
          <p:spPr>
            <a:xfrm>
              <a:off x="9195741" y="5039479"/>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77" name="TextBox 76">
              <a:extLst>
                <a:ext uri="{FF2B5EF4-FFF2-40B4-BE49-F238E27FC236}">
                  <a16:creationId xmlns:a16="http://schemas.microsoft.com/office/drawing/2014/main" id="{B893BA13-D257-4D0C-AE47-DB892E7B2939}"/>
                </a:ext>
              </a:extLst>
            </p:cNvPr>
            <p:cNvSpPr txBox="1"/>
            <p:nvPr/>
          </p:nvSpPr>
          <p:spPr>
            <a:xfrm>
              <a:off x="10281591" y="503626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78" name="TextBox 77">
              <a:extLst>
                <a:ext uri="{FF2B5EF4-FFF2-40B4-BE49-F238E27FC236}">
                  <a16:creationId xmlns:a16="http://schemas.microsoft.com/office/drawing/2014/main" id="{DFB84E0A-D243-438E-8648-8AA4F92DC833}"/>
                </a:ext>
              </a:extLst>
            </p:cNvPr>
            <p:cNvSpPr txBox="1"/>
            <p:nvPr/>
          </p:nvSpPr>
          <p:spPr>
            <a:xfrm>
              <a:off x="9158966" y="5436526"/>
              <a:ext cx="1161898" cy="367310"/>
            </a:xfrm>
            <a:prstGeom prst="rect">
              <a:avLst/>
            </a:prstGeom>
            <a:noFill/>
          </p:spPr>
          <p:txBody>
            <a:bodyPr wrap="square" rtlCol="0" anchor="ctr">
              <a:spAutoFit/>
            </a:bodyPr>
            <a:lstStyle/>
            <a:p>
              <a:pPr algn="ctr"/>
              <a:r>
                <a:rPr lang="en-GB" sz="1600" b="1" dirty="0" err="1">
                  <a:solidFill>
                    <a:schemeClr val="accent5">
                      <a:lumMod val="50000"/>
                    </a:schemeClr>
                  </a:solidFill>
                </a:rPr>
                <a:t>gegessen</a:t>
              </a:r>
              <a:endParaRPr lang="en-GB" sz="1600" b="1" dirty="0">
                <a:solidFill>
                  <a:schemeClr val="accent5">
                    <a:lumMod val="50000"/>
                  </a:schemeClr>
                </a:solidFill>
              </a:endParaRPr>
            </a:p>
          </p:txBody>
        </p:sp>
        <p:sp>
          <p:nvSpPr>
            <p:cNvPr id="79" name="TextBox 78">
              <a:extLst>
                <a:ext uri="{FF2B5EF4-FFF2-40B4-BE49-F238E27FC236}">
                  <a16:creationId xmlns:a16="http://schemas.microsoft.com/office/drawing/2014/main" id="{307B0DF5-E507-45F6-BCF9-9DEFC60FE30A}"/>
                </a:ext>
              </a:extLst>
            </p:cNvPr>
            <p:cNvSpPr txBox="1"/>
            <p:nvPr/>
          </p:nvSpPr>
          <p:spPr>
            <a:xfrm>
              <a:off x="10189929" y="5298275"/>
              <a:ext cx="1292618" cy="500878"/>
            </a:xfrm>
            <a:prstGeom prst="rect">
              <a:avLst/>
            </a:prstGeom>
            <a:noFill/>
          </p:spPr>
          <p:txBody>
            <a:bodyPr wrap="square" rtlCol="0">
              <a:spAutoFit/>
            </a:bodyPr>
            <a:lstStyle/>
            <a:p>
              <a:pPr algn="ctr"/>
              <a:r>
                <a:rPr lang="en-GB" sz="2400" b="1" dirty="0" err="1">
                  <a:solidFill>
                    <a:srgbClr val="FFC000"/>
                  </a:solidFill>
                </a:rPr>
                <a:t>traurig</a:t>
              </a:r>
              <a:endParaRPr lang="en-GB" sz="2400" b="1" dirty="0">
                <a:solidFill>
                  <a:srgbClr val="FFC000"/>
                </a:solidFill>
              </a:endParaRPr>
            </a:p>
          </p:txBody>
        </p:sp>
      </p:grpSp>
      <p:grpSp>
        <p:nvGrpSpPr>
          <p:cNvPr id="65" name="Group 64">
            <a:extLst>
              <a:ext uri="{FF2B5EF4-FFF2-40B4-BE49-F238E27FC236}">
                <a16:creationId xmlns:a16="http://schemas.microsoft.com/office/drawing/2014/main" id="{D12623D6-72CD-4609-A73B-F0CAE35B0653}"/>
              </a:ext>
            </a:extLst>
          </p:cNvPr>
          <p:cNvGrpSpPr/>
          <p:nvPr/>
        </p:nvGrpSpPr>
        <p:grpSpPr>
          <a:xfrm>
            <a:off x="8092314" y="254643"/>
            <a:ext cx="2192586" cy="1077971"/>
            <a:chOff x="5013454" y="294624"/>
            <a:chExt cx="2192586" cy="1148861"/>
          </a:xfrm>
        </p:grpSpPr>
        <p:sp>
          <p:nvSpPr>
            <p:cNvPr id="66" name="Rectangle 65">
              <a:extLst>
                <a:ext uri="{FF2B5EF4-FFF2-40B4-BE49-F238E27FC236}">
                  <a16:creationId xmlns:a16="http://schemas.microsoft.com/office/drawing/2014/main" id="{C20AFA43-34C9-47D6-A206-A370B3D0D565}"/>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7" name="Straight Connector 66">
              <a:extLst>
                <a:ext uri="{FF2B5EF4-FFF2-40B4-BE49-F238E27FC236}">
                  <a16:creationId xmlns:a16="http://schemas.microsoft.com/office/drawing/2014/main" id="{852A6226-9C66-4D4F-B722-2DD8289CB52C}"/>
                </a:ext>
              </a:extLst>
            </p:cNvPr>
            <p:cNvCxnSpPr>
              <a:stCxn id="66" idx="0"/>
              <a:endCxn id="66"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ED48C41C-FF9E-4A0C-B8AA-DF560BA59ABD}"/>
                </a:ext>
              </a:extLst>
            </p:cNvPr>
            <p:cNvSpPr txBox="1"/>
            <p:nvPr/>
          </p:nvSpPr>
          <p:spPr>
            <a:xfrm>
              <a:off x="5013454" y="298201"/>
              <a:ext cx="496424" cy="584775"/>
            </a:xfrm>
            <a:prstGeom prst="rect">
              <a:avLst/>
            </a:prstGeom>
            <a:noFill/>
          </p:spPr>
          <p:txBody>
            <a:bodyPr wrap="square" rtlCol="0">
              <a:spAutoFit/>
            </a:bodyPr>
            <a:lstStyle/>
            <a:p>
              <a:pPr algn="l"/>
              <a:r>
                <a:rPr lang="en-GB" sz="3200" b="1" dirty="0">
                  <a:solidFill>
                    <a:schemeClr val="accent5">
                      <a:lumMod val="50000"/>
                    </a:schemeClr>
                  </a:solidFill>
                </a:rPr>
                <a:t>1</a:t>
              </a:r>
            </a:p>
          </p:txBody>
        </p:sp>
      </p:grpSp>
      <p:grpSp>
        <p:nvGrpSpPr>
          <p:cNvPr id="70" name="Group 69">
            <a:extLst>
              <a:ext uri="{FF2B5EF4-FFF2-40B4-BE49-F238E27FC236}">
                <a16:creationId xmlns:a16="http://schemas.microsoft.com/office/drawing/2014/main" id="{BBB960E1-8327-4406-9BD5-108AA36B1D0E}"/>
              </a:ext>
            </a:extLst>
          </p:cNvPr>
          <p:cNvGrpSpPr/>
          <p:nvPr/>
        </p:nvGrpSpPr>
        <p:grpSpPr>
          <a:xfrm>
            <a:off x="2638023" y="2424737"/>
            <a:ext cx="2192586" cy="1058918"/>
            <a:chOff x="5013454" y="294624"/>
            <a:chExt cx="2192586" cy="1148861"/>
          </a:xfrm>
        </p:grpSpPr>
        <p:sp>
          <p:nvSpPr>
            <p:cNvPr id="75" name="Rectangle 74">
              <a:extLst>
                <a:ext uri="{FF2B5EF4-FFF2-40B4-BE49-F238E27FC236}">
                  <a16:creationId xmlns:a16="http://schemas.microsoft.com/office/drawing/2014/main" id="{AD3CF909-3341-45E8-9455-C8FC3F42B726}"/>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5" name="Straight Connector 84">
              <a:extLst>
                <a:ext uri="{FF2B5EF4-FFF2-40B4-BE49-F238E27FC236}">
                  <a16:creationId xmlns:a16="http://schemas.microsoft.com/office/drawing/2014/main" id="{287D9E62-3A33-4FA7-805B-9F257068C552}"/>
                </a:ext>
              </a:extLst>
            </p:cNvPr>
            <p:cNvCxnSpPr>
              <a:stCxn id="75" idx="0"/>
              <a:endCxn id="75"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4B793F77-28F3-4B46-91E5-19B2830467F8}"/>
                </a:ext>
              </a:extLst>
            </p:cNvPr>
            <p:cNvSpPr txBox="1"/>
            <p:nvPr/>
          </p:nvSpPr>
          <p:spPr>
            <a:xfrm>
              <a:off x="5013454" y="298201"/>
              <a:ext cx="496424" cy="584775"/>
            </a:xfrm>
            <a:prstGeom prst="rect">
              <a:avLst/>
            </a:prstGeom>
            <a:noFill/>
          </p:spPr>
          <p:txBody>
            <a:bodyPr wrap="square" rtlCol="0">
              <a:spAutoFit/>
            </a:bodyPr>
            <a:lstStyle/>
            <a:p>
              <a:pPr algn="l"/>
              <a:r>
                <a:rPr lang="en-GB" sz="3200" b="1" dirty="0">
                  <a:solidFill>
                    <a:schemeClr val="accent5">
                      <a:lumMod val="50000"/>
                    </a:schemeClr>
                  </a:solidFill>
                </a:rPr>
                <a:t>2</a:t>
              </a:r>
            </a:p>
          </p:txBody>
        </p:sp>
      </p:grpSp>
      <p:grpSp>
        <p:nvGrpSpPr>
          <p:cNvPr id="87" name="Group 86">
            <a:extLst>
              <a:ext uri="{FF2B5EF4-FFF2-40B4-BE49-F238E27FC236}">
                <a16:creationId xmlns:a16="http://schemas.microsoft.com/office/drawing/2014/main" id="{EB603A8B-05BC-4279-B7BA-3F7EF103005D}"/>
              </a:ext>
            </a:extLst>
          </p:cNvPr>
          <p:cNvGrpSpPr/>
          <p:nvPr/>
        </p:nvGrpSpPr>
        <p:grpSpPr>
          <a:xfrm>
            <a:off x="9160788" y="2426217"/>
            <a:ext cx="2192586" cy="1058918"/>
            <a:chOff x="5013454" y="294624"/>
            <a:chExt cx="2192586" cy="1148861"/>
          </a:xfrm>
        </p:grpSpPr>
        <p:sp>
          <p:nvSpPr>
            <p:cNvPr id="88" name="Rectangle 87">
              <a:extLst>
                <a:ext uri="{FF2B5EF4-FFF2-40B4-BE49-F238E27FC236}">
                  <a16:creationId xmlns:a16="http://schemas.microsoft.com/office/drawing/2014/main" id="{DE557322-9A48-49C7-BB77-0F5D3E25DA94}"/>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9" name="Straight Connector 88">
              <a:extLst>
                <a:ext uri="{FF2B5EF4-FFF2-40B4-BE49-F238E27FC236}">
                  <a16:creationId xmlns:a16="http://schemas.microsoft.com/office/drawing/2014/main" id="{06064BB9-8E5D-4201-B438-AB491D8D65D7}"/>
                </a:ext>
              </a:extLst>
            </p:cNvPr>
            <p:cNvCxnSpPr>
              <a:stCxn id="88" idx="0"/>
              <a:endCxn id="88"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EF0EBDBD-96F6-4EC2-B1AA-83D3D70652C2}"/>
                </a:ext>
              </a:extLst>
            </p:cNvPr>
            <p:cNvSpPr txBox="1"/>
            <p:nvPr/>
          </p:nvSpPr>
          <p:spPr>
            <a:xfrm>
              <a:off x="5013454" y="298201"/>
              <a:ext cx="496424" cy="613854"/>
            </a:xfrm>
            <a:prstGeom prst="rect">
              <a:avLst/>
            </a:prstGeom>
            <a:noFill/>
          </p:spPr>
          <p:txBody>
            <a:bodyPr wrap="square" rtlCol="0">
              <a:spAutoFit/>
            </a:bodyPr>
            <a:lstStyle/>
            <a:p>
              <a:pPr algn="l"/>
              <a:r>
                <a:rPr lang="en-GB" sz="3200" b="1" dirty="0">
                  <a:solidFill>
                    <a:schemeClr val="accent5">
                      <a:lumMod val="50000"/>
                    </a:schemeClr>
                  </a:solidFill>
                </a:rPr>
                <a:t>3</a:t>
              </a:r>
            </a:p>
          </p:txBody>
        </p:sp>
      </p:grpSp>
      <p:grpSp>
        <p:nvGrpSpPr>
          <p:cNvPr id="91" name="Group 90">
            <a:extLst>
              <a:ext uri="{FF2B5EF4-FFF2-40B4-BE49-F238E27FC236}">
                <a16:creationId xmlns:a16="http://schemas.microsoft.com/office/drawing/2014/main" id="{12CC6BA6-807F-4773-9970-AC8B93E6DD4A}"/>
              </a:ext>
            </a:extLst>
          </p:cNvPr>
          <p:cNvGrpSpPr/>
          <p:nvPr/>
        </p:nvGrpSpPr>
        <p:grpSpPr>
          <a:xfrm>
            <a:off x="3718434" y="4599948"/>
            <a:ext cx="2192586" cy="1074303"/>
            <a:chOff x="5013454" y="294624"/>
            <a:chExt cx="2192586" cy="1148861"/>
          </a:xfrm>
        </p:grpSpPr>
        <p:sp>
          <p:nvSpPr>
            <p:cNvPr id="92" name="Rectangle 91">
              <a:extLst>
                <a:ext uri="{FF2B5EF4-FFF2-40B4-BE49-F238E27FC236}">
                  <a16:creationId xmlns:a16="http://schemas.microsoft.com/office/drawing/2014/main" id="{9D42F3A5-0C5D-4E5C-B96A-9696626B2621}"/>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3" name="Straight Connector 92">
              <a:extLst>
                <a:ext uri="{FF2B5EF4-FFF2-40B4-BE49-F238E27FC236}">
                  <a16:creationId xmlns:a16="http://schemas.microsoft.com/office/drawing/2014/main" id="{AB280AC2-110D-4906-A11B-1371EBBE587D}"/>
                </a:ext>
              </a:extLst>
            </p:cNvPr>
            <p:cNvCxnSpPr>
              <a:stCxn id="92" idx="0"/>
              <a:endCxn id="92"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7B6E3555-B19B-4633-B7EC-12E61FC80BB1}"/>
                </a:ext>
              </a:extLst>
            </p:cNvPr>
            <p:cNvSpPr txBox="1"/>
            <p:nvPr/>
          </p:nvSpPr>
          <p:spPr>
            <a:xfrm>
              <a:off x="5013454" y="298201"/>
              <a:ext cx="496424" cy="613854"/>
            </a:xfrm>
            <a:prstGeom prst="rect">
              <a:avLst/>
            </a:prstGeom>
            <a:noFill/>
          </p:spPr>
          <p:txBody>
            <a:bodyPr wrap="square" rtlCol="0">
              <a:spAutoFit/>
            </a:bodyPr>
            <a:lstStyle/>
            <a:p>
              <a:pPr algn="l"/>
              <a:r>
                <a:rPr lang="en-GB" sz="3200" b="1" dirty="0">
                  <a:solidFill>
                    <a:schemeClr val="accent5">
                      <a:lumMod val="50000"/>
                    </a:schemeClr>
                  </a:solidFill>
                </a:rPr>
                <a:t>4</a:t>
              </a:r>
            </a:p>
          </p:txBody>
        </p:sp>
      </p:grpSp>
      <p:grpSp>
        <p:nvGrpSpPr>
          <p:cNvPr id="99" name="Group 98">
            <a:extLst>
              <a:ext uri="{FF2B5EF4-FFF2-40B4-BE49-F238E27FC236}">
                <a16:creationId xmlns:a16="http://schemas.microsoft.com/office/drawing/2014/main" id="{B9682418-D466-41A1-9BDB-093B373187DC}"/>
              </a:ext>
            </a:extLst>
          </p:cNvPr>
          <p:cNvGrpSpPr/>
          <p:nvPr/>
        </p:nvGrpSpPr>
        <p:grpSpPr>
          <a:xfrm rot="16200000">
            <a:off x="5367644" y="4032396"/>
            <a:ext cx="2171700" cy="1096012"/>
            <a:chOff x="6197713" y="1492105"/>
            <a:chExt cx="2171700" cy="1174994"/>
          </a:xfrm>
        </p:grpSpPr>
        <p:sp>
          <p:nvSpPr>
            <p:cNvPr id="100" name="TextBox 99">
              <a:extLst>
                <a:ext uri="{FF2B5EF4-FFF2-40B4-BE49-F238E27FC236}">
                  <a16:creationId xmlns:a16="http://schemas.microsoft.com/office/drawing/2014/main" id="{D3C3402F-F7F8-4507-A9E6-C44F91965EF3}"/>
                </a:ext>
              </a:extLst>
            </p:cNvPr>
            <p:cNvSpPr txBox="1"/>
            <p:nvPr/>
          </p:nvSpPr>
          <p:spPr>
            <a:xfrm>
              <a:off x="6197713" y="1511456"/>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01" name="TextBox 100">
              <a:extLst>
                <a:ext uri="{FF2B5EF4-FFF2-40B4-BE49-F238E27FC236}">
                  <a16:creationId xmlns:a16="http://schemas.microsoft.com/office/drawing/2014/main" id="{8FFCBCA7-19C4-499E-9806-59B497EBEF02}"/>
                </a:ext>
              </a:extLst>
            </p:cNvPr>
            <p:cNvSpPr txBox="1"/>
            <p:nvPr/>
          </p:nvSpPr>
          <p:spPr>
            <a:xfrm>
              <a:off x="7283563" y="1515616"/>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102" name="TextBox 101">
              <a:extLst>
                <a:ext uri="{FF2B5EF4-FFF2-40B4-BE49-F238E27FC236}">
                  <a16:creationId xmlns:a16="http://schemas.microsoft.com/office/drawing/2014/main" id="{F308EDFB-0432-4951-B9ED-FB1E6FB2E7F7}"/>
                </a:ext>
              </a:extLst>
            </p:cNvPr>
            <p:cNvSpPr txBox="1"/>
            <p:nvPr/>
          </p:nvSpPr>
          <p:spPr>
            <a:xfrm rot="5400000">
              <a:off x="6193973" y="1683094"/>
              <a:ext cx="1137013" cy="830997"/>
            </a:xfrm>
            <a:prstGeom prst="rect">
              <a:avLst/>
            </a:prstGeom>
            <a:noFill/>
          </p:spPr>
          <p:txBody>
            <a:bodyPr wrap="square" rtlCol="0" anchor="ctr">
              <a:spAutoFit/>
            </a:bodyPr>
            <a:lstStyle/>
            <a:p>
              <a:pPr algn="ctr"/>
              <a:r>
                <a:rPr lang="en-GB" sz="2400" b="1" dirty="0">
                  <a:solidFill>
                    <a:schemeClr val="accent5">
                      <a:lumMod val="50000"/>
                    </a:schemeClr>
                  </a:solidFill>
                </a:rPr>
                <a:t>Sie </a:t>
              </a:r>
              <a:br>
                <a:rPr lang="en-GB" sz="2400" b="1" dirty="0">
                  <a:solidFill>
                    <a:schemeClr val="accent5">
                      <a:lumMod val="50000"/>
                    </a:schemeClr>
                  </a:solidFill>
                </a:rPr>
              </a:br>
              <a:r>
                <a:rPr lang="en-GB" sz="2400" b="1" dirty="0">
                  <a:solidFill>
                    <a:schemeClr val="accent5">
                      <a:lumMod val="50000"/>
                    </a:schemeClr>
                  </a:solidFill>
                </a:rPr>
                <a:t>hat</a:t>
              </a:r>
            </a:p>
          </p:txBody>
        </p:sp>
        <p:sp>
          <p:nvSpPr>
            <p:cNvPr id="103" name="TextBox 102">
              <a:extLst>
                <a:ext uri="{FF2B5EF4-FFF2-40B4-BE49-F238E27FC236}">
                  <a16:creationId xmlns:a16="http://schemas.microsoft.com/office/drawing/2014/main" id="{8E7D794B-9E38-4BCD-AF1B-887D12D63CD8}"/>
                </a:ext>
              </a:extLst>
            </p:cNvPr>
            <p:cNvSpPr txBox="1"/>
            <p:nvPr/>
          </p:nvSpPr>
          <p:spPr>
            <a:xfrm rot="5400000">
              <a:off x="7237506" y="1645112"/>
              <a:ext cx="1137012" cy="830997"/>
            </a:xfrm>
            <a:prstGeom prst="rect">
              <a:avLst/>
            </a:prstGeom>
            <a:noFill/>
          </p:spPr>
          <p:txBody>
            <a:bodyPr wrap="square" rtlCol="0">
              <a:spAutoFit/>
            </a:bodyPr>
            <a:lstStyle/>
            <a:p>
              <a:pPr algn="ctr"/>
              <a:r>
                <a:rPr lang="en-GB" sz="2400" b="1" dirty="0" err="1">
                  <a:solidFill>
                    <a:srgbClr val="FFC000"/>
                  </a:solidFill>
                </a:rPr>
                <a:t>Wir</a:t>
              </a:r>
              <a:r>
                <a:rPr lang="en-GB" sz="2400" b="1" dirty="0">
                  <a:solidFill>
                    <a:srgbClr val="FFC000"/>
                  </a:solidFill>
                </a:rPr>
                <a:t> </a:t>
              </a:r>
              <a:r>
                <a:rPr lang="en-GB" sz="2400" b="1" dirty="0" err="1">
                  <a:solidFill>
                    <a:srgbClr val="FFC000"/>
                  </a:solidFill>
                </a:rPr>
                <a:t>sind</a:t>
              </a:r>
              <a:endParaRPr lang="en-GB" sz="2400" b="1" dirty="0">
                <a:solidFill>
                  <a:srgbClr val="FFC000"/>
                </a:solidFill>
              </a:endParaRPr>
            </a:p>
          </p:txBody>
        </p:sp>
      </p:grpSp>
      <p:pic>
        <p:nvPicPr>
          <p:cNvPr id="83" name="Picture 82" descr="background rectangle">
            <a:extLst>
              <a:ext uri="{FF2B5EF4-FFF2-40B4-BE49-F238E27FC236}">
                <a16:creationId xmlns:a16="http://schemas.microsoft.com/office/drawing/2014/main" id="{D1885BA1-6A18-4B8C-9DD4-B53FDA878116}"/>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81102"/>
            <a:ext cx="4558937" cy="691387"/>
          </a:xfrm>
          <a:prstGeom prst="rect">
            <a:avLst/>
          </a:prstGeom>
        </p:spPr>
      </p:pic>
      <p:sp>
        <p:nvSpPr>
          <p:cNvPr id="4" name="Title 3"/>
          <p:cNvSpPr>
            <a:spLocks noGrp="1"/>
          </p:cNvSpPr>
          <p:nvPr>
            <p:ph type="title"/>
          </p:nvPr>
        </p:nvSpPr>
        <p:spPr>
          <a:xfrm>
            <a:off x="0" y="152111"/>
            <a:ext cx="5554639" cy="707849"/>
          </a:xfrm>
        </p:spPr>
        <p:txBody>
          <a:bodyPr>
            <a:normAutofit/>
          </a:bodyPr>
          <a:lstStyle/>
          <a:p>
            <a:r>
              <a:rPr lang="en-GB" sz="2800" b="1" dirty="0" err="1">
                <a:solidFill>
                  <a:schemeClr val="bg1"/>
                </a:solidFill>
              </a:rPr>
              <a:t>Vokabel</a:t>
            </a:r>
            <a:r>
              <a:rPr lang="en-GB" sz="2800" b="1" dirty="0">
                <a:solidFill>
                  <a:schemeClr val="bg1"/>
                </a:solidFill>
              </a:rPr>
              <a:t>-Domino [5/5]</a:t>
            </a:r>
          </a:p>
        </p:txBody>
      </p:sp>
      <p:grpSp>
        <p:nvGrpSpPr>
          <p:cNvPr id="123" name="Group 122">
            <a:extLst>
              <a:ext uri="{FF2B5EF4-FFF2-40B4-BE49-F238E27FC236}">
                <a16:creationId xmlns:a16="http://schemas.microsoft.com/office/drawing/2014/main" id="{D886F26F-A161-4B1B-B9A6-469902AF2D29}"/>
              </a:ext>
            </a:extLst>
          </p:cNvPr>
          <p:cNvGrpSpPr/>
          <p:nvPr/>
        </p:nvGrpSpPr>
        <p:grpSpPr>
          <a:xfrm rot="5400000">
            <a:off x="4304676" y="750099"/>
            <a:ext cx="2171700" cy="1180788"/>
            <a:chOff x="6197713" y="1445967"/>
            <a:chExt cx="2171700" cy="1258592"/>
          </a:xfrm>
        </p:grpSpPr>
        <p:sp>
          <p:nvSpPr>
            <p:cNvPr id="124" name="TextBox 123">
              <a:extLst>
                <a:ext uri="{FF2B5EF4-FFF2-40B4-BE49-F238E27FC236}">
                  <a16:creationId xmlns:a16="http://schemas.microsoft.com/office/drawing/2014/main" id="{3388FDD6-5A68-4610-AD39-3257FCC23690}"/>
                </a:ext>
              </a:extLst>
            </p:cNvPr>
            <p:cNvSpPr txBox="1"/>
            <p:nvPr/>
          </p:nvSpPr>
          <p:spPr>
            <a:xfrm>
              <a:off x="6197713" y="1510515"/>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25" name="TextBox 124">
              <a:extLst>
                <a:ext uri="{FF2B5EF4-FFF2-40B4-BE49-F238E27FC236}">
                  <a16:creationId xmlns:a16="http://schemas.microsoft.com/office/drawing/2014/main" id="{5EAF0810-BA4D-4FB2-9C8D-3904D8273685}"/>
                </a:ext>
              </a:extLst>
            </p:cNvPr>
            <p:cNvSpPr txBox="1"/>
            <p:nvPr/>
          </p:nvSpPr>
          <p:spPr>
            <a:xfrm>
              <a:off x="7283563" y="151467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126" name="TextBox 125">
              <a:extLst>
                <a:ext uri="{FF2B5EF4-FFF2-40B4-BE49-F238E27FC236}">
                  <a16:creationId xmlns:a16="http://schemas.microsoft.com/office/drawing/2014/main" id="{AE117B44-600A-48AB-8FA8-6A3116DB3EC2}"/>
                </a:ext>
              </a:extLst>
            </p:cNvPr>
            <p:cNvSpPr txBox="1"/>
            <p:nvPr/>
          </p:nvSpPr>
          <p:spPr>
            <a:xfrm rot="16200000">
              <a:off x="6156515" y="1882030"/>
              <a:ext cx="1211933" cy="433126"/>
            </a:xfrm>
            <a:prstGeom prst="rect">
              <a:avLst/>
            </a:prstGeom>
            <a:noFill/>
          </p:spPr>
          <p:txBody>
            <a:bodyPr wrap="square" rtlCol="0" anchor="ctr">
              <a:spAutoFit/>
            </a:bodyPr>
            <a:lstStyle/>
            <a:p>
              <a:pPr algn="ctr"/>
              <a:r>
                <a:rPr lang="en-GB" sz="2400" b="1" dirty="0" err="1">
                  <a:solidFill>
                    <a:schemeClr val="accent5">
                      <a:lumMod val="50000"/>
                    </a:schemeClr>
                  </a:solidFill>
                </a:rPr>
                <a:t>schön</a:t>
              </a:r>
              <a:endParaRPr lang="en-GB" sz="2400" b="1" dirty="0">
                <a:solidFill>
                  <a:schemeClr val="accent5">
                    <a:lumMod val="50000"/>
                  </a:schemeClr>
                </a:solidFill>
              </a:endParaRPr>
            </a:p>
          </p:txBody>
        </p:sp>
        <p:sp>
          <p:nvSpPr>
            <p:cNvPr id="127" name="TextBox 126">
              <a:extLst>
                <a:ext uri="{FF2B5EF4-FFF2-40B4-BE49-F238E27FC236}">
                  <a16:creationId xmlns:a16="http://schemas.microsoft.com/office/drawing/2014/main" id="{8231D0A1-51C4-4BCA-8F1A-34E2141D51B3}"/>
                </a:ext>
              </a:extLst>
            </p:cNvPr>
            <p:cNvSpPr txBox="1"/>
            <p:nvPr/>
          </p:nvSpPr>
          <p:spPr>
            <a:xfrm rot="16200000">
              <a:off x="7264992" y="1697990"/>
              <a:ext cx="1211932" cy="707886"/>
            </a:xfrm>
            <a:prstGeom prst="rect">
              <a:avLst/>
            </a:prstGeom>
            <a:noFill/>
          </p:spPr>
          <p:txBody>
            <a:bodyPr wrap="square" rtlCol="0">
              <a:spAutoFit/>
            </a:bodyPr>
            <a:lstStyle/>
            <a:p>
              <a:pPr algn="ctr"/>
              <a:r>
                <a:rPr lang="en-GB" sz="2000" b="1" dirty="0">
                  <a:solidFill>
                    <a:srgbClr val="FFC000"/>
                  </a:solidFill>
                </a:rPr>
                <a:t>Ich </a:t>
              </a:r>
              <a:r>
                <a:rPr lang="en-GB" sz="2000" b="1" dirty="0" err="1">
                  <a:solidFill>
                    <a:srgbClr val="FFC000"/>
                  </a:solidFill>
                </a:rPr>
                <a:t>habe</a:t>
              </a:r>
              <a:endParaRPr lang="en-GB" sz="2000" b="1" dirty="0">
                <a:solidFill>
                  <a:srgbClr val="FFC000"/>
                </a:solidFill>
              </a:endParaRPr>
            </a:p>
          </p:txBody>
        </p:sp>
      </p:grpSp>
      <p:grpSp>
        <p:nvGrpSpPr>
          <p:cNvPr id="98" name="Group 97">
            <a:extLst>
              <a:ext uri="{FF2B5EF4-FFF2-40B4-BE49-F238E27FC236}">
                <a16:creationId xmlns:a16="http://schemas.microsoft.com/office/drawing/2014/main" id="{9F4E4CFD-E9D1-4EDB-9E8D-753BF8E6EC73}"/>
              </a:ext>
            </a:extLst>
          </p:cNvPr>
          <p:cNvGrpSpPr/>
          <p:nvPr/>
        </p:nvGrpSpPr>
        <p:grpSpPr>
          <a:xfrm>
            <a:off x="6969689" y="2424736"/>
            <a:ext cx="2310552" cy="1061880"/>
            <a:chOff x="9158966" y="5036265"/>
            <a:chExt cx="2310552" cy="1152075"/>
          </a:xfrm>
        </p:grpSpPr>
        <p:sp>
          <p:nvSpPr>
            <p:cNvPr id="104" name="TextBox 103">
              <a:extLst>
                <a:ext uri="{FF2B5EF4-FFF2-40B4-BE49-F238E27FC236}">
                  <a16:creationId xmlns:a16="http://schemas.microsoft.com/office/drawing/2014/main" id="{E5C392CF-8819-480E-99D1-43861C08F81D}"/>
                </a:ext>
              </a:extLst>
            </p:cNvPr>
            <p:cNvSpPr txBox="1"/>
            <p:nvPr/>
          </p:nvSpPr>
          <p:spPr>
            <a:xfrm>
              <a:off x="9195741" y="5039479"/>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05" name="TextBox 104">
              <a:extLst>
                <a:ext uri="{FF2B5EF4-FFF2-40B4-BE49-F238E27FC236}">
                  <a16:creationId xmlns:a16="http://schemas.microsoft.com/office/drawing/2014/main" id="{665B8A31-02E5-4B84-95EB-20E3021716C9}"/>
                </a:ext>
              </a:extLst>
            </p:cNvPr>
            <p:cNvSpPr txBox="1"/>
            <p:nvPr/>
          </p:nvSpPr>
          <p:spPr>
            <a:xfrm>
              <a:off x="10281591" y="503626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106" name="TextBox 105">
              <a:extLst>
                <a:ext uri="{FF2B5EF4-FFF2-40B4-BE49-F238E27FC236}">
                  <a16:creationId xmlns:a16="http://schemas.microsoft.com/office/drawing/2014/main" id="{EF2968E4-6159-447F-A95E-47C73FAA1726}"/>
                </a:ext>
              </a:extLst>
            </p:cNvPr>
            <p:cNvSpPr txBox="1"/>
            <p:nvPr/>
          </p:nvSpPr>
          <p:spPr>
            <a:xfrm>
              <a:off x="9158966" y="5169391"/>
              <a:ext cx="1085850" cy="901581"/>
            </a:xfrm>
            <a:prstGeom prst="rect">
              <a:avLst/>
            </a:prstGeom>
            <a:noFill/>
          </p:spPr>
          <p:txBody>
            <a:bodyPr wrap="square" rtlCol="0" anchor="ctr">
              <a:spAutoFit/>
            </a:bodyPr>
            <a:lstStyle/>
            <a:p>
              <a:pPr algn="ctr"/>
              <a:r>
                <a:rPr lang="en-GB" sz="2400" b="1" dirty="0">
                  <a:solidFill>
                    <a:schemeClr val="accent5">
                      <a:lumMod val="50000"/>
                    </a:schemeClr>
                  </a:solidFill>
                </a:rPr>
                <a:t>Du </a:t>
              </a:r>
              <a:r>
                <a:rPr lang="en-GB" sz="2400" b="1" dirty="0" err="1">
                  <a:solidFill>
                    <a:schemeClr val="accent5">
                      <a:lumMod val="50000"/>
                    </a:schemeClr>
                  </a:solidFill>
                </a:rPr>
                <a:t>bist</a:t>
              </a:r>
              <a:endParaRPr lang="en-GB" sz="2400" b="1" dirty="0">
                <a:solidFill>
                  <a:schemeClr val="accent5">
                    <a:lumMod val="50000"/>
                  </a:schemeClr>
                </a:solidFill>
              </a:endParaRPr>
            </a:p>
          </p:txBody>
        </p:sp>
        <p:sp>
          <p:nvSpPr>
            <p:cNvPr id="107" name="TextBox 106">
              <a:extLst>
                <a:ext uri="{FF2B5EF4-FFF2-40B4-BE49-F238E27FC236}">
                  <a16:creationId xmlns:a16="http://schemas.microsoft.com/office/drawing/2014/main" id="{75967428-2B81-41EA-84B4-06CB5380231D}"/>
                </a:ext>
              </a:extLst>
            </p:cNvPr>
            <p:cNvSpPr txBox="1"/>
            <p:nvPr/>
          </p:nvSpPr>
          <p:spPr>
            <a:xfrm>
              <a:off x="10176900" y="5154395"/>
              <a:ext cx="1292618" cy="901581"/>
            </a:xfrm>
            <a:prstGeom prst="rect">
              <a:avLst/>
            </a:prstGeom>
            <a:noFill/>
          </p:spPr>
          <p:txBody>
            <a:bodyPr wrap="square" rtlCol="0">
              <a:spAutoFit/>
            </a:bodyPr>
            <a:lstStyle/>
            <a:p>
              <a:pPr algn="ctr"/>
              <a:r>
                <a:rPr lang="en-GB" sz="2400" b="1" dirty="0">
                  <a:solidFill>
                    <a:srgbClr val="FFC000"/>
                  </a:solidFill>
                </a:rPr>
                <a:t>Sie </a:t>
              </a:r>
              <a:r>
                <a:rPr lang="en-GB" sz="2400" b="1" dirty="0" err="1">
                  <a:solidFill>
                    <a:srgbClr val="FFC000"/>
                  </a:solidFill>
                </a:rPr>
                <a:t>haben</a:t>
              </a:r>
              <a:endParaRPr lang="en-GB" sz="2400" b="1" dirty="0">
                <a:solidFill>
                  <a:srgbClr val="FFC000"/>
                </a:solidFill>
              </a:endParaRPr>
            </a:p>
          </p:txBody>
        </p:sp>
      </p:grpSp>
      <p:grpSp>
        <p:nvGrpSpPr>
          <p:cNvPr id="109" name="Group 108">
            <a:extLst>
              <a:ext uri="{FF2B5EF4-FFF2-40B4-BE49-F238E27FC236}">
                <a16:creationId xmlns:a16="http://schemas.microsoft.com/office/drawing/2014/main" id="{47F8DCC5-7639-4DFB-AB5C-3A4AAD6D051A}"/>
              </a:ext>
            </a:extLst>
          </p:cNvPr>
          <p:cNvGrpSpPr/>
          <p:nvPr/>
        </p:nvGrpSpPr>
        <p:grpSpPr>
          <a:xfrm>
            <a:off x="6983807" y="4583516"/>
            <a:ext cx="2192586" cy="1074303"/>
            <a:chOff x="5013454" y="294624"/>
            <a:chExt cx="2192586" cy="1148861"/>
          </a:xfrm>
        </p:grpSpPr>
        <p:sp>
          <p:nvSpPr>
            <p:cNvPr id="110" name="Rectangle 109">
              <a:extLst>
                <a:ext uri="{FF2B5EF4-FFF2-40B4-BE49-F238E27FC236}">
                  <a16:creationId xmlns:a16="http://schemas.microsoft.com/office/drawing/2014/main" id="{F07360F5-E927-4439-8B04-17E029B3A12B}"/>
                </a:ext>
              </a:extLst>
            </p:cNvPr>
            <p:cNvSpPr/>
            <p:nvPr/>
          </p:nvSpPr>
          <p:spPr>
            <a:xfrm>
              <a:off x="5034340" y="294624"/>
              <a:ext cx="2171700" cy="1148861"/>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1" name="Straight Connector 110">
              <a:extLst>
                <a:ext uri="{FF2B5EF4-FFF2-40B4-BE49-F238E27FC236}">
                  <a16:creationId xmlns:a16="http://schemas.microsoft.com/office/drawing/2014/main" id="{2C92CB2B-56BC-4573-863C-3A1B8A936DBC}"/>
                </a:ext>
              </a:extLst>
            </p:cNvPr>
            <p:cNvCxnSpPr>
              <a:stCxn id="110" idx="0"/>
              <a:endCxn id="110" idx="2"/>
            </p:cNvCxnSpPr>
            <p:nvPr/>
          </p:nvCxnSpPr>
          <p:spPr>
            <a:xfrm>
              <a:off x="6120190" y="294624"/>
              <a:ext cx="0" cy="1148861"/>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DE67E71F-9FEF-4E7D-85AE-29EF747F61A2}"/>
                </a:ext>
              </a:extLst>
            </p:cNvPr>
            <p:cNvSpPr txBox="1"/>
            <p:nvPr/>
          </p:nvSpPr>
          <p:spPr>
            <a:xfrm>
              <a:off x="5013454" y="298201"/>
              <a:ext cx="496424" cy="625359"/>
            </a:xfrm>
            <a:prstGeom prst="rect">
              <a:avLst/>
            </a:prstGeom>
            <a:noFill/>
          </p:spPr>
          <p:txBody>
            <a:bodyPr wrap="square" rtlCol="0">
              <a:spAutoFit/>
            </a:bodyPr>
            <a:lstStyle/>
            <a:p>
              <a:pPr algn="l"/>
              <a:r>
                <a:rPr lang="en-GB" sz="3200" b="1" dirty="0">
                  <a:solidFill>
                    <a:schemeClr val="accent5">
                      <a:lumMod val="50000"/>
                    </a:schemeClr>
                  </a:solidFill>
                </a:rPr>
                <a:t>5</a:t>
              </a:r>
            </a:p>
          </p:txBody>
        </p:sp>
      </p:grpSp>
      <p:grpSp>
        <p:nvGrpSpPr>
          <p:cNvPr id="113" name="Group 112">
            <a:extLst>
              <a:ext uri="{FF2B5EF4-FFF2-40B4-BE49-F238E27FC236}">
                <a16:creationId xmlns:a16="http://schemas.microsoft.com/office/drawing/2014/main" id="{29E4D217-9CE0-4BB5-9FDB-BB8FC18B2A1D}"/>
              </a:ext>
            </a:extLst>
          </p:cNvPr>
          <p:cNvGrpSpPr/>
          <p:nvPr/>
        </p:nvGrpSpPr>
        <p:grpSpPr>
          <a:xfrm>
            <a:off x="8112307" y="245924"/>
            <a:ext cx="2211634" cy="1094570"/>
            <a:chOff x="6193974" y="1510515"/>
            <a:chExt cx="2211634" cy="1153021"/>
          </a:xfrm>
        </p:grpSpPr>
        <p:sp>
          <p:nvSpPr>
            <p:cNvPr id="114" name="TextBox 113">
              <a:extLst>
                <a:ext uri="{FF2B5EF4-FFF2-40B4-BE49-F238E27FC236}">
                  <a16:creationId xmlns:a16="http://schemas.microsoft.com/office/drawing/2014/main" id="{1C3268DD-186A-42EC-B2E6-EA68FB4ED58E}"/>
                </a:ext>
              </a:extLst>
            </p:cNvPr>
            <p:cNvSpPr txBox="1"/>
            <p:nvPr/>
          </p:nvSpPr>
          <p:spPr>
            <a:xfrm>
              <a:off x="6197713" y="1510515"/>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15" name="TextBox 114">
              <a:extLst>
                <a:ext uri="{FF2B5EF4-FFF2-40B4-BE49-F238E27FC236}">
                  <a16:creationId xmlns:a16="http://schemas.microsoft.com/office/drawing/2014/main" id="{8FD670F5-6B01-4AEA-ABB4-FCB089A5DFC8}"/>
                </a:ext>
              </a:extLst>
            </p:cNvPr>
            <p:cNvSpPr txBox="1"/>
            <p:nvPr/>
          </p:nvSpPr>
          <p:spPr>
            <a:xfrm>
              <a:off x="7283563" y="151467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116" name="TextBox 115">
              <a:extLst>
                <a:ext uri="{FF2B5EF4-FFF2-40B4-BE49-F238E27FC236}">
                  <a16:creationId xmlns:a16="http://schemas.microsoft.com/office/drawing/2014/main" id="{F68C46A1-E02F-48FB-AF82-1CD5D1FD456C}"/>
                </a:ext>
              </a:extLst>
            </p:cNvPr>
            <p:cNvSpPr txBox="1"/>
            <p:nvPr/>
          </p:nvSpPr>
          <p:spPr>
            <a:xfrm>
              <a:off x="6193974" y="1867760"/>
              <a:ext cx="1137013" cy="461665"/>
            </a:xfrm>
            <a:prstGeom prst="rect">
              <a:avLst/>
            </a:prstGeom>
            <a:noFill/>
          </p:spPr>
          <p:txBody>
            <a:bodyPr wrap="square" rtlCol="0" anchor="ctr">
              <a:spAutoFit/>
            </a:bodyPr>
            <a:lstStyle/>
            <a:p>
              <a:pPr algn="ctr"/>
              <a:r>
                <a:rPr lang="en-GB" sz="2400" b="1" dirty="0">
                  <a:solidFill>
                    <a:schemeClr val="accent5">
                      <a:lumMod val="50000"/>
                    </a:schemeClr>
                  </a:solidFill>
                </a:rPr>
                <a:t>nett</a:t>
              </a:r>
            </a:p>
          </p:txBody>
        </p:sp>
        <p:sp>
          <p:nvSpPr>
            <p:cNvPr id="117" name="TextBox 116">
              <a:extLst>
                <a:ext uri="{FF2B5EF4-FFF2-40B4-BE49-F238E27FC236}">
                  <a16:creationId xmlns:a16="http://schemas.microsoft.com/office/drawing/2014/main" id="{07E9A2D5-3CDA-499F-A598-6791C5ADC40B}"/>
                </a:ext>
              </a:extLst>
            </p:cNvPr>
            <p:cNvSpPr txBox="1"/>
            <p:nvPr/>
          </p:nvSpPr>
          <p:spPr>
            <a:xfrm>
              <a:off x="7268596" y="1761783"/>
              <a:ext cx="1137012" cy="707886"/>
            </a:xfrm>
            <a:prstGeom prst="rect">
              <a:avLst/>
            </a:prstGeom>
            <a:noFill/>
          </p:spPr>
          <p:txBody>
            <a:bodyPr wrap="square" rtlCol="0">
              <a:spAutoFit/>
            </a:bodyPr>
            <a:lstStyle/>
            <a:p>
              <a:pPr algn="ctr"/>
              <a:r>
                <a:rPr lang="en-GB" sz="2000" b="1" dirty="0" err="1">
                  <a:solidFill>
                    <a:srgbClr val="FFC000"/>
                  </a:solidFill>
                </a:rPr>
                <a:t>einen</a:t>
              </a:r>
              <a:r>
                <a:rPr lang="en-GB" sz="2000" b="1" dirty="0">
                  <a:solidFill>
                    <a:srgbClr val="FFC000"/>
                  </a:solidFill>
                </a:rPr>
                <a:t> </a:t>
              </a:r>
              <a:br>
                <a:rPr lang="en-GB" sz="2000" b="1" dirty="0">
                  <a:solidFill>
                    <a:srgbClr val="FFC000"/>
                  </a:solidFill>
                </a:rPr>
              </a:br>
              <a:r>
                <a:rPr lang="en-GB" sz="2000" b="1" dirty="0">
                  <a:solidFill>
                    <a:srgbClr val="FFC000"/>
                  </a:solidFill>
                </a:rPr>
                <a:t>Brief</a:t>
              </a:r>
            </a:p>
          </p:txBody>
        </p:sp>
      </p:grpSp>
      <p:grpSp>
        <p:nvGrpSpPr>
          <p:cNvPr id="133" name="Group 132">
            <a:extLst>
              <a:ext uri="{FF2B5EF4-FFF2-40B4-BE49-F238E27FC236}">
                <a16:creationId xmlns:a16="http://schemas.microsoft.com/office/drawing/2014/main" id="{85368218-9A77-4F88-82D3-96F3791F9525}"/>
              </a:ext>
            </a:extLst>
          </p:cNvPr>
          <p:cNvGrpSpPr/>
          <p:nvPr/>
        </p:nvGrpSpPr>
        <p:grpSpPr>
          <a:xfrm>
            <a:off x="3726463" y="4595126"/>
            <a:ext cx="2211634" cy="1058918"/>
            <a:chOff x="6193974" y="1510515"/>
            <a:chExt cx="2211634" cy="1153021"/>
          </a:xfrm>
        </p:grpSpPr>
        <p:sp>
          <p:nvSpPr>
            <p:cNvPr id="134" name="TextBox 133">
              <a:extLst>
                <a:ext uri="{FF2B5EF4-FFF2-40B4-BE49-F238E27FC236}">
                  <a16:creationId xmlns:a16="http://schemas.microsoft.com/office/drawing/2014/main" id="{A55D4CA8-6F7D-4D18-B1B1-0B628966EADD}"/>
                </a:ext>
              </a:extLst>
            </p:cNvPr>
            <p:cNvSpPr txBox="1"/>
            <p:nvPr/>
          </p:nvSpPr>
          <p:spPr>
            <a:xfrm>
              <a:off x="6197713" y="1510515"/>
              <a:ext cx="1085850" cy="1148861"/>
            </a:xfrm>
            <a:prstGeom prst="rect">
              <a:avLst/>
            </a:prstGeom>
            <a:solidFill>
              <a:srgbClr val="FFC000"/>
            </a:solidFill>
            <a:ln>
              <a:solidFill>
                <a:schemeClr val="accent1">
                  <a:lumMod val="50000"/>
                </a:schemeClr>
              </a:solidFill>
            </a:ln>
          </p:spPr>
          <p:txBody>
            <a:bodyPr wrap="square" rtlCol="0">
              <a:spAutoFit/>
            </a:bodyPr>
            <a:lstStyle/>
            <a:p>
              <a:pPr algn="l"/>
              <a:endParaRPr lang="en-GB" sz="2400" dirty="0">
                <a:solidFill>
                  <a:schemeClr val="accent5">
                    <a:lumMod val="50000"/>
                  </a:schemeClr>
                </a:solidFill>
              </a:endParaRPr>
            </a:p>
          </p:txBody>
        </p:sp>
        <p:sp>
          <p:nvSpPr>
            <p:cNvPr id="135" name="TextBox 134">
              <a:extLst>
                <a:ext uri="{FF2B5EF4-FFF2-40B4-BE49-F238E27FC236}">
                  <a16:creationId xmlns:a16="http://schemas.microsoft.com/office/drawing/2014/main" id="{74F4CFAB-4D3A-41B3-9309-E65C5F535A6A}"/>
                </a:ext>
              </a:extLst>
            </p:cNvPr>
            <p:cNvSpPr txBox="1"/>
            <p:nvPr/>
          </p:nvSpPr>
          <p:spPr>
            <a:xfrm>
              <a:off x="7283563" y="1514675"/>
              <a:ext cx="1085850" cy="1148861"/>
            </a:xfrm>
            <a:prstGeom prst="rect">
              <a:avLst/>
            </a:prstGeom>
            <a:solidFill>
              <a:schemeClr val="accent1">
                <a:lumMod val="50000"/>
              </a:schemeClr>
            </a:solidFill>
            <a:ln>
              <a:solidFill>
                <a:srgbClr val="002060"/>
              </a:solidFill>
            </a:ln>
          </p:spPr>
          <p:txBody>
            <a:bodyPr wrap="square" rtlCol="0">
              <a:spAutoFit/>
            </a:bodyPr>
            <a:lstStyle/>
            <a:p>
              <a:pPr algn="l"/>
              <a:endParaRPr lang="en-GB" sz="2400" dirty="0">
                <a:solidFill>
                  <a:schemeClr val="accent5">
                    <a:lumMod val="50000"/>
                  </a:schemeClr>
                </a:solidFill>
              </a:endParaRPr>
            </a:p>
          </p:txBody>
        </p:sp>
        <p:sp>
          <p:nvSpPr>
            <p:cNvPr id="136" name="TextBox 135">
              <a:extLst>
                <a:ext uri="{FF2B5EF4-FFF2-40B4-BE49-F238E27FC236}">
                  <a16:creationId xmlns:a16="http://schemas.microsoft.com/office/drawing/2014/main" id="{7672E1A1-DEC3-4AA1-A0FE-74024263847E}"/>
                </a:ext>
              </a:extLst>
            </p:cNvPr>
            <p:cNvSpPr txBox="1"/>
            <p:nvPr/>
          </p:nvSpPr>
          <p:spPr>
            <a:xfrm>
              <a:off x="6193974" y="1867760"/>
              <a:ext cx="1137013" cy="461665"/>
            </a:xfrm>
            <a:prstGeom prst="rect">
              <a:avLst/>
            </a:prstGeom>
            <a:noFill/>
          </p:spPr>
          <p:txBody>
            <a:bodyPr wrap="square" rtlCol="0" anchor="ctr">
              <a:spAutoFit/>
            </a:bodyPr>
            <a:lstStyle/>
            <a:p>
              <a:pPr algn="ctr"/>
              <a:r>
                <a:rPr lang="en-GB" sz="2400" b="1" dirty="0">
                  <a:solidFill>
                    <a:schemeClr val="accent5">
                      <a:lumMod val="50000"/>
                    </a:schemeClr>
                  </a:solidFill>
                </a:rPr>
                <a:t>nett</a:t>
              </a:r>
            </a:p>
          </p:txBody>
        </p:sp>
        <p:sp>
          <p:nvSpPr>
            <p:cNvPr id="137" name="TextBox 136">
              <a:extLst>
                <a:ext uri="{FF2B5EF4-FFF2-40B4-BE49-F238E27FC236}">
                  <a16:creationId xmlns:a16="http://schemas.microsoft.com/office/drawing/2014/main" id="{DF475B5C-E10F-4CC2-B93E-2E7310F298C7}"/>
                </a:ext>
              </a:extLst>
            </p:cNvPr>
            <p:cNvSpPr txBox="1"/>
            <p:nvPr/>
          </p:nvSpPr>
          <p:spPr>
            <a:xfrm>
              <a:off x="7268596" y="1761783"/>
              <a:ext cx="1137012" cy="707886"/>
            </a:xfrm>
            <a:prstGeom prst="rect">
              <a:avLst/>
            </a:prstGeom>
            <a:noFill/>
          </p:spPr>
          <p:txBody>
            <a:bodyPr wrap="square" rtlCol="0">
              <a:spAutoFit/>
            </a:bodyPr>
            <a:lstStyle/>
            <a:p>
              <a:pPr algn="ctr"/>
              <a:r>
                <a:rPr lang="en-GB" sz="2000" b="1" dirty="0" err="1">
                  <a:solidFill>
                    <a:srgbClr val="FFC000"/>
                  </a:solidFill>
                </a:rPr>
                <a:t>einen</a:t>
              </a:r>
              <a:r>
                <a:rPr lang="en-GB" sz="2000" b="1" dirty="0">
                  <a:solidFill>
                    <a:srgbClr val="FFC000"/>
                  </a:solidFill>
                </a:rPr>
                <a:t> </a:t>
              </a:r>
              <a:br>
                <a:rPr lang="en-GB" sz="2000" b="1" dirty="0">
                  <a:solidFill>
                    <a:srgbClr val="FFC000"/>
                  </a:solidFill>
                </a:rPr>
              </a:br>
              <a:r>
                <a:rPr lang="en-GB" sz="2000" b="1" dirty="0">
                  <a:solidFill>
                    <a:srgbClr val="FFC000"/>
                  </a:solidFill>
                </a:rPr>
                <a:t>Brief</a:t>
              </a:r>
            </a:p>
          </p:txBody>
        </p:sp>
      </p:grpSp>
    </p:spTree>
    <p:extLst>
      <p:ext uri="{BB962C8B-B14F-4D97-AF65-F5344CB8AC3E}">
        <p14:creationId xmlns:p14="http://schemas.microsoft.com/office/powerpoint/2010/main" val="367190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1" y="294041"/>
            <a:ext cx="5845215" cy="707849"/>
          </a:xfrm>
        </p:spPr>
        <p:txBody>
          <a:bodyPr>
            <a:noAutofit/>
          </a:bodyPr>
          <a:lstStyle/>
          <a:p>
            <a:r>
              <a:rPr lang="en-GB" sz="2600" b="1" dirty="0">
                <a:solidFill>
                  <a:schemeClr val="bg1"/>
                </a:solidFill>
              </a:rPr>
              <a:t>Talking to people you don’t know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E216482C-150D-44AB-84B2-B683A5EFD21D}"/>
              </a:ext>
            </a:extLst>
          </p:cNvPr>
          <p:cNvSpPr txBox="1"/>
          <p:nvPr/>
        </p:nvSpPr>
        <p:spPr>
          <a:xfrm>
            <a:off x="179999" y="1296000"/>
            <a:ext cx="11892395" cy="4955203"/>
          </a:xfrm>
          <a:prstGeom prst="rect">
            <a:avLst/>
          </a:prstGeom>
          <a:noFill/>
        </p:spPr>
        <p:txBody>
          <a:bodyPr wrap="square" rtlCol="0">
            <a:spAutoFit/>
          </a:bodyPr>
          <a:lstStyle/>
          <a:p>
            <a:r>
              <a:rPr lang="en-US" sz="2000" dirty="0">
                <a:solidFill>
                  <a:schemeClr val="accent5">
                    <a:lumMod val="50000"/>
                  </a:schemeClr>
                </a:solidFill>
              </a:rPr>
              <a:t>As you know, the German word for ‘you’ is </a:t>
            </a:r>
            <a:r>
              <a:rPr lang="en-US" sz="2000" b="1" i="1" dirty="0">
                <a:solidFill>
                  <a:schemeClr val="accent5">
                    <a:lumMod val="50000"/>
                  </a:schemeClr>
                </a:solidFill>
              </a:rPr>
              <a:t>du</a:t>
            </a:r>
            <a:r>
              <a:rPr lang="en-US" sz="2000" dirty="0">
                <a:solidFill>
                  <a:schemeClr val="accent5">
                    <a:lumMod val="50000"/>
                  </a:schemeClr>
                </a:solidFill>
              </a:rPr>
              <a:t>. Verbs with </a:t>
            </a:r>
            <a:r>
              <a:rPr lang="en-US" sz="2000" i="1" dirty="0">
                <a:solidFill>
                  <a:schemeClr val="accent5">
                    <a:lumMod val="50000"/>
                  </a:schemeClr>
                </a:solidFill>
              </a:rPr>
              <a:t>du </a:t>
            </a:r>
            <a:r>
              <a:rPr lang="en-US" sz="2000" dirty="0">
                <a:solidFill>
                  <a:schemeClr val="accent5">
                    <a:lumMod val="50000"/>
                  </a:schemeClr>
                </a:solidFill>
              </a:rPr>
              <a:t>end in –</a:t>
            </a:r>
            <a:r>
              <a:rPr lang="en-US" sz="2000" b="1" dirty="0" err="1">
                <a:solidFill>
                  <a:schemeClr val="accent5">
                    <a:lumMod val="50000"/>
                  </a:schemeClr>
                </a:solidFill>
              </a:rPr>
              <a:t>st</a:t>
            </a:r>
            <a:r>
              <a:rPr lang="en-US" sz="2000" dirty="0">
                <a:solidFill>
                  <a:schemeClr val="accent5">
                    <a:lumMod val="50000"/>
                  </a:schemeClr>
                </a:solidFill>
              </a:rPr>
              <a:t>:</a:t>
            </a:r>
          </a:p>
          <a:p>
            <a:endParaRPr lang="en-US" sz="2000" b="1" dirty="0">
              <a:solidFill>
                <a:schemeClr val="accent5">
                  <a:lumMod val="50000"/>
                </a:schemeClr>
              </a:solidFill>
            </a:endParaRPr>
          </a:p>
          <a:p>
            <a:r>
              <a:rPr lang="en-US" sz="2000" b="1" i="1" dirty="0">
                <a:solidFill>
                  <a:schemeClr val="accent5">
                    <a:lumMod val="50000"/>
                  </a:schemeClr>
                </a:solidFill>
              </a:rPr>
              <a:t>Du</a:t>
            </a:r>
            <a:r>
              <a:rPr lang="en-US" sz="2000" i="1" dirty="0">
                <a:solidFill>
                  <a:schemeClr val="accent5">
                    <a:lumMod val="50000"/>
                  </a:schemeClr>
                </a:solidFill>
              </a:rPr>
              <a:t> </a:t>
            </a:r>
            <a:r>
              <a:rPr lang="en-US" sz="2000" b="1" i="1" dirty="0" err="1">
                <a:solidFill>
                  <a:schemeClr val="accent5">
                    <a:lumMod val="50000"/>
                  </a:schemeClr>
                </a:solidFill>
              </a:rPr>
              <a:t>bist</a:t>
            </a:r>
            <a:r>
              <a:rPr lang="en-US" sz="2000" b="1" i="1" dirty="0">
                <a:solidFill>
                  <a:schemeClr val="accent5">
                    <a:lumMod val="50000"/>
                  </a:schemeClr>
                </a:solidFill>
              </a:rPr>
              <a:t> </a:t>
            </a:r>
            <a:r>
              <a:rPr lang="en-US" sz="2000" i="1" dirty="0" err="1">
                <a:solidFill>
                  <a:schemeClr val="accent5">
                    <a:lumMod val="50000"/>
                  </a:schemeClr>
                </a:solidFill>
              </a:rPr>
              <a:t>müde</a:t>
            </a:r>
            <a:r>
              <a:rPr lang="en-US" sz="2000" i="1" dirty="0">
                <a:solidFill>
                  <a:schemeClr val="accent5">
                    <a:lumMod val="50000"/>
                  </a:schemeClr>
                </a:solidFill>
              </a:rPr>
              <a:t>. 	</a:t>
            </a:r>
            <a:r>
              <a:rPr lang="en-US" sz="2000" b="1" dirty="0">
                <a:solidFill>
                  <a:schemeClr val="accent5">
                    <a:lumMod val="50000"/>
                  </a:schemeClr>
                </a:solidFill>
              </a:rPr>
              <a:t>You are </a:t>
            </a:r>
            <a:r>
              <a:rPr lang="en-US" sz="2000" dirty="0">
                <a:solidFill>
                  <a:schemeClr val="accent5">
                    <a:lumMod val="50000"/>
                  </a:schemeClr>
                </a:solidFill>
              </a:rPr>
              <a:t>tired. 			</a:t>
            </a:r>
            <a:r>
              <a:rPr lang="en-US" sz="2000" b="1" i="1" dirty="0">
                <a:solidFill>
                  <a:schemeClr val="accent5">
                    <a:lumMod val="50000"/>
                  </a:schemeClr>
                </a:solidFill>
              </a:rPr>
              <a:t>Hast</a:t>
            </a:r>
            <a:r>
              <a:rPr lang="en-US" sz="2000" i="1" dirty="0">
                <a:solidFill>
                  <a:schemeClr val="accent5">
                    <a:lumMod val="50000"/>
                  </a:schemeClr>
                </a:solidFill>
              </a:rPr>
              <a:t> </a:t>
            </a:r>
            <a:r>
              <a:rPr lang="en-US" sz="2000" b="1" i="1" dirty="0">
                <a:solidFill>
                  <a:schemeClr val="accent5">
                    <a:lumMod val="50000"/>
                  </a:schemeClr>
                </a:solidFill>
              </a:rPr>
              <a:t>du</a:t>
            </a:r>
            <a:r>
              <a:rPr lang="en-US" sz="2000" i="1" dirty="0">
                <a:solidFill>
                  <a:schemeClr val="accent5">
                    <a:lumMod val="50000"/>
                  </a:schemeClr>
                </a:solidFill>
              </a:rPr>
              <a:t> </a:t>
            </a:r>
            <a:r>
              <a:rPr lang="en-US" sz="2000" i="1" dirty="0" err="1">
                <a:solidFill>
                  <a:schemeClr val="accent5">
                    <a:lumMod val="50000"/>
                  </a:schemeClr>
                </a:solidFill>
              </a:rPr>
              <a:t>Haustiere</a:t>
            </a:r>
            <a:r>
              <a:rPr lang="en-US" sz="2000" dirty="0">
                <a:solidFill>
                  <a:schemeClr val="accent5">
                    <a:lumMod val="50000"/>
                  </a:schemeClr>
                </a:solidFill>
              </a:rPr>
              <a:t>? 	Do </a:t>
            </a:r>
            <a:r>
              <a:rPr lang="en-US" sz="2000" b="1" dirty="0">
                <a:solidFill>
                  <a:schemeClr val="accent5">
                    <a:lumMod val="50000"/>
                  </a:schemeClr>
                </a:solidFill>
              </a:rPr>
              <a:t>you have </a:t>
            </a:r>
            <a:r>
              <a:rPr lang="en-US" sz="2000" dirty="0">
                <a:solidFill>
                  <a:schemeClr val="accent5">
                    <a:lumMod val="50000"/>
                  </a:schemeClr>
                </a:solidFill>
              </a:rPr>
              <a:t>pets?</a:t>
            </a:r>
          </a:p>
          <a:p>
            <a:endParaRPr lang="en-US" sz="2000" i="1" dirty="0">
              <a:solidFill>
                <a:schemeClr val="accent5">
                  <a:lumMod val="50000"/>
                </a:schemeClr>
              </a:solidFill>
            </a:endParaRPr>
          </a:p>
          <a:p>
            <a:r>
              <a:rPr lang="en-US" sz="2000" dirty="0">
                <a:solidFill>
                  <a:schemeClr val="accent5">
                    <a:lumMod val="50000"/>
                  </a:schemeClr>
                </a:solidFill>
              </a:rPr>
              <a:t>We use </a:t>
            </a:r>
            <a:r>
              <a:rPr lang="en-US" sz="2000" b="1" i="1" dirty="0">
                <a:solidFill>
                  <a:schemeClr val="accent5">
                    <a:lumMod val="50000"/>
                  </a:schemeClr>
                </a:solidFill>
              </a:rPr>
              <a:t>du</a:t>
            </a:r>
            <a:r>
              <a:rPr lang="en-US" sz="2000" dirty="0">
                <a:solidFill>
                  <a:schemeClr val="accent5">
                    <a:lumMod val="50000"/>
                  </a:schemeClr>
                </a:solidFill>
              </a:rPr>
              <a:t> to talk to </a:t>
            </a:r>
            <a:r>
              <a:rPr lang="en-US" sz="2000" b="1" dirty="0">
                <a:solidFill>
                  <a:schemeClr val="accent5">
                    <a:lumMod val="50000"/>
                  </a:schemeClr>
                </a:solidFill>
              </a:rPr>
              <a:t>friends</a:t>
            </a:r>
            <a:r>
              <a:rPr lang="en-US" sz="2000" dirty="0">
                <a:solidFill>
                  <a:schemeClr val="accent5">
                    <a:lumMod val="50000"/>
                  </a:schemeClr>
                </a:solidFill>
              </a:rPr>
              <a:t>, </a:t>
            </a:r>
            <a:r>
              <a:rPr lang="en-US" sz="2000" b="1" dirty="0">
                <a:solidFill>
                  <a:schemeClr val="accent5">
                    <a:lumMod val="50000"/>
                  </a:schemeClr>
                </a:solidFill>
              </a:rPr>
              <a:t>family</a:t>
            </a:r>
            <a:r>
              <a:rPr lang="en-US" sz="2000" dirty="0">
                <a:solidFill>
                  <a:schemeClr val="accent5">
                    <a:lumMod val="50000"/>
                  </a:schemeClr>
                </a:solidFill>
              </a:rPr>
              <a:t>, </a:t>
            </a:r>
            <a:r>
              <a:rPr lang="en-US" sz="2000" b="1" dirty="0">
                <a:solidFill>
                  <a:schemeClr val="accent5">
                    <a:lumMod val="50000"/>
                  </a:schemeClr>
                </a:solidFill>
              </a:rPr>
              <a:t>other children </a:t>
            </a:r>
            <a:r>
              <a:rPr lang="en-US" sz="2000" dirty="0">
                <a:solidFill>
                  <a:schemeClr val="accent5">
                    <a:lumMod val="50000"/>
                  </a:schemeClr>
                </a:solidFill>
              </a:rPr>
              <a:t>and other </a:t>
            </a:r>
            <a:r>
              <a:rPr lang="en-US" sz="2000" b="1" dirty="0">
                <a:solidFill>
                  <a:schemeClr val="accent5">
                    <a:lumMod val="50000"/>
                  </a:schemeClr>
                </a:solidFill>
              </a:rPr>
              <a:t>people we know well</a:t>
            </a:r>
            <a:r>
              <a:rPr lang="en-US" sz="2000" dirty="0">
                <a:solidFill>
                  <a:schemeClr val="accent5">
                    <a:lumMod val="50000"/>
                  </a:schemeClr>
                </a:solidFill>
              </a:rPr>
              <a:t>.</a:t>
            </a:r>
          </a:p>
          <a:p>
            <a:endParaRPr lang="en-US" sz="2000" dirty="0">
              <a:solidFill>
                <a:schemeClr val="accent5">
                  <a:lumMod val="50000"/>
                </a:schemeClr>
              </a:solidFill>
            </a:endParaRPr>
          </a:p>
          <a:p>
            <a:r>
              <a:rPr lang="en-US" sz="2000" dirty="0">
                <a:solidFill>
                  <a:schemeClr val="accent5">
                    <a:lumMod val="50000"/>
                  </a:schemeClr>
                </a:solidFill>
              </a:rPr>
              <a:t>When we want to speak to </a:t>
            </a:r>
            <a:r>
              <a:rPr lang="en-US" sz="2000" b="1" dirty="0">
                <a:solidFill>
                  <a:schemeClr val="accent5">
                    <a:lumMod val="50000"/>
                  </a:schemeClr>
                </a:solidFill>
              </a:rPr>
              <a:t>adults we don’t know</a:t>
            </a:r>
            <a:r>
              <a:rPr lang="en-US" sz="2000" dirty="0">
                <a:solidFill>
                  <a:schemeClr val="accent5">
                    <a:lumMod val="50000"/>
                  </a:schemeClr>
                </a:solidFill>
              </a:rPr>
              <a:t>, we use a different word for ‘you’:</a:t>
            </a:r>
          </a:p>
          <a:p>
            <a:endParaRPr lang="en-US" sz="2000" b="1" dirty="0">
              <a:solidFill>
                <a:schemeClr val="accent5">
                  <a:lumMod val="50000"/>
                </a:schemeClr>
              </a:solidFill>
            </a:endParaRPr>
          </a:p>
          <a:p>
            <a:pPr algn="ctr"/>
            <a:r>
              <a:rPr lang="en-US" sz="3600" b="1" u="sng" dirty="0">
                <a:solidFill>
                  <a:schemeClr val="accent5">
                    <a:lumMod val="50000"/>
                  </a:schemeClr>
                </a:solidFill>
              </a:rPr>
              <a:t>S</a:t>
            </a:r>
            <a:r>
              <a:rPr lang="en-US" sz="3600" dirty="0">
                <a:solidFill>
                  <a:schemeClr val="accent5">
                    <a:lumMod val="50000"/>
                  </a:schemeClr>
                </a:solidFill>
              </a:rPr>
              <a:t>ie – formal you</a:t>
            </a:r>
          </a:p>
          <a:p>
            <a:endParaRPr lang="en-US" sz="2000" dirty="0">
              <a:solidFill>
                <a:schemeClr val="accent5">
                  <a:lumMod val="50000"/>
                </a:schemeClr>
              </a:solidFill>
            </a:endParaRPr>
          </a:p>
          <a:p>
            <a:r>
              <a:rPr lang="en-US" sz="2000" i="1" dirty="0">
                <a:solidFill>
                  <a:schemeClr val="accent5">
                    <a:lumMod val="50000"/>
                  </a:schemeClr>
                </a:solidFill>
              </a:rPr>
              <a:t>Sie </a:t>
            </a:r>
            <a:r>
              <a:rPr lang="en-US" sz="2000" dirty="0">
                <a:solidFill>
                  <a:schemeClr val="accent5">
                    <a:lumMod val="50000"/>
                  </a:schemeClr>
                </a:solidFill>
              </a:rPr>
              <a:t>is written with </a:t>
            </a:r>
            <a:r>
              <a:rPr lang="en-US" sz="2000" b="1" dirty="0">
                <a:solidFill>
                  <a:schemeClr val="accent5">
                    <a:lumMod val="50000"/>
                  </a:schemeClr>
                </a:solidFill>
              </a:rPr>
              <a:t>capital letter</a:t>
            </a:r>
            <a:r>
              <a:rPr lang="en-US" sz="2000" dirty="0">
                <a:solidFill>
                  <a:schemeClr val="accent5">
                    <a:lumMod val="50000"/>
                  </a:schemeClr>
                </a:solidFill>
              </a:rPr>
              <a:t> to show politeness and respect.</a:t>
            </a:r>
            <a:endParaRPr lang="en-US" sz="2000" i="1" dirty="0">
              <a:solidFill>
                <a:schemeClr val="accent5">
                  <a:lumMod val="50000"/>
                </a:schemeClr>
              </a:solidFill>
            </a:endParaRPr>
          </a:p>
          <a:p>
            <a:endParaRPr lang="en-US" sz="2000" b="1" i="1" dirty="0">
              <a:solidFill>
                <a:schemeClr val="accent5">
                  <a:lumMod val="50000"/>
                </a:schemeClr>
              </a:solidFill>
            </a:endParaRPr>
          </a:p>
          <a:p>
            <a:r>
              <a:rPr lang="en-US" sz="2000" dirty="0">
                <a:solidFill>
                  <a:schemeClr val="accent5">
                    <a:lumMod val="50000"/>
                  </a:schemeClr>
                </a:solidFill>
              </a:rPr>
              <a:t>Verbs with </a:t>
            </a:r>
            <a:r>
              <a:rPr lang="en-US" sz="2000" i="1" dirty="0">
                <a:solidFill>
                  <a:schemeClr val="accent5">
                    <a:lumMod val="50000"/>
                  </a:schemeClr>
                </a:solidFill>
              </a:rPr>
              <a:t>Sie</a:t>
            </a:r>
            <a:r>
              <a:rPr lang="en-US" sz="2000" dirty="0">
                <a:solidFill>
                  <a:schemeClr val="accent5">
                    <a:lumMod val="50000"/>
                  </a:schemeClr>
                </a:solidFill>
              </a:rPr>
              <a:t> are in the </a:t>
            </a:r>
            <a:r>
              <a:rPr lang="en-US" sz="2000" b="1" dirty="0">
                <a:solidFill>
                  <a:schemeClr val="accent5">
                    <a:lumMod val="50000"/>
                  </a:schemeClr>
                </a:solidFill>
              </a:rPr>
              <a:t>infinitive </a:t>
            </a:r>
            <a:r>
              <a:rPr lang="en-US" sz="2000" dirty="0">
                <a:solidFill>
                  <a:schemeClr val="accent5">
                    <a:lumMod val="50000"/>
                  </a:schemeClr>
                </a:solidFill>
              </a:rPr>
              <a:t>(dictionary) form.</a:t>
            </a:r>
          </a:p>
          <a:p>
            <a:endParaRPr lang="en-US" sz="2000" dirty="0">
              <a:solidFill>
                <a:schemeClr val="accent5">
                  <a:lumMod val="50000"/>
                </a:schemeClr>
              </a:solidFill>
            </a:endParaRPr>
          </a:p>
          <a:p>
            <a:r>
              <a:rPr lang="en-US" sz="2000" b="1" i="1" dirty="0">
                <a:solidFill>
                  <a:schemeClr val="accent5">
                    <a:lumMod val="50000"/>
                  </a:schemeClr>
                </a:solidFill>
              </a:rPr>
              <a:t>Sie </a:t>
            </a:r>
            <a:r>
              <a:rPr lang="en-US" sz="2000" b="1" i="1" dirty="0" err="1">
                <a:solidFill>
                  <a:schemeClr val="accent5">
                    <a:lumMod val="50000"/>
                  </a:schemeClr>
                </a:solidFill>
              </a:rPr>
              <a:t>sind</a:t>
            </a:r>
            <a:r>
              <a:rPr lang="en-US" sz="2000" i="1" dirty="0">
                <a:solidFill>
                  <a:schemeClr val="accent5">
                    <a:lumMod val="50000"/>
                  </a:schemeClr>
                </a:solidFill>
              </a:rPr>
              <a:t> </a:t>
            </a:r>
            <a:r>
              <a:rPr lang="en-US" sz="2000" i="1" dirty="0" err="1">
                <a:solidFill>
                  <a:schemeClr val="accent5">
                    <a:lumMod val="50000"/>
                  </a:schemeClr>
                </a:solidFill>
              </a:rPr>
              <a:t>müde</a:t>
            </a:r>
            <a:r>
              <a:rPr lang="en-US" sz="2000" i="1" dirty="0">
                <a:solidFill>
                  <a:schemeClr val="accent5">
                    <a:lumMod val="50000"/>
                  </a:schemeClr>
                </a:solidFill>
              </a:rPr>
              <a:t>. </a:t>
            </a:r>
            <a:r>
              <a:rPr lang="en-US" sz="2000" b="1" dirty="0">
                <a:solidFill>
                  <a:schemeClr val="accent5">
                    <a:lumMod val="50000"/>
                  </a:schemeClr>
                </a:solidFill>
              </a:rPr>
              <a:t>You (formal) are </a:t>
            </a:r>
            <a:r>
              <a:rPr lang="en-US" sz="2000" dirty="0">
                <a:solidFill>
                  <a:schemeClr val="accent5">
                    <a:lumMod val="50000"/>
                  </a:schemeClr>
                </a:solidFill>
              </a:rPr>
              <a:t>tired.		</a:t>
            </a:r>
            <a:r>
              <a:rPr lang="en-US" sz="2000" b="1" i="1" dirty="0" err="1">
                <a:solidFill>
                  <a:schemeClr val="accent5">
                    <a:lumMod val="50000"/>
                  </a:schemeClr>
                </a:solidFill>
              </a:rPr>
              <a:t>Haben</a:t>
            </a:r>
            <a:r>
              <a:rPr lang="en-US" sz="2000" b="1" i="1" dirty="0">
                <a:solidFill>
                  <a:schemeClr val="accent5">
                    <a:lumMod val="50000"/>
                  </a:schemeClr>
                </a:solidFill>
              </a:rPr>
              <a:t> Sie </a:t>
            </a:r>
            <a:r>
              <a:rPr lang="en-US" sz="2000" i="1" dirty="0" err="1">
                <a:solidFill>
                  <a:schemeClr val="accent5">
                    <a:lumMod val="50000"/>
                  </a:schemeClr>
                </a:solidFill>
              </a:rPr>
              <a:t>Haustiere</a:t>
            </a:r>
            <a:r>
              <a:rPr lang="en-US" sz="2000" dirty="0">
                <a:solidFill>
                  <a:schemeClr val="accent5">
                    <a:lumMod val="50000"/>
                  </a:schemeClr>
                </a:solidFill>
              </a:rPr>
              <a:t>? 	Do </a:t>
            </a:r>
            <a:r>
              <a:rPr lang="en-US" sz="2000" b="1" dirty="0">
                <a:solidFill>
                  <a:schemeClr val="accent5">
                    <a:lumMod val="50000"/>
                  </a:schemeClr>
                </a:solidFill>
              </a:rPr>
              <a:t>you (formal) have </a:t>
            </a:r>
            <a:r>
              <a:rPr lang="en-US" sz="2000" dirty="0">
                <a:solidFill>
                  <a:schemeClr val="accent5">
                    <a:lumMod val="50000"/>
                  </a:schemeClr>
                </a:solidFill>
              </a:rPr>
              <a:t>pets?</a:t>
            </a:r>
          </a:p>
        </p:txBody>
      </p:sp>
      <p:sp>
        <p:nvSpPr>
          <p:cNvPr id="7" name="TextBox 6">
            <a:extLst>
              <a:ext uri="{FF2B5EF4-FFF2-40B4-BE49-F238E27FC236}">
                <a16:creationId xmlns:a16="http://schemas.microsoft.com/office/drawing/2014/main" id="{451501A7-4443-49B1-AC75-5B7F6016FAD4}"/>
              </a:ext>
            </a:extLst>
          </p:cNvPr>
          <p:cNvSpPr txBox="1"/>
          <p:nvPr/>
        </p:nvSpPr>
        <p:spPr>
          <a:xfrm>
            <a:off x="179999" y="1905000"/>
            <a:ext cx="1788501" cy="400110"/>
          </a:xfrm>
          <a:prstGeom prst="rect">
            <a:avLst/>
          </a:prstGeom>
          <a:solidFill>
            <a:schemeClr val="bg1"/>
          </a:solidFill>
        </p:spPr>
        <p:txBody>
          <a:bodyPr wrap="square" rtlCol="0">
            <a:spAutoFit/>
          </a:bodyPr>
          <a:lstStyle/>
          <a:p>
            <a:r>
              <a:rPr lang="en-GB" sz="2000" dirty="0">
                <a:solidFill>
                  <a:schemeClr val="accent5">
                    <a:lumMod val="50000"/>
                  </a:schemeClr>
                </a:solidFill>
              </a:rPr>
              <a:t>____________</a:t>
            </a:r>
          </a:p>
        </p:txBody>
      </p:sp>
      <p:sp>
        <p:nvSpPr>
          <p:cNvPr id="8" name="TextBox 7">
            <a:extLst>
              <a:ext uri="{FF2B5EF4-FFF2-40B4-BE49-F238E27FC236}">
                <a16:creationId xmlns:a16="http://schemas.microsoft.com/office/drawing/2014/main" id="{62E3ED53-21C7-49AB-BFBF-B4CB4F6FF5AA}"/>
              </a:ext>
            </a:extLst>
          </p:cNvPr>
          <p:cNvSpPr txBox="1"/>
          <p:nvPr/>
        </p:nvSpPr>
        <p:spPr>
          <a:xfrm>
            <a:off x="5706947" y="1905000"/>
            <a:ext cx="2200506" cy="400110"/>
          </a:xfrm>
          <a:prstGeom prst="rect">
            <a:avLst/>
          </a:prstGeom>
          <a:solidFill>
            <a:schemeClr val="bg1"/>
          </a:solidFill>
        </p:spPr>
        <p:txBody>
          <a:bodyPr wrap="square" rtlCol="0">
            <a:spAutoFit/>
          </a:bodyPr>
          <a:lstStyle/>
          <a:p>
            <a:r>
              <a:rPr lang="en-GB" sz="2000" dirty="0">
                <a:solidFill>
                  <a:schemeClr val="accent5">
                    <a:lumMod val="50000"/>
                  </a:schemeClr>
                </a:solidFill>
              </a:rPr>
              <a:t>_______________</a:t>
            </a:r>
          </a:p>
        </p:txBody>
      </p:sp>
      <p:pic>
        <p:nvPicPr>
          <p:cNvPr id="1026" name="Picture 2" descr="Meeting, Greeting, Nice To Meet You, Hand, Shaking">
            <a:extLst>
              <a:ext uri="{FF2B5EF4-FFF2-40B4-BE49-F238E27FC236}">
                <a16:creationId xmlns:a16="http://schemas.microsoft.com/office/drawing/2014/main" id="{C6FFC94E-3AF8-47F8-B35E-9C337C34ED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3711" y="3773601"/>
            <a:ext cx="2052962" cy="183391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C868BCB-F441-44FA-AB0A-97BE2C495E03}"/>
              </a:ext>
            </a:extLst>
          </p:cNvPr>
          <p:cNvSpPr txBox="1"/>
          <p:nvPr/>
        </p:nvSpPr>
        <p:spPr>
          <a:xfrm>
            <a:off x="179999" y="5770755"/>
            <a:ext cx="1788501" cy="400110"/>
          </a:xfrm>
          <a:prstGeom prst="rect">
            <a:avLst/>
          </a:prstGeom>
          <a:solidFill>
            <a:schemeClr val="bg1"/>
          </a:solidFill>
        </p:spPr>
        <p:txBody>
          <a:bodyPr wrap="square" rtlCol="0">
            <a:spAutoFit/>
          </a:bodyPr>
          <a:lstStyle/>
          <a:p>
            <a:r>
              <a:rPr lang="en-GB" sz="2000" dirty="0">
                <a:solidFill>
                  <a:schemeClr val="accent5">
                    <a:lumMod val="50000"/>
                  </a:schemeClr>
                </a:solidFill>
              </a:rPr>
              <a:t>____________</a:t>
            </a:r>
          </a:p>
        </p:txBody>
      </p:sp>
      <p:sp>
        <p:nvSpPr>
          <p:cNvPr id="12" name="TextBox 11">
            <a:extLst>
              <a:ext uri="{FF2B5EF4-FFF2-40B4-BE49-F238E27FC236}">
                <a16:creationId xmlns:a16="http://schemas.microsoft.com/office/drawing/2014/main" id="{12DEE066-D671-4F7F-B1A8-861F7DC92004}"/>
              </a:ext>
            </a:extLst>
          </p:cNvPr>
          <p:cNvSpPr txBox="1"/>
          <p:nvPr/>
        </p:nvSpPr>
        <p:spPr>
          <a:xfrm>
            <a:off x="5694557" y="5770755"/>
            <a:ext cx="2512741" cy="400110"/>
          </a:xfrm>
          <a:prstGeom prst="rect">
            <a:avLst/>
          </a:prstGeom>
          <a:solidFill>
            <a:schemeClr val="bg1"/>
          </a:solidFill>
        </p:spPr>
        <p:txBody>
          <a:bodyPr wrap="square" rtlCol="0">
            <a:spAutoFit/>
          </a:bodyPr>
          <a:lstStyle/>
          <a:p>
            <a:r>
              <a:rPr lang="en-GB" sz="2000" dirty="0">
                <a:solidFill>
                  <a:schemeClr val="accent5">
                    <a:lumMod val="50000"/>
                  </a:schemeClr>
                </a:solidFill>
              </a:rPr>
              <a:t>_________________</a:t>
            </a:r>
          </a:p>
        </p:txBody>
      </p:sp>
    </p:spTree>
    <p:extLst>
      <p:ext uri="{BB962C8B-B14F-4D97-AF65-F5344CB8AC3E}">
        <p14:creationId xmlns:p14="http://schemas.microsoft.com/office/powerpoint/2010/main" val="2772387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14" end="14"/>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1"/>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1" grpId="0" animBg="1"/>
      <p:bldP spid="11" grpId="1" animBg="1"/>
      <p:bldP spid="12" grpId="0" animBg="1"/>
      <p:bldP spid="1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566053" cy="707849"/>
          </a:xfrm>
        </p:spPr>
        <p:txBody>
          <a:bodyPr>
            <a:normAutofit/>
          </a:bodyPr>
          <a:lstStyle/>
          <a:p>
            <a:r>
              <a:rPr lang="en-GB" sz="3200" b="1" dirty="0">
                <a:solidFill>
                  <a:schemeClr val="bg1"/>
                </a:solidFill>
              </a:rPr>
              <a:t>Wie </a:t>
            </a:r>
            <a:r>
              <a:rPr lang="en-GB" sz="3200" b="1" dirty="0" err="1">
                <a:solidFill>
                  <a:schemeClr val="bg1"/>
                </a:solidFill>
              </a:rPr>
              <a:t>ist</a:t>
            </a:r>
            <a:r>
              <a:rPr lang="en-GB" sz="3200" b="1" dirty="0">
                <a:solidFill>
                  <a:schemeClr val="bg1"/>
                </a:solidFill>
              </a:rPr>
              <a:t> die </a:t>
            </a:r>
            <a:r>
              <a:rPr lang="en-GB" sz="3200" b="1" dirty="0" err="1">
                <a:solidFill>
                  <a:schemeClr val="bg1"/>
                </a:solidFill>
              </a:rPr>
              <a:t>Gastfamilie</a:t>
            </a:r>
            <a:r>
              <a:rPr lang="en-GB" sz="32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1" y="1296000"/>
            <a:ext cx="4171154" cy="2923877"/>
          </a:xfrm>
          <a:prstGeom prst="rect">
            <a:avLst/>
          </a:prstGeom>
          <a:noFill/>
        </p:spPr>
        <p:txBody>
          <a:bodyPr wrap="square" rtlCol="0">
            <a:spAutoFit/>
          </a:bodyPr>
          <a:lstStyle/>
          <a:p>
            <a:r>
              <a:rPr lang="en-US" sz="2000" dirty="0">
                <a:solidFill>
                  <a:schemeClr val="accent5">
                    <a:lumMod val="50000"/>
                  </a:schemeClr>
                </a:solidFill>
              </a:rPr>
              <a:t>Andrea will </a:t>
            </a:r>
            <a:r>
              <a:rPr lang="en-US" sz="2000" dirty="0" err="1">
                <a:solidFill>
                  <a:schemeClr val="accent5">
                    <a:lumMod val="50000"/>
                  </a:schemeClr>
                </a:solidFill>
              </a:rPr>
              <a:t>etwas</a:t>
            </a:r>
            <a:r>
              <a:rPr lang="en-US" sz="2000" dirty="0">
                <a:solidFill>
                  <a:schemeClr val="accent5">
                    <a:lumMod val="50000"/>
                  </a:schemeClr>
                </a:solidFill>
              </a:rPr>
              <a:t> </a:t>
            </a:r>
            <a:r>
              <a:rPr lang="en-US" sz="2000" dirty="0" err="1">
                <a:solidFill>
                  <a:schemeClr val="accent5">
                    <a:lumMod val="50000"/>
                  </a:schemeClr>
                </a:solidFill>
              </a:rPr>
              <a:t>über</a:t>
            </a:r>
            <a:r>
              <a:rPr lang="en-US" sz="2000" dirty="0">
                <a:solidFill>
                  <a:schemeClr val="accent5">
                    <a:lumMod val="50000"/>
                  </a:schemeClr>
                </a:solidFill>
              </a:rPr>
              <a:t> </a:t>
            </a:r>
            <a:r>
              <a:rPr lang="en-US" sz="2000" dirty="0" err="1">
                <a:solidFill>
                  <a:schemeClr val="accent5">
                    <a:lumMod val="50000"/>
                  </a:schemeClr>
                </a:solidFill>
              </a:rPr>
              <a:t>ihre</a:t>
            </a:r>
            <a:r>
              <a:rPr lang="en-US" sz="2000" dirty="0">
                <a:solidFill>
                  <a:schemeClr val="accent5">
                    <a:lumMod val="50000"/>
                  </a:schemeClr>
                </a:solidFill>
              </a:rPr>
              <a:t> </a:t>
            </a:r>
            <a:r>
              <a:rPr lang="en-US" sz="2000" dirty="0" err="1">
                <a:solidFill>
                  <a:schemeClr val="accent5">
                    <a:lumMod val="50000"/>
                  </a:schemeClr>
                </a:solidFill>
              </a:rPr>
              <a:t>Gastfamilie</a:t>
            </a:r>
            <a:r>
              <a:rPr lang="en-US" sz="2000" dirty="0">
                <a:solidFill>
                  <a:schemeClr val="accent5">
                    <a:lumMod val="50000"/>
                  </a:schemeClr>
                </a:solidFill>
              </a:rPr>
              <a:t> </a:t>
            </a:r>
            <a:r>
              <a:rPr lang="en-US" sz="2000" dirty="0" err="1">
                <a:solidFill>
                  <a:schemeClr val="accent5">
                    <a:lumMod val="50000"/>
                  </a:schemeClr>
                </a:solidFill>
              </a:rPr>
              <a:t>wissen</a:t>
            </a:r>
            <a:r>
              <a:rPr lang="en-US" sz="2000" dirty="0">
                <a:solidFill>
                  <a:schemeClr val="accent5">
                    <a:lumMod val="50000"/>
                  </a:schemeClr>
                </a:solidFill>
              </a:rPr>
              <a:t>. Sie hat </a:t>
            </a:r>
            <a:r>
              <a:rPr lang="en-US" sz="2000" dirty="0" err="1">
                <a:solidFill>
                  <a:schemeClr val="accent5">
                    <a:lumMod val="50000"/>
                  </a:schemeClr>
                </a:solidFill>
              </a:rPr>
              <a:t>viele</a:t>
            </a:r>
            <a:r>
              <a:rPr lang="en-US" sz="2000" dirty="0">
                <a:solidFill>
                  <a:schemeClr val="accent5">
                    <a:lumMod val="50000"/>
                  </a:schemeClr>
                </a:solidFill>
              </a:rPr>
              <a:t> </a:t>
            </a:r>
            <a:r>
              <a:rPr lang="en-US" sz="2000" dirty="0" err="1">
                <a:solidFill>
                  <a:schemeClr val="accent5">
                    <a:lumMod val="50000"/>
                  </a:schemeClr>
                </a:solidFill>
              </a:rPr>
              <a:t>Fragen</a:t>
            </a:r>
            <a:r>
              <a:rPr lang="en-US" sz="2000" dirty="0">
                <a:solidFill>
                  <a:schemeClr val="accent5">
                    <a:lumMod val="50000"/>
                  </a:schemeClr>
                </a:solidFill>
              </a:rPr>
              <a:t> </a:t>
            </a:r>
            <a:r>
              <a:rPr lang="en-US" sz="2000" dirty="0" err="1">
                <a:solidFill>
                  <a:schemeClr val="accent5">
                    <a:lumMod val="50000"/>
                  </a:schemeClr>
                </a:solidFill>
              </a:rPr>
              <a:t>für</a:t>
            </a:r>
            <a:r>
              <a:rPr lang="en-US" sz="2000" dirty="0">
                <a:solidFill>
                  <a:schemeClr val="accent5">
                    <a:lumMod val="50000"/>
                  </a:schemeClr>
                </a:solidFill>
              </a:rPr>
              <a:t> Wolfgang und Oma!</a:t>
            </a:r>
          </a:p>
          <a:p>
            <a:endParaRPr lang="en-US" sz="2000" dirty="0">
              <a:solidFill>
                <a:schemeClr val="accent5">
                  <a:lumMod val="50000"/>
                </a:schemeClr>
              </a:solidFill>
            </a:endParaRPr>
          </a:p>
          <a:p>
            <a:r>
              <a:rPr lang="en-US" sz="2000" dirty="0" err="1">
                <a:solidFill>
                  <a:schemeClr val="accent5">
                    <a:lumMod val="50000"/>
                  </a:schemeClr>
                </a:solidFill>
              </a:rPr>
              <a:t>Mit</a:t>
            </a:r>
            <a:r>
              <a:rPr lang="en-US" sz="2000" dirty="0">
                <a:solidFill>
                  <a:schemeClr val="accent5">
                    <a:lumMod val="50000"/>
                  </a:schemeClr>
                </a:solidFill>
              </a:rPr>
              <a:t> </a:t>
            </a:r>
            <a:r>
              <a:rPr lang="en-US" sz="2000" dirty="0" err="1">
                <a:solidFill>
                  <a:schemeClr val="accent5">
                    <a:lumMod val="50000"/>
                  </a:schemeClr>
                </a:solidFill>
              </a:rPr>
              <a:t>wem</a:t>
            </a:r>
            <a:r>
              <a:rPr lang="en-US" sz="2000" dirty="0">
                <a:solidFill>
                  <a:schemeClr val="accent5">
                    <a:lumMod val="50000"/>
                  </a:schemeClr>
                </a:solidFill>
              </a:rPr>
              <a:t> </a:t>
            </a:r>
            <a:r>
              <a:rPr lang="en-US" sz="2000" dirty="0" err="1">
                <a:solidFill>
                  <a:schemeClr val="accent5">
                    <a:lumMod val="50000"/>
                  </a:schemeClr>
                </a:solidFill>
              </a:rPr>
              <a:t>redet</a:t>
            </a:r>
            <a:r>
              <a:rPr lang="en-US" sz="2000" dirty="0">
                <a:solidFill>
                  <a:schemeClr val="accent5">
                    <a:lumMod val="50000"/>
                  </a:schemeClr>
                </a:solidFill>
              </a:rPr>
              <a:t> Andrea?</a:t>
            </a:r>
          </a:p>
          <a:p>
            <a:r>
              <a:rPr lang="en-US" sz="2000" dirty="0" err="1">
                <a:solidFill>
                  <a:schemeClr val="accent5">
                    <a:lumMod val="50000"/>
                  </a:schemeClr>
                </a:solidFill>
              </a:rPr>
              <a:t>Mit</a:t>
            </a:r>
            <a:r>
              <a:rPr lang="en-US" sz="2000" dirty="0">
                <a:solidFill>
                  <a:schemeClr val="accent5">
                    <a:lumMod val="50000"/>
                  </a:schemeClr>
                </a:solidFill>
              </a:rPr>
              <a:t> Wolfgang (du) </a:t>
            </a:r>
            <a:r>
              <a:rPr lang="en-US" sz="2000" dirty="0" err="1">
                <a:solidFill>
                  <a:schemeClr val="accent5">
                    <a:lumMod val="50000"/>
                  </a:schemeClr>
                </a:solidFill>
              </a:rPr>
              <a:t>oder</a:t>
            </a:r>
            <a:r>
              <a:rPr lang="en-US" sz="2000" dirty="0">
                <a:solidFill>
                  <a:schemeClr val="accent5">
                    <a:lumMod val="50000"/>
                  </a:schemeClr>
                </a:solidFill>
              </a:rPr>
              <a:t> </a:t>
            </a:r>
            <a:r>
              <a:rPr lang="en-US" sz="2000" dirty="0" err="1">
                <a:solidFill>
                  <a:schemeClr val="accent5">
                    <a:lumMod val="50000"/>
                  </a:schemeClr>
                </a:solidFill>
              </a:rPr>
              <a:t>mit</a:t>
            </a:r>
            <a:r>
              <a:rPr lang="en-US" sz="2000" dirty="0">
                <a:solidFill>
                  <a:schemeClr val="accent5">
                    <a:lumMod val="50000"/>
                  </a:schemeClr>
                </a:solidFill>
              </a:rPr>
              <a:t> Oma (Sie?)</a:t>
            </a:r>
          </a:p>
          <a:p>
            <a:endParaRPr lang="en-US" sz="2200" dirty="0">
              <a:solidFill>
                <a:schemeClr val="accent5">
                  <a:lumMod val="50000"/>
                </a:schemeClr>
              </a:solidFill>
            </a:endParaRPr>
          </a:p>
          <a:p>
            <a:endParaRPr lang="en-US" sz="2200" dirty="0">
              <a:solidFill>
                <a:schemeClr val="accent5">
                  <a:lumMod val="50000"/>
                </a:schemeClr>
              </a:solidFill>
            </a:endParaRPr>
          </a:p>
        </p:txBody>
      </p:sp>
      <p:graphicFrame>
        <p:nvGraphicFramePr>
          <p:cNvPr id="7" name="Table 6">
            <a:extLst>
              <a:ext uri="{FF2B5EF4-FFF2-40B4-BE49-F238E27FC236}">
                <a16:creationId xmlns:a16="http://schemas.microsoft.com/office/drawing/2014/main" id="{60253659-66A1-4471-BEAD-8887117BF20B}"/>
              </a:ext>
            </a:extLst>
          </p:cNvPr>
          <p:cNvGraphicFramePr>
            <a:graphicFrameLocks noGrp="1"/>
          </p:cNvGraphicFramePr>
          <p:nvPr>
            <p:extLst>
              <p:ext uri="{D42A27DB-BD31-4B8C-83A1-F6EECF244321}">
                <p14:modId xmlns:p14="http://schemas.microsoft.com/office/powerpoint/2010/main" val="1022159660"/>
              </p:ext>
            </p:extLst>
          </p:nvPr>
        </p:nvGraphicFramePr>
        <p:xfrm>
          <a:off x="4351154" y="1757665"/>
          <a:ext cx="7606173" cy="4473603"/>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Wolfgang (du)</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Oma (Sie)</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Haben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Hast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Sind</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err="1"/>
                        <a:t>te</a:t>
                      </a: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Haben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Bist</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Hast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Sind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Bist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5" name="1Q2.wav"/>
            </a:hlinkClick>
            <a:extLst>
              <a:ext uri="{FF2B5EF4-FFF2-40B4-BE49-F238E27FC236}">
                <a16:creationId xmlns:a16="http://schemas.microsoft.com/office/drawing/2014/main" id="{936FF937-5A5D-44A5-86DB-38CE7D452C29}"/>
              </a:ext>
            </a:extLst>
          </p:cNvPr>
          <p:cNvSpPr/>
          <p:nvPr/>
        </p:nvSpPr>
        <p:spPr>
          <a:xfrm>
            <a:off x="4571603" y="230976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9" name="Picture 8" descr="green checkmark">
            <a:extLst>
              <a:ext uri="{FF2B5EF4-FFF2-40B4-BE49-F238E27FC236}">
                <a16:creationId xmlns:a16="http://schemas.microsoft.com/office/drawing/2014/main" id="{972E13B9-2028-45E2-9A77-E0DB46F4BA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6349" y="2337060"/>
            <a:ext cx="282522" cy="294294"/>
          </a:xfrm>
          <a:prstGeom prst="rect">
            <a:avLst/>
          </a:prstGeom>
        </p:spPr>
      </p:pic>
      <p:sp>
        <p:nvSpPr>
          <p:cNvPr id="10" name="Action Button: Custom 16">
            <a:hlinkClick r:id="" action="ppaction://noaction" highlightClick="1">
              <a:snd r:embed="rId7" name="2Q.wav"/>
            </a:hlinkClick>
            <a:extLst>
              <a:ext uri="{FF2B5EF4-FFF2-40B4-BE49-F238E27FC236}">
                <a16:creationId xmlns:a16="http://schemas.microsoft.com/office/drawing/2014/main" id="{F47FF640-AA81-433F-BDC7-66934AD40B96}"/>
              </a:ext>
            </a:extLst>
          </p:cNvPr>
          <p:cNvSpPr/>
          <p:nvPr/>
        </p:nvSpPr>
        <p:spPr>
          <a:xfrm>
            <a:off x="4571603" y="27823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1" name="Picture 10" descr="green checkmark">
            <a:extLst>
              <a:ext uri="{FF2B5EF4-FFF2-40B4-BE49-F238E27FC236}">
                <a16:creationId xmlns:a16="http://schemas.microsoft.com/office/drawing/2014/main" id="{C8CF85D2-2C6E-4E13-BBE3-22EB7031DE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393" y="2842550"/>
            <a:ext cx="282522" cy="294294"/>
          </a:xfrm>
          <a:prstGeom prst="rect">
            <a:avLst/>
          </a:prstGeom>
        </p:spPr>
      </p:pic>
      <p:sp>
        <p:nvSpPr>
          <p:cNvPr id="12" name="Action Button: Custom 16">
            <a:hlinkClick r:id="" action="ppaction://noaction" highlightClick="1">
              <a:snd r:embed="rId8" name="3Q.wav"/>
            </a:hlinkClick>
            <a:extLst>
              <a:ext uri="{FF2B5EF4-FFF2-40B4-BE49-F238E27FC236}">
                <a16:creationId xmlns:a16="http://schemas.microsoft.com/office/drawing/2014/main" id="{2DDE5E86-A6C1-43BC-A312-1604288CF070}"/>
              </a:ext>
            </a:extLst>
          </p:cNvPr>
          <p:cNvSpPr/>
          <p:nvPr/>
        </p:nvSpPr>
        <p:spPr>
          <a:xfrm>
            <a:off x="4569525" y="32930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3" name="Picture 12" descr="green checkmark">
            <a:extLst>
              <a:ext uri="{FF2B5EF4-FFF2-40B4-BE49-F238E27FC236}">
                <a16:creationId xmlns:a16="http://schemas.microsoft.com/office/drawing/2014/main" id="{3D0EA0E8-7CD5-48CE-AE1A-C7EEAD3F3D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22440" y="3343946"/>
            <a:ext cx="282522" cy="294294"/>
          </a:xfrm>
          <a:prstGeom prst="rect">
            <a:avLst/>
          </a:prstGeom>
        </p:spPr>
      </p:pic>
      <p:sp>
        <p:nvSpPr>
          <p:cNvPr id="14" name="Action Button: Custom 16">
            <a:hlinkClick r:id="" action="ppaction://noaction" highlightClick="1">
              <a:snd r:embed="rId9" name="4Q.wav"/>
            </a:hlinkClick>
            <a:extLst>
              <a:ext uri="{FF2B5EF4-FFF2-40B4-BE49-F238E27FC236}">
                <a16:creationId xmlns:a16="http://schemas.microsoft.com/office/drawing/2014/main" id="{12A4E1FA-F56B-4310-BD3D-F96587E485B1}"/>
              </a:ext>
            </a:extLst>
          </p:cNvPr>
          <p:cNvSpPr/>
          <p:nvPr/>
        </p:nvSpPr>
        <p:spPr>
          <a:xfrm>
            <a:off x="4569525" y="377525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5" name="Picture 14" descr="green checkmark">
            <a:extLst>
              <a:ext uri="{FF2B5EF4-FFF2-40B4-BE49-F238E27FC236}">
                <a16:creationId xmlns:a16="http://schemas.microsoft.com/office/drawing/2014/main" id="{7081FE10-2907-4890-BFBB-AB969612EF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6349" y="3851631"/>
            <a:ext cx="282522" cy="294294"/>
          </a:xfrm>
          <a:prstGeom prst="rect">
            <a:avLst/>
          </a:prstGeom>
        </p:spPr>
      </p:pic>
      <p:sp>
        <p:nvSpPr>
          <p:cNvPr id="16" name="Action Button: Custom 16">
            <a:hlinkClick r:id="" action="ppaction://noaction" highlightClick="1">
              <a:snd r:embed="rId10" name="5Q.wav"/>
            </a:hlinkClick>
            <a:extLst>
              <a:ext uri="{FF2B5EF4-FFF2-40B4-BE49-F238E27FC236}">
                <a16:creationId xmlns:a16="http://schemas.microsoft.com/office/drawing/2014/main" id="{555F1A0F-351B-44F2-8BFA-40587C835079}"/>
              </a:ext>
            </a:extLst>
          </p:cNvPr>
          <p:cNvSpPr/>
          <p:nvPr/>
        </p:nvSpPr>
        <p:spPr>
          <a:xfrm>
            <a:off x="4569525" y="42927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17" name="Picture 16" descr="green checkmark">
            <a:extLst>
              <a:ext uri="{FF2B5EF4-FFF2-40B4-BE49-F238E27FC236}">
                <a16:creationId xmlns:a16="http://schemas.microsoft.com/office/drawing/2014/main" id="{3B321C27-5022-4CEF-9110-A65B84B4D0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393" y="4348681"/>
            <a:ext cx="282522" cy="294294"/>
          </a:xfrm>
          <a:prstGeom prst="rect">
            <a:avLst/>
          </a:prstGeom>
        </p:spPr>
      </p:pic>
      <p:sp>
        <p:nvSpPr>
          <p:cNvPr id="18" name="Action Button: Custom 16">
            <a:hlinkClick r:id="" action="ppaction://noaction" highlightClick="1">
              <a:snd r:embed="rId11" name="6Q.wav"/>
            </a:hlinkClick>
            <a:extLst>
              <a:ext uri="{FF2B5EF4-FFF2-40B4-BE49-F238E27FC236}">
                <a16:creationId xmlns:a16="http://schemas.microsoft.com/office/drawing/2014/main" id="{054AAD59-D3F2-4897-A59E-7E5E1331A13B}"/>
              </a:ext>
            </a:extLst>
          </p:cNvPr>
          <p:cNvSpPr/>
          <p:nvPr/>
        </p:nvSpPr>
        <p:spPr>
          <a:xfrm>
            <a:off x="4574319" y="477872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9" name="Picture 18" descr="green checkmark">
            <a:extLst>
              <a:ext uri="{FF2B5EF4-FFF2-40B4-BE49-F238E27FC236}">
                <a16:creationId xmlns:a16="http://schemas.microsoft.com/office/drawing/2014/main" id="{A2C1C28F-054B-46A7-8E11-BCB5F7FAC9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393" y="4845494"/>
            <a:ext cx="282522" cy="294294"/>
          </a:xfrm>
          <a:prstGeom prst="rect">
            <a:avLst/>
          </a:prstGeom>
        </p:spPr>
      </p:pic>
      <p:sp>
        <p:nvSpPr>
          <p:cNvPr id="20" name="Action Button: Custom 16">
            <a:hlinkClick r:id="" action="ppaction://noaction" highlightClick="1">
              <a:snd r:embed="rId12" name="7Q2.wav"/>
            </a:hlinkClick>
            <a:extLst>
              <a:ext uri="{FF2B5EF4-FFF2-40B4-BE49-F238E27FC236}">
                <a16:creationId xmlns:a16="http://schemas.microsoft.com/office/drawing/2014/main" id="{B9E5A684-4545-43B3-8E2C-75F08022DFA4}"/>
              </a:ext>
            </a:extLst>
          </p:cNvPr>
          <p:cNvSpPr/>
          <p:nvPr/>
        </p:nvSpPr>
        <p:spPr>
          <a:xfrm>
            <a:off x="4579719" y="528508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21" name="Picture 20" descr="green checkmark">
            <a:extLst>
              <a:ext uri="{FF2B5EF4-FFF2-40B4-BE49-F238E27FC236}">
                <a16:creationId xmlns:a16="http://schemas.microsoft.com/office/drawing/2014/main" id="{C867C8BE-5610-4E6F-8F71-9717FCFC46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97987" y="5355523"/>
            <a:ext cx="282522" cy="294294"/>
          </a:xfrm>
          <a:prstGeom prst="rect">
            <a:avLst/>
          </a:prstGeom>
        </p:spPr>
      </p:pic>
      <p:sp>
        <p:nvSpPr>
          <p:cNvPr id="22" name="Action Button: Custom 16">
            <a:hlinkClick r:id="" action="ppaction://noaction" highlightClick="1">
              <a:snd r:embed="rId13" name="8Q.wav"/>
            </a:hlinkClick>
            <a:extLst>
              <a:ext uri="{FF2B5EF4-FFF2-40B4-BE49-F238E27FC236}">
                <a16:creationId xmlns:a16="http://schemas.microsoft.com/office/drawing/2014/main" id="{C866F4FC-2306-4250-9991-3A4CAAB0B40E}"/>
              </a:ext>
            </a:extLst>
          </p:cNvPr>
          <p:cNvSpPr/>
          <p:nvPr/>
        </p:nvSpPr>
        <p:spPr>
          <a:xfrm>
            <a:off x="4569525" y="577222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3" name="Picture 22" descr="green checkmark">
            <a:extLst>
              <a:ext uri="{FF2B5EF4-FFF2-40B4-BE49-F238E27FC236}">
                <a16:creationId xmlns:a16="http://schemas.microsoft.com/office/drawing/2014/main" id="{8CB0C273-6917-40A1-8C04-C5EC231C92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393" y="5839120"/>
            <a:ext cx="282522" cy="294294"/>
          </a:xfrm>
          <a:prstGeom prst="rect">
            <a:avLst/>
          </a:prstGeom>
        </p:spPr>
      </p:pic>
      <p:pic>
        <p:nvPicPr>
          <p:cNvPr id="24" name="Picture 23" descr="A close up of a logo&#10;&#10;Description automatically generated">
            <a:extLst>
              <a:ext uri="{FF2B5EF4-FFF2-40B4-BE49-F238E27FC236}">
                <a16:creationId xmlns:a16="http://schemas.microsoft.com/office/drawing/2014/main" id="{6260C42B-AAB3-43A8-9BF9-03A68EC9378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29621" y="887715"/>
            <a:ext cx="904066" cy="869950"/>
          </a:xfrm>
          <a:prstGeom prst="rect">
            <a:avLst/>
          </a:prstGeom>
        </p:spPr>
      </p:pic>
      <p:pic>
        <p:nvPicPr>
          <p:cNvPr id="25" name="Picture 24" descr="A picture containing toy, doll&#10;&#10;Description automatically generated">
            <a:extLst>
              <a:ext uri="{FF2B5EF4-FFF2-40B4-BE49-F238E27FC236}">
                <a16:creationId xmlns:a16="http://schemas.microsoft.com/office/drawing/2014/main" id="{6A4E898E-12D8-46E1-A162-6EA1A17CCB0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16742" y="4208744"/>
            <a:ext cx="1312315" cy="1995729"/>
          </a:xfrm>
          <a:prstGeom prst="rect">
            <a:avLst/>
          </a:prstGeom>
        </p:spPr>
      </p:pic>
      <p:sp>
        <p:nvSpPr>
          <p:cNvPr id="35" name="TextBox 34" descr="text box hiding answer">
            <a:extLst>
              <a:ext uri="{FF2B5EF4-FFF2-40B4-BE49-F238E27FC236}">
                <a16:creationId xmlns:a16="http://schemas.microsoft.com/office/drawing/2014/main" id="{E7420EED-3936-48EF-A3E2-E4633061E49E}"/>
              </a:ext>
            </a:extLst>
          </p:cNvPr>
          <p:cNvSpPr txBox="1"/>
          <p:nvPr/>
        </p:nvSpPr>
        <p:spPr>
          <a:xfrm>
            <a:off x="5220496" y="2393155"/>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A1720607-76E5-44DC-A8C4-C2F9CBE92629}"/>
              </a:ext>
            </a:extLst>
          </p:cNvPr>
          <p:cNvSpPr txBox="1"/>
          <p:nvPr/>
        </p:nvSpPr>
        <p:spPr>
          <a:xfrm>
            <a:off x="5263282" y="2826509"/>
            <a:ext cx="1150706"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descr="text box hiding answer">
            <a:extLst>
              <a:ext uri="{FF2B5EF4-FFF2-40B4-BE49-F238E27FC236}">
                <a16:creationId xmlns:a16="http://schemas.microsoft.com/office/drawing/2014/main" id="{27FDD9F4-6EA8-493B-A13A-B2CD76F13ABC}"/>
              </a:ext>
            </a:extLst>
          </p:cNvPr>
          <p:cNvSpPr txBox="1"/>
          <p:nvPr/>
        </p:nvSpPr>
        <p:spPr>
          <a:xfrm>
            <a:off x="5246795" y="3371312"/>
            <a:ext cx="108387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TextBox 37" descr="text box hiding answer">
            <a:extLst>
              <a:ext uri="{FF2B5EF4-FFF2-40B4-BE49-F238E27FC236}">
                <a16:creationId xmlns:a16="http://schemas.microsoft.com/office/drawing/2014/main" id="{6590A6B0-06DC-4139-A7C0-A47E10772418}"/>
              </a:ext>
            </a:extLst>
          </p:cNvPr>
          <p:cNvSpPr txBox="1"/>
          <p:nvPr/>
        </p:nvSpPr>
        <p:spPr>
          <a:xfrm>
            <a:off x="5220496" y="3844889"/>
            <a:ext cx="170102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9" name="TextBox 38" descr="text box hiding answer">
            <a:extLst>
              <a:ext uri="{FF2B5EF4-FFF2-40B4-BE49-F238E27FC236}">
                <a16:creationId xmlns:a16="http://schemas.microsoft.com/office/drawing/2014/main" id="{36144343-3F31-47E0-8CC3-AEF0F5B0209B}"/>
              </a:ext>
            </a:extLst>
          </p:cNvPr>
          <p:cNvSpPr txBox="1"/>
          <p:nvPr/>
        </p:nvSpPr>
        <p:spPr>
          <a:xfrm>
            <a:off x="5221569" y="4373202"/>
            <a:ext cx="1192419"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TextBox 39" descr="text box hiding answer">
            <a:extLst>
              <a:ext uri="{FF2B5EF4-FFF2-40B4-BE49-F238E27FC236}">
                <a16:creationId xmlns:a16="http://schemas.microsoft.com/office/drawing/2014/main" id="{26F4B5EF-40F6-42BE-A760-1C5552740A60}"/>
              </a:ext>
            </a:extLst>
          </p:cNvPr>
          <p:cNvSpPr txBox="1"/>
          <p:nvPr/>
        </p:nvSpPr>
        <p:spPr>
          <a:xfrm>
            <a:off x="5246795" y="4819956"/>
            <a:ext cx="144359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TextBox 40" descr="text box hiding answer">
            <a:extLst>
              <a:ext uri="{FF2B5EF4-FFF2-40B4-BE49-F238E27FC236}">
                <a16:creationId xmlns:a16="http://schemas.microsoft.com/office/drawing/2014/main" id="{D8792B35-374D-4F67-AF05-A45D7DD91178}"/>
              </a:ext>
            </a:extLst>
          </p:cNvPr>
          <p:cNvSpPr txBox="1"/>
          <p:nvPr/>
        </p:nvSpPr>
        <p:spPr>
          <a:xfrm>
            <a:off x="5225325" y="5357414"/>
            <a:ext cx="128365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TextBox 41" descr="text box hiding answer">
            <a:extLst>
              <a:ext uri="{FF2B5EF4-FFF2-40B4-BE49-F238E27FC236}">
                <a16:creationId xmlns:a16="http://schemas.microsoft.com/office/drawing/2014/main" id="{D264BB96-6330-4BDD-8756-61F0F86F12AA}"/>
              </a:ext>
            </a:extLst>
          </p:cNvPr>
          <p:cNvSpPr txBox="1"/>
          <p:nvPr/>
        </p:nvSpPr>
        <p:spPr>
          <a:xfrm>
            <a:off x="5220496" y="5821846"/>
            <a:ext cx="129331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 name="Picture 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29399" y="816580"/>
            <a:ext cx="786081" cy="971465"/>
          </a:xfrm>
          <a:prstGeom prst="rect">
            <a:avLst/>
          </a:prstGeom>
        </p:spPr>
      </p:pic>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566053" cy="707849"/>
          </a:xfrm>
        </p:spPr>
        <p:txBody>
          <a:bodyPr>
            <a:normAutofit/>
          </a:bodyPr>
          <a:lstStyle/>
          <a:p>
            <a:r>
              <a:rPr lang="en-GB" sz="3200" b="1" dirty="0">
                <a:solidFill>
                  <a:schemeClr val="bg1"/>
                </a:solidFill>
              </a:rPr>
              <a:t>Wie </a:t>
            </a:r>
            <a:r>
              <a:rPr lang="en-GB" sz="3200" b="1" dirty="0" err="1">
                <a:solidFill>
                  <a:schemeClr val="bg1"/>
                </a:solidFill>
              </a:rPr>
              <a:t>ist</a:t>
            </a:r>
            <a:r>
              <a:rPr lang="en-GB" sz="3200" b="1" dirty="0">
                <a:solidFill>
                  <a:schemeClr val="bg1"/>
                </a:solidFill>
              </a:rPr>
              <a:t> die </a:t>
            </a:r>
            <a:r>
              <a:rPr lang="en-GB" sz="3200" b="1" dirty="0" err="1">
                <a:solidFill>
                  <a:schemeClr val="bg1"/>
                </a:solidFill>
              </a:rPr>
              <a:t>Gastfamilie</a:t>
            </a:r>
            <a:r>
              <a:rPr lang="en-GB" sz="32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1" y="1296000"/>
            <a:ext cx="4171154" cy="2923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Andrea will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Gastfamilie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wissen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Sie hat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Wolfgang und Oma!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wem</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Andrea?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Wolfgang (du)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Oma (Sie?)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7" name="Table 6">
            <a:extLst>
              <a:ext uri="{FF2B5EF4-FFF2-40B4-BE49-F238E27FC236}">
                <a16:creationId xmlns:a16="http://schemas.microsoft.com/office/drawing/2014/main" id="{60253659-66A1-4471-BEAD-8887117BF20B}"/>
              </a:ext>
            </a:extLst>
          </p:cNvPr>
          <p:cNvGraphicFramePr>
            <a:graphicFrameLocks noGrp="1"/>
          </p:cNvGraphicFramePr>
          <p:nvPr/>
        </p:nvGraphicFramePr>
        <p:xfrm>
          <a:off x="4351154" y="1757665"/>
          <a:ext cx="7606173" cy="4473603"/>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Wolfgang (du)</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Oma (Sie)</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Haben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Hast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Sind</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err="1"/>
                        <a:t>te</a:t>
                      </a: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Haben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Bist</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Hast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Sind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Bist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5" name="1A.wav"/>
            </a:hlinkClick>
            <a:extLst>
              <a:ext uri="{FF2B5EF4-FFF2-40B4-BE49-F238E27FC236}">
                <a16:creationId xmlns:a16="http://schemas.microsoft.com/office/drawing/2014/main" id="{936FF937-5A5D-44A5-86DB-38CE7D452C29}"/>
              </a:ext>
            </a:extLst>
          </p:cNvPr>
          <p:cNvSpPr/>
          <p:nvPr/>
        </p:nvSpPr>
        <p:spPr>
          <a:xfrm>
            <a:off x="4571603" y="230976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9" name="Picture 8" descr="green checkmark">
            <a:extLst>
              <a:ext uri="{FF2B5EF4-FFF2-40B4-BE49-F238E27FC236}">
                <a16:creationId xmlns:a16="http://schemas.microsoft.com/office/drawing/2014/main" id="{972E13B9-2028-45E2-9A77-E0DB46F4BA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6349" y="2337060"/>
            <a:ext cx="282522" cy="294294"/>
          </a:xfrm>
          <a:prstGeom prst="rect">
            <a:avLst/>
          </a:prstGeom>
        </p:spPr>
      </p:pic>
      <p:sp>
        <p:nvSpPr>
          <p:cNvPr id="10" name="Action Button: Custom 16">
            <a:hlinkClick r:id="" action="ppaction://noaction" highlightClick="1">
              <a:snd r:embed="rId7" name="2A.wav"/>
            </a:hlinkClick>
            <a:extLst>
              <a:ext uri="{FF2B5EF4-FFF2-40B4-BE49-F238E27FC236}">
                <a16:creationId xmlns:a16="http://schemas.microsoft.com/office/drawing/2014/main" id="{F47FF640-AA81-433F-BDC7-66934AD40B96}"/>
              </a:ext>
            </a:extLst>
          </p:cNvPr>
          <p:cNvSpPr/>
          <p:nvPr/>
        </p:nvSpPr>
        <p:spPr>
          <a:xfrm>
            <a:off x="4571603" y="27823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1" name="Picture 10" descr="green checkmark">
            <a:extLst>
              <a:ext uri="{FF2B5EF4-FFF2-40B4-BE49-F238E27FC236}">
                <a16:creationId xmlns:a16="http://schemas.microsoft.com/office/drawing/2014/main" id="{C8CF85D2-2C6E-4E13-BBE3-22EB7031DE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393" y="2842550"/>
            <a:ext cx="282522" cy="294294"/>
          </a:xfrm>
          <a:prstGeom prst="rect">
            <a:avLst/>
          </a:prstGeom>
        </p:spPr>
      </p:pic>
      <p:sp>
        <p:nvSpPr>
          <p:cNvPr id="12" name="Action Button: Custom 16">
            <a:hlinkClick r:id="" action="ppaction://noaction" highlightClick="1">
              <a:snd r:embed="rId8" name="3A.wav"/>
            </a:hlinkClick>
            <a:extLst>
              <a:ext uri="{FF2B5EF4-FFF2-40B4-BE49-F238E27FC236}">
                <a16:creationId xmlns:a16="http://schemas.microsoft.com/office/drawing/2014/main" id="{2DDE5E86-A6C1-43BC-A312-1604288CF070}"/>
              </a:ext>
            </a:extLst>
          </p:cNvPr>
          <p:cNvSpPr/>
          <p:nvPr/>
        </p:nvSpPr>
        <p:spPr>
          <a:xfrm>
            <a:off x="4569525" y="32930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3" name="Picture 12" descr="green checkmark">
            <a:extLst>
              <a:ext uri="{FF2B5EF4-FFF2-40B4-BE49-F238E27FC236}">
                <a16:creationId xmlns:a16="http://schemas.microsoft.com/office/drawing/2014/main" id="{3D0EA0E8-7CD5-48CE-AE1A-C7EEAD3F3D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22440" y="3343946"/>
            <a:ext cx="282522" cy="294294"/>
          </a:xfrm>
          <a:prstGeom prst="rect">
            <a:avLst/>
          </a:prstGeom>
        </p:spPr>
      </p:pic>
      <p:sp>
        <p:nvSpPr>
          <p:cNvPr id="14" name="Action Button: Custom 16">
            <a:hlinkClick r:id="" action="ppaction://noaction" highlightClick="1">
              <a:snd r:embed="rId9" name="4A.wav"/>
            </a:hlinkClick>
            <a:extLst>
              <a:ext uri="{FF2B5EF4-FFF2-40B4-BE49-F238E27FC236}">
                <a16:creationId xmlns:a16="http://schemas.microsoft.com/office/drawing/2014/main" id="{12A4E1FA-F56B-4310-BD3D-F96587E485B1}"/>
              </a:ext>
            </a:extLst>
          </p:cNvPr>
          <p:cNvSpPr/>
          <p:nvPr/>
        </p:nvSpPr>
        <p:spPr>
          <a:xfrm>
            <a:off x="4569525" y="377525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5" name="Picture 14" descr="green checkmark">
            <a:extLst>
              <a:ext uri="{FF2B5EF4-FFF2-40B4-BE49-F238E27FC236}">
                <a16:creationId xmlns:a16="http://schemas.microsoft.com/office/drawing/2014/main" id="{7081FE10-2907-4890-BFBB-AB969612EF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76349" y="3851631"/>
            <a:ext cx="282522" cy="294294"/>
          </a:xfrm>
          <a:prstGeom prst="rect">
            <a:avLst/>
          </a:prstGeom>
        </p:spPr>
      </p:pic>
      <p:sp>
        <p:nvSpPr>
          <p:cNvPr id="16" name="Action Button: Custom 16">
            <a:hlinkClick r:id="" action="ppaction://noaction" highlightClick="1">
              <a:snd r:embed="rId10" name="5A.wav"/>
            </a:hlinkClick>
            <a:extLst>
              <a:ext uri="{FF2B5EF4-FFF2-40B4-BE49-F238E27FC236}">
                <a16:creationId xmlns:a16="http://schemas.microsoft.com/office/drawing/2014/main" id="{555F1A0F-351B-44F2-8BFA-40587C835079}"/>
              </a:ext>
            </a:extLst>
          </p:cNvPr>
          <p:cNvSpPr/>
          <p:nvPr/>
        </p:nvSpPr>
        <p:spPr>
          <a:xfrm>
            <a:off x="4569525" y="42927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17" name="Picture 16" descr="green checkmark">
            <a:extLst>
              <a:ext uri="{FF2B5EF4-FFF2-40B4-BE49-F238E27FC236}">
                <a16:creationId xmlns:a16="http://schemas.microsoft.com/office/drawing/2014/main" id="{3B321C27-5022-4CEF-9110-A65B84B4D0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393" y="4348681"/>
            <a:ext cx="282522" cy="294294"/>
          </a:xfrm>
          <a:prstGeom prst="rect">
            <a:avLst/>
          </a:prstGeom>
        </p:spPr>
      </p:pic>
      <p:sp>
        <p:nvSpPr>
          <p:cNvPr id="18" name="Action Button: Custom 16">
            <a:hlinkClick r:id="" action="ppaction://noaction" highlightClick="1">
              <a:snd r:embed="rId11" name="6A.wav"/>
            </a:hlinkClick>
            <a:extLst>
              <a:ext uri="{FF2B5EF4-FFF2-40B4-BE49-F238E27FC236}">
                <a16:creationId xmlns:a16="http://schemas.microsoft.com/office/drawing/2014/main" id="{054AAD59-D3F2-4897-A59E-7E5E1331A13B}"/>
              </a:ext>
            </a:extLst>
          </p:cNvPr>
          <p:cNvSpPr/>
          <p:nvPr/>
        </p:nvSpPr>
        <p:spPr>
          <a:xfrm>
            <a:off x="4574319" y="477872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9" name="Picture 18" descr="green checkmark">
            <a:extLst>
              <a:ext uri="{FF2B5EF4-FFF2-40B4-BE49-F238E27FC236}">
                <a16:creationId xmlns:a16="http://schemas.microsoft.com/office/drawing/2014/main" id="{A2C1C28F-054B-46A7-8E11-BCB5F7FAC9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393" y="4845494"/>
            <a:ext cx="282522" cy="294294"/>
          </a:xfrm>
          <a:prstGeom prst="rect">
            <a:avLst/>
          </a:prstGeom>
        </p:spPr>
      </p:pic>
      <p:sp>
        <p:nvSpPr>
          <p:cNvPr id="20" name="Action Button: Custom 16">
            <a:hlinkClick r:id="" action="ppaction://noaction" highlightClick="1">
              <a:snd r:embed="rId12" name="7A.wav"/>
            </a:hlinkClick>
            <a:extLst>
              <a:ext uri="{FF2B5EF4-FFF2-40B4-BE49-F238E27FC236}">
                <a16:creationId xmlns:a16="http://schemas.microsoft.com/office/drawing/2014/main" id="{B9E5A684-4545-43B3-8E2C-75F08022DFA4}"/>
              </a:ext>
            </a:extLst>
          </p:cNvPr>
          <p:cNvSpPr/>
          <p:nvPr/>
        </p:nvSpPr>
        <p:spPr>
          <a:xfrm>
            <a:off x="4579719" y="528508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21" name="Picture 20" descr="green checkmark">
            <a:extLst>
              <a:ext uri="{FF2B5EF4-FFF2-40B4-BE49-F238E27FC236}">
                <a16:creationId xmlns:a16="http://schemas.microsoft.com/office/drawing/2014/main" id="{C867C8BE-5610-4E6F-8F71-9717FCFC46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97987" y="5355523"/>
            <a:ext cx="282522" cy="294294"/>
          </a:xfrm>
          <a:prstGeom prst="rect">
            <a:avLst/>
          </a:prstGeom>
        </p:spPr>
      </p:pic>
      <p:sp>
        <p:nvSpPr>
          <p:cNvPr id="22" name="Action Button: Custom 16">
            <a:hlinkClick r:id="" action="ppaction://noaction" highlightClick="1">
              <a:snd r:embed="rId13" name="8A.wav"/>
            </a:hlinkClick>
            <a:extLst>
              <a:ext uri="{FF2B5EF4-FFF2-40B4-BE49-F238E27FC236}">
                <a16:creationId xmlns:a16="http://schemas.microsoft.com/office/drawing/2014/main" id="{C866F4FC-2306-4250-9991-3A4CAAB0B40E}"/>
              </a:ext>
            </a:extLst>
          </p:cNvPr>
          <p:cNvSpPr/>
          <p:nvPr/>
        </p:nvSpPr>
        <p:spPr>
          <a:xfrm>
            <a:off x="4569525" y="577222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3" name="Picture 22" descr="green checkmark">
            <a:extLst>
              <a:ext uri="{FF2B5EF4-FFF2-40B4-BE49-F238E27FC236}">
                <a16:creationId xmlns:a16="http://schemas.microsoft.com/office/drawing/2014/main" id="{8CB0C273-6917-40A1-8C04-C5EC231C92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393" y="5839120"/>
            <a:ext cx="282522" cy="294294"/>
          </a:xfrm>
          <a:prstGeom prst="rect">
            <a:avLst/>
          </a:prstGeom>
        </p:spPr>
      </p:pic>
      <p:pic>
        <p:nvPicPr>
          <p:cNvPr id="24" name="Picture 23" descr="A close up of a logo&#10;&#10;Description automatically generated">
            <a:extLst>
              <a:ext uri="{FF2B5EF4-FFF2-40B4-BE49-F238E27FC236}">
                <a16:creationId xmlns:a16="http://schemas.microsoft.com/office/drawing/2014/main" id="{6260C42B-AAB3-43A8-9BF9-03A68EC9378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29621" y="887715"/>
            <a:ext cx="904066" cy="869950"/>
          </a:xfrm>
          <a:prstGeom prst="rect">
            <a:avLst/>
          </a:prstGeom>
        </p:spPr>
      </p:pic>
      <p:pic>
        <p:nvPicPr>
          <p:cNvPr id="25" name="Picture 24" descr="A picture containing toy, doll&#10;&#10;Description automatically generated">
            <a:extLst>
              <a:ext uri="{FF2B5EF4-FFF2-40B4-BE49-F238E27FC236}">
                <a16:creationId xmlns:a16="http://schemas.microsoft.com/office/drawing/2014/main" id="{6A4E898E-12D8-46E1-A162-6EA1A17CCB0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16742" y="4208744"/>
            <a:ext cx="1312315" cy="1995729"/>
          </a:xfrm>
          <a:prstGeom prst="rect">
            <a:avLst/>
          </a:prstGeom>
        </p:spPr>
      </p:pic>
      <p:pic>
        <p:nvPicPr>
          <p:cNvPr id="27" name="Picture 2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429399" y="816580"/>
            <a:ext cx="786081" cy="971465"/>
          </a:xfrm>
          <a:prstGeom prst="rect">
            <a:avLst/>
          </a:prstGeom>
        </p:spPr>
      </p:pic>
    </p:spTree>
    <p:extLst>
      <p:ext uri="{BB962C8B-B14F-4D97-AF65-F5344CB8AC3E}">
        <p14:creationId xmlns:p14="http://schemas.microsoft.com/office/powerpoint/2010/main" val="13372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86300"/>
            <a:ext cx="2767263" cy="726386"/>
          </a:xfrm>
          <a:prstGeom prst="rect">
            <a:avLst/>
          </a:prstGeom>
        </p:spPr>
      </p:pic>
      <p:sp>
        <p:nvSpPr>
          <p:cNvPr id="4" name="Title 3"/>
          <p:cNvSpPr>
            <a:spLocks noGrp="1"/>
          </p:cNvSpPr>
          <p:nvPr>
            <p:ph type="title"/>
          </p:nvPr>
        </p:nvSpPr>
        <p:spPr>
          <a:xfrm>
            <a:off x="39379" y="144770"/>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ounded Rectangle 3">
            <a:hlinkClick r:id="" action="ppaction://noaction">
              <a:snd r:embed="rId4" name="du new.wav"/>
            </a:hlinkClick>
            <a:extLst>
              <a:ext uri="{FF2B5EF4-FFF2-40B4-BE49-F238E27FC236}">
                <a16:creationId xmlns:a16="http://schemas.microsoft.com/office/drawing/2014/main" id="{E71C1DA7-1170-4A8A-B777-320F5CBA0E6A}"/>
              </a:ext>
            </a:extLst>
          </p:cNvPr>
          <p:cNvSpPr/>
          <p:nvPr/>
        </p:nvSpPr>
        <p:spPr>
          <a:xfrm>
            <a:off x="2548757" y="1497144"/>
            <a:ext cx="3154418" cy="209880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66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rPr>
              <a:t>u</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26C4964B-AD0B-42F2-B251-6763F1EA6136}"/>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66317" y="1488706"/>
            <a:ext cx="1932040" cy="1326336"/>
          </a:xfrm>
          <a:prstGeom prst="rect">
            <a:avLst/>
          </a:prstGeom>
        </p:spPr>
      </p:pic>
      <p:sp>
        <p:nvSpPr>
          <p:cNvPr id="10" name="Rounded Rectangle 3">
            <a:hlinkClick r:id="" action="ppaction://noaction">
              <a:snd r:embed="rId6" name="Punkt new.wav"/>
            </a:hlinkClick>
            <a:extLst>
              <a:ext uri="{FF2B5EF4-FFF2-40B4-BE49-F238E27FC236}">
                <a16:creationId xmlns:a16="http://schemas.microsoft.com/office/drawing/2014/main" id="{28131194-B683-4789-8993-CC9B8CA36C00}"/>
              </a:ext>
            </a:extLst>
          </p:cNvPr>
          <p:cNvSpPr/>
          <p:nvPr/>
        </p:nvSpPr>
        <p:spPr>
          <a:xfrm>
            <a:off x="6545753" y="1543484"/>
            <a:ext cx="3310023" cy="2045518"/>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P</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nkt</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1" name="Picture 10">
            <a:extLst>
              <a:ext uri="{FF2B5EF4-FFF2-40B4-BE49-F238E27FC236}">
                <a16:creationId xmlns:a16="http://schemas.microsoft.com/office/drawing/2014/main" id="{3BD95579-4629-4FA0-BBC7-9349FDF585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03780" y="1926107"/>
            <a:ext cx="393967" cy="395293"/>
          </a:xfrm>
          <a:prstGeom prst="rect">
            <a:avLst/>
          </a:prstGeom>
        </p:spPr>
      </p:pic>
      <p:sp>
        <p:nvSpPr>
          <p:cNvPr id="9" name="Title 19">
            <a:extLst>
              <a:ext uri="{FF2B5EF4-FFF2-40B4-BE49-F238E27FC236}">
                <a16:creationId xmlns:a16="http://schemas.microsoft.com/office/drawing/2014/main" id="{C608DF55-1BD6-4E0A-BD74-ACE2FAA8A9CD}"/>
              </a:ext>
            </a:extLst>
          </p:cNvPr>
          <p:cNvSpPr txBox="1">
            <a:spLocks/>
          </p:cNvSpPr>
          <p:nvPr/>
        </p:nvSpPr>
        <p:spPr>
          <a:xfrm>
            <a:off x="4990361" y="858594"/>
            <a:ext cx="2452961" cy="14244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rgbClr val="002060"/>
                </a:solidFill>
                <a:cs typeface="Calibri" panose="020F0502020204030204" pitchFamily="34" charset="0"/>
              </a:rPr>
              <a:t>u</a:t>
            </a:r>
            <a:endParaRPr lang="en-US" sz="8800" dirty="0"/>
          </a:p>
        </p:txBody>
      </p:sp>
      <p:sp>
        <p:nvSpPr>
          <p:cNvPr id="6" name="Title 19">
            <a:extLst>
              <a:ext uri="{FF2B5EF4-FFF2-40B4-BE49-F238E27FC236}">
                <a16:creationId xmlns:a16="http://schemas.microsoft.com/office/drawing/2014/main" id="{4FDE3EC2-49E8-41D4-81B3-DE0D6ED5195D}"/>
              </a:ext>
            </a:extLst>
          </p:cNvPr>
          <p:cNvSpPr txBox="1">
            <a:spLocks/>
          </p:cNvSpPr>
          <p:nvPr/>
        </p:nvSpPr>
        <p:spPr>
          <a:xfrm>
            <a:off x="1129034" y="894759"/>
            <a:ext cx="2097505" cy="13812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rgbClr val="002060"/>
                </a:solidFill>
                <a:cs typeface="Calibri" panose="020F0502020204030204" pitchFamily="34" charset="0"/>
              </a:rPr>
              <a:t>u</a:t>
            </a:r>
            <a:endParaRPr lang="en-US" sz="8800" dirty="0"/>
          </a:p>
        </p:txBody>
      </p:sp>
      <p:sp>
        <p:nvSpPr>
          <p:cNvPr id="15" name="Rounded Rectangle 3">
            <a:hlinkClick r:id="" action="ppaction://noaction">
              <a:snd r:embed="rId8" name="Tu%CC%88r new.wav"/>
            </a:hlinkClick>
            <a:extLst>
              <a:ext uri="{FF2B5EF4-FFF2-40B4-BE49-F238E27FC236}">
                <a16:creationId xmlns:a16="http://schemas.microsoft.com/office/drawing/2014/main" id="{F9DA0A98-AAF2-4C70-901A-9983340A564D}"/>
              </a:ext>
            </a:extLst>
          </p:cNvPr>
          <p:cNvSpPr/>
          <p:nvPr/>
        </p:nvSpPr>
        <p:spPr>
          <a:xfrm>
            <a:off x="2548756" y="4091621"/>
            <a:ext cx="3154417" cy="216835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ü</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6" name="Picture 15">
            <a:extLst>
              <a:ext uri="{FF2B5EF4-FFF2-40B4-BE49-F238E27FC236}">
                <a16:creationId xmlns:a16="http://schemas.microsoft.com/office/drawing/2014/main" id="{10EE3BDB-C59D-4245-B369-A318CA6890E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49135" y="4316466"/>
            <a:ext cx="500796" cy="815866"/>
          </a:xfrm>
          <a:prstGeom prst="rect">
            <a:avLst/>
          </a:prstGeom>
        </p:spPr>
      </p:pic>
      <p:sp>
        <p:nvSpPr>
          <p:cNvPr id="14" name="Title 16">
            <a:extLst>
              <a:ext uri="{FF2B5EF4-FFF2-40B4-BE49-F238E27FC236}">
                <a16:creationId xmlns:a16="http://schemas.microsoft.com/office/drawing/2014/main" id="{02B71BA7-26AB-4555-AD43-136797D09F39}"/>
              </a:ext>
            </a:extLst>
          </p:cNvPr>
          <p:cNvSpPr txBox="1">
            <a:spLocks/>
          </p:cNvSpPr>
          <p:nvPr/>
        </p:nvSpPr>
        <p:spPr>
          <a:xfrm>
            <a:off x="330391" y="3529286"/>
            <a:ext cx="3694790" cy="15467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rgbClr val="002060"/>
                </a:solidFill>
              </a:rPr>
              <a:t>ü</a:t>
            </a:r>
            <a:endParaRPr lang="en-US" sz="8800" dirty="0"/>
          </a:p>
        </p:txBody>
      </p:sp>
      <p:sp>
        <p:nvSpPr>
          <p:cNvPr id="17" name="Rounded Rectangle 3">
            <a:hlinkClick r:id="" action="ppaction://noaction">
              <a:snd r:embed="rId10" name="fu%CC%88nf new.wav"/>
            </a:hlinkClick>
            <a:extLst>
              <a:ext uri="{FF2B5EF4-FFF2-40B4-BE49-F238E27FC236}">
                <a16:creationId xmlns:a16="http://schemas.microsoft.com/office/drawing/2014/main" id="{5A3DF5D6-C404-4FCC-8AFA-2F0CEEA5943F}"/>
              </a:ext>
            </a:extLst>
          </p:cNvPr>
          <p:cNvSpPr/>
          <p:nvPr/>
        </p:nvSpPr>
        <p:spPr>
          <a:xfrm>
            <a:off x="6618899" y="4049966"/>
            <a:ext cx="3236877" cy="216473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t>
            </a: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ü</a:t>
            </a:r>
            <a:r>
              <a:rPr kumimoji="0" lang="en-GB" sz="6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nf</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 name="Picture 17">
            <a:extLst>
              <a:ext uri="{FF2B5EF4-FFF2-40B4-BE49-F238E27FC236}">
                <a16:creationId xmlns:a16="http://schemas.microsoft.com/office/drawing/2014/main" id="{14781778-27FC-45C6-99D7-5BF494D05693}"/>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1581" y="4087554"/>
            <a:ext cx="1038507" cy="1239451"/>
          </a:xfrm>
          <a:prstGeom prst="rect">
            <a:avLst/>
          </a:prstGeom>
        </p:spPr>
      </p:pic>
      <p:sp>
        <p:nvSpPr>
          <p:cNvPr id="19" name="Title 13">
            <a:extLst>
              <a:ext uri="{FF2B5EF4-FFF2-40B4-BE49-F238E27FC236}">
                <a16:creationId xmlns:a16="http://schemas.microsoft.com/office/drawing/2014/main" id="{688B8F0D-4727-41CB-B4C3-4805D0270F9E}"/>
              </a:ext>
            </a:extLst>
          </p:cNvPr>
          <p:cNvSpPr txBox="1">
            <a:spLocks/>
          </p:cNvSpPr>
          <p:nvPr/>
        </p:nvSpPr>
        <p:spPr>
          <a:xfrm>
            <a:off x="5602378" y="3659997"/>
            <a:ext cx="1228925" cy="13129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8800" b="1" dirty="0">
                <a:solidFill>
                  <a:srgbClr val="002060"/>
                </a:solidFill>
              </a:rPr>
              <a:t>ü</a:t>
            </a:r>
            <a:endParaRPr lang="en-US" sz="8800" dirty="0"/>
          </a:p>
        </p:txBody>
      </p:sp>
    </p:spTree>
    <p:extLst>
      <p:ext uri="{BB962C8B-B14F-4D97-AF65-F5344CB8AC3E}">
        <p14:creationId xmlns:p14="http://schemas.microsoft.com/office/powerpoint/2010/main" val="3078758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u long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du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u shor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Punkt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subTnLst>
                                    <p:audio>
                                      <p:cMediaNode>
                                        <p:cTn display="0" masterRel="sameClick">
                                          <p:stCondLst>
                                            <p:cond evt="begin" delay="0">
                                              <p:tn val="26"/>
                                            </p:cond>
                                          </p:stCondLst>
                                          <p:endCondLst>
                                            <p:cond evt="onStopAudio" delay="0">
                                              <p:tgtEl>
                                                <p:sldTgt/>
                                              </p:tgtEl>
                                            </p:cond>
                                          </p:endCondLst>
                                        </p:cTn>
                                        <p:tgtEl>
                                          <p:sndTgt r:embed="rId6" name="Punkt new.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subTnLst>
                                    <p:audio>
                                      <p:cMediaNode>
                                        <p:cTn display="0" masterRel="sameClick">
                                          <p:stCondLst>
                                            <p:cond evt="begin" delay="0">
                                              <p:tn val="31"/>
                                            </p:cond>
                                          </p:stCondLst>
                                          <p:endCondLst>
                                            <p:cond evt="onStopAudio" delay="0">
                                              <p:tgtEl>
                                                <p:sldTgt/>
                                              </p:tgtEl>
                                            </p:cond>
                                          </p:endCondLst>
                                        </p:cTn>
                                        <p:tgtEl>
                                          <p:sndTgt r:embed="rId7" name="u%CC%88 long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7" name="u%CC%88 long new.wav"/>
                                        </p:tgtEl>
                                      </p:cMediaNode>
                                    </p:audio>
                                  </p:subTnLst>
                                </p:cTn>
                              </p:par>
                              <p:par>
                                <p:cTn id="39" presetID="10"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subTnLst>
                                    <p:audio>
                                      <p:cMediaNode>
                                        <p:cTn display="0" masterRel="sameClick">
                                          <p:stCondLst>
                                            <p:cond evt="begin" delay="0">
                                              <p:tn val="39"/>
                                            </p:cond>
                                          </p:stCondLst>
                                          <p:endCondLst>
                                            <p:cond evt="onStopAudio" delay="0">
                                              <p:tgtEl>
                                                <p:sldTgt/>
                                              </p:tgtEl>
                                            </p:cond>
                                          </p:endCondLst>
                                        </p:cTn>
                                        <p:tgtEl>
                                          <p:sndTgt r:embed="rId8" name="Tu%CC%88r new.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subTnLst>
                                    <p:audio>
                                      <p:cMediaNode>
                                        <p:cTn display="0" masterRel="sameClick">
                                          <p:stCondLst>
                                            <p:cond evt="begin" delay="0">
                                              <p:tn val="44"/>
                                            </p:cond>
                                          </p:stCondLst>
                                          <p:endCondLst>
                                            <p:cond evt="onStopAudio" delay="0">
                                              <p:tgtEl>
                                                <p:sldTgt/>
                                              </p:tgtEl>
                                            </p:cond>
                                          </p:endCondLst>
                                        </p:cTn>
                                        <p:tgtEl>
                                          <p:sndTgt r:embed="rId9" name="u%CC%88 short new.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subTnLst>
                                    <p:audio>
                                      <p:cMediaNode>
                                        <p:cTn display="0" masterRel="sameClick">
                                          <p:stCondLst>
                                            <p:cond evt="begin" delay="0">
                                              <p:tn val="49"/>
                                            </p:cond>
                                          </p:stCondLst>
                                          <p:endCondLst>
                                            <p:cond evt="onStopAudio" delay="0">
                                              <p:tgtEl>
                                                <p:sldTgt/>
                                              </p:tgtEl>
                                            </p:cond>
                                          </p:endCondLst>
                                        </p:cTn>
                                        <p:tgtEl>
                                          <p:sndTgt r:embed="rId10" name="fu%CC%88nf new.wav"/>
                                        </p:tgtEl>
                                      </p:cMediaNode>
                                    </p:audio>
                                  </p:sub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10" name="fu%CC%88nf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9" grpId="0"/>
      <p:bldP spid="6" grpId="0"/>
      <p:bldP spid="15" grpId="0" animBg="1"/>
      <p:bldP spid="14" grpId="0"/>
      <p:bldP spid="17"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896853" cy="707849"/>
          </a:xfrm>
        </p:spPr>
        <p:txBody>
          <a:bodyPr>
            <a:normAutofit/>
          </a:bodyPr>
          <a:lstStyle/>
          <a:p>
            <a:r>
              <a:rPr lang="en-GB" sz="3600" b="1" dirty="0">
                <a:solidFill>
                  <a:schemeClr val="bg1"/>
                </a:solidFill>
              </a:rPr>
              <a:t>Mia </a:t>
            </a:r>
            <a:r>
              <a:rPr lang="en-GB" sz="3600" b="1" dirty="0" err="1">
                <a:solidFill>
                  <a:schemeClr val="bg1"/>
                </a:solidFill>
              </a:rPr>
              <a:t>schreibt</a:t>
            </a:r>
            <a:r>
              <a:rPr lang="en-GB" sz="3600" b="1" dirty="0">
                <a:solidFill>
                  <a:schemeClr val="bg1"/>
                </a:solidFill>
              </a:rPr>
              <a:t> E-Mails</a:t>
            </a: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96000"/>
            <a:ext cx="11779200" cy="415498"/>
          </a:xfrm>
          <a:prstGeom prst="rect">
            <a:avLst/>
          </a:prstGeom>
          <a:noFill/>
        </p:spPr>
        <p:txBody>
          <a:bodyPr wrap="square" rtlCol="0">
            <a:spAutoFit/>
          </a:bodyPr>
          <a:lstStyle/>
          <a:p>
            <a:pPr lvl="0">
              <a:defRPr/>
            </a:pP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US"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sitzt</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oben</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E-Mails. </a:t>
            </a:r>
            <a:r>
              <a:rPr kumimoji="0" lang="en-US"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Katja (du) </a:t>
            </a:r>
            <a:r>
              <a:rPr kumimoji="0" lang="en-US"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lang="en-US" sz="2100" dirty="0">
                <a:solidFill>
                  <a:srgbClr val="4472C4">
                    <a:lumMod val="50000"/>
                  </a:srgbClr>
                </a:solidFill>
              </a:rPr>
              <a:t> </a:t>
            </a:r>
            <a:r>
              <a:rPr lang="en-US" sz="2100" dirty="0" err="1">
                <a:solidFill>
                  <a:srgbClr val="4472C4">
                    <a:lumMod val="50000"/>
                  </a:srgbClr>
                </a:solidFill>
              </a:rPr>
              <a:t>Katjas</a:t>
            </a:r>
            <a:r>
              <a:rPr lang="en-US" sz="2100" dirty="0">
                <a:solidFill>
                  <a:srgbClr val="4472C4">
                    <a:lumMod val="50000"/>
                  </a:srgbClr>
                </a:solidFill>
              </a:rPr>
              <a:t> Mutter (Sie)?</a:t>
            </a:r>
            <a:endParaRPr kumimoji="0" lang="en-US" sz="2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Rounded Rectangle 11">
            <a:extLst>
              <a:ext uri="{FF2B5EF4-FFF2-40B4-BE49-F238E27FC236}">
                <a16:creationId xmlns:a16="http://schemas.microsoft.com/office/drawing/2014/main" id="{D4DB58E6-B4ED-42F4-834F-E0710404E2A8}"/>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BF5A0E39-CCB9-4BEA-9306-63E9CEBB3F4C}"/>
              </a:ext>
            </a:extLst>
          </p:cNvPr>
          <p:cNvSpPr/>
          <p:nvPr/>
        </p:nvSpPr>
        <p:spPr>
          <a:xfrm>
            <a:off x="324852" y="1812026"/>
            <a:ext cx="9843965" cy="4505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26014227-3EDD-4514-B87F-B6A4437EE94D}"/>
              </a:ext>
            </a:extLst>
          </p:cNvPr>
          <p:cNvSpPr txBox="1"/>
          <p:nvPr/>
        </p:nvSpPr>
        <p:spPr>
          <a:xfrm>
            <a:off x="481261" y="2431988"/>
            <a:ext cx="9518484" cy="3634585"/>
          </a:xfrm>
          <a:prstGeom prst="rect">
            <a:avLst/>
          </a:prstGeom>
          <a:noFill/>
          <a:ln>
            <a:solidFill>
              <a:schemeClr val="accent1">
                <a:lumMod val="50000"/>
              </a:schemeClr>
            </a:solidFill>
          </a:ln>
        </p:spPr>
        <p:txBody>
          <a:bodyPr wrap="square" tIns="0" bIns="0" rtlCol="0">
            <a:spAutoFit/>
          </a:bodyPr>
          <a:lstStyle/>
          <a:p>
            <a:pPr marL="457200" indent="-457200" algn="l">
              <a:lnSpc>
                <a:spcPct val="150000"/>
              </a:lnSpc>
              <a:buAutoNum type="arabicPeriod"/>
            </a:pPr>
            <a:r>
              <a:rPr lang="en-GB" sz="2000" dirty="0" err="1">
                <a:solidFill>
                  <a:schemeClr val="accent5">
                    <a:lumMod val="50000"/>
                  </a:schemeClr>
                </a:solidFill>
              </a:rPr>
              <a:t>Magst</a:t>
            </a:r>
            <a:r>
              <a:rPr lang="en-GB" sz="2000" dirty="0">
                <a:solidFill>
                  <a:schemeClr val="accent5">
                    <a:lumMod val="50000"/>
                  </a:schemeClr>
                </a:solidFill>
              </a:rPr>
              <a:t> </a:t>
            </a:r>
            <a:r>
              <a:rPr lang="en-GB" sz="2000" b="1" dirty="0">
                <a:solidFill>
                  <a:schemeClr val="accent5">
                    <a:lumMod val="50000"/>
                  </a:schemeClr>
                </a:solidFill>
              </a:rPr>
              <a:t>du </a:t>
            </a:r>
            <a:r>
              <a:rPr lang="en-GB" sz="2000" dirty="0" err="1">
                <a:solidFill>
                  <a:schemeClr val="accent5">
                    <a:lumMod val="50000"/>
                  </a:schemeClr>
                </a:solidFill>
              </a:rPr>
              <a:t>Jazzmusik</a:t>
            </a:r>
            <a:r>
              <a:rPr lang="en-GB" sz="2000" dirty="0">
                <a:solidFill>
                  <a:schemeClr val="accent5">
                    <a:lumMod val="50000"/>
                  </a:schemeClr>
                </a:solidFill>
              </a:rPr>
              <a:t>?</a:t>
            </a:r>
          </a:p>
          <a:p>
            <a:pPr marL="457200" indent="-457200">
              <a:lnSpc>
                <a:spcPct val="150000"/>
              </a:lnSpc>
              <a:buAutoNum type="arabicPeriod"/>
            </a:pPr>
            <a:r>
              <a:rPr lang="en-GB" sz="2000" dirty="0" err="1">
                <a:solidFill>
                  <a:schemeClr val="accent5">
                    <a:lumMod val="50000"/>
                  </a:schemeClr>
                </a:solidFill>
              </a:rPr>
              <a:t>Darfst</a:t>
            </a:r>
            <a:r>
              <a:rPr lang="en-GB" sz="2000" dirty="0">
                <a:solidFill>
                  <a:schemeClr val="accent5">
                    <a:lumMod val="50000"/>
                  </a:schemeClr>
                </a:solidFill>
              </a:rPr>
              <a:t> </a:t>
            </a:r>
            <a:r>
              <a:rPr lang="en-GB" sz="2000" b="1" dirty="0">
                <a:solidFill>
                  <a:schemeClr val="accent5">
                    <a:lumMod val="50000"/>
                  </a:schemeClr>
                </a:solidFill>
              </a:rPr>
              <a:t>du </a:t>
            </a:r>
            <a:r>
              <a:rPr lang="en-GB" sz="2000" dirty="0" err="1">
                <a:solidFill>
                  <a:schemeClr val="accent5">
                    <a:lumMod val="50000"/>
                  </a:schemeClr>
                </a:solidFill>
              </a:rPr>
              <a:t>spät</a:t>
            </a:r>
            <a:r>
              <a:rPr lang="en-GB" sz="2000" dirty="0">
                <a:solidFill>
                  <a:schemeClr val="accent5">
                    <a:lumMod val="50000"/>
                  </a:schemeClr>
                </a:solidFill>
              </a:rPr>
              <a:t> ins Bett </a:t>
            </a:r>
            <a:r>
              <a:rPr lang="en-GB" sz="2000" dirty="0" err="1">
                <a:solidFill>
                  <a:schemeClr val="accent5">
                    <a:lumMod val="50000"/>
                  </a:schemeClr>
                </a:solidFill>
              </a:rPr>
              <a:t>gehen</a:t>
            </a:r>
            <a:r>
              <a:rPr lang="en-GB" sz="2000" dirty="0">
                <a:solidFill>
                  <a:schemeClr val="accent5">
                    <a:lumMod val="50000"/>
                  </a:schemeClr>
                </a:solidFill>
              </a:rPr>
              <a:t>?</a:t>
            </a:r>
          </a:p>
          <a:p>
            <a:pPr marL="457200" indent="-457200">
              <a:lnSpc>
                <a:spcPct val="150000"/>
              </a:lnSpc>
              <a:buAutoNum type="arabicPeriod"/>
            </a:pPr>
            <a:r>
              <a:rPr lang="en-GB" sz="2000" dirty="0" err="1">
                <a:solidFill>
                  <a:schemeClr val="accent5">
                    <a:lumMod val="50000"/>
                  </a:schemeClr>
                </a:solidFill>
              </a:rPr>
              <a:t>Benutzen</a:t>
            </a:r>
            <a:r>
              <a:rPr lang="en-GB" sz="2000" dirty="0">
                <a:solidFill>
                  <a:schemeClr val="accent5">
                    <a:lumMod val="50000"/>
                  </a:schemeClr>
                </a:solidFill>
              </a:rPr>
              <a:t> </a:t>
            </a:r>
            <a:r>
              <a:rPr lang="en-GB" sz="2000" b="1" dirty="0">
                <a:solidFill>
                  <a:schemeClr val="accent5">
                    <a:lumMod val="50000"/>
                  </a:schemeClr>
                </a:solidFill>
              </a:rPr>
              <a:t>Sie </a:t>
            </a:r>
            <a:r>
              <a:rPr lang="en-GB" sz="2000" dirty="0">
                <a:solidFill>
                  <a:schemeClr val="accent5">
                    <a:lumMod val="50000"/>
                  </a:schemeClr>
                </a:solidFill>
              </a:rPr>
              <a:t>am </a:t>
            </a:r>
            <a:r>
              <a:rPr lang="en-GB" sz="2000" dirty="0" err="1">
                <a:solidFill>
                  <a:schemeClr val="accent5">
                    <a:lumMod val="50000"/>
                  </a:schemeClr>
                </a:solidFill>
              </a:rPr>
              <a:t>Samstagabend</a:t>
            </a:r>
            <a:r>
              <a:rPr lang="en-GB" sz="2000" dirty="0">
                <a:solidFill>
                  <a:schemeClr val="accent5">
                    <a:lumMod val="50000"/>
                  </a:schemeClr>
                </a:solidFill>
              </a:rPr>
              <a:t> die </a:t>
            </a:r>
            <a:r>
              <a:rPr lang="en-GB" sz="2000" dirty="0" err="1">
                <a:solidFill>
                  <a:schemeClr val="accent5">
                    <a:lumMod val="50000"/>
                  </a:schemeClr>
                </a:solidFill>
              </a:rPr>
              <a:t>Küche</a:t>
            </a:r>
            <a:r>
              <a:rPr lang="en-GB" sz="2000" dirty="0">
                <a:solidFill>
                  <a:schemeClr val="accent5">
                    <a:lumMod val="50000"/>
                  </a:schemeClr>
                </a:solidFill>
              </a:rPr>
              <a:t>?</a:t>
            </a:r>
            <a:endParaRPr lang="en-GB" sz="2000" b="1" dirty="0">
              <a:solidFill>
                <a:schemeClr val="accent5">
                  <a:lumMod val="50000"/>
                </a:schemeClr>
              </a:solidFill>
            </a:endParaRPr>
          </a:p>
          <a:p>
            <a:pPr marL="457200" indent="-457200">
              <a:lnSpc>
                <a:spcPct val="150000"/>
              </a:lnSpc>
              <a:buAutoNum type="arabicPeriod"/>
            </a:pPr>
            <a:r>
              <a:rPr lang="en-GB" sz="2000" dirty="0" err="1">
                <a:solidFill>
                  <a:schemeClr val="accent5">
                    <a:lumMod val="50000"/>
                  </a:schemeClr>
                </a:solidFill>
              </a:rPr>
              <a:t>Wir</a:t>
            </a:r>
            <a:r>
              <a:rPr lang="en-GB" sz="2000" dirty="0">
                <a:solidFill>
                  <a:schemeClr val="accent5">
                    <a:lumMod val="50000"/>
                  </a:schemeClr>
                </a:solidFill>
              </a:rPr>
              <a:t> </a:t>
            </a:r>
            <a:r>
              <a:rPr lang="en-GB" sz="2000" dirty="0" err="1">
                <a:solidFill>
                  <a:schemeClr val="accent5">
                    <a:lumMod val="50000"/>
                  </a:schemeClr>
                </a:solidFill>
              </a:rPr>
              <a:t>tanzen</a:t>
            </a:r>
            <a:r>
              <a:rPr lang="en-GB" sz="2000" dirty="0">
                <a:solidFill>
                  <a:schemeClr val="accent5">
                    <a:lumMod val="50000"/>
                  </a:schemeClr>
                </a:solidFill>
              </a:rPr>
              <a:t> </a:t>
            </a:r>
            <a:r>
              <a:rPr lang="en-GB" sz="2000" dirty="0" err="1">
                <a:solidFill>
                  <a:schemeClr val="accent5">
                    <a:lumMod val="50000"/>
                  </a:schemeClr>
                </a:solidFill>
              </a:rPr>
              <a:t>viel</a:t>
            </a:r>
            <a:r>
              <a:rPr lang="en-GB" sz="2000" dirty="0">
                <a:solidFill>
                  <a:schemeClr val="accent5">
                    <a:lumMod val="50000"/>
                  </a:schemeClr>
                </a:solidFill>
              </a:rPr>
              <a:t>. </a:t>
            </a:r>
            <a:r>
              <a:rPr lang="en-GB" sz="2000" dirty="0" err="1">
                <a:solidFill>
                  <a:schemeClr val="accent5">
                    <a:lumMod val="50000"/>
                  </a:schemeClr>
                </a:solidFill>
              </a:rPr>
              <a:t>Werden</a:t>
            </a:r>
            <a:r>
              <a:rPr lang="en-GB" sz="2000" dirty="0">
                <a:solidFill>
                  <a:schemeClr val="accent5">
                    <a:lumMod val="50000"/>
                  </a:schemeClr>
                </a:solidFill>
              </a:rPr>
              <a:t> </a:t>
            </a:r>
            <a:r>
              <a:rPr lang="en-GB" sz="2000" b="1" dirty="0">
                <a:solidFill>
                  <a:schemeClr val="accent5">
                    <a:lumMod val="50000"/>
                  </a:schemeClr>
                </a:solidFill>
              </a:rPr>
              <a:t>Sie </a:t>
            </a:r>
            <a:r>
              <a:rPr lang="en-GB" sz="2000" dirty="0" err="1">
                <a:solidFill>
                  <a:schemeClr val="accent5">
                    <a:lumMod val="50000"/>
                  </a:schemeClr>
                </a:solidFill>
              </a:rPr>
              <a:t>leicht</a:t>
            </a:r>
            <a:r>
              <a:rPr lang="en-GB" sz="2000" dirty="0">
                <a:solidFill>
                  <a:schemeClr val="accent5">
                    <a:lumMod val="50000"/>
                  </a:schemeClr>
                </a:solidFill>
              </a:rPr>
              <a:t> </a:t>
            </a:r>
            <a:r>
              <a:rPr lang="en-GB" sz="2000" dirty="0" err="1">
                <a:solidFill>
                  <a:schemeClr val="accent5">
                    <a:lumMod val="50000"/>
                  </a:schemeClr>
                </a:solidFill>
              </a:rPr>
              <a:t>müde</a:t>
            </a:r>
            <a:r>
              <a:rPr lang="en-GB" sz="2000" dirty="0">
                <a:solidFill>
                  <a:schemeClr val="accent5">
                    <a:lumMod val="50000"/>
                  </a:schemeClr>
                </a:solidFill>
              </a:rPr>
              <a:t>?</a:t>
            </a:r>
          </a:p>
          <a:p>
            <a:pPr marL="457200" indent="-457200">
              <a:lnSpc>
                <a:spcPct val="150000"/>
              </a:lnSpc>
              <a:buAutoNum type="arabicPeriod"/>
            </a:pPr>
            <a:r>
              <a:rPr lang="en-GB" sz="2000" dirty="0" err="1">
                <a:solidFill>
                  <a:schemeClr val="accent5">
                    <a:lumMod val="50000"/>
                  </a:schemeClr>
                </a:solidFill>
              </a:rPr>
              <a:t>Können</a:t>
            </a:r>
            <a:r>
              <a:rPr lang="en-GB" sz="2000" dirty="0">
                <a:solidFill>
                  <a:schemeClr val="accent5">
                    <a:lumMod val="50000"/>
                  </a:schemeClr>
                </a:solidFill>
              </a:rPr>
              <a:t> </a:t>
            </a:r>
            <a:r>
              <a:rPr lang="en-GB" sz="2000" b="1" dirty="0">
                <a:solidFill>
                  <a:schemeClr val="accent5">
                    <a:lumMod val="50000"/>
                  </a:schemeClr>
                </a:solidFill>
              </a:rPr>
              <a:t>Sie</a:t>
            </a:r>
            <a:r>
              <a:rPr lang="en-GB" sz="2000" dirty="0">
                <a:solidFill>
                  <a:schemeClr val="accent5">
                    <a:lumMod val="50000"/>
                  </a:schemeClr>
                </a:solidFill>
              </a:rPr>
              <a:t> am </a:t>
            </a:r>
            <a:r>
              <a:rPr lang="en-GB" sz="2000" dirty="0" err="1">
                <a:solidFill>
                  <a:schemeClr val="accent5">
                    <a:lumMod val="50000"/>
                  </a:schemeClr>
                </a:solidFill>
              </a:rPr>
              <a:t>Samstagmorgen</a:t>
            </a:r>
            <a:r>
              <a:rPr lang="en-GB" sz="2000" dirty="0">
                <a:solidFill>
                  <a:schemeClr val="accent5">
                    <a:lumMod val="50000"/>
                  </a:schemeClr>
                </a:solidFill>
              </a:rPr>
              <a:t> das Bad </a:t>
            </a:r>
            <a:r>
              <a:rPr lang="en-GB" sz="2000" dirty="0" err="1">
                <a:solidFill>
                  <a:schemeClr val="accent5">
                    <a:lumMod val="50000"/>
                  </a:schemeClr>
                </a:solidFill>
              </a:rPr>
              <a:t>putzen</a:t>
            </a:r>
            <a:r>
              <a:rPr lang="en-GB" sz="2000" dirty="0">
                <a:solidFill>
                  <a:schemeClr val="accent5">
                    <a:lumMod val="50000"/>
                  </a:schemeClr>
                </a:solidFill>
              </a:rPr>
              <a:t>?</a:t>
            </a:r>
          </a:p>
          <a:p>
            <a:pPr marL="457200" indent="-457200">
              <a:lnSpc>
                <a:spcPct val="150000"/>
              </a:lnSpc>
              <a:buAutoNum type="arabicPeriod"/>
            </a:pPr>
            <a:r>
              <a:rPr lang="en-GB" sz="2000" dirty="0">
                <a:solidFill>
                  <a:schemeClr val="accent5">
                    <a:lumMod val="50000"/>
                  </a:schemeClr>
                </a:solidFill>
              </a:rPr>
              <a:t>Die </a:t>
            </a:r>
            <a:r>
              <a:rPr lang="en-GB" sz="2000" dirty="0" err="1">
                <a:solidFill>
                  <a:schemeClr val="accent5">
                    <a:lumMod val="50000"/>
                  </a:schemeClr>
                </a:solidFill>
              </a:rPr>
              <a:t>Gäste</a:t>
            </a:r>
            <a:r>
              <a:rPr lang="en-GB" sz="2000" dirty="0">
                <a:solidFill>
                  <a:schemeClr val="accent5">
                    <a:lumMod val="50000"/>
                  </a:schemeClr>
                </a:solidFill>
              </a:rPr>
              <a:t> </a:t>
            </a:r>
            <a:r>
              <a:rPr lang="en-GB" sz="2000" dirty="0" err="1">
                <a:solidFill>
                  <a:schemeClr val="accent5">
                    <a:lumMod val="50000"/>
                  </a:schemeClr>
                </a:solidFill>
              </a:rPr>
              <a:t>kommen</a:t>
            </a:r>
            <a:r>
              <a:rPr lang="en-GB" sz="2000" dirty="0">
                <a:solidFill>
                  <a:schemeClr val="accent5">
                    <a:lumMod val="50000"/>
                  </a:schemeClr>
                </a:solidFill>
              </a:rPr>
              <a:t> um 20.00. Wie </a:t>
            </a:r>
            <a:r>
              <a:rPr lang="en-GB" sz="2000" dirty="0" err="1">
                <a:solidFill>
                  <a:schemeClr val="accent5">
                    <a:lumMod val="50000"/>
                  </a:schemeClr>
                </a:solidFill>
              </a:rPr>
              <a:t>findest</a:t>
            </a:r>
            <a:r>
              <a:rPr lang="en-GB" sz="2000" dirty="0">
                <a:solidFill>
                  <a:schemeClr val="accent5">
                    <a:lumMod val="50000"/>
                  </a:schemeClr>
                </a:solidFill>
              </a:rPr>
              <a:t> </a:t>
            </a:r>
            <a:r>
              <a:rPr lang="en-GB" sz="2000" b="1" dirty="0">
                <a:solidFill>
                  <a:schemeClr val="accent5">
                    <a:lumMod val="50000"/>
                  </a:schemeClr>
                </a:solidFill>
              </a:rPr>
              <a:t>du</a:t>
            </a:r>
            <a:r>
              <a:rPr lang="en-GB" sz="2000" dirty="0">
                <a:solidFill>
                  <a:schemeClr val="accent5">
                    <a:lumMod val="50000"/>
                  </a:schemeClr>
                </a:solidFill>
              </a:rPr>
              <a:t> das?</a:t>
            </a:r>
          </a:p>
          <a:p>
            <a:pPr marL="457200" indent="-457200">
              <a:lnSpc>
                <a:spcPct val="150000"/>
              </a:lnSpc>
              <a:buAutoNum type="arabicPeriod"/>
            </a:pPr>
            <a:r>
              <a:rPr lang="en-GB" sz="2000" dirty="0">
                <a:solidFill>
                  <a:schemeClr val="accent5">
                    <a:lumMod val="50000"/>
                  </a:schemeClr>
                </a:solidFill>
              </a:rPr>
              <a:t>Ich </a:t>
            </a:r>
            <a:r>
              <a:rPr lang="en-GB" sz="2000" dirty="0" err="1">
                <a:solidFill>
                  <a:schemeClr val="accent5">
                    <a:lumMod val="50000"/>
                  </a:schemeClr>
                </a:solidFill>
              </a:rPr>
              <a:t>gehe</a:t>
            </a:r>
            <a:r>
              <a:rPr lang="en-GB" sz="2000" dirty="0">
                <a:solidFill>
                  <a:schemeClr val="accent5">
                    <a:lumMod val="50000"/>
                  </a:schemeClr>
                </a:solidFill>
              </a:rPr>
              <a:t> </a:t>
            </a:r>
            <a:r>
              <a:rPr lang="en-GB" sz="2000" dirty="0" err="1">
                <a:solidFill>
                  <a:schemeClr val="accent5">
                    <a:lumMod val="50000"/>
                  </a:schemeClr>
                </a:solidFill>
              </a:rPr>
              <a:t>später</a:t>
            </a:r>
            <a:r>
              <a:rPr lang="en-GB" sz="2000" dirty="0">
                <a:solidFill>
                  <a:schemeClr val="accent5">
                    <a:lumMod val="50000"/>
                  </a:schemeClr>
                </a:solidFill>
              </a:rPr>
              <a:t> </a:t>
            </a:r>
            <a:r>
              <a:rPr lang="en-GB" sz="2000" dirty="0" err="1">
                <a:solidFill>
                  <a:schemeClr val="accent5">
                    <a:lumMod val="50000"/>
                  </a:schemeClr>
                </a:solidFill>
              </a:rPr>
              <a:t>zum</a:t>
            </a:r>
            <a:r>
              <a:rPr lang="en-GB" sz="2000" dirty="0">
                <a:solidFill>
                  <a:schemeClr val="accent5">
                    <a:lumMod val="50000"/>
                  </a:schemeClr>
                </a:solidFill>
              </a:rPr>
              <a:t> </a:t>
            </a:r>
            <a:r>
              <a:rPr lang="en-GB" sz="2000" dirty="0" err="1">
                <a:solidFill>
                  <a:schemeClr val="accent5">
                    <a:lumMod val="50000"/>
                  </a:schemeClr>
                </a:solidFill>
              </a:rPr>
              <a:t>Geschäft</a:t>
            </a:r>
            <a:r>
              <a:rPr lang="en-GB" sz="2000" dirty="0">
                <a:solidFill>
                  <a:schemeClr val="accent5">
                    <a:lumMod val="50000"/>
                  </a:schemeClr>
                </a:solidFill>
              </a:rPr>
              <a:t>. </a:t>
            </a:r>
            <a:r>
              <a:rPr lang="en-GB" sz="2000" dirty="0" err="1">
                <a:solidFill>
                  <a:schemeClr val="accent5">
                    <a:lumMod val="50000"/>
                  </a:schemeClr>
                </a:solidFill>
              </a:rPr>
              <a:t>Brauchen</a:t>
            </a:r>
            <a:r>
              <a:rPr lang="en-GB" sz="2000" dirty="0">
                <a:solidFill>
                  <a:schemeClr val="accent5">
                    <a:lumMod val="50000"/>
                  </a:schemeClr>
                </a:solidFill>
              </a:rPr>
              <a:t> </a:t>
            </a:r>
            <a:r>
              <a:rPr lang="en-GB" sz="2000" b="1" dirty="0">
                <a:solidFill>
                  <a:schemeClr val="accent5">
                    <a:lumMod val="50000"/>
                  </a:schemeClr>
                </a:solidFill>
              </a:rPr>
              <a:t>Sie </a:t>
            </a:r>
            <a:r>
              <a:rPr lang="en-GB" sz="2000" dirty="0" err="1">
                <a:solidFill>
                  <a:schemeClr val="accent5">
                    <a:lumMod val="50000"/>
                  </a:schemeClr>
                </a:solidFill>
              </a:rPr>
              <a:t>etwas</a:t>
            </a:r>
            <a:r>
              <a:rPr lang="en-GB" sz="2000" dirty="0">
                <a:solidFill>
                  <a:schemeClr val="accent5">
                    <a:lumMod val="50000"/>
                  </a:schemeClr>
                </a:solidFill>
              </a:rPr>
              <a:t>?</a:t>
            </a:r>
          </a:p>
          <a:p>
            <a:pPr marL="457200" indent="-457200">
              <a:lnSpc>
                <a:spcPct val="150000"/>
              </a:lnSpc>
              <a:buAutoNum type="arabicPeriod"/>
            </a:pPr>
            <a:r>
              <a:rPr lang="en-GB" sz="2000" dirty="0">
                <a:solidFill>
                  <a:schemeClr val="accent5">
                    <a:lumMod val="50000"/>
                  </a:schemeClr>
                </a:solidFill>
              </a:rPr>
              <a:t>Ich </a:t>
            </a:r>
            <a:r>
              <a:rPr lang="en-GB" sz="2000" dirty="0" err="1">
                <a:solidFill>
                  <a:schemeClr val="accent5">
                    <a:lumMod val="50000"/>
                  </a:schemeClr>
                </a:solidFill>
              </a:rPr>
              <a:t>nehme</a:t>
            </a:r>
            <a:r>
              <a:rPr lang="en-GB" sz="2000" dirty="0">
                <a:solidFill>
                  <a:schemeClr val="accent5">
                    <a:lumMod val="50000"/>
                  </a:schemeClr>
                </a:solidFill>
              </a:rPr>
              <a:t> den Zug. </a:t>
            </a:r>
            <a:r>
              <a:rPr lang="en-GB" sz="2000" dirty="0" err="1">
                <a:solidFill>
                  <a:schemeClr val="accent5">
                    <a:lumMod val="50000"/>
                  </a:schemeClr>
                </a:solidFill>
              </a:rPr>
              <a:t>Kannst</a:t>
            </a:r>
            <a:r>
              <a:rPr lang="en-GB" sz="2000" dirty="0">
                <a:solidFill>
                  <a:schemeClr val="accent5">
                    <a:lumMod val="50000"/>
                  </a:schemeClr>
                </a:solidFill>
              </a:rPr>
              <a:t> </a:t>
            </a:r>
            <a:r>
              <a:rPr lang="en-GB" sz="2000" b="1" dirty="0">
                <a:solidFill>
                  <a:schemeClr val="accent5">
                    <a:lumMod val="50000"/>
                  </a:schemeClr>
                </a:solidFill>
              </a:rPr>
              <a:t>du</a:t>
            </a:r>
            <a:r>
              <a:rPr lang="en-GB" sz="2000" dirty="0">
                <a:solidFill>
                  <a:schemeClr val="accent5">
                    <a:lumMod val="50000"/>
                  </a:schemeClr>
                </a:solidFill>
              </a:rPr>
              <a:t> </a:t>
            </a:r>
            <a:r>
              <a:rPr lang="en-GB" sz="2000" dirty="0" err="1">
                <a:solidFill>
                  <a:schemeClr val="accent5">
                    <a:lumMod val="50000"/>
                  </a:schemeClr>
                </a:solidFill>
              </a:rPr>
              <a:t>zum</a:t>
            </a:r>
            <a:r>
              <a:rPr lang="en-GB" sz="2000" dirty="0">
                <a:solidFill>
                  <a:schemeClr val="accent5">
                    <a:lumMod val="50000"/>
                  </a:schemeClr>
                </a:solidFill>
              </a:rPr>
              <a:t> </a:t>
            </a:r>
            <a:r>
              <a:rPr lang="en-GB" sz="2000" dirty="0" err="1">
                <a:solidFill>
                  <a:schemeClr val="accent5">
                    <a:lumMod val="50000"/>
                  </a:schemeClr>
                </a:solidFill>
              </a:rPr>
              <a:t>Bahnhof</a:t>
            </a:r>
            <a:r>
              <a:rPr lang="en-GB" sz="2000" dirty="0">
                <a:solidFill>
                  <a:schemeClr val="accent5">
                    <a:lumMod val="50000"/>
                  </a:schemeClr>
                </a:solidFill>
              </a:rPr>
              <a:t> </a:t>
            </a:r>
            <a:r>
              <a:rPr lang="en-GB" sz="2000" dirty="0" err="1">
                <a:solidFill>
                  <a:schemeClr val="accent5">
                    <a:lumMod val="50000"/>
                  </a:schemeClr>
                </a:solidFill>
              </a:rPr>
              <a:t>kommen</a:t>
            </a:r>
            <a:r>
              <a:rPr lang="en-GB" sz="2000" dirty="0">
                <a:solidFill>
                  <a:schemeClr val="accent5">
                    <a:lumMod val="50000"/>
                  </a:schemeClr>
                </a:solidFill>
              </a:rPr>
              <a:t>?	    </a:t>
            </a:r>
          </a:p>
        </p:txBody>
      </p:sp>
      <p:sp>
        <p:nvSpPr>
          <p:cNvPr id="10" name="Rectangle 9">
            <a:extLst>
              <a:ext uri="{FF2B5EF4-FFF2-40B4-BE49-F238E27FC236}">
                <a16:creationId xmlns:a16="http://schemas.microsoft.com/office/drawing/2014/main" id="{9FADE669-428B-4125-A506-64A81ED21851}"/>
              </a:ext>
            </a:extLst>
          </p:cNvPr>
          <p:cNvSpPr/>
          <p:nvPr/>
        </p:nvSpPr>
        <p:spPr>
          <a:xfrm>
            <a:off x="1816768" y="1964426"/>
            <a:ext cx="5462337" cy="308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Katja.Nowak@hallo.de; Z.Nowak@hallo.de</a:t>
            </a:r>
          </a:p>
        </p:txBody>
      </p:sp>
      <p:sp>
        <p:nvSpPr>
          <p:cNvPr id="11" name="Rectangle 10">
            <a:extLst>
              <a:ext uri="{FF2B5EF4-FFF2-40B4-BE49-F238E27FC236}">
                <a16:creationId xmlns:a16="http://schemas.microsoft.com/office/drawing/2014/main" id="{31E26C4B-CEE2-44B8-AB6F-A2A799DE4A98}"/>
              </a:ext>
            </a:extLst>
          </p:cNvPr>
          <p:cNvSpPr/>
          <p:nvPr/>
        </p:nvSpPr>
        <p:spPr>
          <a:xfrm>
            <a:off x="481263" y="1964427"/>
            <a:ext cx="1187115" cy="308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accent5">
                    <a:lumMod val="50000"/>
                  </a:schemeClr>
                </a:solidFill>
              </a:rPr>
              <a:t>An:</a:t>
            </a:r>
          </a:p>
        </p:txBody>
      </p:sp>
      <p:pic>
        <p:nvPicPr>
          <p:cNvPr id="14" name="Picture 13">
            <a:extLst>
              <a:ext uri="{FF2B5EF4-FFF2-40B4-BE49-F238E27FC236}">
                <a16:creationId xmlns:a16="http://schemas.microsoft.com/office/drawing/2014/main" id="{5255A31A-94F2-4746-B99D-B5D944361A19}"/>
              </a:ext>
            </a:extLst>
          </p:cNvPr>
          <p:cNvPicPr>
            <a:picLocks noChangeAspect="1"/>
          </p:cNvPicPr>
          <p:nvPr/>
        </p:nvPicPr>
        <p:blipFill>
          <a:blip r:embed="rId5"/>
          <a:stretch>
            <a:fillRect/>
          </a:stretch>
        </p:blipFill>
        <p:spPr>
          <a:xfrm>
            <a:off x="10729934" y="4935659"/>
            <a:ext cx="1229266" cy="1252681"/>
          </a:xfrm>
          <a:prstGeom prst="rect">
            <a:avLst/>
          </a:prstGeom>
        </p:spPr>
      </p:pic>
      <p:sp>
        <p:nvSpPr>
          <p:cNvPr id="15" name="Rectangle 14">
            <a:extLst>
              <a:ext uri="{FF2B5EF4-FFF2-40B4-BE49-F238E27FC236}">
                <a16:creationId xmlns:a16="http://schemas.microsoft.com/office/drawing/2014/main" id="{5DA447C7-A2A0-41B9-8F30-070D20AFD1D0}"/>
              </a:ext>
            </a:extLst>
          </p:cNvPr>
          <p:cNvSpPr/>
          <p:nvPr/>
        </p:nvSpPr>
        <p:spPr>
          <a:xfrm>
            <a:off x="8693031" y="1964426"/>
            <a:ext cx="1306713" cy="308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accent5">
                    <a:lumMod val="50000"/>
                  </a:schemeClr>
                </a:solidFill>
              </a:rPr>
              <a:t>Party!</a:t>
            </a:r>
          </a:p>
        </p:txBody>
      </p:sp>
      <p:sp>
        <p:nvSpPr>
          <p:cNvPr id="16" name="Rectangle 15">
            <a:extLst>
              <a:ext uri="{FF2B5EF4-FFF2-40B4-BE49-F238E27FC236}">
                <a16:creationId xmlns:a16="http://schemas.microsoft.com/office/drawing/2014/main" id="{B85E0C5A-1BA0-46CF-BDE3-9F3F9F2B307E}"/>
              </a:ext>
            </a:extLst>
          </p:cNvPr>
          <p:cNvSpPr/>
          <p:nvPr/>
        </p:nvSpPr>
        <p:spPr>
          <a:xfrm>
            <a:off x="7392511" y="1964427"/>
            <a:ext cx="1187115" cy="3084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err="1">
                <a:solidFill>
                  <a:schemeClr val="accent5">
                    <a:lumMod val="50000"/>
                  </a:schemeClr>
                </a:solidFill>
              </a:rPr>
              <a:t>Betreffs</a:t>
            </a:r>
            <a:r>
              <a:rPr lang="en-GB" sz="2000" b="1" dirty="0">
                <a:solidFill>
                  <a:schemeClr val="accent5">
                    <a:lumMod val="50000"/>
                  </a:schemeClr>
                </a:solidFill>
              </a:rPr>
              <a:t>:</a:t>
            </a:r>
          </a:p>
        </p:txBody>
      </p:sp>
      <p:sp>
        <p:nvSpPr>
          <p:cNvPr id="18" name="Speech Bubble: Rectangle with Corners Rounded 17">
            <a:extLst>
              <a:ext uri="{FF2B5EF4-FFF2-40B4-BE49-F238E27FC236}">
                <a16:creationId xmlns:a16="http://schemas.microsoft.com/office/drawing/2014/main" id="{B8064BAE-ED8A-40D1-9A2F-C38BC10C5D92}"/>
              </a:ext>
            </a:extLst>
          </p:cNvPr>
          <p:cNvSpPr/>
          <p:nvPr/>
        </p:nvSpPr>
        <p:spPr>
          <a:xfrm>
            <a:off x="10274777" y="2551488"/>
            <a:ext cx="1688434" cy="2031768"/>
          </a:xfrm>
          <a:prstGeom prst="wedgeRoundRectCallout">
            <a:avLst>
              <a:gd name="adj1" fmla="val 26933"/>
              <a:gd name="adj2" fmla="val 64137"/>
              <a:gd name="adj3" fmla="val 16667"/>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bg1"/>
                </a:solidFill>
              </a:rPr>
              <a:t>Wir</a:t>
            </a:r>
            <a:r>
              <a:rPr lang="en-GB" sz="2000" dirty="0">
                <a:solidFill>
                  <a:schemeClr val="bg1"/>
                </a:solidFill>
              </a:rPr>
              <a:t> </a:t>
            </a:r>
            <a:r>
              <a:rPr lang="en-GB" sz="2000" dirty="0" err="1">
                <a:solidFill>
                  <a:schemeClr val="bg1"/>
                </a:solidFill>
              </a:rPr>
              <a:t>planen</a:t>
            </a:r>
            <a:r>
              <a:rPr lang="en-GB" sz="2000" dirty="0">
                <a:solidFill>
                  <a:schemeClr val="bg1"/>
                </a:solidFill>
              </a:rPr>
              <a:t> </a:t>
            </a:r>
            <a:r>
              <a:rPr lang="en-GB" sz="2000" dirty="0" err="1">
                <a:solidFill>
                  <a:schemeClr val="bg1"/>
                </a:solidFill>
              </a:rPr>
              <a:t>eine</a:t>
            </a:r>
            <a:r>
              <a:rPr lang="en-GB" sz="2000" dirty="0">
                <a:solidFill>
                  <a:schemeClr val="bg1"/>
                </a:solidFill>
              </a:rPr>
              <a:t> Party </a:t>
            </a:r>
            <a:r>
              <a:rPr lang="en-GB" sz="2000" dirty="0" err="1">
                <a:solidFill>
                  <a:schemeClr val="bg1"/>
                </a:solidFill>
              </a:rPr>
              <a:t>für</a:t>
            </a:r>
            <a:r>
              <a:rPr lang="en-GB" sz="2000" dirty="0">
                <a:solidFill>
                  <a:schemeClr val="bg1"/>
                </a:solidFill>
              </a:rPr>
              <a:t> Katja! Sie </a:t>
            </a:r>
            <a:r>
              <a:rPr lang="en-GB" sz="2000" dirty="0" err="1">
                <a:solidFill>
                  <a:schemeClr val="bg1"/>
                </a:solidFill>
              </a:rPr>
              <a:t>wird</a:t>
            </a:r>
            <a:r>
              <a:rPr lang="en-GB" sz="2000" dirty="0">
                <a:solidFill>
                  <a:schemeClr val="bg1"/>
                </a:solidFill>
              </a:rPr>
              <a:t> </a:t>
            </a:r>
            <a:r>
              <a:rPr lang="en-GB" sz="2000" dirty="0" err="1">
                <a:solidFill>
                  <a:schemeClr val="bg1"/>
                </a:solidFill>
              </a:rPr>
              <a:t>dreizehn</a:t>
            </a:r>
            <a:r>
              <a:rPr lang="en-GB" sz="2000" dirty="0">
                <a:solidFill>
                  <a:schemeClr val="bg1"/>
                </a:solidFill>
              </a:rPr>
              <a:t>!</a:t>
            </a:r>
          </a:p>
        </p:txBody>
      </p:sp>
      <p:pic>
        <p:nvPicPr>
          <p:cNvPr id="21" name="Picture 20">
            <a:extLst>
              <a:ext uri="{FF2B5EF4-FFF2-40B4-BE49-F238E27FC236}">
                <a16:creationId xmlns:a16="http://schemas.microsoft.com/office/drawing/2014/main" id="{D22D7294-2844-44A3-972C-56570229734C}"/>
              </a:ext>
            </a:extLst>
          </p:cNvPr>
          <p:cNvPicPr>
            <a:picLocks noChangeAspect="1"/>
          </p:cNvPicPr>
          <p:nvPr/>
        </p:nvPicPr>
        <p:blipFill>
          <a:blip r:embed="rId6"/>
          <a:stretch>
            <a:fillRect/>
          </a:stretch>
        </p:blipFill>
        <p:spPr>
          <a:xfrm>
            <a:off x="8779352" y="5653206"/>
            <a:ext cx="391619" cy="383748"/>
          </a:xfrm>
          <a:prstGeom prst="rect">
            <a:avLst/>
          </a:prstGeom>
        </p:spPr>
      </p:pic>
      <p:pic>
        <p:nvPicPr>
          <p:cNvPr id="22" name="Picture 21" descr="A close up of a logo&#10;&#10;Description automatically generated">
            <a:extLst>
              <a:ext uri="{FF2B5EF4-FFF2-40B4-BE49-F238E27FC236}">
                <a16:creationId xmlns:a16="http://schemas.microsoft.com/office/drawing/2014/main" id="{4C56C466-9A94-4BDA-B56D-E960F3479C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4607" y="5606036"/>
            <a:ext cx="321851" cy="415498"/>
          </a:xfrm>
          <a:prstGeom prst="rect">
            <a:avLst/>
          </a:prstGeom>
        </p:spPr>
      </p:pic>
      <p:sp>
        <p:nvSpPr>
          <p:cNvPr id="33" name="TextBox 32">
            <a:extLst>
              <a:ext uri="{FF2B5EF4-FFF2-40B4-BE49-F238E27FC236}">
                <a16:creationId xmlns:a16="http://schemas.microsoft.com/office/drawing/2014/main" id="{F224422F-AF6C-458D-ABA5-34C819BD0503}"/>
              </a:ext>
            </a:extLst>
          </p:cNvPr>
          <p:cNvSpPr txBox="1"/>
          <p:nvPr/>
        </p:nvSpPr>
        <p:spPr>
          <a:xfrm>
            <a:off x="9283127" y="5629466"/>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pic>
        <p:nvPicPr>
          <p:cNvPr id="34" name="Picture 33">
            <a:extLst>
              <a:ext uri="{FF2B5EF4-FFF2-40B4-BE49-F238E27FC236}">
                <a16:creationId xmlns:a16="http://schemas.microsoft.com/office/drawing/2014/main" id="{3DD93297-FBB1-4D46-908B-CB6FBE99933E}"/>
              </a:ext>
            </a:extLst>
          </p:cNvPr>
          <p:cNvPicPr>
            <a:picLocks noChangeAspect="1"/>
          </p:cNvPicPr>
          <p:nvPr/>
        </p:nvPicPr>
        <p:blipFill>
          <a:blip r:embed="rId6"/>
          <a:stretch>
            <a:fillRect/>
          </a:stretch>
        </p:blipFill>
        <p:spPr>
          <a:xfrm>
            <a:off x="8763007" y="5197565"/>
            <a:ext cx="391619" cy="383748"/>
          </a:xfrm>
          <a:prstGeom prst="rect">
            <a:avLst/>
          </a:prstGeom>
        </p:spPr>
      </p:pic>
      <p:pic>
        <p:nvPicPr>
          <p:cNvPr id="35" name="Picture 34" descr="A close up of a logo&#10;&#10;Description automatically generated">
            <a:extLst>
              <a:ext uri="{FF2B5EF4-FFF2-40B4-BE49-F238E27FC236}">
                <a16:creationId xmlns:a16="http://schemas.microsoft.com/office/drawing/2014/main" id="{07A56A5D-8489-4F33-99A8-193847DFE1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3328" y="5152603"/>
            <a:ext cx="321851" cy="415498"/>
          </a:xfrm>
          <a:prstGeom prst="rect">
            <a:avLst/>
          </a:prstGeom>
        </p:spPr>
      </p:pic>
      <p:sp>
        <p:nvSpPr>
          <p:cNvPr id="36" name="TextBox 35">
            <a:extLst>
              <a:ext uri="{FF2B5EF4-FFF2-40B4-BE49-F238E27FC236}">
                <a16:creationId xmlns:a16="http://schemas.microsoft.com/office/drawing/2014/main" id="{BE09A4E8-ACE9-4044-9DD9-CB11BB8D65F5}"/>
              </a:ext>
            </a:extLst>
          </p:cNvPr>
          <p:cNvSpPr txBox="1"/>
          <p:nvPr/>
        </p:nvSpPr>
        <p:spPr>
          <a:xfrm>
            <a:off x="9260856" y="5172685"/>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pic>
        <p:nvPicPr>
          <p:cNvPr id="37" name="Picture 36">
            <a:extLst>
              <a:ext uri="{FF2B5EF4-FFF2-40B4-BE49-F238E27FC236}">
                <a16:creationId xmlns:a16="http://schemas.microsoft.com/office/drawing/2014/main" id="{87762B20-BD69-4A17-B854-1920A605A95C}"/>
              </a:ext>
            </a:extLst>
          </p:cNvPr>
          <p:cNvPicPr>
            <a:picLocks noChangeAspect="1"/>
          </p:cNvPicPr>
          <p:nvPr/>
        </p:nvPicPr>
        <p:blipFill>
          <a:blip r:embed="rId6"/>
          <a:stretch>
            <a:fillRect/>
          </a:stretch>
        </p:blipFill>
        <p:spPr>
          <a:xfrm>
            <a:off x="8763007" y="4741927"/>
            <a:ext cx="391619" cy="383748"/>
          </a:xfrm>
          <a:prstGeom prst="rect">
            <a:avLst/>
          </a:prstGeom>
        </p:spPr>
      </p:pic>
      <p:pic>
        <p:nvPicPr>
          <p:cNvPr id="38" name="Picture 37" descr="A close up of a logo&#10;&#10;Description automatically generated">
            <a:extLst>
              <a:ext uri="{FF2B5EF4-FFF2-40B4-BE49-F238E27FC236}">
                <a16:creationId xmlns:a16="http://schemas.microsoft.com/office/drawing/2014/main" id="{6943D6A0-5BCE-4FAE-914A-70772C626D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3328" y="4699167"/>
            <a:ext cx="321851" cy="415498"/>
          </a:xfrm>
          <a:prstGeom prst="rect">
            <a:avLst/>
          </a:prstGeom>
        </p:spPr>
      </p:pic>
      <p:sp>
        <p:nvSpPr>
          <p:cNvPr id="39" name="TextBox 38">
            <a:extLst>
              <a:ext uri="{FF2B5EF4-FFF2-40B4-BE49-F238E27FC236}">
                <a16:creationId xmlns:a16="http://schemas.microsoft.com/office/drawing/2014/main" id="{5B63F127-6B78-49D6-B797-B7D9386E0592}"/>
              </a:ext>
            </a:extLst>
          </p:cNvPr>
          <p:cNvSpPr txBox="1"/>
          <p:nvPr/>
        </p:nvSpPr>
        <p:spPr>
          <a:xfrm>
            <a:off x="9260856" y="4715902"/>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pic>
        <p:nvPicPr>
          <p:cNvPr id="40" name="Picture 39">
            <a:extLst>
              <a:ext uri="{FF2B5EF4-FFF2-40B4-BE49-F238E27FC236}">
                <a16:creationId xmlns:a16="http://schemas.microsoft.com/office/drawing/2014/main" id="{51931681-EFBA-4247-9C26-688BF185B0BB}"/>
              </a:ext>
            </a:extLst>
          </p:cNvPr>
          <p:cNvPicPr>
            <a:picLocks noChangeAspect="1"/>
          </p:cNvPicPr>
          <p:nvPr/>
        </p:nvPicPr>
        <p:blipFill>
          <a:blip r:embed="rId6"/>
          <a:stretch>
            <a:fillRect/>
          </a:stretch>
        </p:blipFill>
        <p:spPr>
          <a:xfrm>
            <a:off x="8763007" y="4286289"/>
            <a:ext cx="391619" cy="383748"/>
          </a:xfrm>
          <a:prstGeom prst="rect">
            <a:avLst/>
          </a:prstGeom>
        </p:spPr>
      </p:pic>
      <p:pic>
        <p:nvPicPr>
          <p:cNvPr id="41" name="Picture 40" descr="A close up of a logo&#10;&#10;Description automatically generated">
            <a:extLst>
              <a:ext uri="{FF2B5EF4-FFF2-40B4-BE49-F238E27FC236}">
                <a16:creationId xmlns:a16="http://schemas.microsoft.com/office/drawing/2014/main" id="{0DC4B967-1C87-412C-892F-3DA95FD8D5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3328" y="4245731"/>
            <a:ext cx="321851" cy="415498"/>
          </a:xfrm>
          <a:prstGeom prst="rect">
            <a:avLst/>
          </a:prstGeom>
        </p:spPr>
      </p:pic>
      <p:sp>
        <p:nvSpPr>
          <p:cNvPr id="42" name="TextBox 41">
            <a:extLst>
              <a:ext uri="{FF2B5EF4-FFF2-40B4-BE49-F238E27FC236}">
                <a16:creationId xmlns:a16="http://schemas.microsoft.com/office/drawing/2014/main" id="{BB92B47D-41BA-4B8C-88B1-7DB483E7EE02}"/>
              </a:ext>
            </a:extLst>
          </p:cNvPr>
          <p:cNvSpPr txBox="1"/>
          <p:nvPr/>
        </p:nvSpPr>
        <p:spPr>
          <a:xfrm>
            <a:off x="9260856" y="4259119"/>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pic>
        <p:nvPicPr>
          <p:cNvPr id="43" name="Picture 42">
            <a:extLst>
              <a:ext uri="{FF2B5EF4-FFF2-40B4-BE49-F238E27FC236}">
                <a16:creationId xmlns:a16="http://schemas.microsoft.com/office/drawing/2014/main" id="{99D46EFF-C367-4FA6-BCEA-6EE20F5048AA}"/>
              </a:ext>
            </a:extLst>
          </p:cNvPr>
          <p:cNvPicPr>
            <a:picLocks noChangeAspect="1"/>
          </p:cNvPicPr>
          <p:nvPr/>
        </p:nvPicPr>
        <p:blipFill>
          <a:blip r:embed="rId6"/>
          <a:stretch>
            <a:fillRect/>
          </a:stretch>
        </p:blipFill>
        <p:spPr>
          <a:xfrm>
            <a:off x="8763007" y="3830651"/>
            <a:ext cx="391619" cy="383748"/>
          </a:xfrm>
          <a:prstGeom prst="rect">
            <a:avLst/>
          </a:prstGeom>
        </p:spPr>
      </p:pic>
      <p:pic>
        <p:nvPicPr>
          <p:cNvPr id="44" name="Picture 43" descr="A close up of a logo&#10;&#10;Description automatically generated">
            <a:extLst>
              <a:ext uri="{FF2B5EF4-FFF2-40B4-BE49-F238E27FC236}">
                <a16:creationId xmlns:a16="http://schemas.microsoft.com/office/drawing/2014/main" id="{F27B99BD-9D49-459A-9BCF-5CBEFFFF4C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3328" y="3792295"/>
            <a:ext cx="321851" cy="415498"/>
          </a:xfrm>
          <a:prstGeom prst="rect">
            <a:avLst/>
          </a:prstGeom>
        </p:spPr>
      </p:pic>
      <p:sp>
        <p:nvSpPr>
          <p:cNvPr id="45" name="TextBox 44">
            <a:extLst>
              <a:ext uri="{FF2B5EF4-FFF2-40B4-BE49-F238E27FC236}">
                <a16:creationId xmlns:a16="http://schemas.microsoft.com/office/drawing/2014/main" id="{24C9DCDB-2281-44BC-A98E-C8FC74182563}"/>
              </a:ext>
            </a:extLst>
          </p:cNvPr>
          <p:cNvSpPr txBox="1"/>
          <p:nvPr/>
        </p:nvSpPr>
        <p:spPr>
          <a:xfrm>
            <a:off x="9260856" y="3802336"/>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pic>
        <p:nvPicPr>
          <p:cNvPr id="46" name="Picture 45">
            <a:extLst>
              <a:ext uri="{FF2B5EF4-FFF2-40B4-BE49-F238E27FC236}">
                <a16:creationId xmlns:a16="http://schemas.microsoft.com/office/drawing/2014/main" id="{18D37C68-1B0B-4CD3-9309-8B47F6ED707D}"/>
              </a:ext>
            </a:extLst>
          </p:cNvPr>
          <p:cNvPicPr>
            <a:picLocks noChangeAspect="1"/>
          </p:cNvPicPr>
          <p:nvPr/>
        </p:nvPicPr>
        <p:blipFill>
          <a:blip r:embed="rId6"/>
          <a:stretch>
            <a:fillRect/>
          </a:stretch>
        </p:blipFill>
        <p:spPr>
          <a:xfrm>
            <a:off x="8776991" y="3375013"/>
            <a:ext cx="391619" cy="383748"/>
          </a:xfrm>
          <a:prstGeom prst="rect">
            <a:avLst/>
          </a:prstGeom>
        </p:spPr>
      </p:pic>
      <p:pic>
        <p:nvPicPr>
          <p:cNvPr id="47" name="Picture 46" descr="A close up of a logo&#10;&#10;Description automatically generated">
            <a:extLst>
              <a:ext uri="{FF2B5EF4-FFF2-40B4-BE49-F238E27FC236}">
                <a16:creationId xmlns:a16="http://schemas.microsoft.com/office/drawing/2014/main" id="{28D7C73B-D627-4F3A-806B-9041A89258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7312" y="3338859"/>
            <a:ext cx="321851" cy="415498"/>
          </a:xfrm>
          <a:prstGeom prst="rect">
            <a:avLst/>
          </a:prstGeom>
        </p:spPr>
      </p:pic>
      <p:sp>
        <p:nvSpPr>
          <p:cNvPr id="48" name="TextBox 47">
            <a:extLst>
              <a:ext uri="{FF2B5EF4-FFF2-40B4-BE49-F238E27FC236}">
                <a16:creationId xmlns:a16="http://schemas.microsoft.com/office/drawing/2014/main" id="{3F3C27C7-1440-48D5-8ABD-392F3F1F34D2}"/>
              </a:ext>
            </a:extLst>
          </p:cNvPr>
          <p:cNvSpPr txBox="1"/>
          <p:nvPr/>
        </p:nvSpPr>
        <p:spPr>
          <a:xfrm>
            <a:off x="9274840" y="3345553"/>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pic>
        <p:nvPicPr>
          <p:cNvPr id="49" name="Picture 48">
            <a:extLst>
              <a:ext uri="{FF2B5EF4-FFF2-40B4-BE49-F238E27FC236}">
                <a16:creationId xmlns:a16="http://schemas.microsoft.com/office/drawing/2014/main" id="{4DCC0AC6-326A-40CC-AAEA-FD2C5DC93FC0}"/>
              </a:ext>
            </a:extLst>
          </p:cNvPr>
          <p:cNvPicPr>
            <a:picLocks noChangeAspect="1"/>
          </p:cNvPicPr>
          <p:nvPr/>
        </p:nvPicPr>
        <p:blipFill>
          <a:blip r:embed="rId6"/>
          <a:stretch>
            <a:fillRect/>
          </a:stretch>
        </p:blipFill>
        <p:spPr>
          <a:xfrm>
            <a:off x="8766573" y="2463737"/>
            <a:ext cx="391619" cy="383748"/>
          </a:xfrm>
          <a:prstGeom prst="rect">
            <a:avLst/>
          </a:prstGeom>
        </p:spPr>
      </p:pic>
      <p:pic>
        <p:nvPicPr>
          <p:cNvPr id="50" name="Picture 49" descr="A close up of a logo&#10;&#10;Description automatically generated">
            <a:extLst>
              <a:ext uri="{FF2B5EF4-FFF2-40B4-BE49-F238E27FC236}">
                <a16:creationId xmlns:a16="http://schemas.microsoft.com/office/drawing/2014/main" id="{D6FB2297-D840-4782-A14F-FE849B7501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6894" y="2431987"/>
            <a:ext cx="321851" cy="415498"/>
          </a:xfrm>
          <a:prstGeom prst="rect">
            <a:avLst/>
          </a:prstGeom>
        </p:spPr>
      </p:pic>
      <p:sp>
        <p:nvSpPr>
          <p:cNvPr id="51" name="TextBox 50">
            <a:extLst>
              <a:ext uri="{FF2B5EF4-FFF2-40B4-BE49-F238E27FC236}">
                <a16:creationId xmlns:a16="http://schemas.microsoft.com/office/drawing/2014/main" id="{706C383F-8240-41B4-B986-0A5319DA0E5E}"/>
              </a:ext>
            </a:extLst>
          </p:cNvPr>
          <p:cNvSpPr txBox="1"/>
          <p:nvPr/>
        </p:nvSpPr>
        <p:spPr>
          <a:xfrm>
            <a:off x="9264422" y="2431987"/>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pic>
        <p:nvPicPr>
          <p:cNvPr id="52" name="Picture 51">
            <a:extLst>
              <a:ext uri="{FF2B5EF4-FFF2-40B4-BE49-F238E27FC236}">
                <a16:creationId xmlns:a16="http://schemas.microsoft.com/office/drawing/2014/main" id="{020A103C-A558-4A72-A3FC-E18B98EE65DD}"/>
              </a:ext>
            </a:extLst>
          </p:cNvPr>
          <p:cNvPicPr>
            <a:picLocks noChangeAspect="1"/>
          </p:cNvPicPr>
          <p:nvPr/>
        </p:nvPicPr>
        <p:blipFill>
          <a:blip r:embed="rId6"/>
          <a:stretch>
            <a:fillRect/>
          </a:stretch>
        </p:blipFill>
        <p:spPr>
          <a:xfrm>
            <a:off x="8755645" y="2919375"/>
            <a:ext cx="391619" cy="383748"/>
          </a:xfrm>
          <a:prstGeom prst="rect">
            <a:avLst/>
          </a:prstGeom>
        </p:spPr>
      </p:pic>
      <p:pic>
        <p:nvPicPr>
          <p:cNvPr id="53" name="Picture 52" descr="A close up of a logo&#10;&#10;Description automatically generated">
            <a:extLst>
              <a:ext uri="{FF2B5EF4-FFF2-40B4-BE49-F238E27FC236}">
                <a16:creationId xmlns:a16="http://schemas.microsoft.com/office/drawing/2014/main" id="{1BA9956E-C4B2-40FC-9C59-E04AF6AAB94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05966" y="2885423"/>
            <a:ext cx="321851" cy="415498"/>
          </a:xfrm>
          <a:prstGeom prst="rect">
            <a:avLst/>
          </a:prstGeom>
        </p:spPr>
      </p:pic>
      <p:sp>
        <p:nvSpPr>
          <p:cNvPr id="54" name="TextBox 53">
            <a:extLst>
              <a:ext uri="{FF2B5EF4-FFF2-40B4-BE49-F238E27FC236}">
                <a16:creationId xmlns:a16="http://schemas.microsoft.com/office/drawing/2014/main" id="{10E0E5A1-7101-4F13-A8AB-153A022EE919}"/>
              </a:ext>
            </a:extLst>
          </p:cNvPr>
          <p:cNvSpPr txBox="1"/>
          <p:nvPr/>
        </p:nvSpPr>
        <p:spPr>
          <a:xfrm>
            <a:off x="9253494" y="2888770"/>
            <a:ext cx="157521" cy="430887"/>
          </a:xfrm>
          <a:prstGeom prst="rect">
            <a:avLst/>
          </a:prstGeom>
          <a:noFill/>
        </p:spPr>
        <p:txBody>
          <a:bodyPr wrap="square" lIns="0" rIns="0" rtlCol="0">
            <a:spAutoFit/>
          </a:bodyPr>
          <a:lstStyle/>
          <a:p>
            <a:pPr algn="l"/>
            <a:r>
              <a:rPr lang="en-GB" sz="2200" b="1" dirty="0">
                <a:solidFill>
                  <a:schemeClr val="accent5">
                    <a:lumMod val="50000"/>
                  </a:schemeClr>
                </a:solidFill>
              </a:rPr>
              <a:t>/</a:t>
            </a:r>
          </a:p>
        </p:txBody>
      </p:sp>
      <p:sp>
        <p:nvSpPr>
          <p:cNvPr id="56" name="TextBox 55">
            <a:extLst>
              <a:ext uri="{FF2B5EF4-FFF2-40B4-BE49-F238E27FC236}">
                <a16:creationId xmlns:a16="http://schemas.microsoft.com/office/drawing/2014/main" id="{4EFE899A-DF3F-4031-95D0-1977A461EB22}"/>
              </a:ext>
            </a:extLst>
          </p:cNvPr>
          <p:cNvSpPr txBox="1"/>
          <p:nvPr/>
        </p:nvSpPr>
        <p:spPr>
          <a:xfrm>
            <a:off x="6917311" y="468261"/>
            <a:ext cx="950400" cy="461665"/>
          </a:xfrm>
          <a:prstGeom prst="rect">
            <a:avLst/>
          </a:prstGeom>
          <a:noFill/>
        </p:spPr>
        <p:txBody>
          <a:bodyPr wrap="square" rtlCol="0">
            <a:spAutoFit/>
          </a:bodyPr>
          <a:lstStyle/>
          <a:p>
            <a:pPr algn="l"/>
            <a:endParaRPr lang="en-GB" sz="2400" dirty="0">
              <a:solidFill>
                <a:schemeClr val="accent5">
                  <a:lumMod val="50000"/>
                </a:schemeClr>
              </a:solidFill>
            </a:endParaRPr>
          </a:p>
        </p:txBody>
      </p:sp>
      <p:sp>
        <p:nvSpPr>
          <p:cNvPr id="57" name="TextBox 56">
            <a:extLst>
              <a:ext uri="{FF2B5EF4-FFF2-40B4-BE49-F238E27FC236}">
                <a16:creationId xmlns:a16="http://schemas.microsoft.com/office/drawing/2014/main" id="{7610BB15-96AB-45F9-8062-6B9D0048ED61}"/>
              </a:ext>
            </a:extLst>
          </p:cNvPr>
          <p:cNvSpPr txBox="1"/>
          <p:nvPr/>
        </p:nvSpPr>
        <p:spPr>
          <a:xfrm>
            <a:off x="1843338" y="2460354"/>
            <a:ext cx="348917" cy="369332"/>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sp>
        <p:nvSpPr>
          <p:cNvPr id="58" name="TextBox 57">
            <a:extLst>
              <a:ext uri="{FF2B5EF4-FFF2-40B4-BE49-F238E27FC236}">
                <a16:creationId xmlns:a16="http://schemas.microsoft.com/office/drawing/2014/main" id="{5D7734B3-ED69-4282-B66A-D7E61A6CF7E4}"/>
              </a:ext>
            </a:extLst>
          </p:cNvPr>
          <p:cNvSpPr txBox="1"/>
          <p:nvPr/>
        </p:nvSpPr>
        <p:spPr>
          <a:xfrm>
            <a:off x="1811756" y="2914713"/>
            <a:ext cx="348917" cy="369332"/>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sp>
        <p:nvSpPr>
          <p:cNvPr id="59" name="TextBox 58">
            <a:extLst>
              <a:ext uri="{FF2B5EF4-FFF2-40B4-BE49-F238E27FC236}">
                <a16:creationId xmlns:a16="http://schemas.microsoft.com/office/drawing/2014/main" id="{E0B7C6A9-B8FE-439B-8A96-E3DCDC25FB24}"/>
              </a:ext>
            </a:extLst>
          </p:cNvPr>
          <p:cNvSpPr txBox="1"/>
          <p:nvPr/>
        </p:nvSpPr>
        <p:spPr>
          <a:xfrm>
            <a:off x="2192255" y="3382706"/>
            <a:ext cx="391619" cy="369332"/>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sp>
        <p:nvSpPr>
          <p:cNvPr id="60" name="TextBox 59">
            <a:extLst>
              <a:ext uri="{FF2B5EF4-FFF2-40B4-BE49-F238E27FC236}">
                <a16:creationId xmlns:a16="http://schemas.microsoft.com/office/drawing/2014/main" id="{FB130067-EB59-4FC8-A13F-8A4B35F503FA}"/>
              </a:ext>
            </a:extLst>
          </p:cNvPr>
          <p:cNvSpPr txBox="1"/>
          <p:nvPr/>
        </p:nvSpPr>
        <p:spPr>
          <a:xfrm>
            <a:off x="3961048" y="3851517"/>
            <a:ext cx="391619" cy="383748"/>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sp>
        <p:nvSpPr>
          <p:cNvPr id="61" name="TextBox 60">
            <a:extLst>
              <a:ext uri="{FF2B5EF4-FFF2-40B4-BE49-F238E27FC236}">
                <a16:creationId xmlns:a16="http://schemas.microsoft.com/office/drawing/2014/main" id="{53FA2F00-4073-48C6-97DD-8A9FCF27E528}"/>
              </a:ext>
            </a:extLst>
          </p:cNvPr>
          <p:cNvSpPr txBox="1"/>
          <p:nvPr/>
        </p:nvSpPr>
        <p:spPr>
          <a:xfrm>
            <a:off x="2023183" y="4289973"/>
            <a:ext cx="391619" cy="383748"/>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sp>
        <p:nvSpPr>
          <p:cNvPr id="62" name="TextBox 61">
            <a:extLst>
              <a:ext uri="{FF2B5EF4-FFF2-40B4-BE49-F238E27FC236}">
                <a16:creationId xmlns:a16="http://schemas.microsoft.com/office/drawing/2014/main" id="{26A4F9CE-065A-4D61-AD53-49370018E0C3}"/>
              </a:ext>
            </a:extLst>
          </p:cNvPr>
          <p:cNvSpPr txBox="1"/>
          <p:nvPr/>
        </p:nvSpPr>
        <p:spPr>
          <a:xfrm>
            <a:off x="6102017" y="4743785"/>
            <a:ext cx="391619" cy="383748"/>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sp>
        <p:nvSpPr>
          <p:cNvPr id="63" name="TextBox 62">
            <a:extLst>
              <a:ext uri="{FF2B5EF4-FFF2-40B4-BE49-F238E27FC236}">
                <a16:creationId xmlns:a16="http://schemas.microsoft.com/office/drawing/2014/main" id="{77D902C3-290B-4553-92AE-67DF12CBC0C1}"/>
              </a:ext>
            </a:extLst>
          </p:cNvPr>
          <p:cNvSpPr txBox="1"/>
          <p:nvPr/>
        </p:nvSpPr>
        <p:spPr>
          <a:xfrm>
            <a:off x="6116195" y="5225932"/>
            <a:ext cx="391619" cy="383748"/>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sp>
        <p:nvSpPr>
          <p:cNvPr id="64" name="TextBox 63">
            <a:extLst>
              <a:ext uri="{FF2B5EF4-FFF2-40B4-BE49-F238E27FC236}">
                <a16:creationId xmlns:a16="http://schemas.microsoft.com/office/drawing/2014/main" id="{EDCB3B9B-7D83-4080-83DB-E6141613A314}"/>
              </a:ext>
            </a:extLst>
          </p:cNvPr>
          <p:cNvSpPr txBox="1"/>
          <p:nvPr/>
        </p:nvSpPr>
        <p:spPr>
          <a:xfrm>
            <a:off x="4410820" y="5674226"/>
            <a:ext cx="391619" cy="383748"/>
          </a:xfrm>
          <a:prstGeom prst="rect">
            <a:avLst/>
          </a:prstGeom>
          <a:solidFill>
            <a:schemeClr val="bg1"/>
          </a:solidFill>
        </p:spPr>
        <p:txBody>
          <a:bodyPr wrap="square" lIns="0" tIns="0" rIns="0" bIns="0" rtlCol="0">
            <a:spAutoFit/>
          </a:bodyPr>
          <a:lstStyle/>
          <a:p>
            <a:pPr algn="ctr"/>
            <a:r>
              <a:rPr lang="en-GB" sz="2400" dirty="0">
                <a:solidFill>
                  <a:schemeClr val="accent5">
                    <a:lumMod val="50000"/>
                  </a:schemeClr>
                </a:solidFill>
              </a:rPr>
              <a:t>__</a:t>
            </a:r>
          </a:p>
        </p:txBody>
      </p:sp>
    </p:spTree>
    <p:extLst>
      <p:ext uri="{BB962C8B-B14F-4D97-AF65-F5344CB8AC3E}">
        <p14:creationId xmlns:p14="http://schemas.microsoft.com/office/powerpoint/2010/main" val="303147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6"/>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43"/>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0"/>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4"/>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3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2"/>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6" grpId="0"/>
      <p:bldP spid="39" grpId="0"/>
      <p:bldP spid="42" grpId="0"/>
      <p:bldP spid="45" grpId="0"/>
      <p:bldP spid="48" grpId="0"/>
      <p:bldP spid="51" grpId="0"/>
      <p:bldP spid="54" grpId="0"/>
      <p:bldP spid="57" grpId="0" animBg="1"/>
      <p:bldP spid="58" grpId="0" animBg="1"/>
      <p:bldP spid="59" grpId="0" animBg="1"/>
      <p:bldP spid="60" grpId="0" animBg="1"/>
      <p:bldP spid="61" grpId="0" animBg="1"/>
      <p:bldP spid="62" grpId="0" animBg="1"/>
      <p:bldP spid="63" grpId="0" animBg="1"/>
      <p:bldP spid="6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28F0206-3BDD-4559-96C6-C67B437971C8}"/>
              </a:ext>
            </a:extLst>
          </p:cNvPr>
          <p:cNvSpPr/>
          <p:nvPr/>
        </p:nvSpPr>
        <p:spPr>
          <a:xfrm>
            <a:off x="426715" y="143599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D0AB5E0B-7E53-483D-8D2D-8E88E4A5B56A}"/>
              </a:ext>
            </a:extLst>
          </p:cNvPr>
          <p:cNvSpPr/>
          <p:nvPr/>
        </p:nvSpPr>
        <p:spPr>
          <a:xfrm>
            <a:off x="3258950" y="142064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3798D0E1-1AAC-4FD3-A748-2A906EC53E39}"/>
              </a:ext>
            </a:extLst>
          </p:cNvPr>
          <p:cNvSpPr/>
          <p:nvPr/>
        </p:nvSpPr>
        <p:spPr>
          <a:xfrm>
            <a:off x="6429128" y="142818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B5E92FF9-7BE0-4A0B-A52A-0B2394541620}"/>
              </a:ext>
            </a:extLst>
          </p:cNvPr>
          <p:cNvSpPr/>
          <p:nvPr/>
        </p:nvSpPr>
        <p:spPr>
          <a:xfrm>
            <a:off x="9250140" y="1422929"/>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descr="Boy Face Cartoon 2 Clip Art">
            <a:extLst>
              <a:ext uri="{FF2B5EF4-FFF2-40B4-BE49-F238E27FC236}">
                <a16:creationId xmlns:a16="http://schemas.microsoft.com/office/drawing/2014/main" id="{65CA48CE-DE10-4C11-AC8F-424B6B8C36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394" y="1552220"/>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unger, Eat, Hungry, Comic, Food, Not, Appetite, Full">
            <a:extLst>
              <a:ext uri="{FF2B5EF4-FFF2-40B4-BE49-F238E27FC236}">
                <a16:creationId xmlns:a16="http://schemas.microsoft.com/office/drawing/2014/main" id="{8D150296-343D-4949-9186-ED2987B4FD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8560" y="1523482"/>
            <a:ext cx="1107178" cy="69659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background rectangle">
            <a:extLst>
              <a:ext uri="{FF2B5EF4-FFF2-40B4-BE49-F238E27FC236}">
                <a16:creationId xmlns:a16="http://schemas.microsoft.com/office/drawing/2014/main" id="{2FEA8663-37E3-4858-A28A-30C544A21C60}"/>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4368510" cy="869950"/>
          </a:xfrm>
          <a:prstGeom prst="rect">
            <a:avLst/>
          </a:prstGeom>
        </p:spPr>
      </p:pic>
      <p:sp>
        <p:nvSpPr>
          <p:cNvPr id="23" name="Title 3">
            <a:extLst>
              <a:ext uri="{FF2B5EF4-FFF2-40B4-BE49-F238E27FC236}">
                <a16:creationId xmlns:a16="http://schemas.microsoft.com/office/drawing/2014/main" id="{2B1175E2-78FF-43DF-A471-037F62CD3CF3}"/>
              </a:ext>
            </a:extLst>
          </p:cNvPr>
          <p:cNvSpPr>
            <a:spLocks noGrp="1"/>
          </p:cNvSpPr>
          <p:nvPr>
            <p:ph type="title"/>
          </p:nvPr>
        </p:nvSpPr>
        <p:spPr>
          <a:xfrm>
            <a:off x="0" y="294041"/>
            <a:ext cx="4896853" cy="707849"/>
          </a:xfrm>
        </p:spPr>
        <p:txBody>
          <a:bodyPr>
            <a:normAutofit/>
          </a:bodyPr>
          <a:lstStyle/>
          <a:p>
            <a:r>
              <a:rPr lang="en-GB" sz="3600" b="1" dirty="0">
                <a:solidFill>
                  <a:schemeClr val="bg1"/>
                </a:solidFill>
              </a:rPr>
              <a:t>Wie </a:t>
            </a:r>
            <a:r>
              <a:rPr lang="en-GB" sz="3600" b="1" dirty="0" err="1">
                <a:solidFill>
                  <a:schemeClr val="bg1"/>
                </a:solidFill>
              </a:rPr>
              <a:t>geht’s</a:t>
            </a:r>
            <a:r>
              <a:rPr lang="en-GB" sz="3600" b="1" dirty="0">
                <a:solidFill>
                  <a:schemeClr val="bg1"/>
                </a:solidFill>
              </a:rPr>
              <a:t>? [1/2]</a:t>
            </a:r>
          </a:p>
        </p:txBody>
      </p:sp>
      <p:sp>
        <p:nvSpPr>
          <p:cNvPr id="28" name="TextBox 27">
            <a:extLst>
              <a:ext uri="{FF2B5EF4-FFF2-40B4-BE49-F238E27FC236}">
                <a16:creationId xmlns:a16="http://schemas.microsoft.com/office/drawing/2014/main" id="{00F7D373-42A8-421B-96B8-A541A0A63D5A}"/>
              </a:ext>
            </a:extLst>
          </p:cNvPr>
          <p:cNvSpPr txBox="1"/>
          <p:nvPr/>
        </p:nvSpPr>
        <p:spPr>
          <a:xfrm>
            <a:off x="4224478" y="403009"/>
            <a:ext cx="3050462" cy="584775"/>
          </a:xfrm>
          <a:prstGeom prst="rect">
            <a:avLst/>
          </a:prstGeom>
          <a:noFill/>
        </p:spPr>
        <p:txBody>
          <a:bodyPr wrap="square" rtlCol="0">
            <a:spAutoFit/>
          </a:bodyPr>
          <a:lstStyle/>
          <a:p>
            <a:pPr lvl="0">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2056" name="Picture 8" descr="Snoring Sleeping Zz Smiley Clip Art">
            <a:extLst>
              <a:ext uri="{FF2B5EF4-FFF2-40B4-BE49-F238E27FC236}">
                <a16:creationId xmlns:a16="http://schemas.microsoft.com/office/drawing/2014/main" id="{2FFF209E-1671-4577-B70F-542615F0D2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13905" y="1536545"/>
            <a:ext cx="543485" cy="60658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ross Clip Art">
            <a:extLst>
              <a:ext uri="{FF2B5EF4-FFF2-40B4-BE49-F238E27FC236}">
                <a16:creationId xmlns:a16="http://schemas.microsoft.com/office/drawing/2014/main" id="{A20EB8EB-9D27-44CC-A2BC-E393A2503A1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43780" y="1564857"/>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green checkmark">
            <a:extLst>
              <a:ext uri="{FF2B5EF4-FFF2-40B4-BE49-F238E27FC236}">
                <a16:creationId xmlns:a16="http://schemas.microsoft.com/office/drawing/2014/main" id="{09A855D1-E95C-4852-BD94-0AC63999A9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50179" y="1568039"/>
            <a:ext cx="508378" cy="529561"/>
          </a:xfrm>
          <a:prstGeom prst="rect">
            <a:avLst/>
          </a:prstGeom>
        </p:spPr>
      </p:pic>
      <p:sp>
        <p:nvSpPr>
          <p:cNvPr id="20" name="Speech Bubble: Rectangle with Corners Rounded 19">
            <a:extLst>
              <a:ext uri="{FF2B5EF4-FFF2-40B4-BE49-F238E27FC236}">
                <a16:creationId xmlns:a16="http://schemas.microsoft.com/office/drawing/2014/main" id="{720BCF74-D48D-4E60-9388-E94BE9C02114}"/>
              </a:ext>
            </a:extLst>
          </p:cNvPr>
          <p:cNvSpPr/>
          <p:nvPr/>
        </p:nvSpPr>
        <p:spPr>
          <a:xfrm>
            <a:off x="2892130" y="5072602"/>
            <a:ext cx="1752718" cy="926934"/>
          </a:xfrm>
          <a:prstGeom prst="wedgeRoundRectCallout">
            <a:avLst>
              <a:gd name="adj1" fmla="val 76800"/>
              <a:gd name="adj2" fmla="val 12192"/>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Sind Sie </a:t>
            </a:r>
            <a:r>
              <a:rPr lang="en-GB" sz="2200" dirty="0" err="1"/>
              <a:t>müde</a:t>
            </a:r>
            <a:r>
              <a:rPr lang="en-GB" sz="2200" dirty="0"/>
              <a:t>?</a:t>
            </a:r>
          </a:p>
        </p:txBody>
      </p:sp>
      <p:sp>
        <p:nvSpPr>
          <p:cNvPr id="66" name="Speech Bubble: Rectangle with Corners Rounded 65">
            <a:extLst>
              <a:ext uri="{FF2B5EF4-FFF2-40B4-BE49-F238E27FC236}">
                <a16:creationId xmlns:a16="http://schemas.microsoft.com/office/drawing/2014/main" id="{747765F8-4D8A-4C88-81A3-389B88C987FE}"/>
              </a:ext>
            </a:extLst>
          </p:cNvPr>
          <p:cNvSpPr/>
          <p:nvPr/>
        </p:nvSpPr>
        <p:spPr>
          <a:xfrm>
            <a:off x="7092852" y="5023346"/>
            <a:ext cx="1752718" cy="1077306"/>
          </a:xfrm>
          <a:prstGeom prst="wedgeRoundRectCallout">
            <a:avLst>
              <a:gd name="adj1" fmla="val -64805"/>
              <a:gd name="adj2" fmla="val -17079"/>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t>Nein</a:t>
            </a:r>
            <a:r>
              <a:rPr lang="en-GB" sz="2200" dirty="0"/>
              <a:t>, ich bin </a:t>
            </a:r>
            <a:r>
              <a:rPr lang="en-GB" sz="2200" dirty="0" err="1"/>
              <a:t>nicht</a:t>
            </a:r>
            <a:r>
              <a:rPr lang="en-GB" sz="2200" dirty="0"/>
              <a:t> </a:t>
            </a:r>
            <a:r>
              <a:rPr lang="en-GB" sz="2200" dirty="0" err="1"/>
              <a:t>müde</a:t>
            </a:r>
            <a:r>
              <a:rPr lang="en-GB" sz="2200" dirty="0"/>
              <a:t>.</a:t>
            </a:r>
          </a:p>
        </p:txBody>
      </p:sp>
      <p:pic>
        <p:nvPicPr>
          <p:cNvPr id="42" name="Picture 41" descr="A close up of a logo&#10;&#10;Description automatically generated">
            <a:extLst>
              <a:ext uri="{FF2B5EF4-FFF2-40B4-BE49-F238E27FC236}">
                <a16:creationId xmlns:a16="http://schemas.microsoft.com/office/drawing/2014/main" id="{8848BFA7-ECFF-4056-9600-782A9B50DE5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12066" y="1435357"/>
            <a:ext cx="593901" cy="766704"/>
          </a:xfrm>
          <a:prstGeom prst="rect">
            <a:avLst/>
          </a:prstGeom>
        </p:spPr>
      </p:pic>
      <p:pic>
        <p:nvPicPr>
          <p:cNvPr id="65" name="Picture 8" descr="Snoring Sleeping Zz Smiley Clip Art">
            <a:extLst>
              <a:ext uri="{FF2B5EF4-FFF2-40B4-BE49-F238E27FC236}">
                <a16:creationId xmlns:a16="http://schemas.microsoft.com/office/drawing/2014/main" id="{52F9EB1A-CAA3-4E98-83CC-10DC2C878C1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6738" y="1529528"/>
            <a:ext cx="543485" cy="6065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70E311F-CB19-4988-90CF-69FBEEFDA71C}"/>
              </a:ext>
            </a:extLst>
          </p:cNvPr>
          <p:cNvSpPr/>
          <p:nvPr/>
        </p:nvSpPr>
        <p:spPr>
          <a:xfrm>
            <a:off x="367054" y="1296000"/>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114B372F-5C76-4847-AE2E-62C1F33DCD62}"/>
              </a:ext>
            </a:extLst>
          </p:cNvPr>
          <p:cNvSpPr/>
          <p:nvPr/>
        </p:nvSpPr>
        <p:spPr>
          <a:xfrm>
            <a:off x="6367821" y="1308609"/>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9" name="Picture 68" descr="A close up of a logo&#10;&#10;Description automatically generated">
            <a:extLst>
              <a:ext uri="{FF2B5EF4-FFF2-40B4-BE49-F238E27FC236}">
                <a16:creationId xmlns:a16="http://schemas.microsoft.com/office/drawing/2014/main" id="{520C1B84-1430-4711-B8C0-805C53AC9F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42000" y="1459402"/>
            <a:ext cx="593901" cy="766704"/>
          </a:xfrm>
          <a:prstGeom prst="rect">
            <a:avLst/>
          </a:prstGeom>
        </p:spPr>
      </p:pic>
      <p:pic>
        <p:nvPicPr>
          <p:cNvPr id="70" name="Picture 2" descr="Cross Clip Art">
            <a:extLst>
              <a:ext uri="{FF2B5EF4-FFF2-40B4-BE49-F238E27FC236}">
                <a16:creationId xmlns:a16="http://schemas.microsoft.com/office/drawing/2014/main" id="{E1B146FA-E9DF-4E26-855C-8428DB0E9C5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71533" y="1686120"/>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Boy Face Cartoon 2 Clip Art">
            <a:extLst>
              <a:ext uri="{FF2B5EF4-FFF2-40B4-BE49-F238E27FC236}">
                <a16:creationId xmlns:a16="http://schemas.microsoft.com/office/drawing/2014/main" id="{AE5DCC90-0FD1-4FD9-932B-4623B5FA8B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9341" y="1560390"/>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green checkmark">
            <a:extLst>
              <a:ext uri="{FF2B5EF4-FFF2-40B4-BE49-F238E27FC236}">
                <a16:creationId xmlns:a16="http://schemas.microsoft.com/office/drawing/2014/main" id="{D401905E-EB27-49E6-983D-A71B9806836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58126" y="1576209"/>
            <a:ext cx="508378" cy="529561"/>
          </a:xfrm>
          <a:prstGeom prst="rect">
            <a:avLst/>
          </a:prstGeom>
        </p:spPr>
      </p:pic>
      <p:pic>
        <p:nvPicPr>
          <p:cNvPr id="73" name="Picture 4" descr="Hunger, Eat, Hungry, Comic, Food, Not, Appetite, Full">
            <a:extLst>
              <a:ext uri="{FF2B5EF4-FFF2-40B4-BE49-F238E27FC236}">
                <a16:creationId xmlns:a16="http://schemas.microsoft.com/office/drawing/2014/main" id="{75699D9C-849B-4DCA-BFF4-DC989C6EAE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46190" y="1523482"/>
            <a:ext cx="1107178" cy="696599"/>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Rounded Corners 73">
            <a:extLst>
              <a:ext uri="{FF2B5EF4-FFF2-40B4-BE49-F238E27FC236}">
                <a16:creationId xmlns:a16="http://schemas.microsoft.com/office/drawing/2014/main" id="{883ACF4B-F47B-4EB6-967C-38F7118C95A0}"/>
              </a:ext>
            </a:extLst>
          </p:cNvPr>
          <p:cNvSpPr/>
          <p:nvPr/>
        </p:nvSpPr>
        <p:spPr>
          <a:xfrm>
            <a:off x="426715" y="2632874"/>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Rounded Corners 74">
            <a:extLst>
              <a:ext uri="{FF2B5EF4-FFF2-40B4-BE49-F238E27FC236}">
                <a16:creationId xmlns:a16="http://schemas.microsoft.com/office/drawing/2014/main" id="{AFF33DD8-A0D4-40D6-BE57-8D1FD4E594BE}"/>
              </a:ext>
            </a:extLst>
          </p:cNvPr>
          <p:cNvSpPr/>
          <p:nvPr/>
        </p:nvSpPr>
        <p:spPr>
          <a:xfrm>
            <a:off x="3258950" y="2617524"/>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Rounded Corners 75">
            <a:extLst>
              <a:ext uri="{FF2B5EF4-FFF2-40B4-BE49-F238E27FC236}">
                <a16:creationId xmlns:a16="http://schemas.microsoft.com/office/drawing/2014/main" id="{482C8035-B889-45B1-8634-B7944D71964C}"/>
              </a:ext>
            </a:extLst>
          </p:cNvPr>
          <p:cNvSpPr/>
          <p:nvPr/>
        </p:nvSpPr>
        <p:spPr>
          <a:xfrm>
            <a:off x="6429128" y="262506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Rounded Corners 76">
            <a:extLst>
              <a:ext uri="{FF2B5EF4-FFF2-40B4-BE49-F238E27FC236}">
                <a16:creationId xmlns:a16="http://schemas.microsoft.com/office/drawing/2014/main" id="{E13162AA-23E1-4887-867C-649150E2458E}"/>
              </a:ext>
            </a:extLst>
          </p:cNvPr>
          <p:cNvSpPr/>
          <p:nvPr/>
        </p:nvSpPr>
        <p:spPr>
          <a:xfrm>
            <a:off x="9250140" y="2619811"/>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8" name="Picture 2" descr="Boy Face Cartoon 2 Clip Art">
            <a:extLst>
              <a:ext uri="{FF2B5EF4-FFF2-40B4-BE49-F238E27FC236}">
                <a16:creationId xmlns:a16="http://schemas.microsoft.com/office/drawing/2014/main" id="{FC14CBE1-191D-49CB-B3DB-33BDDB9055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6090" y="2764039"/>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ross Clip Art">
            <a:extLst>
              <a:ext uri="{FF2B5EF4-FFF2-40B4-BE49-F238E27FC236}">
                <a16:creationId xmlns:a16="http://schemas.microsoft.com/office/drawing/2014/main" id="{593D5602-0E22-40D2-924F-0D652590407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20556" y="2773091"/>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green checkmark">
            <a:extLst>
              <a:ext uri="{FF2B5EF4-FFF2-40B4-BE49-F238E27FC236}">
                <a16:creationId xmlns:a16="http://schemas.microsoft.com/office/drawing/2014/main" id="{8351C489-A3B6-44DF-9E83-AD600858399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01950" y="2722957"/>
            <a:ext cx="508378" cy="529561"/>
          </a:xfrm>
          <a:prstGeom prst="rect">
            <a:avLst/>
          </a:prstGeom>
        </p:spPr>
      </p:pic>
      <p:pic>
        <p:nvPicPr>
          <p:cNvPr id="83" name="Picture 82" descr="A close up of a logo&#10;&#10;Description automatically generated">
            <a:extLst>
              <a:ext uri="{FF2B5EF4-FFF2-40B4-BE49-F238E27FC236}">
                <a16:creationId xmlns:a16="http://schemas.microsoft.com/office/drawing/2014/main" id="{78B9ED7E-FB01-40D0-8E72-706603EB27F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3744" y="2669374"/>
            <a:ext cx="593901" cy="766704"/>
          </a:xfrm>
          <a:prstGeom prst="rect">
            <a:avLst/>
          </a:prstGeom>
        </p:spPr>
      </p:pic>
      <p:sp>
        <p:nvSpPr>
          <p:cNvPr id="85" name="Rectangle 84">
            <a:extLst>
              <a:ext uri="{FF2B5EF4-FFF2-40B4-BE49-F238E27FC236}">
                <a16:creationId xmlns:a16="http://schemas.microsoft.com/office/drawing/2014/main" id="{52BB3508-2D96-4A49-868F-4148371966FD}"/>
              </a:ext>
            </a:extLst>
          </p:cNvPr>
          <p:cNvSpPr/>
          <p:nvPr/>
        </p:nvSpPr>
        <p:spPr>
          <a:xfrm>
            <a:off x="367054" y="2492882"/>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D2E0F542-41A3-4380-ACEA-0BB7A16F7EEA}"/>
              </a:ext>
            </a:extLst>
          </p:cNvPr>
          <p:cNvSpPr/>
          <p:nvPr/>
        </p:nvSpPr>
        <p:spPr>
          <a:xfrm>
            <a:off x="6367821" y="2505491"/>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 name="Picture 86" descr="A close up of a logo&#10;&#10;Description automatically generated">
            <a:extLst>
              <a:ext uri="{FF2B5EF4-FFF2-40B4-BE49-F238E27FC236}">
                <a16:creationId xmlns:a16="http://schemas.microsoft.com/office/drawing/2014/main" id="{DFBB0457-2895-498F-83B8-9F6A5256352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42000" y="2656284"/>
            <a:ext cx="593901" cy="766704"/>
          </a:xfrm>
          <a:prstGeom prst="rect">
            <a:avLst/>
          </a:prstGeom>
        </p:spPr>
      </p:pic>
      <p:pic>
        <p:nvPicPr>
          <p:cNvPr id="88" name="Picture 2" descr="Cross Clip Art">
            <a:extLst>
              <a:ext uri="{FF2B5EF4-FFF2-40B4-BE49-F238E27FC236}">
                <a16:creationId xmlns:a16="http://schemas.microsoft.com/office/drawing/2014/main" id="{E3D3AAA1-8F76-4B10-AF4E-F3AE302D6AF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71533" y="2883002"/>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Boy Face Cartoon 2 Clip Art">
            <a:extLst>
              <a:ext uri="{FF2B5EF4-FFF2-40B4-BE49-F238E27FC236}">
                <a16:creationId xmlns:a16="http://schemas.microsoft.com/office/drawing/2014/main" id="{C499837C-1E2B-41ED-A433-FD1CF2126E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9341" y="2757272"/>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green checkmark">
            <a:extLst>
              <a:ext uri="{FF2B5EF4-FFF2-40B4-BE49-F238E27FC236}">
                <a16:creationId xmlns:a16="http://schemas.microsoft.com/office/drawing/2014/main" id="{12001EE5-7CD8-4538-9EC3-076BB18D62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58126" y="2773091"/>
            <a:ext cx="508378" cy="529561"/>
          </a:xfrm>
          <a:prstGeom prst="rect">
            <a:avLst/>
          </a:prstGeom>
        </p:spPr>
      </p:pic>
      <p:sp>
        <p:nvSpPr>
          <p:cNvPr id="110" name="Rectangle: Rounded Corners 109">
            <a:extLst>
              <a:ext uri="{FF2B5EF4-FFF2-40B4-BE49-F238E27FC236}">
                <a16:creationId xmlns:a16="http://schemas.microsoft.com/office/drawing/2014/main" id="{00578FD6-4E4A-4324-8A1B-2F53D496D813}"/>
              </a:ext>
            </a:extLst>
          </p:cNvPr>
          <p:cNvSpPr/>
          <p:nvPr/>
        </p:nvSpPr>
        <p:spPr>
          <a:xfrm>
            <a:off x="425329" y="3876069"/>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Rounded Corners 110">
            <a:extLst>
              <a:ext uri="{FF2B5EF4-FFF2-40B4-BE49-F238E27FC236}">
                <a16:creationId xmlns:a16="http://schemas.microsoft.com/office/drawing/2014/main" id="{91600114-E139-4E86-8313-11D3F15009EA}"/>
              </a:ext>
            </a:extLst>
          </p:cNvPr>
          <p:cNvSpPr/>
          <p:nvPr/>
        </p:nvSpPr>
        <p:spPr>
          <a:xfrm>
            <a:off x="3257564" y="3860719"/>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Rounded Corners 111">
            <a:extLst>
              <a:ext uri="{FF2B5EF4-FFF2-40B4-BE49-F238E27FC236}">
                <a16:creationId xmlns:a16="http://schemas.microsoft.com/office/drawing/2014/main" id="{CAFEBEB7-D528-40C3-A6AE-D935502BFCC4}"/>
              </a:ext>
            </a:extLst>
          </p:cNvPr>
          <p:cNvSpPr/>
          <p:nvPr/>
        </p:nvSpPr>
        <p:spPr>
          <a:xfrm>
            <a:off x="6427742" y="386826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Rounded Corners 112">
            <a:extLst>
              <a:ext uri="{FF2B5EF4-FFF2-40B4-BE49-F238E27FC236}">
                <a16:creationId xmlns:a16="http://schemas.microsoft.com/office/drawing/2014/main" id="{F6B237CD-AD1D-4C69-93D5-F432915E3493}"/>
              </a:ext>
            </a:extLst>
          </p:cNvPr>
          <p:cNvSpPr/>
          <p:nvPr/>
        </p:nvSpPr>
        <p:spPr>
          <a:xfrm>
            <a:off x="9248754" y="3863006"/>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4" name="Picture 2" descr="Boy Face Cartoon 2 Clip Art">
            <a:extLst>
              <a:ext uri="{FF2B5EF4-FFF2-40B4-BE49-F238E27FC236}">
                <a16:creationId xmlns:a16="http://schemas.microsoft.com/office/drawing/2014/main" id="{9BCF8BB4-08A6-46A1-8B95-C72D8F8E0D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2729" y="4000466"/>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ross Clip Art">
            <a:extLst>
              <a:ext uri="{FF2B5EF4-FFF2-40B4-BE49-F238E27FC236}">
                <a16:creationId xmlns:a16="http://schemas.microsoft.com/office/drawing/2014/main" id="{4AA2E184-1998-4F23-98DD-9133CD12400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42394" y="4004934"/>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descr="green checkmark">
            <a:extLst>
              <a:ext uri="{FF2B5EF4-FFF2-40B4-BE49-F238E27FC236}">
                <a16:creationId xmlns:a16="http://schemas.microsoft.com/office/drawing/2014/main" id="{846950FD-FA21-4FB7-BF39-F7EE597FAE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8793" y="4008116"/>
            <a:ext cx="508378" cy="529561"/>
          </a:xfrm>
          <a:prstGeom prst="rect">
            <a:avLst/>
          </a:prstGeom>
        </p:spPr>
      </p:pic>
      <p:pic>
        <p:nvPicPr>
          <p:cNvPr id="119" name="Picture 118" descr="A close up of a logo&#10;&#10;Description automatically generated">
            <a:extLst>
              <a:ext uri="{FF2B5EF4-FFF2-40B4-BE49-F238E27FC236}">
                <a16:creationId xmlns:a16="http://schemas.microsoft.com/office/drawing/2014/main" id="{0A5DC032-6803-4836-B757-63CC8AB5C2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1394" y="3939812"/>
            <a:ext cx="593901" cy="766704"/>
          </a:xfrm>
          <a:prstGeom prst="rect">
            <a:avLst/>
          </a:prstGeom>
        </p:spPr>
      </p:pic>
      <p:sp>
        <p:nvSpPr>
          <p:cNvPr id="121" name="Rectangle 120">
            <a:extLst>
              <a:ext uri="{FF2B5EF4-FFF2-40B4-BE49-F238E27FC236}">
                <a16:creationId xmlns:a16="http://schemas.microsoft.com/office/drawing/2014/main" id="{69D0039B-6892-4EC6-9CA0-20FD7FD3E9E4}"/>
              </a:ext>
            </a:extLst>
          </p:cNvPr>
          <p:cNvSpPr/>
          <p:nvPr/>
        </p:nvSpPr>
        <p:spPr>
          <a:xfrm>
            <a:off x="365668" y="3736077"/>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93EAA0FE-09F0-4318-8BEE-8BDA29C3C8E7}"/>
              </a:ext>
            </a:extLst>
          </p:cNvPr>
          <p:cNvSpPr/>
          <p:nvPr/>
        </p:nvSpPr>
        <p:spPr>
          <a:xfrm>
            <a:off x="6366435" y="3748686"/>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3" name="Picture 122" descr="A close up of a logo&#10;&#10;Description automatically generated">
            <a:extLst>
              <a:ext uri="{FF2B5EF4-FFF2-40B4-BE49-F238E27FC236}">
                <a16:creationId xmlns:a16="http://schemas.microsoft.com/office/drawing/2014/main" id="{BDC21C4D-FB85-4796-B180-55F2E124FD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94697" y="3911089"/>
            <a:ext cx="593901" cy="766704"/>
          </a:xfrm>
          <a:prstGeom prst="rect">
            <a:avLst/>
          </a:prstGeom>
        </p:spPr>
      </p:pic>
      <p:pic>
        <p:nvPicPr>
          <p:cNvPr id="124" name="Picture 2" descr="Cross Clip Art">
            <a:extLst>
              <a:ext uri="{FF2B5EF4-FFF2-40B4-BE49-F238E27FC236}">
                <a16:creationId xmlns:a16="http://schemas.microsoft.com/office/drawing/2014/main" id="{BFE9F005-0601-4CCB-8443-AFA1CB9063E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73974" y="4130185"/>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Boy Face Cartoon 2 Clip Art">
            <a:extLst>
              <a:ext uri="{FF2B5EF4-FFF2-40B4-BE49-F238E27FC236}">
                <a16:creationId xmlns:a16="http://schemas.microsoft.com/office/drawing/2014/main" id="{ADCC6108-4136-417D-824B-A95D00EB66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4959" y="4000466"/>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ffee Clip Art">
            <a:extLst>
              <a:ext uri="{FF2B5EF4-FFF2-40B4-BE49-F238E27FC236}">
                <a16:creationId xmlns:a16="http://schemas.microsoft.com/office/drawing/2014/main" id="{2C4CD640-3DFB-4C45-AB98-D92928B9929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78268" y="2720364"/>
            <a:ext cx="615447" cy="725348"/>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0" descr="Coffee Clip Art">
            <a:extLst>
              <a:ext uri="{FF2B5EF4-FFF2-40B4-BE49-F238E27FC236}">
                <a16:creationId xmlns:a16="http://schemas.microsoft.com/office/drawing/2014/main" id="{951738AF-92B5-42D9-8D9F-A3B0769DFF9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68510" y="2703652"/>
            <a:ext cx="615447" cy="72534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rying Smiley Clip Art">
            <a:extLst>
              <a:ext uri="{FF2B5EF4-FFF2-40B4-BE49-F238E27FC236}">
                <a16:creationId xmlns:a16="http://schemas.microsoft.com/office/drawing/2014/main" id="{103836F5-839F-485E-BCBB-3FD819EA017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78158" y="4016286"/>
            <a:ext cx="600925" cy="60092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2" descr="Crying Smiley Clip Art">
            <a:extLst>
              <a:ext uri="{FF2B5EF4-FFF2-40B4-BE49-F238E27FC236}">
                <a16:creationId xmlns:a16="http://schemas.microsoft.com/office/drawing/2014/main" id="{A6288EDF-98CE-4DC6-9FC8-C71780DA5C1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94677" y="4016286"/>
            <a:ext cx="600925" cy="6009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C4DD9A-164C-44D2-B69D-92DE480FA1A0}"/>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7440770" y="2577423"/>
            <a:ext cx="744626" cy="879367"/>
          </a:xfrm>
          <a:prstGeom prst="rect">
            <a:avLst/>
          </a:prstGeom>
        </p:spPr>
      </p:pic>
      <p:pic>
        <p:nvPicPr>
          <p:cNvPr id="130" name="Picture 129">
            <a:extLst>
              <a:ext uri="{FF2B5EF4-FFF2-40B4-BE49-F238E27FC236}">
                <a16:creationId xmlns:a16="http://schemas.microsoft.com/office/drawing/2014/main" id="{D4C1FA00-11CE-402C-ACA3-1872494A769C}"/>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0326080" y="2599952"/>
            <a:ext cx="744626" cy="879367"/>
          </a:xfrm>
          <a:prstGeom prst="rect">
            <a:avLst/>
          </a:prstGeom>
        </p:spPr>
      </p:pic>
      <p:sp>
        <p:nvSpPr>
          <p:cNvPr id="7" name="TextBox 6">
            <a:extLst>
              <a:ext uri="{FF2B5EF4-FFF2-40B4-BE49-F238E27FC236}">
                <a16:creationId xmlns:a16="http://schemas.microsoft.com/office/drawing/2014/main" id="{D8E85293-54F1-4D0F-99D4-E21A04CE9572}"/>
              </a:ext>
            </a:extLst>
          </p:cNvPr>
          <p:cNvSpPr txBox="1"/>
          <p:nvPr/>
        </p:nvSpPr>
        <p:spPr>
          <a:xfrm>
            <a:off x="1155789" y="5331167"/>
            <a:ext cx="1643105" cy="461665"/>
          </a:xfrm>
          <a:prstGeom prst="rect">
            <a:avLst/>
          </a:prstGeom>
          <a:solidFill>
            <a:srgbClr val="FFF4E7"/>
          </a:solidFill>
          <a:ln>
            <a:solidFill>
              <a:schemeClr val="accent1">
                <a:lumMod val="50000"/>
              </a:schemeClr>
            </a:solidFill>
          </a:ln>
        </p:spPr>
        <p:txBody>
          <a:bodyPr wrap="square" rtlCol="0">
            <a:spAutoFit/>
          </a:bodyPr>
          <a:lstStyle/>
          <a:p>
            <a:pPr algn="ctr"/>
            <a:r>
              <a:rPr lang="en-GB" sz="2400" b="1" dirty="0">
                <a:solidFill>
                  <a:schemeClr val="accent5">
                    <a:lumMod val="50000"/>
                  </a:schemeClr>
                </a:solidFill>
              </a:rPr>
              <a:t>Partner A</a:t>
            </a:r>
          </a:p>
        </p:txBody>
      </p:sp>
      <p:sp>
        <p:nvSpPr>
          <p:cNvPr id="131" name="TextBox 130">
            <a:extLst>
              <a:ext uri="{FF2B5EF4-FFF2-40B4-BE49-F238E27FC236}">
                <a16:creationId xmlns:a16="http://schemas.microsoft.com/office/drawing/2014/main" id="{5C901BA2-99AE-4A19-96E2-EC25284A9FC3}"/>
              </a:ext>
            </a:extLst>
          </p:cNvPr>
          <p:cNvSpPr txBox="1"/>
          <p:nvPr/>
        </p:nvSpPr>
        <p:spPr>
          <a:xfrm>
            <a:off x="8955658" y="5297610"/>
            <a:ext cx="1643105" cy="461665"/>
          </a:xfrm>
          <a:prstGeom prst="rect">
            <a:avLst/>
          </a:prstGeom>
          <a:solidFill>
            <a:srgbClr val="FFF4E7"/>
          </a:solidFill>
          <a:ln>
            <a:solidFill>
              <a:schemeClr val="accent1">
                <a:lumMod val="50000"/>
              </a:schemeClr>
            </a:solidFill>
          </a:ln>
        </p:spPr>
        <p:txBody>
          <a:bodyPr wrap="square" rtlCol="0">
            <a:spAutoFit/>
          </a:bodyPr>
          <a:lstStyle/>
          <a:p>
            <a:pPr algn="ctr"/>
            <a:r>
              <a:rPr lang="en-GB" sz="2400" b="1" dirty="0">
                <a:solidFill>
                  <a:schemeClr val="accent5">
                    <a:lumMod val="50000"/>
                  </a:schemeClr>
                </a:solidFill>
              </a:rPr>
              <a:t>Partner B</a:t>
            </a:r>
          </a:p>
        </p:txBody>
      </p:sp>
      <p:sp>
        <p:nvSpPr>
          <p:cNvPr id="8" name="Rectangle: Rounded Corners 7">
            <a:extLst>
              <a:ext uri="{FF2B5EF4-FFF2-40B4-BE49-F238E27FC236}">
                <a16:creationId xmlns:a16="http://schemas.microsoft.com/office/drawing/2014/main" id="{47F2C9CB-5C32-4D5B-B1D4-165E1D9A5629}"/>
              </a:ext>
            </a:extLst>
          </p:cNvPr>
          <p:cNvSpPr/>
          <p:nvPr/>
        </p:nvSpPr>
        <p:spPr>
          <a:xfrm>
            <a:off x="3226202" y="1420641"/>
            <a:ext cx="2808751" cy="92991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icture containing shirt, curtain, umbrella&#10;&#10;Description automatically generated">
            <a:extLst>
              <a:ext uri="{FF2B5EF4-FFF2-40B4-BE49-F238E27FC236}">
                <a16:creationId xmlns:a16="http://schemas.microsoft.com/office/drawing/2014/main" id="{34A96FAD-D804-4AE3-9843-769F98016B5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42063" y="3913972"/>
            <a:ext cx="870543" cy="681472"/>
          </a:xfrm>
          <a:prstGeom prst="rect">
            <a:avLst/>
          </a:prstGeom>
        </p:spPr>
      </p:pic>
      <p:pic>
        <p:nvPicPr>
          <p:cNvPr id="13" name="Picture 12" descr="A picture containing light&#10;&#10;Description automatically generated">
            <a:extLst>
              <a:ext uri="{FF2B5EF4-FFF2-40B4-BE49-F238E27FC236}">
                <a16:creationId xmlns:a16="http://schemas.microsoft.com/office/drawing/2014/main" id="{EC7367AC-75D1-47A8-A4F9-85FE1FFB5FC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61085" y="4016285"/>
            <a:ext cx="712619" cy="638017"/>
          </a:xfrm>
          <a:prstGeom prst="rect">
            <a:avLst/>
          </a:prstGeom>
        </p:spPr>
      </p:pic>
      <p:pic>
        <p:nvPicPr>
          <p:cNvPr id="126" name="Picture 125" descr="green checkmark">
            <a:extLst>
              <a:ext uri="{FF2B5EF4-FFF2-40B4-BE49-F238E27FC236}">
                <a16:creationId xmlns:a16="http://schemas.microsoft.com/office/drawing/2014/main" id="{253F38C3-247D-44D5-80F0-F726E55D778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36331" y="4016286"/>
            <a:ext cx="508378" cy="529561"/>
          </a:xfrm>
          <a:prstGeom prst="rect">
            <a:avLst/>
          </a:prstGeom>
        </p:spPr>
      </p:pic>
      <p:pic>
        <p:nvPicPr>
          <p:cNvPr id="132" name="Picture 131" descr="A picture containing shirt, curtain, umbrella&#10;&#10;Description automatically generated">
            <a:extLst>
              <a:ext uri="{FF2B5EF4-FFF2-40B4-BE49-F238E27FC236}">
                <a16:creationId xmlns:a16="http://schemas.microsoft.com/office/drawing/2014/main" id="{2FD9D6B2-F9CE-4D56-BC21-E9BE3B35EF0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31923" y="3924804"/>
            <a:ext cx="870543" cy="681472"/>
          </a:xfrm>
          <a:prstGeom prst="rect">
            <a:avLst/>
          </a:prstGeom>
        </p:spPr>
      </p:pic>
      <p:pic>
        <p:nvPicPr>
          <p:cNvPr id="133" name="Picture 132" descr="A picture containing light&#10;&#10;Description automatically generated">
            <a:extLst>
              <a:ext uri="{FF2B5EF4-FFF2-40B4-BE49-F238E27FC236}">
                <a16:creationId xmlns:a16="http://schemas.microsoft.com/office/drawing/2014/main" id="{61CB32E4-67FA-428D-8963-3856E081238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050945" y="4027117"/>
            <a:ext cx="712619" cy="638017"/>
          </a:xfrm>
          <a:prstGeom prst="rect">
            <a:avLst/>
          </a:prstGeom>
        </p:spPr>
      </p:pic>
    </p:spTree>
    <p:extLst>
      <p:ext uri="{BB962C8B-B14F-4D97-AF65-F5344CB8AC3E}">
        <p14:creationId xmlns:p14="http://schemas.microsoft.com/office/powerpoint/2010/main" val="9135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6"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28F0206-3BDD-4559-96C6-C67B437971C8}"/>
              </a:ext>
            </a:extLst>
          </p:cNvPr>
          <p:cNvSpPr/>
          <p:nvPr/>
        </p:nvSpPr>
        <p:spPr>
          <a:xfrm>
            <a:off x="426715" y="143599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Rounded Corners 49">
            <a:extLst>
              <a:ext uri="{FF2B5EF4-FFF2-40B4-BE49-F238E27FC236}">
                <a16:creationId xmlns:a16="http://schemas.microsoft.com/office/drawing/2014/main" id="{D0AB5E0B-7E53-483D-8D2D-8E88E4A5B56A}"/>
              </a:ext>
            </a:extLst>
          </p:cNvPr>
          <p:cNvSpPr/>
          <p:nvPr/>
        </p:nvSpPr>
        <p:spPr>
          <a:xfrm>
            <a:off x="3258950" y="142064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3798D0E1-1AAC-4FD3-A748-2A906EC53E39}"/>
              </a:ext>
            </a:extLst>
          </p:cNvPr>
          <p:cNvSpPr/>
          <p:nvPr/>
        </p:nvSpPr>
        <p:spPr>
          <a:xfrm>
            <a:off x="6429128" y="1428185"/>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B5E92FF9-7BE0-4A0B-A52A-0B2394541620}"/>
              </a:ext>
            </a:extLst>
          </p:cNvPr>
          <p:cNvSpPr/>
          <p:nvPr/>
        </p:nvSpPr>
        <p:spPr>
          <a:xfrm>
            <a:off x="9250140" y="1422929"/>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0" name="Picture 2" descr="Boy Face Cartoon 2 Clip Art">
            <a:extLst>
              <a:ext uri="{FF2B5EF4-FFF2-40B4-BE49-F238E27FC236}">
                <a16:creationId xmlns:a16="http://schemas.microsoft.com/office/drawing/2014/main" id="{65CA48CE-DE10-4C11-AC8F-424B6B8C36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394" y="1552220"/>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background rectangle">
            <a:extLst>
              <a:ext uri="{FF2B5EF4-FFF2-40B4-BE49-F238E27FC236}">
                <a16:creationId xmlns:a16="http://schemas.microsoft.com/office/drawing/2014/main" id="{2FEA8663-37E3-4858-A28A-30C544A21C6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368510" cy="869950"/>
          </a:xfrm>
          <a:prstGeom prst="rect">
            <a:avLst/>
          </a:prstGeom>
        </p:spPr>
      </p:pic>
      <p:sp>
        <p:nvSpPr>
          <p:cNvPr id="23" name="Title 3">
            <a:extLst>
              <a:ext uri="{FF2B5EF4-FFF2-40B4-BE49-F238E27FC236}">
                <a16:creationId xmlns:a16="http://schemas.microsoft.com/office/drawing/2014/main" id="{2B1175E2-78FF-43DF-A471-037F62CD3CF3}"/>
              </a:ext>
            </a:extLst>
          </p:cNvPr>
          <p:cNvSpPr>
            <a:spLocks noGrp="1"/>
          </p:cNvSpPr>
          <p:nvPr>
            <p:ph type="title"/>
          </p:nvPr>
        </p:nvSpPr>
        <p:spPr>
          <a:xfrm>
            <a:off x="0" y="294041"/>
            <a:ext cx="4896853" cy="707849"/>
          </a:xfrm>
        </p:spPr>
        <p:txBody>
          <a:bodyPr>
            <a:normAutofit/>
          </a:bodyPr>
          <a:lstStyle/>
          <a:p>
            <a:r>
              <a:rPr lang="en-GB" sz="3600" b="1" dirty="0">
                <a:solidFill>
                  <a:schemeClr val="bg1"/>
                </a:solidFill>
              </a:rPr>
              <a:t>Wie </a:t>
            </a:r>
            <a:r>
              <a:rPr lang="en-GB" sz="3600" b="1" dirty="0" err="1">
                <a:solidFill>
                  <a:schemeClr val="bg1"/>
                </a:solidFill>
              </a:rPr>
              <a:t>geht’s</a:t>
            </a:r>
            <a:r>
              <a:rPr lang="en-GB" sz="3600" b="1" dirty="0">
                <a:solidFill>
                  <a:schemeClr val="bg1"/>
                </a:solidFill>
              </a:rPr>
              <a:t>? [2/2]</a:t>
            </a:r>
          </a:p>
        </p:txBody>
      </p:sp>
      <p:sp>
        <p:nvSpPr>
          <p:cNvPr id="28" name="TextBox 27">
            <a:extLst>
              <a:ext uri="{FF2B5EF4-FFF2-40B4-BE49-F238E27FC236}">
                <a16:creationId xmlns:a16="http://schemas.microsoft.com/office/drawing/2014/main" id="{00F7D373-42A8-421B-96B8-A541A0A63D5A}"/>
              </a:ext>
            </a:extLst>
          </p:cNvPr>
          <p:cNvSpPr txBox="1"/>
          <p:nvPr/>
        </p:nvSpPr>
        <p:spPr>
          <a:xfrm>
            <a:off x="4224478" y="403009"/>
            <a:ext cx="3050462" cy="584775"/>
          </a:xfrm>
          <a:prstGeom prst="rect">
            <a:avLst/>
          </a:prstGeom>
          <a:noFill/>
        </p:spPr>
        <p:txBody>
          <a:bodyPr wrap="square" rtlCol="0">
            <a:spAutoFit/>
          </a:bodyPr>
          <a:lstStyle/>
          <a:p>
            <a:pPr lvl="0">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r>
              <a:rPr kumimoji="0" lang="en-US"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2" name="Picture 2" descr="Cross Clip Art">
            <a:extLst>
              <a:ext uri="{FF2B5EF4-FFF2-40B4-BE49-F238E27FC236}">
                <a16:creationId xmlns:a16="http://schemas.microsoft.com/office/drawing/2014/main" id="{A20EB8EB-9D27-44CC-A2BC-E393A2503A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887" y="1590869"/>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green checkmark">
            <a:extLst>
              <a:ext uri="{FF2B5EF4-FFF2-40B4-BE49-F238E27FC236}">
                <a16:creationId xmlns:a16="http://schemas.microsoft.com/office/drawing/2014/main" id="{09A855D1-E95C-4852-BD94-0AC63999A9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1950" y="1613568"/>
            <a:ext cx="508378" cy="529561"/>
          </a:xfrm>
          <a:prstGeom prst="rect">
            <a:avLst/>
          </a:prstGeom>
        </p:spPr>
      </p:pic>
      <p:sp>
        <p:nvSpPr>
          <p:cNvPr id="20" name="Speech Bubble: Rectangle with Corners Rounded 19">
            <a:extLst>
              <a:ext uri="{FF2B5EF4-FFF2-40B4-BE49-F238E27FC236}">
                <a16:creationId xmlns:a16="http://schemas.microsoft.com/office/drawing/2014/main" id="{720BCF74-D48D-4E60-9388-E94BE9C02114}"/>
              </a:ext>
            </a:extLst>
          </p:cNvPr>
          <p:cNvSpPr/>
          <p:nvPr/>
        </p:nvSpPr>
        <p:spPr>
          <a:xfrm>
            <a:off x="2892130" y="5072602"/>
            <a:ext cx="2003472" cy="926934"/>
          </a:xfrm>
          <a:prstGeom prst="wedgeRoundRectCallout">
            <a:avLst>
              <a:gd name="adj1" fmla="val 76800"/>
              <a:gd name="adj2" fmla="val 12192"/>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t>Hast du </a:t>
            </a:r>
            <a:r>
              <a:rPr lang="en-GB" sz="2200" dirty="0" err="1"/>
              <a:t>Schmerzen</a:t>
            </a:r>
            <a:r>
              <a:rPr lang="en-GB" sz="2200" dirty="0"/>
              <a:t>?</a:t>
            </a:r>
          </a:p>
        </p:txBody>
      </p:sp>
      <p:sp>
        <p:nvSpPr>
          <p:cNvPr id="66" name="Speech Bubble: Rectangle with Corners Rounded 65">
            <a:extLst>
              <a:ext uri="{FF2B5EF4-FFF2-40B4-BE49-F238E27FC236}">
                <a16:creationId xmlns:a16="http://schemas.microsoft.com/office/drawing/2014/main" id="{747765F8-4D8A-4C88-81A3-389B88C987FE}"/>
              </a:ext>
            </a:extLst>
          </p:cNvPr>
          <p:cNvSpPr/>
          <p:nvPr/>
        </p:nvSpPr>
        <p:spPr>
          <a:xfrm>
            <a:off x="6842098" y="5023346"/>
            <a:ext cx="2003472" cy="1077306"/>
          </a:xfrm>
          <a:prstGeom prst="wedgeRoundRectCallout">
            <a:avLst>
              <a:gd name="adj1" fmla="val -64805"/>
              <a:gd name="adj2" fmla="val -17079"/>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t>Nein</a:t>
            </a:r>
            <a:r>
              <a:rPr lang="en-GB" sz="2200" dirty="0"/>
              <a:t>, ich </a:t>
            </a:r>
            <a:r>
              <a:rPr lang="en-GB" sz="2200" dirty="0" err="1"/>
              <a:t>habe</a:t>
            </a:r>
            <a:r>
              <a:rPr lang="en-GB" sz="2200" dirty="0"/>
              <a:t> </a:t>
            </a:r>
            <a:r>
              <a:rPr lang="en-GB" sz="2200" dirty="0" err="1"/>
              <a:t>keine</a:t>
            </a:r>
            <a:r>
              <a:rPr lang="en-GB" sz="2200" dirty="0"/>
              <a:t> </a:t>
            </a:r>
            <a:r>
              <a:rPr lang="en-GB" sz="2200" dirty="0" err="1"/>
              <a:t>Schmerzen</a:t>
            </a:r>
            <a:r>
              <a:rPr lang="en-GB" sz="2200" dirty="0"/>
              <a:t>.</a:t>
            </a:r>
          </a:p>
        </p:txBody>
      </p:sp>
      <p:pic>
        <p:nvPicPr>
          <p:cNvPr id="42" name="Picture 41" descr="A close up of a logo&#10;&#10;Description automatically generated">
            <a:extLst>
              <a:ext uri="{FF2B5EF4-FFF2-40B4-BE49-F238E27FC236}">
                <a16:creationId xmlns:a16="http://schemas.microsoft.com/office/drawing/2014/main" id="{8848BFA7-ECFF-4056-9600-782A9B50DE5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12066" y="1435357"/>
            <a:ext cx="593901" cy="766704"/>
          </a:xfrm>
          <a:prstGeom prst="rect">
            <a:avLst/>
          </a:prstGeom>
        </p:spPr>
      </p:pic>
      <p:sp>
        <p:nvSpPr>
          <p:cNvPr id="4" name="Rectangle 3">
            <a:extLst>
              <a:ext uri="{FF2B5EF4-FFF2-40B4-BE49-F238E27FC236}">
                <a16:creationId xmlns:a16="http://schemas.microsoft.com/office/drawing/2014/main" id="{170E311F-CB19-4988-90CF-69FBEEFDA71C}"/>
              </a:ext>
            </a:extLst>
          </p:cNvPr>
          <p:cNvSpPr/>
          <p:nvPr/>
        </p:nvSpPr>
        <p:spPr>
          <a:xfrm>
            <a:off x="367054" y="1296000"/>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114B372F-5C76-4847-AE2E-62C1F33DCD62}"/>
              </a:ext>
            </a:extLst>
          </p:cNvPr>
          <p:cNvSpPr/>
          <p:nvPr/>
        </p:nvSpPr>
        <p:spPr>
          <a:xfrm>
            <a:off x="6367821" y="1308609"/>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9" name="Picture 68" descr="A close up of a logo&#10;&#10;Description automatically generated">
            <a:extLst>
              <a:ext uri="{FF2B5EF4-FFF2-40B4-BE49-F238E27FC236}">
                <a16:creationId xmlns:a16="http://schemas.microsoft.com/office/drawing/2014/main" id="{520C1B84-1430-4711-B8C0-805C53AC9F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42000" y="1459402"/>
            <a:ext cx="593901" cy="766704"/>
          </a:xfrm>
          <a:prstGeom prst="rect">
            <a:avLst/>
          </a:prstGeom>
        </p:spPr>
      </p:pic>
      <p:pic>
        <p:nvPicPr>
          <p:cNvPr id="70" name="Picture 2" descr="Cross Clip Art">
            <a:extLst>
              <a:ext uri="{FF2B5EF4-FFF2-40B4-BE49-F238E27FC236}">
                <a16:creationId xmlns:a16="http://schemas.microsoft.com/office/drawing/2014/main" id="{E1B146FA-E9DF-4E26-855C-8428DB0E9C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71533" y="1686120"/>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Boy Face Cartoon 2 Clip Art">
            <a:extLst>
              <a:ext uri="{FF2B5EF4-FFF2-40B4-BE49-F238E27FC236}">
                <a16:creationId xmlns:a16="http://schemas.microsoft.com/office/drawing/2014/main" id="{AE5DCC90-0FD1-4FD9-932B-4623B5FA8B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9341" y="1560390"/>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green checkmark">
            <a:extLst>
              <a:ext uri="{FF2B5EF4-FFF2-40B4-BE49-F238E27FC236}">
                <a16:creationId xmlns:a16="http://schemas.microsoft.com/office/drawing/2014/main" id="{D401905E-EB27-49E6-983D-A71B980683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8126" y="1576209"/>
            <a:ext cx="508378" cy="529561"/>
          </a:xfrm>
          <a:prstGeom prst="rect">
            <a:avLst/>
          </a:prstGeom>
        </p:spPr>
      </p:pic>
      <p:sp>
        <p:nvSpPr>
          <p:cNvPr id="74" name="Rectangle: Rounded Corners 73">
            <a:extLst>
              <a:ext uri="{FF2B5EF4-FFF2-40B4-BE49-F238E27FC236}">
                <a16:creationId xmlns:a16="http://schemas.microsoft.com/office/drawing/2014/main" id="{883ACF4B-F47B-4EB6-967C-38F7118C95A0}"/>
              </a:ext>
            </a:extLst>
          </p:cNvPr>
          <p:cNvSpPr/>
          <p:nvPr/>
        </p:nvSpPr>
        <p:spPr>
          <a:xfrm>
            <a:off x="426715" y="2632874"/>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Rounded Corners 74">
            <a:extLst>
              <a:ext uri="{FF2B5EF4-FFF2-40B4-BE49-F238E27FC236}">
                <a16:creationId xmlns:a16="http://schemas.microsoft.com/office/drawing/2014/main" id="{AFF33DD8-A0D4-40D6-BE57-8D1FD4E594BE}"/>
              </a:ext>
            </a:extLst>
          </p:cNvPr>
          <p:cNvSpPr/>
          <p:nvPr/>
        </p:nvSpPr>
        <p:spPr>
          <a:xfrm>
            <a:off x="3258950" y="2617524"/>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Rectangle: Rounded Corners 75">
            <a:extLst>
              <a:ext uri="{FF2B5EF4-FFF2-40B4-BE49-F238E27FC236}">
                <a16:creationId xmlns:a16="http://schemas.microsoft.com/office/drawing/2014/main" id="{482C8035-B889-45B1-8634-B7944D71964C}"/>
              </a:ext>
            </a:extLst>
          </p:cNvPr>
          <p:cNvSpPr/>
          <p:nvPr/>
        </p:nvSpPr>
        <p:spPr>
          <a:xfrm>
            <a:off x="6429128" y="2625067"/>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Rounded Corners 76">
            <a:extLst>
              <a:ext uri="{FF2B5EF4-FFF2-40B4-BE49-F238E27FC236}">
                <a16:creationId xmlns:a16="http://schemas.microsoft.com/office/drawing/2014/main" id="{E13162AA-23E1-4887-867C-649150E2458E}"/>
              </a:ext>
            </a:extLst>
          </p:cNvPr>
          <p:cNvSpPr/>
          <p:nvPr/>
        </p:nvSpPr>
        <p:spPr>
          <a:xfrm>
            <a:off x="9250140" y="2619811"/>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8" name="Picture 2" descr="Boy Face Cartoon 2 Clip Art">
            <a:extLst>
              <a:ext uri="{FF2B5EF4-FFF2-40B4-BE49-F238E27FC236}">
                <a16:creationId xmlns:a16="http://schemas.microsoft.com/office/drawing/2014/main" id="{FC14CBE1-191D-49CB-B3DB-33BDDB9055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6090" y="2764039"/>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ross Clip Art">
            <a:extLst>
              <a:ext uri="{FF2B5EF4-FFF2-40B4-BE49-F238E27FC236}">
                <a16:creationId xmlns:a16="http://schemas.microsoft.com/office/drawing/2014/main" id="{593D5602-0E22-40D2-924F-0D65259040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3339" y="2811273"/>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green checkmark">
            <a:extLst>
              <a:ext uri="{FF2B5EF4-FFF2-40B4-BE49-F238E27FC236}">
                <a16:creationId xmlns:a16="http://schemas.microsoft.com/office/drawing/2014/main" id="{8351C489-A3B6-44DF-9E83-AD60085839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8500" y="2826129"/>
            <a:ext cx="508378" cy="529561"/>
          </a:xfrm>
          <a:prstGeom prst="rect">
            <a:avLst/>
          </a:prstGeom>
        </p:spPr>
      </p:pic>
      <p:pic>
        <p:nvPicPr>
          <p:cNvPr id="83" name="Picture 82" descr="A close up of a logo&#10;&#10;Description automatically generated">
            <a:extLst>
              <a:ext uri="{FF2B5EF4-FFF2-40B4-BE49-F238E27FC236}">
                <a16:creationId xmlns:a16="http://schemas.microsoft.com/office/drawing/2014/main" id="{78B9ED7E-FB01-40D0-8E72-706603EB27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3744" y="2669374"/>
            <a:ext cx="593901" cy="766704"/>
          </a:xfrm>
          <a:prstGeom prst="rect">
            <a:avLst/>
          </a:prstGeom>
        </p:spPr>
      </p:pic>
      <p:sp>
        <p:nvSpPr>
          <p:cNvPr id="85" name="Rectangle 84">
            <a:extLst>
              <a:ext uri="{FF2B5EF4-FFF2-40B4-BE49-F238E27FC236}">
                <a16:creationId xmlns:a16="http://schemas.microsoft.com/office/drawing/2014/main" id="{52BB3508-2D96-4A49-868F-4148371966FD}"/>
              </a:ext>
            </a:extLst>
          </p:cNvPr>
          <p:cNvSpPr/>
          <p:nvPr/>
        </p:nvSpPr>
        <p:spPr>
          <a:xfrm>
            <a:off x="367054" y="2492882"/>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D2E0F542-41A3-4380-ACEA-0BB7A16F7EEA}"/>
              </a:ext>
            </a:extLst>
          </p:cNvPr>
          <p:cNvSpPr/>
          <p:nvPr/>
        </p:nvSpPr>
        <p:spPr>
          <a:xfrm>
            <a:off x="6367821" y="2505491"/>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7" name="Picture 86" descr="A close up of a logo&#10;&#10;Description automatically generated">
            <a:extLst>
              <a:ext uri="{FF2B5EF4-FFF2-40B4-BE49-F238E27FC236}">
                <a16:creationId xmlns:a16="http://schemas.microsoft.com/office/drawing/2014/main" id="{DFBB0457-2895-498F-83B8-9F6A525635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14126" y="2641237"/>
            <a:ext cx="593901" cy="766704"/>
          </a:xfrm>
          <a:prstGeom prst="rect">
            <a:avLst/>
          </a:prstGeom>
        </p:spPr>
      </p:pic>
      <p:pic>
        <p:nvPicPr>
          <p:cNvPr id="88" name="Picture 2" descr="Cross Clip Art">
            <a:extLst>
              <a:ext uri="{FF2B5EF4-FFF2-40B4-BE49-F238E27FC236}">
                <a16:creationId xmlns:a16="http://schemas.microsoft.com/office/drawing/2014/main" id="{E3D3AAA1-8F76-4B10-AF4E-F3AE302D6A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92570" y="2775691"/>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Boy Face Cartoon 2 Clip Art">
            <a:extLst>
              <a:ext uri="{FF2B5EF4-FFF2-40B4-BE49-F238E27FC236}">
                <a16:creationId xmlns:a16="http://schemas.microsoft.com/office/drawing/2014/main" id="{C499837C-1E2B-41ED-A433-FD1CF2126E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9341" y="2757272"/>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green checkmark">
            <a:extLst>
              <a:ext uri="{FF2B5EF4-FFF2-40B4-BE49-F238E27FC236}">
                <a16:creationId xmlns:a16="http://schemas.microsoft.com/office/drawing/2014/main" id="{12001EE5-7CD8-4538-9EC3-076BB18D62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71301" y="2799969"/>
            <a:ext cx="508378" cy="529561"/>
          </a:xfrm>
          <a:prstGeom prst="rect">
            <a:avLst/>
          </a:prstGeom>
        </p:spPr>
      </p:pic>
      <p:sp>
        <p:nvSpPr>
          <p:cNvPr id="110" name="Rectangle: Rounded Corners 109">
            <a:extLst>
              <a:ext uri="{FF2B5EF4-FFF2-40B4-BE49-F238E27FC236}">
                <a16:creationId xmlns:a16="http://schemas.microsoft.com/office/drawing/2014/main" id="{00578FD6-4E4A-4324-8A1B-2F53D496D813}"/>
              </a:ext>
            </a:extLst>
          </p:cNvPr>
          <p:cNvSpPr/>
          <p:nvPr/>
        </p:nvSpPr>
        <p:spPr>
          <a:xfrm>
            <a:off x="425329" y="3876069"/>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1" name="Rectangle: Rounded Corners 110">
            <a:extLst>
              <a:ext uri="{FF2B5EF4-FFF2-40B4-BE49-F238E27FC236}">
                <a16:creationId xmlns:a16="http://schemas.microsoft.com/office/drawing/2014/main" id="{91600114-E139-4E86-8313-11D3F15009EA}"/>
              </a:ext>
            </a:extLst>
          </p:cNvPr>
          <p:cNvSpPr/>
          <p:nvPr/>
        </p:nvSpPr>
        <p:spPr>
          <a:xfrm>
            <a:off x="3257564" y="3860719"/>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2" name="Rectangle: Rounded Corners 111">
            <a:extLst>
              <a:ext uri="{FF2B5EF4-FFF2-40B4-BE49-F238E27FC236}">
                <a16:creationId xmlns:a16="http://schemas.microsoft.com/office/drawing/2014/main" id="{CAFEBEB7-D528-40C3-A6AE-D935502BFCC4}"/>
              </a:ext>
            </a:extLst>
          </p:cNvPr>
          <p:cNvSpPr/>
          <p:nvPr/>
        </p:nvSpPr>
        <p:spPr>
          <a:xfrm>
            <a:off x="6427742" y="3868262"/>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3" name="Rectangle: Rounded Corners 112">
            <a:extLst>
              <a:ext uri="{FF2B5EF4-FFF2-40B4-BE49-F238E27FC236}">
                <a16:creationId xmlns:a16="http://schemas.microsoft.com/office/drawing/2014/main" id="{F6B237CD-AD1D-4C69-93D5-F432915E3493}"/>
              </a:ext>
            </a:extLst>
          </p:cNvPr>
          <p:cNvSpPr/>
          <p:nvPr/>
        </p:nvSpPr>
        <p:spPr>
          <a:xfrm>
            <a:off x="9248754" y="3863006"/>
            <a:ext cx="2739826" cy="879367"/>
          </a:xfrm>
          <a:prstGeom prst="roundRect">
            <a:avLst/>
          </a:prstGeom>
          <a:solidFill>
            <a:srgbClr val="FFF4E7"/>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4" name="Picture 2" descr="Boy Face Cartoon 2 Clip Art">
            <a:extLst>
              <a:ext uri="{FF2B5EF4-FFF2-40B4-BE49-F238E27FC236}">
                <a16:creationId xmlns:a16="http://schemas.microsoft.com/office/drawing/2014/main" id="{9BCF8BB4-08A6-46A1-8B95-C72D8F8E0D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2729" y="4000466"/>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Cross Clip Art">
            <a:extLst>
              <a:ext uri="{FF2B5EF4-FFF2-40B4-BE49-F238E27FC236}">
                <a16:creationId xmlns:a16="http://schemas.microsoft.com/office/drawing/2014/main" id="{4AA2E184-1998-4F23-98DD-9133CD1240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2394" y="4004934"/>
            <a:ext cx="543485" cy="543485"/>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17" descr="green checkmark">
            <a:extLst>
              <a:ext uri="{FF2B5EF4-FFF2-40B4-BE49-F238E27FC236}">
                <a16:creationId xmlns:a16="http://schemas.microsoft.com/office/drawing/2014/main" id="{846950FD-FA21-4FB7-BF39-F7EE597FAE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48793" y="4008116"/>
            <a:ext cx="508378" cy="529561"/>
          </a:xfrm>
          <a:prstGeom prst="rect">
            <a:avLst/>
          </a:prstGeom>
        </p:spPr>
      </p:pic>
      <p:pic>
        <p:nvPicPr>
          <p:cNvPr id="119" name="Picture 118" descr="A close up of a logo&#10;&#10;Description automatically generated">
            <a:extLst>
              <a:ext uri="{FF2B5EF4-FFF2-40B4-BE49-F238E27FC236}">
                <a16:creationId xmlns:a16="http://schemas.microsoft.com/office/drawing/2014/main" id="{0A5DC032-6803-4836-B757-63CC8AB5C2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394" y="3939812"/>
            <a:ext cx="593901" cy="766704"/>
          </a:xfrm>
          <a:prstGeom prst="rect">
            <a:avLst/>
          </a:prstGeom>
        </p:spPr>
      </p:pic>
      <p:sp>
        <p:nvSpPr>
          <p:cNvPr id="121" name="Rectangle 120">
            <a:extLst>
              <a:ext uri="{FF2B5EF4-FFF2-40B4-BE49-F238E27FC236}">
                <a16:creationId xmlns:a16="http://schemas.microsoft.com/office/drawing/2014/main" id="{69D0039B-6892-4EC6-9CA0-20FD7FD3E9E4}"/>
              </a:ext>
            </a:extLst>
          </p:cNvPr>
          <p:cNvSpPr/>
          <p:nvPr/>
        </p:nvSpPr>
        <p:spPr>
          <a:xfrm>
            <a:off x="365668" y="3736077"/>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Rectangle 121">
            <a:extLst>
              <a:ext uri="{FF2B5EF4-FFF2-40B4-BE49-F238E27FC236}">
                <a16:creationId xmlns:a16="http://schemas.microsoft.com/office/drawing/2014/main" id="{93EAA0FE-09F0-4318-8BEE-8BDA29C3C8E7}"/>
              </a:ext>
            </a:extLst>
          </p:cNvPr>
          <p:cNvSpPr/>
          <p:nvPr/>
        </p:nvSpPr>
        <p:spPr>
          <a:xfrm>
            <a:off x="6366435" y="3748686"/>
            <a:ext cx="5669285" cy="1077306"/>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3" name="Picture 122" descr="A close up of a logo&#10;&#10;Description automatically generated">
            <a:extLst>
              <a:ext uri="{FF2B5EF4-FFF2-40B4-BE49-F238E27FC236}">
                <a16:creationId xmlns:a16="http://schemas.microsoft.com/office/drawing/2014/main" id="{BDC21C4D-FB85-4796-B180-55F2E124FDA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94697" y="3911089"/>
            <a:ext cx="593901" cy="766704"/>
          </a:xfrm>
          <a:prstGeom prst="rect">
            <a:avLst/>
          </a:prstGeom>
        </p:spPr>
      </p:pic>
      <p:pic>
        <p:nvPicPr>
          <p:cNvPr id="124" name="Picture 2" descr="Cross Clip Art">
            <a:extLst>
              <a:ext uri="{FF2B5EF4-FFF2-40B4-BE49-F238E27FC236}">
                <a16:creationId xmlns:a16="http://schemas.microsoft.com/office/drawing/2014/main" id="{BFE9F005-0601-4CCB-8443-AFA1CB9063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73974" y="4130185"/>
            <a:ext cx="425451" cy="425451"/>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Boy Face Cartoon 2 Clip Art">
            <a:extLst>
              <a:ext uri="{FF2B5EF4-FFF2-40B4-BE49-F238E27FC236}">
                <a16:creationId xmlns:a16="http://schemas.microsoft.com/office/drawing/2014/main" id="{ADCC6108-4136-417D-824B-A95D00EB66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4959" y="4000466"/>
            <a:ext cx="581029" cy="59090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ffee Clip Art">
            <a:extLst>
              <a:ext uri="{FF2B5EF4-FFF2-40B4-BE49-F238E27FC236}">
                <a16:creationId xmlns:a16="http://schemas.microsoft.com/office/drawing/2014/main" id="{2C4CD640-3DFB-4C45-AB98-D92928B9929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4222" y="3934284"/>
            <a:ext cx="615447" cy="725348"/>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0" descr="Coffee Clip Art">
            <a:extLst>
              <a:ext uri="{FF2B5EF4-FFF2-40B4-BE49-F238E27FC236}">
                <a16:creationId xmlns:a16="http://schemas.microsoft.com/office/drawing/2014/main" id="{951738AF-92B5-42D9-8D9F-A3B0769DFF9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96092" y="3919367"/>
            <a:ext cx="615447" cy="72534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rying Smiley Clip Art">
            <a:extLst>
              <a:ext uri="{FF2B5EF4-FFF2-40B4-BE49-F238E27FC236}">
                <a16:creationId xmlns:a16="http://schemas.microsoft.com/office/drawing/2014/main" id="{103836F5-839F-485E-BCBB-3FD819EA017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27662" y="1545602"/>
            <a:ext cx="600925" cy="60092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2" descr="Crying Smiley Clip Art">
            <a:extLst>
              <a:ext uri="{FF2B5EF4-FFF2-40B4-BE49-F238E27FC236}">
                <a16:creationId xmlns:a16="http://schemas.microsoft.com/office/drawing/2014/main" id="{A6288EDF-98CE-4DC6-9FC8-C71780DA5C1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439242" y="1555381"/>
            <a:ext cx="600925" cy="6009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C4DD9A-164C-44D2-B69D-92DE480FA1A0}"/>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331645" y="1373343"/>
            <a:ext cx="744626" cy="879367"/>
          </a:xfrm>
          <a:prstGeom prst="rect">
            <a:avLst/>
          </a:prstGeom>
        </p:spPr>
      </p:pic>
      <p:pic>
        <p:nvPicPr>
          <p:cNvPr id="130" name="Picture 129">
            <a:extLst>
              <a:ext uri="{FF2B5EF4-FFF2-40B4-BE49-F238E27FC236}">
                <a16:creationId xmlns:a16="http://schemas.microsoft.com/office/drawing/2014/main" id="{D4C1FA00-11CE-402C-ACA3-1872494A769C}"/>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494771" y="1373343"/>
            <a:ext cx="744626" cy="879367"/>
          </a:xfrm>
          <a:prstGeom prst="rect">
            <a:avLst/>
          </a:prstGeom>
        </p:spPr>
      </p:pic>
      <p:sp>
        <p:nvSpPr>
          <p:cNvPr id="7" name="TextBox 6">
            <a:extLst>
              <a:ext uri="{FF2B5EF4-FFF2-40B4-BE49-F238E27FC236}">
                <a16:creationId xmlns:a16="http://schemas.microsoft.com/office/drawing/2014/main" id="{D8E85293-54F1-4D0F-99D4-E21A04CE9572}"/>
              </a:ext>
            </a:extLst>
          </p:cNvPr>
          <p:cNvSpPr txBox="1"/>
          <p:nvPr/>
        </p:nvSpPr>
        <p:spPr>
          <a:xfrm>
            <a:off x="1155789" y="5331167"/>
            <a:ext cx="1643105" cy="461665"/>
          </a:xfrm>
          <a:prstGeom prst="rect">
            <a:avLst/>
          </a:prstGeom>
          <a:solidFill>
            <a:srgbClr val="FFF4E7"/>
          </a:solidFill>
          <a:ln>
            <a:solidFill>
              <a:schemeClr val="accent1">
                <a:lumMod val="50000"/>
              </a:schemeClr>
            </a:solidFill>
          </a:ln>
        </p:spPr>
        <p:txBody>
          <a:bodyPr wrap="square" rtlCol="0">
            <a:spAutoFit/>
          </a:bodyPr>
          <a:lstStyle/>
          <a:p>
            <a:pPr algn="ctr"/>
            <a:r>
              <a:rPr lang="en-GB" sz="2400" b="1" dirty="0">
                <a:solidFill>
                  <a:schemeClr val="accent5">
                    <a:lumMod val="50000"/>
                  </a:schemeClr>
                </a:solidFill>
              </a:rPr>
              <a:t>Partner B</a:t>
            </a:r>
          </a:p>
        </p:txBody>
      </p:sp>
      <p:sp>
        <p:nvSpPr>
          <p:cNvPr id="131" name="TextBox 130">
            <a:extLst>
              <a:ext uri="{FF2B5EF4-FFF2-40B4-BE49-F238E27FC236}">
                <a16:creationId xmlns:a16="http://schemas.microsoft.com/office/drawing/2014/main" id="{5C901BA2-99AE-4A19-96E2-EC25284A9FC3}"/>
              </a:ext>
            </a:extLst>
          </p:cNvPr>
          <p:cNvSpPr txBox="1"/>
          <p:nvPr/>
        </p:nvSpPr>
        <p:spPr>
          <a:xfrm>
            <a:off x="8955658" y="5297610"/>
            <a:ext cx="1643105" cy="461665"/>
          </a:xfrm>
          <a:prstGeom prst="rect">
            <a:avLst/>
          </a:prstGeom>
          <a:solidFill>
            <a:srgbClr val="FFF4E7"/>
          </a:solidFill>
          <a:ln>
            <a:solidFill>
              <a:schemeClr val="accent1">
                <a:lumMod val="50000"/>
              </a:schemeClr>
            </a:solidFill>
          </a:ln>
        </p:spPr>
        <p:txBody>
          <a:bodyPr wrap="square" rtlCol="0">
            <a:spAutoFit/>
          </a:bodyPr>
          <a:lstStyle/>
          <a:p>
            <a:pPr algn="ctr"/>
            <a:r>
              <a:rPr lang="en-GB" sz="2400" b="1" dirty="0">
                <a:solidFill>
                  <a:schemeClr val="accent5">
                    <a:lumMod val="50000"/>
                  </a:schemeClr>
                </a:solidFill>
              </a:rPr>
              <a:t>Partner A</a:t>
            </a:r>
          </a:p>
        </p:txBody>
      </p:sp>
      <p:sp>
        <p:nvSpPr>
          <p:cNvPr id="8" name="Rectangle: Rounded Corners 7">
            <a:extLst>
              <a:ext uri="{FF2B5EF4-FFF2-40B4-BE49-F238E27FC236}">
                <a16:creationId xmlns:a16="http://schemas.microsoft.com/office/drawing/2014/main" id="{47F2C9CB-5C32-4D5B-B1D4-165E1D9A5629}"/>
              </a:ext>
            </a:extLst>
          </p:cNvPr>
          <p:cNvSpPr/>
          <p:nvPr/>
        </p:nvSpPr>
        <p:spPr>
          <a:xfrm>
            <a:off x="454886" y="1393940"/>
            <a:ext cx="2722878" cy="92991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icture containing shirt, curtain, umbrella&#10;&#10;Description automatically generated">
            <a:extLst>
              <a:ext uri="{FF2B5EF4-FFF2-40B4-BE49-F238E27FC236}">
                <a16:creationId xmlns:a16="http://schemas.microsoft.com/office/drawing/2014/main" id="{34A96FAD-D804-4AE3-9843-769F98016B5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90739" y="2740056"/>
            <a:ext cx="870543" cy="681472"/>
          </a:xfrm>
          <a:prstGeom prst="rect">
            <a:avLst/>
          </a:prstGeom>
        </p:spPr>
      </p:pic>
      <p:pic>
        <p:nvPicPr>
          <p:cNvPr id="13" name="Picture 12" descr="A picture containing light&#10;&#10;Description automatically generated">
            <a:extLst>
              <a:ext uri="{FF2B5EF4-FFF2-40B4-BE49-F238E27FC236}">
                <a16:creationId xmlns:a16="http://schemas.microsoft.com/office/drawing/2014/main" id="{EC7367AC-75D1-47A8-A4F9-85FE1FFB5FC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26795" y="2812560"/>
            <a:ext cx="712619" cy="638017"/>
          </a:xfrm>
          <a:prstGeom prst="rect">
            <a:avLst/>
          </a:prstGeom>
        </p:spPr>
      </p:pic>
      <p:pic>
        <p:nvPicPr>
          <p:cNvPr id="126" name="Picture 125" descr="green checkmark">
            <a:extLst>
              <a:ext uri="{FF2B5EF4-FFF2-40B4-BE49-F238E27FC236}">
                <a16:creationId xmlns:a16="http://schemas.microsoft.com/office/drawing/2014/main" id="{253F38C3-247D-44D5-80F0-F726E55D77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6331" y="4016286"/>
            <a:ext cx="508378" cy="529561"/>
          </a:xfrm>
          <a:prstGeom prst="rect">
            <a:avLst/>
          </a:prstGeom>
        </p:spPr>
      </p:pic>
      <p:pic>
        <p:nvPicPr>
          <p:cNvPr id="132" name="Picture 131" descr="A picture containing shirt, curtain, umbrella&#10;&#10;Description automatically generated">
            <a:extLst>
              <a:ext uri="{FF2B5EF4-FFF2-40B4-BE49-F238E27FC236}">
                <a16:creationId xmlns:a16="http://schemas.microsoft.com/office/drawing/2014/main" id="{2FD9D6B2-F9CE-4D56-BC21-E9BE3B35EF0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09394" y="2724668"/>
            <a:ext cx="870543" cy="681472"/>
          </a:xfrm>
          <a:prstGeom prst="rect">
            <a:avLst/>
          </a:prstGeom>
        </p:spPr>
      </p:pic>
      <p:pic>
        <p:nvPicPr>
          <p:cNvPr id="133" name="Picture 132" descr="A picture containing light&#10;&#10;Description automatically generated">
            <a:extLst>
              <a:ext uri="{FF2B5EF4-FFF2-40B4-BE49-F238E27FC236}">
                <a16:creationId xmlns:a16="http://schemas.microsoft.com/office/drawing/2014/main" id="{61CB32E4-67FA-428D-8963-3856E08123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19109" y="2863883"/>
            <a:ext cx="712619" cy="638017"/>
          </a:xfrm>
          <a:prstGeom prst="rect">
            <a:avLst/>
          </a:prstGeom>
        </p:spPr>
      </p:pic>
      <p:pic>
        <p:nvPicPr>
          <p:cNvPr id="2052" name="Picture 4" descr="Hunger, Eat, Hungry, Comic, Food, Not, Appetite, Full">
            <a:extLst>
              <a:ext uri="{FF2B5EF4-FFF2-40B4-BE49-F238E27FC236}">
                <a16:creationId xmlns:a16="http://schemas.microsoft.com/office/drawing/2014/main" id="{8D150296-343D-4949-9186-ED2987B4FDD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337934" y="2674997"/>
            <a:ext cx="1107178" cy="69659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Hunger, Eat, Hungry, Comic, Food, Not, Appetite, Full">
            <a:extLst>
              <a:ext uri="{FF2B5EF4-FFF2-40B4-BE49-F238E27FC236}">
                <a16:creationId xmlns:a16="http://schemas.microsoft.com/office/drawing/2014/main" id="{75699D9C-849B-4DCA-BFF4-DC989C6EAE9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24670" y="2686211"/>
            <a:ext cx="1107178" cy="69659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Snoring Sleeping Zz Smiley Clip Art">
            <a:extLst>
              <a:ext uri="{FF2B5EF4-FFF2-40B4-BE49-F238E27FC236}">
                <a16:creationId xmlns:a16="http://schemas.microsoft.com/office/drawing/2014/main" id="{52F9EB1A-CAA3-4E98-83CC-10DC2C878C1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559110" y="4034459"/>
            <a:ext cx="543485" cy="6065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noring Sleeping Zz Smiley Clip Art">
            <a:extLst>
              <a:ext uri="{FF2B5EF4-FFF2-40B4-BE49-F238E27FC236}">
                <a16:creationId xmlns:a16="http://schemas.microsoft.com/office/drawing/2014/main" id="{2FFF209E-1671-4577-B70F-542615F0D27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322916" y="3999397"/>
            <a:ext cx="543485" cy="60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16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4817" y="2355761"/>
            <a:ext cx="8635510" cy="1485422"/>
          </a:xfrm>
        </p:spPr>
        <p:txBody>
          <a:bodyPr>
            <a:normAutofit/>
          </a:bodyPr>
          <a:lstStyle/>
          <a:p>
            <a:pPr algn="l"/>
            <a:r>
              <a:rPr lang="en-GB" sz="4000" b="1" dirty="0">
                <a:solidFill>
                  <a:prstClr val="white"/>
                </a:solidFill>
              </a:rPr>
              <a:t>Staying with a family in Germany</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normAutofit fontScale="25000" lnSpcReduction="20000"/>
          </a:bodyPr>
          <a:lstStyle/>
          <a:p>
            <a:pPr algn="l"/>
            <a:r>
              <a:rPr lang="en-GB" sz="12000" dirty="0">
                <a:solidFill>
                  <a:prstClr val="white"/>
                </a:solidFill>
              </a:rPr>
              <a:t>Infinitive clauses with '</a:t>
            </a:r>
            <a:r>
              <a:rPr lang="en-GB" sz="12000" dirty="0" err="1">
                <a:solidFill>
                  <a:prstClr val="white"/>
                </a:solidFill>
              </a:rPr>
              <a:t>zu</a:t>
            </a:r>
            <a:r>
              <a:rPr lang="en-GB" sz="12000" dirty="0">
                <a:solidFill>
                  <a:prstClr val="white"/>
                </a:solidFill>
              </a:rPr>
              <a:t>’</a:t>
            </a:r>
          </a:p>
          <a:p>
            <a:pPr algn="l"/>
            <a:r>
              <a:rPr lang="en-GB" sz="12000" dirty="0">
                <a:solidFill>
                  <a:prstClr val="white"/>
                </a:solidFill>
              </a:rPr>
              <a:t>Compound nouns </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3 - Lesson 6</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Natalie Finlayson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25/09/20</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654705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869712" cy="707849"/>
          </a:xfrm>
        </p:spPr>
        <p:txBody>
          <a:bodyPr>
            <a:normAutofit/>
          </a:bodyPr>
          <a:lstStyle/>
          <a:p>
            <a:r>
              <a:rPr lang="en-GB" sz="3600" b="1" dirty="0">
                <a:solidFill>
                  <a:schemeClr val="bg1"/>
                </a:solidFill>
              </a:rPr>
              <a:t>[u] </a:t>
            </a:r>
            <a:r>
              <a:rPr lang="en-GB" sz="3600" b="1" dirty="0" err="1">
                <a:solidFill>
                  <a:schemeClr val="bg1"/>
                </a:solidFill>
              </a:rPr>
              <a:t>oder</a:t>
            </a:r>
            <a:r>
              <a:rPr lang="en-GB" sz="3600" b="1" dirty="0">
                <a:solidFill>
                  <a:schemeClr val="bg1"/>
                </a:solidFill>
              </a:rPr>
              <a:t> [ü] </a:t>
            </a:r>
            <a:r>
              <a:rPr lang="en-GB" sz="3600" b="1" dirty="0" err="1">
                <a:solidFill>
                  <a:schemeClr val="bg1"/>
                </a:solidFill>
              </a:rPr>
              <a:t>im</a:t>
            </a:r>
            <a:r>
              <a:rPr lang="en-GB" sz="3600" b="1" dirty="0">
                <a:solidFill>
                  <a:schemeClr val="bg1"/>
                </a:solidFill>
              </a:rPr>
              <a:t> Plural?</a:t>
            </a:r>
          </a:p>
        </p:txBody>
      </p:sp>
      <p:sp>
        <p:nvSpPr>
          <p:cNvPr id="2" name="TextBox 1">
            <a:extLst>
              <a:ext uri="{FF2B5EF4-FFF2-40B4-BE49-F238E27FC236}">
                <a16:creationId xmlns:a16="http://schemas.microsoft.com/office/drawing/2014/main" id="{E050899D-8A70-334E-8FB4-7B4C2291EFCB}"/>
              </a:ext>
            </a:extLst>
          </p:cNvPr>
          <p:cNvSpPr txBox="1"/>
          <p:nvPr/>
        </p:nvSpPr>
        <p:spPr>
          <a:xfrm>
            <a:off x="234673" y="1818469"/>
            <a:ext cx="4815892" cy="4154984"/>
          </a:xfrm>
          <a:prstGeom prst="rect">
            <a:avLst/>
          </a:prstGeom>
          <a:noFill/>
        </p:spPr>
        <p:txBody>
          <a:bodyPr wrap="square" rtlCol="0">
            <a:spAutoFit/>
          </a:bodyPr>
          <a:lstStyle/>
          <a:p>
            <a:pPr lvl="0"/>
            <a:r>
              <a:rPr lang="en-US" sz="2200" dirty="0">
                <a:solidFill>
                  <a:srgbClr val="4472C4">
                    <a:lumMod val="50000"/>
                  </a:srgbClr>
                </a:solidFill>
                <a:latin typeface="Century Gothic" panose="020F0302020204030204"/>
              </a:rPr>
              <a:t>As you know, </a:t>
            </a:r>
            <a:r>
              <a:rPr lang="en-US" sz="2200" i="1" dirty="0">
                <a:solidFill>
                  <a:srgbClr val="4472C4">
                    <a:lumMod val="50000"/>
                  </a:srgbClr>
                </a:solidFill>
                <a:latin typeface="Century Gothic" panose="020F0302020204030204"/>
              </a:rPr>
              <a:t>Mutter </a:t>
            </a:r>
            <a:r>
              <a:rPr lang="en-US" sz="2200" dirty="0">
                <a:solidFill>
                  <a:srgbClr val="4472C4">
                    <a:lumMod val="50000"/>
                  </a:srgbClr>
                </a:solidFill>
                <a:latin typeface="Century Gothic" panose="020F0302020204030204"/>
              </a:rPr>
              <a:t>and </a:t>
            </a:r>
            <a:r>
              <a:rPr lang="en-US" sz="2200" i="1" dirty="0" err="1">
                <a:solidFill>
                  <a:srgbClr val="4472C4">
                    <a:lumMod val="50000"/>
                  </a:srgbClr>
                </a:solidFill>
                <a:latin typeface="Century Gothic" panose="020F0302020204030204"/>
              </a:rPr>
              <a:t>Bruder</a:t>
            </a:r>
            <a:r>
              <a:rPr lang="en-US" sz="2200" i="1" dirty="0">
                <a:solidFill>
                  <a:srgbClr val="4472C4">
                    <a:lumMod val="50000"/>
                  </a:srgbClr>
                </a:solidFill>
                <a:latin typeface="Century Gothic" panose="020F0302020204030204"/>
              </a:rPr>
              <a:t> </a:t>
            </a:r>
            <a:r>
              <a:rPr lang="en-US" sz="2200" dirty="0">
                <a:solidFill>
                  <a:srgbClr val="4472C4">
                    <a:lumMod val="50000"/>
                  </a:srgbClr>
                </a:solidFill>
                <a:latin typeface="Century Gothic" panose="020F0302020204030204"/>
              </a:rPr>
              <a:t>add an </a:t>
            </a:r>
            <a:r>
              <a:rPr lang="en-US" sz="2200" b="1" dirty="0">
                <a:solidFill>
                  <a:srgbClr val="4472C4">
                    <a:lumMod val="50000"/>
                  </a:srgbClr>
                </a:solidFill>
                <a:latin typeface="Century Gothic" panose="020F0302020204030204"/>
              </a:rPr>
              <a:t>umlaut</a:t>
            </a:r>
            <a:r>
              <a:rPr lang="en-US" sz="2200" dirty="0">
                <a:solidFill>
                  <a:srgbClr val="4472C4">
                    <a:lumMod val="50000"/>
                  </a:srgbClr>
                </a:solidFill>
                <a:latin typeface="Century Gothic" panose="020F0302020204030204"/>
              </a:rPr>
              <a:t> </a:t>
            </a:r>
            <a:r>
              <a:rPr lang="en-US" sz="2200" dirty="0">
                <a:solidFill>
                  <a:srgbClr val="4472C4">
                    <a:lumMod val="50000"/>
                  </a:srgbClr>
                </a:solidFill>
              </a:rPr>
              <a:t>in the </a:t>
            </a:r>
            <a:r>
              <a:rPr lang="en-US" sz="2200" b="1" dirty="0">
                <a:solidFill>
                  <a:srgbClr val="4472C4">
                    <a:lumMod val="50000"/>
                  </a:srgbClr>
                </a:solidFill>
              </a:rPr>
              <a:t>plural</a:t>
            </a:r>
            <a:r>
              <a:rPr lang="en-US" sz="2200" dirty="0">
                <a:solidFill>
                  <a:srgbClr val="4472C4">
                    <a:lumMod val="50000"/>
                  </a:srgbClr>
                </a:solidFill>
              </a:rPr>
              <a:t> form:</a:t>
            </a:r>
          </a:p>
          <a:p>
            <a:pPr lvl="0"/>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lgn="ctr"/>
            <a:r>
              <a:rPr lang="en-US" sz="2200" i="1" dirty="0" err="1">
                <a:solidFill>
                  <a:srgbClr val="4472C4">
                    <a:lumMod val="50000"/>
                  </a:srgbClr>
                </a:solidFill>
                <a:latin typeface="Century Gothic" panose="020F0302020204030204"/>
              </a:rPr>
              <a:t>eine</a:t>
            </a:r>
            <a:r>
              <a:rPr lang="en-US" sz="2200" i="1" dirty="0">
                <a:solidFill>
                  <a:srgbClr val="4472C4">
                    <a:lumMod val="50000"/>
                  </a:srgbClr>
                </a:solidFill>
                <a:latin typeface="Century Gothic" panose="020F0302020204030204"/>
              </a:rPr>
              <a:t> M</a:t>
            </a:r>
            <a:r>
              <a:rPr lang="en-US" sz="2200" b="1" i="1" dirty="0">
                <a:solidFill>
                  <a:srgbClr val="4472C4">
                    <a:lumMod val="50000"/>
                  </a:srgbClr>
                </a:solidFill>
                <a:latin typeface="Century Gothic" panose="020F0302020204030204"/>
              </a:rPr>
              <a:t>u</a:t>
            </a:r>
            <a:r>
              <a:rPr lang="en-US" sz="2200" i="1" dirty="0">
                <a:solidFill>
                  <a:srgbClr val="4472C4">
                    <a:lumMod val="50000"/>
                  </a:srgbClr>
                </a:solidFill>
                <a:latin typeface="Century Gothic" panose="020F0302020204030204"/>
              </a:rPr>
              <a:t>tter, </a:t>
            </a:r>
            <a:r>
              <a:rPr lang="en-US" sz="2200" i="1" dirty="0" err="1">
                <a:solidFill>
                  <a:srgbClr val="4472C4">
                    <a:lumMod val="50000"/>
                  </a:srgbClr>
                </a:solidFill>
                <a:latin typeface="Century Gothic" panose="020F0302020204030204"/>
              </a:rPr>
              <a:t>zwei</a:t>
            </a:r>
            <a:r>
              <a:rPr lang="en-US" sz="2200" i="1" dirty="0">
                <a:solidFill>
                  <a:srgbClr val="4472C4">
                    <a:lumMod val="50000"/>
                  </a:srgbClr>
                </a:solidFill>
              </a:rPr>
              <a:t> </a:t>
            </a:r>
            <a:r>
              <a:rPr lang="en-US" sz="2200" i="1" dirty="0" err="1">
                <a:solidFill>
                  <a:srgbClr val="4472C4">
                    <a:lumMod val="50000"/>
                  </a:srgbClr>
                </a:solidFill>
              </a:rPr>
              <a:t>M</a:t>
            </a:r>
            <a:r>
              <a:rPr lang="en-US" sz="2200" b="1" i="1" dirty="0" err="1">
                <a:solidFill>
                  <a:srgbClr val="4472C4">
                    <a:lumMod val="50000"/>
                  </a:srgbClr>
                </a:solidFill>
              </a:rPr>
              <a:t>ü</a:t>
            </a:r>
            <a:r>
              <a:rPr lang="en-US" sz="2200" i="1" dirty="0" err="1">
                <a:solidFill>
                  <a:srgbClr val="4472C4">
                    <a:lumMod val="50000"/>
                  </a:srgbClr>
                </a:solidFill>
              </a:rPr>
              <a:t>tter</a:t>
            </a:r>
            <a:endParaRPr lang="en-US" sz="2200" i="1" dirty="0">
              <a:solidFill>
                <a:srgbClr val="4472C4">
                  <a:lumMod val="50000"/>
                </a:srgbClr>
              </a:solidFill>
            </a:endParaRPr>
          </a:p>
          <a:p>
            <a:pPr lvl="0" algn="ctr"/>
            <a:r>
              <a:rPr kumimoji="0" lang="en-US"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a:t>
            </a:r>
            <a:r>
              <a:rPr kumimoji="0" lang="en-US" sz="22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a:t>
            </a:r>
            <a:r>
              <a:rPr kumimoji="0" lang="en-US" sz="22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der</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2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Br</a:t>
            </a:r>
            <a:r>
              <a:rPr lang="en-US" sz="2200" b="1" i="1" dirty="0" err="1">
                <a:solidFill>
                  <a:srgbClr val="4472C4">
                    <a:lumMod val="50000"/>
                  </a:srgbClr>
                </a:solidFill>
              </a:rPr>
              <a:t>ü</a:t>
            </a:r>
            <a:r>
              <a:rPr lang="en-US" sz="2200" i="1" dirty="0" err="1">
                <a:solidFill>
                  <a:srgbClr val="4472C4">
                    <a:lumMod val="50000"/>
                  </a:srgbClr>
                </a:solidFill>
              </a:rPr>
              <a:t>der</a:t>
            </a:r>
            <a:endParaRPr lang="en-US" sz="2200" i="1" dirty="0">
              <a:solidFill>
                <a:srgbClr val="4472C4">
                  <a:lumMod val="50000"/>
                </a:srgbClr>
              </a:solidFill>
            </a:endParaRPr>
          </a:p>
          <a:p>
            <a:pPr lvl="0"/>
            <a:endParaRPr lang="en-US" sz="2200" i="1" dirty="0">
              <a:solidFill>
                <a:srgbClr val="4472C4">
                  <a:lumMod val="50000"/>
                </a:srgbClr>
              </a:solidFill>
            </a:endParaRPr>
          </a:p>
          <a:p>
            <a:pPr lvl="0"/>
            <a:r>
              <a:rPr lang="en-US" sz="2200" dirty="0">
                <a:solidFill>
                  <a:srgbClr val="4472C4">
                    <a:lumMod val="50000"/>
                  </a:srgbClr>
                </a:solidFill>
              </a:rPr>
              <a:t>Some nouns with [u] add umlaut + e in plural. Others add only +e. Some don’t change at all.</a:t>
            </a:r>
          </a:p>
          <a:p>
            <a:pPr lvl="0"/>
            <a:endParaRPr lang="en-US" sz="2200" dirty="0">
              <a:solidFill>
                <a:srgbClr val="4472C4">
                  <a:lumMod val="50000"/>
                </a:srgbClr>
              </a:solidFill>
            </a:endParaRPr>
          </a:p>
          <a:p>
            <a:pPr lvl="0"/>
            <a:r>
              <a:rPr lang="en-US" sz="2200" dirty="0">
                <a:solidFill>
                  <a:srgbClr val="4472C4">
                    <a:lumMod val="50000"/>
                  </a:srgbClr>
                </a:solidFill>
              </a:rPr>
              <a:t>Listen and decide whether the </a:t>
            </a:r>
            <a:r>
              <a:rPr lang="en-US" sz="2200" b="1" dirty="0">
                <a:solidFill>
                  <a:srgbClr val="4472C4">
                    <a:lumMod val="50000"/>
                  </a:srgbClr>
                </a:solidFill>
              </a:rPr>
              <a:t>vowel</a:t>
            </a:r>
            <a:r>
              <a:rPr lang="en-US" sz="2200" dirty="0">
                <a:solidFill>
                  <a:srgbClr val="4472C4">
                    <a:lumMod val="50000"/>
                  </a:srgbClr>
                </a:solidFill>
              </a:rPr>
              <a:t> changes in plural.</a:t>
            </a:r>
            <a:endPar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le 11">
            <a:extLst>
              <a:ext uri="{FF2B5EF4-FFF2-40B4-BE49-F238E27FC236}">
                <a16:creationId xmlns:a16="http://schemas.microsoft.com/office/drawing/2014/main" id="{47B016D8-CFB5-4D64-A0B8-6E3626A8D745}"/>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2" name="Table 6">
            <a:extLst>
              <a:ext uri="{FF2B5EF4-FFF2-40B4-BE49-F238E27FC236}">
                <a16:creationId xmlns:a16="http://schemas.microsoft.com/office/drawing/2014/main" id="{52E08107-3980-4FDB-9700-9316313EC39C}"/>
              </a:ext>
            </a:extLst>
          </p:cNvPr>
          <p:cNvGraphicFramePr>
            <a:graphicFrameLocks noGrp="1"/>
          </p:cNvGraphicFramePr>
          <p:nvPr>
            <p:extLst>
              <p:ext uri="{D42A27DB-BD31-4B8C-83A1-F6EECF244321}">
                <p14:modId xmlns:p14="http://schemas.microsoft.com/office/powerpoint/2010/main" val="3518119497"/>
              </p:ext>
            </p:extLst>
          </p:nvPr>
        </p:nvGraphicFramePr>
        <p:xfrm>
          <a:off x="5367087" y="1163991"/>
          <a:ext cx="6590240" cy="5067279"/>
        </p:xfrm>
        <a:graphic>
          <a:graphicData uri="http://schemas.openxmlformats.org/drawingml/2006/table">
            <a:tbl>
              <a:tblPr firstRow="1" bandRow="1">
                <a:tableStyleId>{00A15C55-8517-42AA-B614-E9B94910E393}</a:tableStyleId>
              </a:tblPr>
              <a:tblGrid>
                <a:gridCol w="790645">
                  <a:extLst>
                    <a:ext uri="{9D8B030D-6E8A-4147-A177-3AD203B41FA5}">
                      <a16:colId xmlns:a16="http://schemas.microsoft.com/office/drawing/2014/main" val="2607353726"/>
                    </a:ext>
                  </a:extLst>
                </a:gridCol>
                <a:gridCol w="2222053">
                  <a:extLst>
                    <a:ext uri="{9D8B030D-6E8A-4147-A177-3AD203B41FA5}">
                      <a16:colId xmlns:a16="http://schemas.microsoft.com/office/drawing/2014/main" val="1600817978"/>
                    </a:ext>
                  </a:extLst>
                </a:gridCol>
                <a:gridCol w="1788771">
                  <a:extLst>
                    <a:ext uri="{9D8B030D-6E8A-4147-A177-3AD203B41FA5}">
                      <a16:colId xmlns:a16="http://schemas.microsoft.com/office/drawing/2014/main" val="4128092149"/>
                    </a:ext>
                  </a:extLst>
                </a:gridCol>
                <a:gridCol w="1788771">
                  <a:extLst>
                    <a:ext uri="{9D8B030D-6E8A-4147-A177-3AD203B41FA5}">
                      <a16:colId xmlns:a16="http://schemas.microsoft.com/office/drawing/2014/main" val="2609792770"/>
                    </a:ext>
                  </a:extLst>
                </a:gridCol>
              </a:tblGrid>
              <a:tr h="563031">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same</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different</a:t>
                      </a:r>
                      <a:endParaRPr lang="en-GB" sz="2000" b="0" dirty="0"/>
                    </a:p>
                  </a:txBody>
                  <a:tcPr/>
                </a:tc>
                <a:extLst>
                  <a:ext uri="{0D108BD9-81ED-4DB2-BD59-A6C34878D82A}">
                    <a16:rowId xmlns:a16="http://schemas.microsoft.com/office/drawing/2014/main" val="1153431983"/>
                  </a:ext>
                </a:extLst>
              </a:tr>
              <a:tr h="56303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6303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56303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56303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6303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563031">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563031">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563031">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33" name="Action Button: Custom 16">
            <a:hlinkClick r:id="" action="ppaction://noaction" highlightClick="1">
              <a:snd r:embed="rId5" name="1.wav"/>
            </a:hlinkClick>
            <a:extLst>
              <a:ext uri="{FF2B5EF4-FFF2-40B4-BE49-F238E27FC236}">
                <a16:creationId xmlns:a16="http://schemas.microsoft.com/office/drawing/2014/main" id="{1C333AD8-D20B-44BA-9436-14C58D49D8D5}"/>
              </a:ext>
            </a:extLst>
          </p:cNvPr>
          <p:cNvSpPr/>
          <p:nvPr/>
        </p:nvSpPr>
        <p:spPr>
          <a:xfrm>
            <a:off x="5553373" y="18184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35" name="Picture 34" descr="green checkmark">
            <a:extLst>
              <a:ext uri="{FF2B5EF4-FFF2-40B4-BE49-F238E27FC236}">
                <a16:creationId xmlns:a16="http://schemas.microsoft.com/office/drawing/2014/main" id="{A8AF033C-04C1-4C1E-9940-F640AE8359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2400" y="1850291"/>
            <a:ext cx="282522" cy="294294"/>
          </a:xfrm>
          <a:prstGeom prst="rect">
            <a:avLst/>
          </a:prstGeom>
        </p:spPr>
      </p:pic>
      <p:sp>
        <p:nvSpPr>
          <p:cNvPr id="36" name="Action Button: Custom 16">
            <a:hlinkClick r:id="" action="ppaction://noaction" highlightClick="1">
              <a:snd r:embed="rId7" name="2.wav"/>
            </a:hlinkClick>
            <a:extLst>
              <a:ext uri="{FF2B5EF4-FFF2-40B4-BE49-F238E27FC236}">
                <a16:creationId xmlns:a16="http://schemas.microsoft.com/office/drawing/2014/main" id="{BAB0B8FA-ED8A-4E5D-AAFB-32C152759FB8}"/>
              </a:ext>
            </a:extLst>
          </p:cNvPr>
          <p:cNvSpPr/>
          <p:nvPr/>
        </p:nvSpPr>
        <p:spPr>
          <a:xfrm>
            <a:off x="5555451" y="234493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8" name="Picture 37" descr="green checkmark">
            <a:extLst>
              <a:ext uri="{FF2B5EF4-FFF2-40B4-BE49-F238E27FC236}">
                <a16:creationId xmlns:a16="http://schemas.microsoft.com/office/drawing/2014/main" id="{456C517E-F9D9-4C29-BDEC-23DAC51A46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1462" y="2418590"/>
            <a:ext cx="282522" cy="294294"/>
          </a:xfrm>
          <a:prstGeom prst="rect">
            <a:avLst/>
          </a:prstGeom>
        </p:spPr>
      </p:pic>
      <p:sp>
        <p:nvSpPr>
          <p:cNvPr id="39" name="Action Button: Custom 16">
            <a:hlinkClick r:id="" action="ppaction://noaction" highlightClick="1">
              <a:snd r:embed="rId8" name="3.wav"/>
            </a:hlinkClick>
            <a:extLst>
              <a:ext uri="{FF2B5EF4-FFF2-40B4-BE49-F238E27FC236}">
                <a16:creationId xmlns:a16="http://schemas.microsoft.com/office/drawing/2014/main" id="{D5ED89AC-70C1-4717-B1BC-FFD1AFA08930}"/>
              </a:ext>
            </a:extLst>
          </p:cNvPr>
          <p:cNvSpPr/>
          <p:nvPr/>
        </p:nvSpPr>
        <p:spPr>
          <a:xfrm>
            <a:off x="5553373" y="290946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41" name="Picture 40" descr="green checkmark">
            <a:extLst>
              <a:ext uri="{FF2B5EF4-FFF2-40B4-BE49-F238E27FC236}">
                <a16:creationId xmlns:a16="http://schemas.microsoft.com/office/drawing/2014/main" id="{30383403-FCAF-4459-A5AB-F52194786F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1462" y="2988113"/>
            <a:ext cx="282522" cy="294294"/>
          </a:xfrm>
          <a:prstGeom prst="rect">
            <a:avLst/>
          </a:prstGeom>
        </p:spPr>
      </p:pic>
      <p:sp>
        <p:nvSpPr>
          <p:cNvPr id="42" name="Action Button: Custom 16">
            <a:hlinkClick r:id="" action="ppaction://noaction" highlightClick="1">
              <a:snd r:embed="rId9" name="4.wav"/>
            </a:hlinkClick>
            <a:extLst>
              <a:ext uri="{FF2B5EF4-FFF2-40B4-BE49-F238E27FC236}">
                <a16:creationId xmlns:a16="http://schemas.microsoft.com/office/drawing/2014/main" id="{CD0CD87F-D6A0-4668-A008-508E6F0359E6}"/>
              </a:ext>
            </a:extLst>
          </p:cNvPr>
          <p:cNvSpPr/>
          <p:nvPr/>
        </p:nvSpPr>
        <p:spPr>
          <a:xfrm>
            <a:off x="5553373" y="347398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44" name="Picture 43" descr="green checkmark">
            <a:extLst>
              <a:ext uri="{FF2B5EF4-FFF2-40B4-BE49-F238E27FC236}">
                <a16:creationId xmlns:a16="http://schemas.microsoft.com/office/drawing/2014/main" id="{5749A336-2E15-4F03-8FC7-1A325F7914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2400" y="3524839"/>
            <a:ext cx="282522" cy="294294"/>
          </a:xfrm>
          <a:prstGeom prst="rect">
            <a:avLst/>
          </a:prstGeom>
        </p:spPr>
      </p:pic>
      <p:sp>
        <p:nvSpPr>
          <p:cNvPr id="45" name="Action Button: Custom 16">
            <a:hlinkClick r:id="" action="ppaction://noaction" highlightClick="1">
              <a:snd r:embed="rId10" name="5.wav"/>
            </a:hlinkClick>
            <a:extLst>
              <a:ext uri="{FF2B5EF4-FFF2-40B4-BE49-F238E27FC236}">
                <a16:creationId xmlns:a16="http://schemas.microsoft.com/office/drawing/2014/main" id="{881C84AB-BE8C-4BE9-A6C3-2953F44279A4}"/>
              </a:ext>
            </a:extLst>
          </p:cNvPr>
          <p:cNvSpPr/>
          <p:nvPr/>
        </p:nvSpPr>
        <p:spPr>
          <a:xfrm>
            <a:off x="5553373" y="403851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47" name="Picture 46" descr="green checkmark">
            <a:extLst>
              <a:ext uri="{FF2B5EF4-FFF2-40B4-BE49-F238E27FC236}">
                <a16:creationId xmlns:a16="http://schemas.microsoft.com/office/drawing/2014/main" id="{0466086D-4CB7-42D5-8DDD-EFB70AE7CD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1462" y="4106795"/>
            <a:ext cx="282522" cy="294294"/>
          </a:xfrm>
          <a:prstGeom prst="rect">
            <a:avLst/>
          </a:prstGeom>
        </p:spPr>
      </p:pic>
      <p:sp>
        <p:nvSpPr>
          <p:cNvPr id="48" name="Action Button: Custom 16">
            <a:hlinkClick r:id="" action="ppaction://noaction" highlightClick="1">
              <a:snd r:embed="rId11" name="6.wav"/>
            </a:hlinkClick>
            <a:extLst>
              <a:ext uri="{FF2B5EF4-FFF2-40B4-BE49-F238E27FC236}">
                <a16:creationId xmlns:a16="http://schemas.microsoft.com/office/drawing/2014/main" id="{BCB1D848-89CE-46A3-AD76-9760F30C1307}"/>
              </a:ext>
            </a:extLst>
          </p:cNvPr>
          <p:cNvSpPr/>
          <p:nvPr/>
        </p:nvSpPr>
        <p:spPr>
          <a:xfrm>
            <a:off x="5558167" y="460303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50" name="Picture 49" descr="green checkmark">
            <a:extLst>
              <a:ext uri="{FF2B5EF4-FFF2-40B4-BE49-F238E27FC236}">
                <a16:creationId xmlns:a16="http://schemas.microsoft.com/office/drawing/2014/main" id="{567D53D3-38C5-426C-83BA-84C3064616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2400" y="4641456"/>
            <a:ext cx="282522" cy="324664"/>
          </a:xfrm>
          <a:prstGeom prst="rect">
            <a:avLst/>
          </a:prstGeom>
        </p:spPr>
      </p:pic>
      <p:sp>
        <p:nvSpPr>
          <p:cNvPr id="51" name="Action Button: Custom 16">
            <a:hlinkClick r:id="" action="ppaction://noaction" highlightClick="1">
              <a:snd r:embed="rId12" name="7.wav"/>
            </a:hlinkClick>
            <a:extLst>
              <a:ext uri="{FF2B5EF4-FFF2-40B4-BE49-F238E27FC236}">
                <a16:creationId xmlns:a16="http://schemas.microsoft.com/office/drawing/2014/main" id="{29734DD9-09AF-4C54-A459-72D4A6E65A70}"/>
              </a:ext>
            </a:extLst>
          </p:cNvPr>
          <p:cNvSpPr/>
          <p:nvPr/>
        </p:nvSpPr>
        <p:spPr>
          <a:xfrm>
            <a:off x="5563567" y="516756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53" name="Picture 52" descr="green checkmark">
            <a:extLst>
              <a:ext uri="{FF2B5EF4-FFF2-40B4-BE49-F238E27FC236}">
                <a16:creationId xmlns:a16="http://schemas.microsoft.com/office/drawing/2014/main" id="{38CF1874-99E0-465A-B17F-EB80315C34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2400" y="5231396"/>
            <a:ext cx="282522" cy="294294"/>
          </a:xfrm>
          <a:prstGeom prst="rect">
            <a:avLst/>
          </a:prstGeom>
        </p:spPr>
      </p:pic>
      <p:sp>
        <p:nvSpPr>
          <p:cNvPr id="54" name="Action Button: Custom 16">
            <a:hlinkClick r:id="" action="ppaction://noaction" highlightClick="1">
              <a:snd r:embed="rId13" name="8.wav"/>
            </a:hlinkClick>
            <a:extLst>
              <a:ext uri="{FF2B5EF4-FFF2-40B4-BE49-F238E27FC236}">
                <a16:creationId xmlns:a16="http://schemas.microsoft.com/office/drawing/2014/main" id="{82DD4803-A94D-459F-A281-5F99D556BAC8}"/>
              </a:ext>
            </a:extLst>
          </p:cNvPr>
          <p:cNvSpPr/>
          <p:nvPr/>
        </p:nvSpPr>
        <p:spPr>
          <a:xfrm>
            <a:off x="5586945" y="573209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56" name="Picture 55" descr="green checkmark">
            <a:extLst>
              <a:ext uri="{FF2B5EF4-FFF2-40B4-BE49-F238E27FC236}">
                <a16:creationId xmlns:a16="http://schemas.microsoft.com/office/drawing/2014/main" id="{8EAE0FE7-CCFF-4ECE-A3E4-9F2C16F475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1462" y="5775946"/>
            <a:ext cx="282522" cy="324664"/>
          </a:xfrm>
          <a:prstGeom prst="rect">
            <a:avLst/>
          </a:prstGeom>
        </p:spPr>
      </p:pic>
      <p:pic>
        <p:nvPicPr>
          <p:cNvPr id="7170" name="Picture 2" descr="Movie Genre Musical Clip Art">
            <a:extLst>
              <a:ext uri="{FF2B5EF4-FFF2-40B4-BE49-F238E27FC236}">
                <a16:creationId xmlns:a16="http://schemas.microsoft.com/office/drawing/2014/main" id="{BF7A3C69-0B5C-4F19-A49D-A3EBC5C2F64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52894" y="1818469"/>
            <a:ext cx="530358" cy="3960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frigerator, Kitchen, Stove, Stink, Cupboards, Cooking">
            <a:extLst>
              <a:ext uri="{FF2B5EF4-FFF2-40B4-BE49-F238E27FC236}">
                <a16:creationId xmlns:a16="http://schemas.microsoft.com/office/drawing/2014/main" id="{C89AA239-4215-4959-A812-8F39B5BF39B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35222" y="2284441"/>
            <a:ext cx="1036131" cy="51698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d Travel Bus Clip Art">
            <a:extLst>
              <a:ext uri="{FF2B5EF4-FFF2-40B4-BE49-F238E27FC236}">
                <a16:creationId xmlns:a16="http://schemas.microsoft.com/office/drawing/2014/main" id="{B9BDD067-C170-4265-9C7A-B2F3442B43F4}"/>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67572" y="2946372"/>
            <a:ext cx="771429" cy="3960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Water, Stream, River, Creek, Flow, Wet, Blue">
            <a:extLst>
              <a:ext uri="{FF2B5EF4-FFF2-40B4-BE49-F238E27FC236}">
                <a16:creationId xmlns:a16="http://schemas.microsoft.com/office/drawing/2014/main" id="{AEAB62A1-3D70-4F41-9FB9-0B212C589C5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80047" y="3499816"/>
            <a:ext cx="676052" cy="429575"/>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FA9511AD-6B73-4B65-B456-DD9BD4705F53}"/>
              </a:ext>
            </a:extLst>
          </p:cNvPr>
          <p:cNvGrpSpPr/>
          <p:nvPr/>
        </p:nvGrpSpPr>
        <p:grpSpPr>
          <a:xfrm>
            <a:off x="7070804" y="3999080"/>
            <a:ext cx="396001" cy="509725"/>
            <a:chOff x="3307940" y="2737408"/>
            <a:chExt cx="1578796" cy="1973495"/>
          </a:xfrm>
        </p:grpSpPr>
        <p:pic>
          <p:nvPicPr>
            <p:cNvPr id="37" name="Picture 36" descr="Travel, Destination, Landscape, Nature, Vacation, Beach">
              <a:extLst>
                <a:ext uri="{FF2B5EF4-FFF2-40B4-BE49-F238E27FC236}">
                  <a16:creationId xmlns:a16="http://schemas.microsoft.com/office/drawing/2014/main" id="{4D867541-67B9-4128-B941-860378581B8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307940" y="2737408"/>
              <a:ext cx="1578796" cy="197349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Lighthouse Clip Art">
              <a:extLst>
                <a:ext uri="{FF2B5EF4-FFF2-40B4-BE49-F238E27FC236}">
                  <a16:creationId xmlns:a16="http://schemas.microsoft.com/office/drawing/2014/main" id="{709D77FD-E3A2-4609-A526-70DA025AD65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44927" y="2885456"/>
              <a:ext cx="403693" cy="1620374"/>
            </a:xfrm>
            <a:prstGeom prst="rect">
              <a:avLst/>
            </a:prstGeom>
            <a:noFill/>
            <a:extLst>
              <a:ext uri="{909E8E84-426E-40DD-AFC4-6F175D3DCCD1}">
                <a14:hiddenFill xmlns:a14="http://schemas.microsoft.com/office/drawing/2010/main">
                  <a:solidFill>
                    <a:srgbClr val="FFFFFF"/>
                  </a:solidFill>
                </a14:hiddenFill>
              </a:ext>
            </a:extLst>
          </p:spPr>
        </p:pic>
      </p:grpSp>
      <p:pic>
        <p:nvPicPr>
          <p:cNvPr id="7178" name="Picture 10" descr="Emoji, Kiss, Icon, Emoticon, Kissing, Expression">
            <a:extLst>
              <a:ext uri="{FF2B5EF4-FFF2-40B4-BE49-F238E27FC236}">
                <a16:creationId xmlns:a16="http://schemas.microsoft.com/office/drawing/2014/main" id="{BD02E9DD-64CD-4600-B5E2-A2A314DAE3F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769183" y="4473107"/>
            <a:ext cx="968206" cy="72514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Cartoon Nut Clip Art">
            <a:extLst>
              <a:ext uri="{FF2B5EF4-FFF2-40B4-BE49-F238E27FC236}">
                <a16:creationId xmlns:a16="http://schemas.microsoft.com/office/drawing/2014/main" id="{5E959CA1-B63B-4E54-8AFF-FE3091DBC0C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985129" y="5163124"/>
            <a:ext cx="536313" cy="430838"/>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Crawfish 5 Clip Art">
            <a:extLst>
              <a:ext uri="{FF2B5EF4-FFF2-40B4-BE49-F238E27FC236}">
                <a16:creationId xmlns:a16="http://schemas.microsoft.com/office/drawing/2014/main" id="{E37E3704-78A8-4811-A1DD-231AFC252C7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952894" y="5649817"/>
            <a:ext cx="551755" cy="576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838200" y="36576"/>
            <a:ext cx="10515600" cy="1325563"/>
          </a:xfrm>
        </p:spPr>
        <p:txBody>
          <a:bodyPr/>
          <a:lstStyle/>
          <a:p>
            <a:pPr lvl="0" algn="ctr">
              <a:lnSpc>
                <a:spcPct val="100000"/>
              </a:lnSpc>
              <a:spcBef>
                <a:spcPts val="0"/>
              </a:spcBef>
            </a:pPr>
            <a:r>
              <a:rPr lang="en-GB" sz="2800" b="1" dirty="0">
                <a:solidFill>
                  <a:srgbClr val="4472C4">
                    <a:lumMod val="50000"/>
                  </a:srgbClr>
                </a:solidFill>
                <a:ea typeface="+mn-ea"/>
                <a:cs typeface="+mn-cs"/>
              </a:rPr>
              <a:t>English </a:t>
            </a:r>
            <a:r>
              <a:rPr lang="en-GB" sz="2800" b="1" dirty="0">
                <a:solidFill>
                  <a:srgbClr val="4472C4">
                    <a:lumMod val="50000"/>
                  </a:srgbClr>
                </a:solidFill>
                <a:ea typeface="+mn-ea"/>
                <a:cs typeface="+mn-cs"/>
                <a:sym typeface="Wingdings" panose="05000000000000000000" pitchFamily="2" charset="2"/>
              </a:rPr>
              <a:t> German  English</a:t>
            </a:r>
            <a:br>
              <a:rPr lang="en-GB" sz="2800" b="1" dirty="0">
                <a:solidFill>
                  <a:srgbClr val="4472C4">
                    <a:lumMod val="50000"/>
                  </a:srgbClr>
                </a:solidFill>
                <a:ea typeface="+mn-ea"/>
                <a:cs typeface="+mn-cs"/>
              </a:rPr>
            </a:br>
            <a:endParaRPr lang="en-GB" dirty="0"/>
          </a:p>
        </p:txBody>
      </p:sp>
      <p:sp>
        <p:nvSpPr>
          <p:cNvPr id="2" name="TextBox 1"/>
          <p:cNvSpPr txBox="1"/>
          <p:nvPr/>
        </p:nvSpPr>
        <p:spPr>
          <a:xfrm>
            <a:off x="255372" y="164757"/>
            <a:ext cx="39795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6" name="Rounded Rectangle 5"/>
          <p:cNvSpPr/>
          <p:nvPr/>
        </p:nvSpPr>
        <p:spPr>
          <a:xfrm>
            <a:off x="87341" y="1586592"/>
            <a:ext cx="5734625" cy="81211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Brief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(letter)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Freund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(friend)</a:t>
            </a:r>
            <a:endParaRPr kumimoji="0" lang="en-GB" sz="3200" b="0"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7" name="Rounded Rectangle 6"/>
          <p:cNvSpPr/>
          <p:nvPr/>
        </p:nvSpPr>
        <p:spPr>
          <a:xfrm>
            <a:off x="7974767" y="1564577"/>
            <a:ext cx="3765940" cy="834134"/>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8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Brieffreund</a:t>
            </a:r>
            <a: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(pen friend)</a:t>
            </a:r>
            <a:endParaRPr kumimoji="0" lang="en-GB" sz="3600" b="0" i="0" u="none" strike="noStrike" kern="1200" cap="none" spc="0" normalizeH="0" baseline="0" noProof="0" dirty="0">
              <a:ln>
                <a:noFill/>
              </a:ln>
              <a:solidFill>
                <a:srgbClr val="EA5F00"/>
              </a:solidFill>
              <a:effectLst/>
              <a:uLnTx/>
              <a:uFillTx/>
              <a:latin typeface="Century Gothic" panose="020F0302020204030204"/>
              <a:ea typeface="+mn-ea"/>
              <a:cs typeface="+mn-cs"/>
            </a:endParaRPr>
          </a:p>
        </p:txBody>
      </p:sp>
      <p:sp>
        <p:nvSpPr>
          <p:cNvPr id="8" name="Right Arrow 7"/>
          <p:cNvSpPr/>
          <p:nvPr/>
        </p:nvSpPr>
        <p:spPr>
          <a:xfrm>
            <a:off x="6215399" y="1635914"/>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ounded Rectangle 9"/>
          <p:cNvSpPr/>
          <p:nvPr/>
        </p:nvSpPr>
        <p:spPr>
          <a:xfrm>
            <a:off x="211136" y="3400113"/>
            <a:ext cx="500544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Translate these sentences.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Gastmutti</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sehr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nett.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The living room is lovely.</a:t>
            </a:r>
          </a:p>
        </p:txBody>
      </p:sp>
      <p:sp>
        <p:nvSpPr>
          <p:cNvPr id="11" name="Rounded Rectangle 10"/>
          <p:cNvSpPr/>
          <p:nvPr/>
        </p:nvSpPr>
        <p:spPr>
          <a:xfrm>
            <a:off x="6387194" y="2958315"/>
            <a:ext cx="5728875" cy="3203946"/>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would the following words be in German?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host dad / father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bedroom</a:t>
            </a:r>
            <a:b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dining room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evening meal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Choose one and write a sentence in German.</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851" y="5206482"/>
            <a:ext cx="731881" cy="746394"/>
          </a:xfrm>
          <a:prstGeom prst="rect">
            <a:avLst/>
          </a:prstGeom>
        </p:spPr>
      </p:pic>
      <p:sp>
        <p:nvSpPr>
          <p:cNvPr id="14" name="Title 1">
            <a:extLst>
              <a:ext uri="{FF2B5EF4-FFF2-40B4-BE49-F238E27FC236}">
                <a16:creationId xmlns:a16="http://schemas.microsoft.com/office/drawing/2014/main" id="{4F30A5AC-DBAD-4134-AE7D-A1E0C4990D7C}"/>
              </a:ext>
            </a:extLst>
          </p:cNvPr>
          <p:cNvSpPr txBox="1">
            <a:spLocks/>
          </p:cNvSpPr>
          <p:nvPr/>
        </p:nvSpPr>
        <p:spPr>
          <a:xfrm>
            <a:off x="339899" y="652065"/>
            <a:ext cx="11512202" cy="803714"/>
          </a:xfrm>
          <a:prstGeom prst="rect">
            <a:avLst/>
          </a:prstGeom>
          <a:solidFill>
            <a:srgbClr val="DAA52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panose="020F0302020204030204"/>
                <a:ea typeface="+mj-ea"/>
                <a:cs typeface="+mj-cs"/>
              </a:rPr>
              <a:t>You can often make new nouns by joining two other nouns.</a:t>
            </a:r>
            <a:endParaRPr kumimoji="0" lang="en-GB" sz="2800" b="1" i="0" u="none" strike="noStrike" kern="1200" cap="none" spc="0" normalizeH="0" baseline="0" noProof="0" dirty="0">
              <a:ln>
                <a:noFill/>
              </a:ln>
              <a:solidFill>
                <a:prstClr val="white"/>
              </a:solidFill>
              <a:effectLst/>
              <a:uLnTx/>
              <a:uFillTx/>
              <a:latin typeface="Century Gothic" panose="020F0302020204030204"/>
              <a:ea typeface="+mj-ea"/>
              <a:cs typeface="+mj-cs"/>
            </a:endParaRPr>
          </a:p>
        </p:txBody>
      </p:sp>
      <p:pic>
        <p:nvPicPr>
          <p:cNvPr id="5" name="Picture 4" descr="A picture containing wire, table, photo, computer&#10;&#10;Description automatically generated">
            <a:extLst>
              <a:ext uri="{FF2B5EF4-FFF2-40B4-BE49-F238E27FC236}">
                <a16:creationId xmlns:a16="http://schemas.microsoft.com/office/drawing/2014/main" id="{8F322625-F5ED-4BA7-9CF3-DF2B57F967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8738" y="2508282"/>
            <a:ext cx="1016397" cy="705125"/>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C756C800-689C-42A0-A2FE-63DCFEE73B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42639" y="2180303"/>
            <a:ext cx="1241129" cy="1085018"/>
          </a:xfrm>
          <a:prstGeom prst="rect">
            <a:avLst/>
          </a:prstGeom>
        </p:spPr>
      </p:pic>
    </p:spTree>
    <p:extLst>
      <p:ext uri="{BB962C8B-B14F-4D97-AF65-F5344CB8AC3E}">
        <p14:creationId xmlns:p14="http://schemas.microsoft.com/office/powerpoint/2010/main" val="98816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29542" y="193210"/>
            <a:ext cx="7886700" cy="681134"/>
          </a:xfrm>
          <a:prstGeom prst="rect">
            <a:avLst/>
          </a:prstGeom>
          <a:solidFill>
            <a:schemeClr val="accent5">
              <a:lumMod val="50000"/>
            </a:schemeClr>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Content Placeholder 2"/>
          <p:cNvSpPr txBox="1">
            <a:spLocks/>
          </p:cNvSpPr>
          <p:nvPr/>
        </p:nvSpPr>
        <p:spPr>
          <a:xfrm>
            <a:off x="415092" y="1284226"/>
            <a:ext cx="5777515"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Meine Gastmutti ist sehr nett.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de-DE"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 living room is lovely.</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host dad/father</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bedroom</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dining room</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evening meal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5" name="Content Placeholder 3"/>
          <p:cNvSpPr txBox="1">
            <a:spLocks/>
          </p:cNvSpPr>
          <p:nvPr/>
        </p:nvSpPr>
        <p:spPr>
          <a:xfrm>
            <a:off x="6054427" y="1284226"/>
            <a:ext cx="5713122"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My host mum is very nice.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Wohnzimmer</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ist</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schön</a:t>
            </a: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der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Gastvati</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Schlafzimmer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Esszimmer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das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Abendessen</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6" name="TextBox 5"/>
          <p:cNvSpPr txBox="1"/>
          <p:nvPr/>
        </p:nvSpPr>
        <p:spPr>
          <a:xfrm>
            <a:off x="1729542" y="4446353"/>
            <a:ext cx="7985728" cy="430887"/>
          </a:xfrm>
          <a:prstGeom prst="rect">
            <a:avLst/>
          </a:prstGeom>
          <a:solidFill>
            <a:srgbClr val="FFC000"/>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do you notice about the </a:t>
            </a:r>
            <a:r>
              <a:rPr kumimoji="0" lang="en-GB" sz="22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gender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these nouns?</a:t>
            </a:r>
          </a:p>
        </p:txBody>
      </p:sp>
      <p:sp>
        <p:nvSpPr>
          <p:cNvPr id="7" name="TextBox 6"/>
          <p:cNvSpPr txBox="1"/>
          <p:nvPr/>
        </p:nvSpPr>
        <p:spPr>
          <a:xfrm>
            <a:off x="2739124" y="4966127"/>
            <a:ext cx="6240954" cy="830997"/>
          </a:xfrm>
          <a:prstGeom prst="rect">
            <a:avLst/>
          </a:prstGeom>
          <a:solidFill>
            <a:srgbClr val="FFC000"/>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The </a:t>
            </a:r>
            <a:r>
              <a:rPr kumimoji="0" lang="en-GB" sz="2400" b="1" i="0" u="none" strike="noStrike" kern="1200" cap="none" spc="0" normalizeH="0" baseline="0" noProof="0" dirty="0">
                <a:ln>
                  <a:noFill/>
                </a:ln>
                <a:solidFill>
                  <a:srgbClr val="1F4E79"/>
                </a:solidFill>
                <a:effectLst/>
                <a:uLnTx/>
                <a:uFillTx/>
                <a:latin typeface="Century Gothic" panose="020F0302020204030204"/>
                <a:ea typeface="+mn-ea"/>
                <a:cs typeface="+mn-cs"/>
              </a:rPr>
              <a:t>gender</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 of the new noun is always the gender of the </a:t>
            </a:r>
            <a:r>
              <a:rPr kumimoji="0" lang="en-GB" sz="2400" b="1" i="1" u="none" strike="noStrike" kern="1200" cap="none" spc="0" normalizeH="0" baseline="0" noProof="0" dirty="0">
                <a:ln>
                  <a:noFill/>
                </a:ln>
                <a:solidFill>
                  <a:srgbClr val="1F4E79"/>
                </a:solidFill>
                <a:effectLst/>
                <a:uLnTx/>
                <a:uFillTx/>
                <a:latin typeface="Century Gothic" panose="020F0302020204030204"/>
                <a:ea typeface="+mn-ea"/>
                <a:cs typeface="+mn-cs"/>
              </a:rPr>
              <a:t>final noun</a:t>
            </a:r>
            <a:r>
              <a:rPr kumimoji="0" lang="en-GB" sz="2400" b="0" i="0" u="none" strike="noStrike" kern="1200" cap="none" spc="0" normalizeH="0" baseline="0" noProof="0" dirty="0">
                <a:ln>
                  <a:noFill/>
                </a:ln>
                <a:solidFill>
                  <a:srgbClr val="1F4E79"/>
                </a:solidFill>
                <a:effectLst/>
                <a:uLnTx/>
                <a:uFillTx/>
                <a:latin typeface="Century Gothic" panose="020F0302020204030204"/>
                <a:ea typeface="+mn-ea"/>
                <a:cs typeface="+mn-cs"/>
              </a:rPr>
              <a:t>.</a:t>
            </a:r>
          </a:p>
        </p:txBody>
      </p:sp>
      <p:sp>
        <p:nvSpPr>
          <p:cNvPr id="9" name="TextBox 8"/>
          <p:cNvSpPr txBox="1"/>
          <p:nvPr/>
        </p:nvSpPr>
        <p:spPr>
          <a:xfrm>
            <a:off x="3644051" y="5939130"/>
            <a:ext cx="5097111" cy="400110"/>
          </a:xfrm>
          <a:prstGeom prst="rect">
            <a:avLst/>
          </a:prstGeom>
          <a:solidFill>
            <a:schemeClr val="accent4">
              <a:lumMod val="40000"/>
              <a:lumOff val="60000"/>
            </a:schemeClr>
          </a:solid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Don’t forget to pronounce the words. </a:t>
            </a:r>
          </a:p>
        </p:txBody>
      </p:sp>
      <p:sp>
        <p:nvSpPr>
          <p:cNvPr id="10" name="TextBox 9"/>
          <p:cNvSpPr txBox="1"/>
          <p:nvPr/>
        </p:nvSpPr>
        <p:spPr>
          <a:xfrm>
            <a:off x="9765271" y="2634171"/>
            <a:ext cx="2330842" cy="1015663"/>
          </a:xfrm>
          <a:prstGeom prst="rect">
            <a:avLst/>
          </a:prstGeom>
          <a:solidFill>
            <a:schemeClr val="accent4">
              <a:lumMod val="20000"/>
              <a:lumOff val="80000"/>
            </a:schemeClr>
          </a:solidFill>
          <a:ln w="38100">
            <a:solidFill>
              <a:schemeClr val="accent5">
                <a:lumMod val="50000"/>
              </a:schemeClr>
            </a:solidFill>
          </a:ln>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 stems are often used (without the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itle 11"/>
          <p:cNvSpPr>
            <a:spLocks noGrp="1"/>
          </p:cNvSpPr>
          <p:nvPr>
            <p:ph type="title"/>
          </p:nvPr>
        </p:nvSpPr>
        <p:spPr>
          <a:xfrm>
            <a:off x="415092" y="-82577"/>
            <a:ext cx="10515600" cy="1325563"/>
          </a:xfrm>
        </p:spPr>
        <p:txBody>
          <a:bodyPr/>
          <a:lstStyle/>
          <a:p>
            <a:pPr algn="ctr"/>
            <a:r>
              <a:rPr lang="en-GB" b="1" dirty="0">
                <a:solidFill>
                  <a:prstClr val="white"/>
                </a:solidFill>
              </a:rPr>
              <a:t>ANTWORTEN</a:t>
            </a:r>
          </a:p>
        </p:txBody>
      </p:sp>
    </p:spTree>
    <p:extLst>
      <p:ext uri="{BB962C8B-B14F-4D97-AF65-F5344CB8AC3E}">
        <p14:creationId xmlns:p14="http://schemas.microsoft.com/office/powerpoint/2010/main" val="81124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305908" cy="869950"/>
          </a:xfrm>
          <a:prstGeom prst="rect">
            <a:avLst/>
          </a:prstGeom>
        </p:spPr>
      </p:pic>
      <p:sp>
        <p:nvSpPr>
          <p:cNvPr id="4" name="Title 3"/>
          <p:cNvSpPr>
            <a:spLocks noGrp="1"/>
          </p:cNvSpPr>
          <p:nvPr>
            <p:ph type="title"/>
          </p:nvPr>
        </p:nvSpPr>
        <p:spPr>
          <a:xfrm>
            <a:off x="-1" y="294041"/>
            <a:ext cx="5845215" cy="707849"/>
          </a:xfrm>
        </p:spPr>
        <p:txBody>
          <a:bodyPr>
            <a:noAutofit/>
          </a:bodyPr>
          <a:lstStyle/>
          <a:p>
            <a:r>
              <a:rPr lang="en-GB" sz="3200" b="1" dirty="0">
                <a:solidFill>
                  <a:schemeClr val="bg1"/>
                </a:solidFill>
              </a:rPr>
              <a:t>Sie, </a:t>
            </a:r>
            <a:r>
              <a:rPr lang="en-GB" sz="3200" b="1" dirty="0" err="1">
                <a:solidFill>
                  <a:schemeClr val="bg1"/>
                </a:solidFill>
              </a:rPr>
              <a:t>sie</a:t>
            </a:r>
            <a:r>
              <a:rPr lang="en-GB" sz="3200" b="1" dirty="0">
                <a:solidFill>
                  <a:schemeClr val="bg1"/>
                </a:solidFill>
              </a:rPr>
              <a:t> or </a:t>
            </a:r>
            <a:r>
              <a:rPr lang="en-GB" sz="3200" b="1" dirty="0" err="1">
                <a:solidFill>
                  <a:schemeClr val="bg1"/>
                </a:solidFill>
              </a:rPr>
              <a:t>sie</a:t>
            </a:r>
            <a:r>
              <a:rPr lang="en-GB" sz="32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E216482C-150D-44AB-84B2-B683A5EFD21D}"/>
              </a:ext>
            </a:extLst>
          </p:cNvPr>
          <p:cNvSpPr txBox="1"/>
          <p:nvPr/>
        </p:nvSpPr>
        <p:spPr>
          <a:xfrm>
            <a:off x="179999" y="1296000"/>
            <a:ext cx="1189239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chemeClr val="accent5">
                    <a:lumMod val="50000"/>
                  </a:schemeClr>
                </a:solidFill>
                <a:latin typeface="Century Gothic" panose="020F0302020204030204"/>
              </a:rPr>
              <a:t>As you know, </a:t>
            </a:r>
            <a:r>
              <a:rPr lang="en-US" sz="2600" i="1" dirty="0">
                <a:solidFill>
                  <a:schemeClr val="accent5">
                    <a:lumMod val="50000"/>
                  </a:schemeClr>
                </a:solidFill>
                <a:latin typeface="Century Gothic" panose="020F0302020204030204"/>
              </a:rPr>
              <a:t>Sie </a:t>
            </a:r>
            <a:r>
              <a:rPr lang="en-US" sz="2600" dirty="0">
                <a:solidFill>
                  <a:schemeClr val="accent5">
                    <a:lumMod val="50000"/>
                  </a:schemeClr>
                </a:solidFill>
                <a:latin typeface="Century Gothic" panose="020F0302020204030204"/>
              </a:rPr>
              <a:t>means ‘you’ (formal). </a:t>
            </a:r>
            <a:endParaRPr kumimoji="0" lang="en-US" sz="2600" b="0" u="none" strike="noStrike" kern="1200" cap="none" spc="0" normalizeH="0" baseline="0" noProof="0" dirty="0">
              <a:ln>
                <a:noFill/>
              </a:ln>
              <a:solidFill>
                <a:schemeClr val="accent5">
                  <a:lumMod val="50000"/>
                </a:schemeClr>
              </a:solidFill>
              <a:effectLst/>
              <a:uLnTx/>
              <a:uFillTx/>
              <a:latin typeface="Century Gothic" panose="020F0302020204030204"/>
            </a:endParaRPr>
          </a:p>
          <a:p>
            <a:pPr lvl="0"/>
            <a:endParaRPr kumimoji="0" lang="en-US" sz="2600" b="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pic>
        <p:nvPicPr>
          <p:cNvPr id="9" name="Picture 8" descr="A drawing of a cartoon character&#10;&#10;Description automatically generated">
            <a:extLst>
              <a:ext uri="{FF2B5EF4-FFF2-40B4-BE49-F238E27FC236}">
                <a16:creationId xmlns:a16="http://schemas.microsoft.com/office/drawing/2014/main" id="{D99D8192-B1DB-4307-A1C3-FD6BBF5C72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1413" y="4300445"/>
            <a:ext cx="1335984" cy="935959"/>
          </a:xfrm>
          <a:prstGeom prst="rect">
            <a:avLst/>
          </a:prstGeom>
        </p:spPr>
      </p:pic>
      <p:pic>
        <p:nvPicPr>
          <p:cNvPr id="18" name="Picture 2" descr="Meeting, Greeting, Nice To Meet You, Hand, Shaking">
            <a:extLst>
              <a:ext uri="{FF2B5EF4-FFF2-40B4-BE49-F238E27FC236}">
                <a16:creationId xmlns:a16="http://schemas.microsoft.com/office/drawing/2014/main" id="{1C598B9D-1D44-464D-AF1E-1B6AD4EA54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48627" y="3274993"/>
            <a:ext cx="841557" cy="8071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84D4897-2945-47F5-B9F8-8403DCB8D400}"/>
              </a:ext>
            </a:extLst>
          </p:cNvPr>
          <p:cNvSpPr/>
          <p:nvPr/>
        </p:nvSpPr>
        <p:spPr>
          <a:xfrm>
            <a:off x="1015218" y="3604555"/>
            <a:ext cx="10161563" cy="584775"/>
          </a:xfrm>
          <a:prstGeom prst="rect">
            <a:avLst/>
          </a:prstGeom>
        </p:spPr>
        <p:txBody>
          <a:bodyPr wrap="square">
            <a:spAutoFit/>
          </a:bodyPr>
          <a:lstStyle/>
          <a:p>
            <a:pPr lvl="0"/>
            <a:r>
              <a:rPr lang="en-US" sz="3200" b="1" i="1" dirty="0">
                <a:solidFill>
                  <a:schemeClr val="accent5">
                    <a:lumMod val="50000"/>
                  </a:schemeClr>
                </a:solidFill>
              </a:rPr>
              <a:t>Sie</a:t>
            </a:r>
            <a:r>
              <a:rPr lang="en-US" sz="3200" i="1" dirty="0">
                <a:solidFill>
                  <a:schemeClr val="accent5">
                    <a:lumMod val="50000"/>
                  </a:schemeClr>
                </a:solidFill>
              </a:rPr>
              <a:t> </a:t>
            </a:r>
            <a:r>
              <a:rPr lang="en-US" sz="3200" b="1" i="1" dirty="0" err="1">
                <a:solidFill>
                  <a:schemeClr val="accent5">
                    <a:lumMod val="50000"/>
                  </a:schemeClr>
                </a:solidFill>
              </a:rPr>
              <a:t>sind</a:t>
            </a:r>
            <a:r>
              <a:rPr lang="en-US" sz="3200" i="1" dirty="0">
                <a:solidFill>
                  <a:schemeClr val="accent5">
                    <a:lumMod val="50000"/>
                  </a:schemeClr>
                </a:solidFill>
              </a:rPr>
              <a:t> </a:t>
            </a:r>
            <a:r>
              <a:rPr lang="en-US" sz="3200" i="1" dirty="0" err="1">
                <a:solidFill>
                  <a:schemeClr val="accent5">
                    <a:lumMod val="50000"/>
                  </a:schemeClr>
                </a:solidFill>
              </a:rPr>
              <a:t>groß</a:t>
            </a:r>
            <a:r>
              <a:rPr lang="en-US" sz="3200" i="1" dirty="0">
                <a:solidFill>
                  <a:schemeClr val="accent5">
                    <a:lumMod val="50000"/>
                  </a:schemeClr>
                </a:solidFill>
              </a:rPr>
              <a:t>! 	   </a:t>
            </a:r>
            <a:r>
              <a:rPr lang="en-US" sz="3200" b="1" dirty="0">
                <a:solidFill>
                  <a:schemeClr val="accent5">
                    <a:lumMod val="50000"/>
                  </a:schemeClr>
                </a:solidFill>
              </a:rPr>
              <a:t>You (formal) are</a:t>
            </a:r>
            <a:r>
              <a:rPr lang="en-US" sz="3200" dirty="0">
                <a:solidFill>
                  <a:schemeClr val="accent5">
                    <a:lumMod val="50000"/>
                  </a:schemeClr>
                </a:solidFill>
              </a:rPr>
              <a:t> tall!		</a:t>
            </a:r>
          </a:p>
        </p:txBody>
      </p:sp>
      <p:sp>
        <p:nvSpPr>
          <p:cNvPr id="8" name="Rectangle 7">
            <a:extLst>
              <a:ext uri="{FF2B5EF4-FFF2-40B4-BE49-F238E27FC236}">
                <a16:creationId xmlns:a16="http://schemas.microsoft.com/office/drawing/2014/main" id="{3408AB61-8AB5-498F-B794-59B776AF299E}"/>
              </a:ext>
            </a:extLst>
          </p:cNvPr>
          <p:cNvSpPr/>
          <p:nvPr/>
        </p:nvSpPr>
        <p:spPr>
          <a:xfrm>
            <a:off x="1015218" y="4651629"/>
            <a:ext cx="7393371" cy="584775"/>
          </a:xfrm>
          <a:prstGeom prst="rect">
            <a:avLst/>
          </a:prstGeom>
        </p:spPr>
        <p:txBody>
          <a:bodyPr wrap="none">
            <a:spAutoFit/>
          </a:bodyPr>
          <a:lstStyle/>
          <a:p>
            <a:r>
              <a:rPr lang="en-US" sz="3200" b="1" i="1" dirty="0">
                <a:solidFill>
                  <a:srgbClr val="4472C4">
                    <a:lumMod val="50000"/>
                  </a:srgbClr>
                </a:solidFill>
              </a:rPr>
              <a:t>Sie</a:t>
            </a:r>
            <a:r>
              <a:rPr lang="en-US" sz="3200" i="1" dirty="0">
                <a:solidFill>
                  <a:srgbClr val="4472C4">
                    <a:lumMod val="50000"/>
                  </a:srgbClr>
                </a:solidFill>
              </a:rPr>
              <a:t> </a:t>
            </a:r>
            <a:r>
              <a:rPr lang="en-US" sz="3200" b="1" i="1" dirty="0" err="1">
                <a:solidFill>
                  <a:srgbClr val="4472C4">
                    <a:lumMod val="50000"/>
                  </a:srgbClr>
                </a:solidFill>
              </a:rPr>
              <a:t>ist</a:t>
            </a:r>
            <a:r>
              <a:rPr lang="en-US" sz="3200" i="1" dirty="0">
                <a:solidFill>
                  <a:srgbClr val="4472C4">
                    <a:lumMod val="50000"/>
                  </a:srgbClr>
                </a:solidFill>
              </a:rPr>
              <a:t> </a:t>
            </a:r>
            <a:r>
              <a:rPr lang="en-US" sz="3200" i="1" dirty="0" err="1">
                <a:solidFill>
                  <a:srgbClr val="4472C4">
                    <a:lumMod val="50000"/>
                  </a:srgbClr>
                </a:solidFill>
              </a:rPr>
              <a:t>groß</a:t>
            </a:r>
            <a:r>
              <a:rPr lang="en-US" sz="3200" i="1" dirty="0">
                <a:solidFill>
                  <a:srgbClr val="4472C4">
                    <a:lumMod val="50000"/>
                  </a:srgbClr>
                </a:solidFill>
              </a:rPr>
              <a:t>! 	                      </a:t>
            </a:r>
            <a:r>
              <a:rPr lang="en-US" sz="3200" b="1" dirty="0">
                <a:solidFill>
                  <a:srgbClr val="4472C4">
                    <a:lumMod val="50000"/>
                  </a:srgbClr>
                </a:solidFill>
              </a:rPr>
              <a:t>She</a:t>
            </a:r>
            <a:r>
              <a:rPr lang="en-US" sz="3200" dirty="0">
                <a:solidFill>
                  <a:srgbClr val="4472C4">
                    <a:lumMod val="50000"/>
                  </a:srgbClr>
                </a:solidFill>
              </a:rPr>
              <a:t> </a:t>
            </a:r>
            <a:r>
              <a:rPr lang="en-US" sz="3200" b="1" dirty="0">
                <a:solidFill>
                  <a:srgbClr val="4472C4">
                    <a:lumMod val="50000"/>
                  </a:srgbClr>
                </a:solidFill>
              </a:rPr>
              <a:t>is</a:t>
            </a:r>
            <a:r>
              <a:rPr lang="en-US" sz="3200" dirty="0">
                <a:solidFill>
                  <a:srgbClr val="4472C4">
                    <a:lumMod val="50000"/>
                  </a:srgbClr>
                </a:solidFill>
              </a:rPr>
              <a:t> tall!</a:t>
            </a:r>
            <a:endParaRPr lang="en-GB" sz="3200" dirty="0"/>
          </a:p>
        </p:txBody>
      </p:sp>
      <p:sp>
        <p:nvSpPr>
          <p:cNvPr id="7" name="TextBox 6">
            <a:extLst>
              <a:ext uri="{FF2B5EF4-FFF2-40B4-BE49-F238E27FC236}">
                <a16:creationId xmlns:a16="http://schemas.microsoft.com/office/drawing/2014/main" id="{451501A7-4443-49B1-AC75-5B7F6016FAD4}"/>
              </a:ext>
            </a:extLst>
          </p:cNvPr>
          <p:cNvSpPr txBox="1"/>
          <p:nvPr/>
        </p:nvSpPr>
        <p:spPr>
          <a:xfrm>
            <a:off x="4016327" y="3621899"/>
            <a:ext cx="3418449" cy="523220"/>
          </a:xfrm>
          <a:prstGeom prst="rect">
            <a:avLst/>
          </a:prstGeom>
          <a:solidFill>
            <a:schemeClr val="bg1"/>
          </a:solidFill>
        </p:spPr>
        <p:txBody>
          <a:bodyPr wrap="squar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 __________</a:t>
            </a:r>
          </a:p>
        </p:txBody>
      </p:sp>
      <p:sp>
        <p:nvSpPr>
          <p:cNvPr id="27" name="TextBox 26">
            <a:extLst>
              <a:ext uri="{FF2B5EF4-FFF2-40B4-BE49-F238E27FC236}">
                <a16:creationId xmlns:a16="http://schemas.microsoft.com/office/drawing/2014/main" id="{E4E1E89A-1FA8-4723-830B-23170A8203C6}"/>
              </a:ext>
            </a:extLst>
          </p:cNvPr>
          <p:cNvSpPr txBox="1"/>
          <p:nvPr/>
        </p:nvSpPr>
        <p:spPr>
          <a:xfrm>
            <a:off x="4781804" y="4651629"/>
            <a:ext cx="2652972" cy="523220"/>
          </a:xfrm>
          <a:prstGeom prst="rect">
            <a:avLst/>
          </a:prstGeom>
          <a:solidFill>
            <a:schemeClr val="bg1"/>
          </a:solidFill>
        </p:spPr>
        <p:txBody>
          <a:bodyPr wrap="squar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  ______</a:t>
            </a:r>
          </a:p>
        </p:txBody>
      </p:sp>
      <p:sp>
        <p:nvSpPr>
          <p:cNvPr id="10" name="Rectangle 9">
            <a:extLst>
              <a:ext uri="{FF2B5EF4-FFF2-40B4-BE49-F238E27FC236}">
                <a16:creationId xmlns:a16="http://schemas.microsoft.com/office/drawing/2014/main" id="{B867515F-51F2-4239-A452-89B785510826}"/>
              </a:ext>
            </a:extLst>
          </p:cNvPr>
          <p:cNvSpPr/>
          <p:nvPr/>
        </p:nvSpPr>
        <p:spPr>
          <a:xfrm>
            <a:off x="179999" y="1838989"/>
            <a:ext cx="6096000" cy="954107"/>
          </a:xfrm>
          <a:prstGeom prst="rect">
            <a:avLst/>
          </a:prstGeom>
        </p:spPr>
        <p:txBody>
          <a:bodyPr>
            <a:spAutoFit/>
          </a:bodyPr>
          <a:lstStyle/>
          <a:p>
            <a:pPr lvl="0">
              <a:defRPr/>
            </a:pPr>
            <a:r>
              <a:rPr lang="en-US" sz="2800" dirty="0">
                <a:solidFill>
                  <a:schemeClr val="accent5">
                    <a:lumMod val="50000"/>
                  </a:schemeClr>
                </a:solidFill>
              </a:rPr>
              <a:t>It </a:t>
            </a:r>
            <a:r>
              <a:rPr lang="en-US" sz="2800" b="1" dirty="0">
                <a:solidFill>
                  <a:schemeClr val="accent5">
                    <a:lumMod val="50000"/>
                  </a:schemeClr>
                </a:solidFill>
              </a:rPr>
              <a:t>sounds the same </a:t>
            </a:r>
            <a:r>
              <a:rPr lang="en-US" sz="2800" dirty="0">
                <a:solidFill>
                  <a:schemeClr val="accent5">
                    <a:lumMod val="50000"/>
                  </a:schemeClr>
                </a:solidFill>
              </a:rPr>
              <a:t>as </a:t>
            </a:r>
            <a:r>
              <a:rPr lang="en-US" sz="2800" i="1" dirty="0" err="1">
                <a:solidFill>
                  <a:schemeClr val="accent5">
                    <a:lumMod val="50000"/>
                  </a:schemeClr>
                </a:solidFill>
              </a:rPr>
              <a:t>sie</a:t>
            </a:r>
            <a:r>
              <a:rPr lang="en-US" sz="2800" i="1" dirty="0">
                <a:solidFill>
                  <a:schemeClr val="accent5">
                    <a:lumMod val="50000"/>
                  </a:schemeClr>
                </a:solidFill>
              </a:rPr>
              <a:t> </a:t>
            </a:r>
            <a:r>
              <a:rPr lang="en-US" sz="2800" dirty="0">
                <a:solidFill>
                  <a:schemeClr val="accent5">
                    <a:lumMod val="50000"/>
                  </a:schemeClr>
                </a:solidFill>
              </a:rPr>
              <a:t>(she). </a:t>
            </a:r>
            <a:br>
              <a:rPr lang="en-US" sz="2800" dirty="0">
                <a:solidFill>
                  <a:schemeClr val="accent5">
                    <a:lumMod val="50000"/>
                  </a:schemeClr>
                </a:solidFill>
              </a:rPr>
            </a:br>
            <a:endParaRPr lang="en-US" sz="2800" dirty="0">
              <a:solidFill>
                <a:schemeClr val="accent5">
                  <a:lumMod val="50000"/>
                </a:schemeClr>
              </a:solidFill>
            </a:endParaRPr>
          </a:p>
        </p:txBody>
      </p:sp>
      <p:sp>
        <p:nvSpPr>
          <p:cNvPr id="11" name="Rectangle 10">
            <a:extLst>
              <a:ext uri="{FF2B5EF4-FFF2-40B4-BE49-F238E27FC236}">
                <a16:creationId xmlns:a16="http://schemas.microsoft.com/office/drawing/2014/main" id="{85493D12-863A-498B-AE44-5C9E4F6ABE84}"/>
              </a:ext>
            </a:extLst>
          </p:cNvPr>
          <p:cNvSpPr/>
          <p:nvPr/>
        </p:nvSpPr>
        <p:spPr>
          <a:xfrm>
            <a:off x="179999" y="2500940"/>
            <a:ext cx="12298044" cy="461665"/>
          </a:xfrm>
          <a:prstGeom prst="rect">
            <a:avLst/>
          </a:prstGeom>
        </p:spPr>
        <p:txBody>
          <a:bodyPr wrap="square">
            <a:spAutoFit/>
          </a:bodyPr>
          <a:lstStyle/>
          <a:p>
            <a:r>
              <a:rPr lang="en-GB" sz="2400" dirty="0">
                <a:solidFill>
                  <a:schemeClr val="accent5">
                    <a:lumMod val="50000"/>
                  </a:schemeClr>
                </a:solidFill>
              </a:rPr>
              <a:t>You can tell who is being talked about by looking at the</a:t>
            </a:r>
            <a:r>
              <a:rPr lang="en-GB" sz="2400" b="1" dirty="0">
                <a:solidFill>
                  <a:schemeClr val="accent5">
                    <a:lumMod val="50000"/>
                  </a:schemeClr>
                </a:solidFill>
              </a:rPr>
              <a:t> verb</a:t>
            </a:r>
            <a:r>
              <a:rPr lang="en-GB" sz="2400" dirty="0">
                <a:solidFill>
                  <a:schemeClr val="accent5">
                    <a:lumMod val="50000"/>
                  </a:schemeClr>
                </a:solidFill>
              </a:rPr>
              <a:t>:</a:t>
            </a:r>
          </a:p>
        </p:txBody>
      </p:sp>
    </p:spTree>
    <p:extLst>
      <p:ext uri="{BB962C8B-B14F-4D97-AF65-F5344CB8AC3E}">
        <p14:creationId xmlns:p14="http://schemas.microsoft.com/office/powerpoint/2010/main" val="156691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7" grpId="0" animBg="1"/>
      <p:bldP spid="7" grpId="1" animBg="1"/>
      <p:bldP spid="27" grpId="0" animBg="1"/>
      <p:bldP spid="27" grpId="1" animBg="1"/>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305908" cy="869950"/>
          </a:xfrm>
          <a:prstGeom prst="rect">
            <a:avLst/>
          </a:prstGeom>
        </p:spPr>
      </p:pic>
      <p:sp>
        <p:nvSpPr>
          <p:cNvPr id="4" name="Title 3"/>
          <p:cNvSpPr>
            <a:spLocks noGrp="1"/>
          </p:cNvSpPr>
          <p:nvPr>
            <p:ph type="title"/>
          </p:nvPr>
        </p:nvSpPr>
        <p:spPr>
          <a:xfrm>
            <a:off x="-1" y="294041"/>
            <a:ext cx="5845215" cy="707849"/>
          </a:xfrm>
        </p:spPr>
        <p:txBody>
          <a:bodyPr>
            <a:noAutofit/>
          </a:bodyPr>
          <a:lstStyle/>
          <a:p>
            <a:r>
              <a:rPr lang="en-GB" sz="3200" b="1" dirty="0">
                <a:solidFill>
                  <a:schemeClr val="bg1"/>
                </a:solidFill>
              </a:rPr>
              <a:t>Sie, </a:t>
            </a:r>
            <a:r>
              <a:rPr lang="en-GB" sz="3200" b="1" dirty="0" err="1">
                <a:solidFill>
                  <a:schemeClr val="bg1"/>
                </a:solidFill>
              </a:rPr>
              <a:t>sie</a:t>
            </a:r>
            <a:r>
              <a:rPr lang="en-GB" sz="3200" b="1" dirty="0">
                <a:solidFill>
                  <a:schemeClr val="bg1"/>
                </a:solidFill>
              </a:rPr>
              <a:t> or </a:t>
            </a:r>
            <a:r>
              <a:rPr lang="en-GB" sz="3200" b="1" dirty="0" err="1">
                <a:solidFill>
                  <a:schemeClr val="bg1"/>
                </a:solidFill>
              </a:rPr>
              <a:t>sie</a:t>
            </a:r>
            <a:r>
              <a:rPr lang="en-GB" sz="32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E216482C-150D-44AB-84B2-B683A5EFD21D}"/>
              </a:ext>
            </a:extLst>
          </p:cNvPr>
          <p:cNvSpPr txBox="1"/>
          <p:nvPr/>
        </p:nvSpPr>
        <p:spPr>
          <a:xfrm>
            <a:off x="179999" y="1296000"/>
            <a:ext cx="11892395" cy="523220"/>
          </a:xfrm>
          <a:prstGeom prst="rect">
            <a:avLst/>
          </a:prstGeom>
          <a:noFill/>
        </p:spPr>
        <p:txBody>
          <a:bodyPr wrap="square" rtlCol="0">
            <a:spAutoFit/>
          </a:bodyPr>
          <a:lstStyle/>
          <a:p>
            <a:pPr lvl="0">
              <a:defRPr/>
            </a:pPr>
            <a:r>
              <a:rPr lang="en-US" sz="2800" i="1" dirty="0">
                <a:solidFill>
                  <a:schemeClr val="accent5">
                    <a:lumMod val="50000"/>
                  </a:schemeClr>
                </a:solidFill>
              </a:rPr>
              <a:t>Sie </a:t>
            </a:r>
            <a:r>
              <a:rPr lang="en-US" sz="2800" dirty="0">
                <a:solidFill>
                  <a:schemeClr val="accent5">
                    <a:lumMod val="50000"/>
                  </a:schemeClr>
                </a:solidFill>
              </a:rPr>
              <a:t>also sounds the same as </a:t>
            </a:r>
            <a:r>
              <a:rPr lang="en-US" sz="2800" i="1" dirty="0" err="1">
                <a:solidFill>
                  <a:schemeClr val="accent5">
                    <a:lumMod val="50000"/>
                  </a:schemeClr>
                </a:solidFill>
              </a:rPr>
              <a:t>sie</a:t>
            </a:r>
            <a:r>
              <a:rPr lang="en-US" sz="2800" i="1" dirty="0">
                <a:solidFill>
                  <a:schemeClr val="accent5">
                    <a:lumMod val="50000"/>
                  </a:schemeClr>
                </a:solidFill>
              </a:rPr>
              <a:t> </a:t>
            </a:r>
            <a:r>
              <a:rPr lang="en-US" sz="2800" dirty="0">
                <a:solidFill>
                  <a:schemeClr val="accent5">
                    <a:lumMod val="50000"/>
                  </a:schemeClr>
                </a:solidFill>
              </a:rPr>
              <a:t>(they!)</a:t>
            </a:r>
            <a:endParaRPr kumimoji="0" lang="en-US" sz="2600" b="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pic>
        <p:nvPicPr>
          <p:cNvPr id="18" name="Picture 2" descr="Meeting, Greeting, Nice To Meet You, Hand, Shaking">
            <a:extLst>
              <a:ext uri="{FF2B5EF4-FFF2-40B4-BE49-F238E27FC236}">
                <a16:creationId xmlns:a16="http://schemas.microsoft.com/office/drawing/2014/main" id="{1C598B9D-1D44-464D-AF1E-1B6AD4EA54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2584" y="4854496"/>
            <a:ext cx="841557" cy="8071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84D4897-2945-47F5-B9F8-8403DCB8D400}"/>
              </a:ext>
            </a:extLst>
          </p:cNvPr>
          <p:cNvSpPr/>
          <p:nvPr/>
        </p:nvSpPr>
        <p:spPr>
          <a:xfrm>
            <a:off x="1099799" y="4129054"/>
            <a:ext cx="10161563" cy="584775"/>
          </a:xfrm>
          <a:prstGeom prst="rect">
            <a:avLst/>
          </a:prstGeom>
        </p:spPr>
        <p:txBody>
          <a:bodyPr wrap="square">
            <a:spAutoFit/>
          </a:bodyPr>
          <a:lstStyle/>
          <a:p>
            <a:pPr lvl="0"/>
            <a:r>
              <a:rPr lang="en-US" sz="3200" dirty="0">
                <a:solidFill>
                  <a:schemeClr val="accent5">
                    <a:lumMod val="50000"/>
                  </a:schemeClr>
                </a:solidFill>
              </a:rPr>
              <a:t>Wo</a:t>
            </a:r>
            <a:r>
              <a:rPr lang="en-US" sz="3200" b="1" dirty="0">
                <a:solidFill>
                  <a:schemeClr val="accent5">
                    <a:lumMod val="50000"/>
                  </a:schemeClr>
                </a:solidFill>
              </a:rPr>
              <a:t> </a:t>
            </a:r>
            <a:r>
              <a:rPr lang="en-US" sz="3200" b="1" dirty="0" err="1">
                <a:solidFill>
                  <a:schemeClr val="accent5">
                    <a:lumMod val="50000"/>
                  </a:schemeClr>
                </a:solidFill>
              </a:rPr>
              <a:t>sind</a:t>
            </a:r>
            <a:r>
              <a:rPr lang="en-US" sz="3200" b="1" dirty="0">
                <a:solidFill>
                  <a:schemeClr val="accent5">
                    <a:lumMod val="50000"/>
                  </a:schemeClr>
                </a:solidFill>
              </a:rPr>
              <a:t> </a:t>
            </a:r>
            <a:r>
              <a:rPr lang="en-US" sz="3200" b="1" dirty="0" err="1">
                <a:solidFill>
                  <a:schemeClr val="accent5">
                    <a:lumMod val="50000"/>
                  </a:schemeClr>
                </a:solidFill>
              </a:rPr>
              <a:t>sie</a:t>
            </a:r>
            <a:r>
              <a:rPr lang="en-US" sz="3200" b="1" dirty="0">
                <a:solidFill>
                  <a:schemeClr val="accent5">
                    <a:lumMod val="50000"/>
                  </a:schemeClr>
                </a:solidFill>
              </a:rPr>
              <a:t>?</a:t>
            </a:r>
            <a:r>
              <a:rPr lang="en-US" sz="3200" dirty="0">
                <a:solidFill>
                  <a:schemeClr val="accent5">
                    <a:lumMod val="50000"/>
                  </a:schemeClr>
                </a:solidFill>
              </a:rPr>
              <a:t> 	</a:t>
            </a:r>
            <a:r>
              <a:rPr lang="en-US" sz="3200" i="1" dirty="0">
                <a:solidFill>
                  <a:schemeClr val="accent5">
                    <a:lumMod val="50000"/>
                  </a:schemeClr>
                </a:solidFill>
              </a:rPr>
              <a:t>   Where </a:t>
            </a:r>
            <a:r>
              <a:rPr lang="en-US" sz="3200" b="1" i="1" dirty="0">
                <a:solidFill>
                  <a:schemeClr val="accent5">
                    <a:lumMod val="50000"/>
                  </a:schemeClr>
                </a:solidFill>
              </a:rPr>
              <a:t>are they?</a:t>
            </a:r>
            <a:endParaRPr lang="en-US" sz="3200" i="1" dirty="0">
              <a:solidFill>
                <a:schemeClr val="accent5">
                  <a:lumMod val="50000"/>
                </a:schemeClr>
              </a:solidFill>
            </a:endParaRPr>
          </a:p>
        </p:txBody>
      </p:sp>
      <p:sp>
        <p:nvSpPr>
          <p:cNvPr id="8" name="Rectangle 7">
            <a:extLst>
              <a:ext uri="{FF2B5EF4-FFF2-40B4-BE49-F238E27FC236}">
                <a16:creationId xmlns:a16="http://schemas.microsoft.com/office/drawing/2014/main" id="{3408AB61-8AB5-498F-B794-59B776AF299E}"/>
              </a:ext>
            </a:extLst>
          </p:cNvPr>
          <p:cNvSpPr/>
          <p:nvPr/>
        </p:nvSpPr>
        <p:spPr>
          <a:xfrm>
            <a:off x="1007250" y="5051067"/>
            <a:ext cx="8119530" cy="584775"/>
          </a:xfrm>
          <a:prstGeom prst="rect">
            <a:avLst/>
          </a:prstGeom>
        </p:spPr>
        <p:txBody>
          <a:bodyPr wrap="none">
            <a:spAutoFit/>
          </a:bodyPr>
          <a:lstStyle/>
          <a:p>
            <a:r>
              <a:rPr lang="en-US" sz="3200" dirty="0">
                <a:solidFill>
                  <a:srgbClr val="4472C4">
                    <a:lumMod val="50000"/>
                  </a:srgbClr>
                </a:solidFill>
              </a:rPr>
              <a:t>Wo</a:t>
            </a:r>
            <a:r>
              <a:rPr lang="en-US" sz="3200" b="1" dirty="0">
                <a:solidFill>
                  <a:srgbClr val="4472C4">
                    <a:lumMod val="50000"/>
                  </a:srgbClr>
                </a:solidFill>
              </a:rPr>
              <a:t> </a:t>
            </a:r>
            <a:r>
              <a:rPr lang="en-US" sz="3200" b="1" dirty="0" err="1">
                <a:solidFill>
                  <a:srgbClr val="4472C4">
                    <a:lumMod val="50000"/>
                  </a:srgbClr>
                </a:solidFill>
              </a:rPr>
              <a:t>sind</a:t>
            </a:r>
            <a:r>
              <a:rPr lang="en-US" sz="3200" b="1" dirty="0">
                <a:solidFill>
                  <a:srgbClr val="4472C4">
                    <a:lumMod val="50000"/>
                  </a:srgbClr>
                </a:solidFill>
              </a:rPr>
              <a:t> Sie?    </a:t>
            </a:r>
            <a:r>
              <a:rPr lang="en-US" sz="3200" i="1" dirty="0">
                <a:solidFill>
                  <a:srgbClr val="4472C4">
                    <a:lumMod val="50000"/>
                  </a:srgbClr>
                </a:solidFill>
              </a:rPr>
              <a:t>Where </a:t>
            </a:r>
            <a:r>
              <a:rPr lang="en-US" sz="3200" b="1" i="1" dirty="0">
                <a:solidFill>
                  <a:srgbClr val="4472C4">
                    <a:lumMod val="50000"/>
                  </a:srgbClr>
                </a:solidFill>
              </a:rPr>
              <a:t>are you </a:t>
            </a:r>
            <a:r>
              <a:rPr lang="en-US" sz="3200" i="1" dirty="0">
                <a:solidFill>
                  <a:srgbClr val="4472C4">
                    <a:lumMod val="50000"/>
                  </a:srgbClr>
                </a:solidFill>
              </a:rPr>
              <a:t>(formal)</a:t>
            </a:r>
            <a:r>
              <a:rPr lang="en-US" sz="3200" b="1" i="1" dirty="0">
                <a:solidFill>
                  <a:srgbClr val="4472C4">
                    <a:lumMod val="50000"/>
                  </a:srgbClr>
                </a:solidFill>
              </a:rPr>
              <a:t> ?</a:t>
            </a:r>
            <a:endParaRPr lang="en-GB" sz="3200" b="1" dirty="0"/>
          </a:p>
        </p:txBody>
      </p:sp>
      <p:sp>
        <p:nvSpPr>
          <p:cNvPr id="7" name="TextBox 6">
            <a:extLst>
              <a:ext uri="{FF2B5EF4-FFF2-40B4-BE49-F238E27FC236}">
                <a16:creationId xmlns:a16="http://schemas.microsoft.com/office/drawing/2014/main" id="{451501A7-4443-49B1-AC75-5B7F6016FAD4}"/>
              </a:ext>
            </a:extLst>
          </p:cNvPr>
          <p:cNvSpPr txBox="1"/>
          <p:nvPr/>
        </p:nvSpPr>
        <p:spPr>
          <a:xfrm>
            <a:off x="3881567" y="4193444"/>
            <a:ext cx="3418449" cy="523220"/>
          </a:xfrm>
          <a:prstGeom prst="rect">
            <a:avLst/>
          </a:prstGeom>
          <a:solidFill>
            <a:schemeClr val="bg1"/>
          </a:solidFill>
        </p:spPr>
        <p:txBody>
          <a:bodyPr wrap="squar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 ________</a:t>
            </a:r>
          </a:p>
        </p:txBody>
      </p:sp>
      <p:sp>
        <p:nvSpPr>
          <p:cNvPr id="27" name="TextBox 26">
            <a:extLst>
              <a:ext uri="{FF2B5EF4-FFF2-40B4-BE49-F238E27FC236}">
                <a16:creationId xmlns:a16="http://schemas.microsoft.com/office/drawing/2014/main" id="{E4E1E89A-1FA8-4723-830B-23170A8203C6}"/>
              </a:ext>
            </a:extLst>
          </p:cNvPr>
          <p:cNvSpPr txBox="1"/>
          <p:nvPr/>
        </p:nvSpPr>
        <p:spPr>
          <a:xfrm>
            <a:off x="3987600" y="5081844"/>
            <a:ext cx="4632721" cy="523220"/>
          </a:xfrm>
          <a:prstGeom prst="rect">
            <a:avLst/>
          </a:prstGeom>
          <a:solidFill>
            <a:schemeClr val="bg1"/>
          </a:solidFill>
        </p:spPr>
        <p:txBody>
          <a:bodyPr wrap="squar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 ____________</a:t>
            </a:r>
          </a:p>
        </p:txBody>
      </p:sp>
      <p:sp>
        <p:nvSpPr>
          <p:cNvPr id="10" name="Rectangle 9">
            <a:extLst>
              <a:ext uri="{FF2B5EF4-FFF2-40B4-BE49-F238E27FC236}">
                <a16:creationId xmlns:a16="http://schemas.microsoft.com/office/drawing/2014/main" id="{B867515F-51F2-4239-A452-89B785510826}"/>
              </a:ext>
            </a:extLst>
          </p:cNvPr>
          <p:cNvSpPr/>
          <p:nvPr/>
        </p:nvSpPr>
        <p:spPr>
          <a:xfrm>
            <a:off x="180000" y="1973089"/>
            <a:ext cx="11892394" cy="830997"/>
          </a:xfrm>
          <a:prstGeom prst="rect">
            <a:avLst/>
          </a:prstGeom>
        </p:spPr>
        <p:txBody>
          <a:bodyPr wrap="square">
            <a:spAutoFit/>
          </a:bodyPr>
          <a:lstStyle/>
          <a:p>
            <a:pPr lvl="0"/>
            <a:r>
              <a:rPr lang="en-US" sz="2400" dirty="0">
                <a:solidFill>
                  <a:schemeClr val="accent5">
                    <a:lumMod val="50000"/>
                  </a:schemeClr>
                </a:solidFill>
              </a:rPr>
              <a:t>You </a:t>
            </a:r>
            <a:r>
              <a:rPr lang="en-US" sz="2400" b="1" dirty="0">
                <a:solidFill>
                  <a:schemeClr val="accent5">
                    <a:lumMod val="50000"/>
                  </a:schemeClr>
                </a:solidFill>
              </a:rPr>
              <a:t>can’t tell</a:t>
            </a:r>
            <a:r>
              <a:rPr lang="en-US" sz="2400" dirty="0">
                <a:solidFill>
                  <a:schemeClr val="accent5">
                    <a:lumMod val="50000"/>
                  </a:schemeClr>
                </a:solidFill>
              </a:rPr>
              <a:t> who is being talked about by looking at the </a:t>
            </a:r>
            <a:r>
              <a:rPr lang="en-US" sz="2400" b="1" dirty="0">
                <a:solidFill>
                  <a:schemeClr val="accent5">
                    <a:lumMod val="50000"/>
                  </a:schemeClr>
                </a:solidFill>
              </a:rPr>
              <a:t>verb</a:t>
            </a:r>
            <a:r>
              <a:rPr lang="en-US" sz="2400" dirty="0">
                <a:solidFill>
                  <a:schemeClr val="accent5">
                    <a:lumMod val="50000"/>
                  </a:schemeClr>
                </a:solidFill>
              </a:rPr>
              <a:t>, as it is in the infinitive with both </a:t>
            </a:r>
            <a:r>
              <a:rPr lang="en-US" sz="2400" i="1" dirty="0" err="1">
                <a:solidFill>
                  <a:schemeClr val="accent5">
                    <a:lumMod val="50000"/>
                  </a:schemeClr>
                </a:solidFill>
              </a:rPr>
              <a:t>sie</a:t>
            </a:r>
            <a:r>
              <a:rPr lang="en-US" sz="2400" i="1" dirty="0">
                <a:solidFill>
                  <a:schemeClr val="accent5">
                    <a:lumMod val="50000"/>
                  </a:schemeClr>
                </a:solidFill>
              </a:rPr>
              <a:t> </a:t>
            </a:r>
            <a:r>
              <a:rPr lang="en-US" sz="2400" dirty="0">
                <a:solidFill>
                  <a:schemeClr val="accent5">
                    <a:lumMod val="50000"/>
                  </a:schemeClr>
                </a:solidFill>
              </a:rPr>
              <a:t>and </a:t>
            </a:r>
            <a:r>
              <a:rPr lang="en-US" sz="2400" i="1" dirty="0">
                <a:solidFill>
                  <a:schemeClr val="accent5">
                    <a:lumMod val="50000"/>
                  </a:schemeClr>
                </a:solidFill>
              </a:rPr>
              <a:t>Sie</a:t>
            </a:r>
            <a:r>
              <a:rPr lang="en-US" sz="2400" dirty="0">
                <a:solidFill>
                  <a:schemeClr val="accent5">
                    <a:lumMod val="50000"/>
                  </a:schemeClr>
                </a:solidFill>
              </a:rPr>
              <a:t>:</a:t>
            </a:r>
          </a:p>
        </p:txBody>
      </p:sp>
      <p:sp>
        <p:nvSpPr>
          <p:cNvPr id="11" name="Rectangle 10">
            <a:extLst>
              <a:ext uri="{FF2B5EF4-FFF2-40B4-BE49-F238E27FC236}">
                <a16:creationId xmlns:a16="http://schemas.microsoft.com/office/drawing/2014/main" id="{85493D12-863A-498B-AE44-5C9E4F6ABE84}"/>
              </a:ext>
            </a:extLst>
          </p:cNvPr>
          <p:cNvSpPr/>
          <p:nvPr/>
        </p:nvSpPr>
        <p:spPr>
          <a:xfrm>
            <a:off x="179999" y="3081335"/>
            <a:ext cx="11777329" cy="830997"/>
          </a:xfrm>
          <a:prstGeom prst="rect">
            <a:avLst/>
          </a:prstGeom>
        </p:spPr>
        <p:txBody>
          <a:bodyPr wrap="square">
            <a:spAutoFit/>
          </a:bodyPr>
          <a:lstStyle/>
          <a:p>
            <a:pPr lvl="0"/>
            <a:r>
              <a:rPr lang="en-US" sz="2400" dirty="0">
                <a:solidFill>
                  <a:schemeClr val="accent5">
                    <a:lumMod val="50000"/>
                  </a:schemeClr>
                </a:solidFill>
              </a:rPr>
              <a:t>You </a:t>
            </a:r>
            <a:r>
              <a:rPr lang="en-US" sz="2400" b="1" dirty="0">
                <a:solidFill>
                  <a:schemeClr val="accent5">
                    <a:lumMod val="50000"/>
                  </a:schemeClr>
                </a:solidFill>
              </a:rPr>
              <a:t>can tell </a:t>
            </a:r>
            <a:r>
              <a:rPr lang="en-US" sz="2400" dirty="0">
                <a:solidFill>
                  <a:schemeClr val="accent5">
                    <a:lumMod val="50000"/>
                  </a:schemeClr>
                </a:solidFill>
              </a:rPr>
              <a:t>who is being talked about by looking at the spelling: </a:t>
            </a:r>
            <a:br>
              <a:rPr lang="en-US" sz="2400" dirty="0">
                <a:solidFill>
                  <a:schemeClr val="accent5">
                    <a:lumMod val="50000"/>
                  </a:schemeClr>
                </a:solidFill>
              </a:rPr>
            </a:br>
            <a:r>
              <a:rPr lang="en-US" sz="2400" dirty="0">
                <a:solidFill>
                  <a:schemeClr val="accent5">
                    <a:lumMod val="50000"/>
                  </a:schemeClr>
                </a:solidFill>
              </a:rPr>
              <a:t>small ‘s’ vs capital ‘S’:</a:t>
            </a:r>
          </a:p>
        </p:txBody>
      </p:sp>
      <p:pic>
        <p:nvPicPr>
          <p:cNvPr id="17" name="Picture 16" descr="A drawing of a cartoon character&#10;&#10;Description automatically generated">
            <a:extLst>
              <a:ext uri="{FF2B5EF4-FFF2-40B4-BE49-F238E27FC236}">
                <a16:creationId xmlns:a16="http://schemas.microsoft.com/office/drawing/2014/main" id="{D26D78CF-CDD3-428E-B4CF-1338EAD4DA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0852" y="3836880"/>
            <a:ext cx="1363086" cy="959593"/>
          </a:xfrm>
          <a:prstGeom prst="rect">
            <a:avLst/>
          </a:prstGeom>
        </p:spPr>
      </p:pic>
    </p:spTree>
    <p:extLst>
      <p:ext uri="{BB962C8B-B14F-4D97-AF65-F5344CB8AC3E}">
        <p14:creationId xmlns:p14="http://schemas.microsoft.com/office/powerpoint/2010/main" val="389163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7" grpId="0" animBg="1"/>
      <p:bldP spid="7" grpId="1" animBg="1"/>
      <p:bldP spid="27" grpId="0" animBg="1"/>
      <p:bldP spid="27" grpId="1" animBg="1"/>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410065" cy="869950"/>
          </a:xfrm>
          <a:prstGeom prst="rect">
            <a:avLst/>
          </a:prstGeom>
        </p:spPr>
      </p:pic>
      <p:sp>
        <p:nvSpPr>
          <p:cNvPr id="4" name="Title 3"/>
          <p:cNvSpPr>
            <a:spLocks noGrp="1"/>
          </p:cNvSpPr>
          <p:nvPr>
            <p:ph type="title"/>
          </p:nvPr>
        </p:nvSpPr>
        <p:spPr>
          <a:xfrm>
            <a:off x="0" y="294041"/>
            <a:ext cx="3123028" cy="707849"/>
          </a:xfrm>
        </p:spPr>
        <p:txBody>
          <a:bodyPr>
            <a:noAutofit/>
          </a:bodyPr>
          <a:lstStyle/>
          <a:p>
            <a:r>
              <a:rPr lang="en-GB" sz="3200" b="1" dirty="0">
                <a:solidFill>
                  <a:schemeClr val="bg1"/>
                </a:solidFill>
              </a:rPr>
              <a:t>Sie, </a:t>
            </a:r>
            <a:r>
              <a:rPr lang="en-GB" sz="3200" b="1" dirty="0" err="1">
                <a:solidFill>
                  <a:schemeClr val="bg1"/>
                </a:solidFill>
              </a:rPr>
              <a:t>sie</a:t>
            </a:r>
            <a:r>
              <a:rPr lang="en-GB" sz="3200" b="1" dirty="0">
                <a:solidFill>
                  <a:schemeClr val="bg1"/>
                </a:solidFill>
              </a:rPr>
              <a:t> or </a:t>
            </a:r>
            <a:r>
              <a:rPr lang="en-GB" sz="3200" b="1" dirty="0" err="1">
                <a:solidFill>
                  <a:schemeClr val="bg1"/>
                </a:solidFill>
              </a:rPr>
              <a:t>sie</a:t>
            </a:r>
            <a:r>
              <a:rPr lang="en-GB" sz="32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E216482C-150D-44AB-84B2-B683A5EFD21D}"/>
              </a:ext>
            </a:extLst>
          </p:cNvPr>
          <p:cNvSpPr txBox="1"/>
          <p:nvPr/>
        </p:nvSpPr>
        <p:spPr>
          <a:xfrm>
            <a:off x="179999" y="1296000"/>
            <a:ext cx="11892395" cy="830997"/>
          </a:xfrm>
          <a:prstGeom prst="rect">
            <a:avLst/>
          </a:prstGeom>
          <a:noFill/>
        </p:spPr>
        <p:txBody>
          <a:bodyPr wrap="square" rtlCol="0">
            <a:spAutoFit/>
          </a:bodyPr>
          <a:lstStyle/>
          <a:p>
            <a:pPr lvl="0"/>
            <a:r>
              <a:rPr lang="en-US" sz="2400" dirty="0">
                <a:solidFill>
                  <a:schemeClr val="accent5">
                    <a:lumMod val="50000"/>
                  </a:schemeClr>
                </a:solidFill>
                <a:latin typeface="Century Gothic" panose="020F0302020204030204"/>
              </a:rPr>
              <a:t>This </a:t>
            </a:r>
            <a:r>
              <a:rPr lang="en-US" sz="2400" b="1" dirty="0">
                <a:solidFill>
                  <a:schemeClr val="accent5">
                    <a:lumMod val="50000"/>
                  </a:schemeClr>
                </a:solidFill>
                <a:latin typeface="Century Gothic" panose="020F0302020204030204"/>
              </a:rPr>
              <a:t>does not help </a:t>
            </a:r>
            <a:r>
              <a:rPr lang="en-US" sz="2400" dirty="0">
                <a:solidFill>
                  <a:schemeClr val="accent5">
                    <a:lumMod val="50000"/>
                  </a:schemeClr>
                </a:solidFill>
                <a:latin typeface="Century Gothic" panose="020F0302020204030204"/>
              </a:rPr>
              <a:t>you if </a:t>
            </a:r>
            <a:r>
              <a:rPr lang="en-US" sz="2400" i="1" dirty="0">
                <a:solidFill>
                  <a:schemeClr val="accent5">
                    <a:lumMod val="50000"/>
                  </a:schemeClr>
                </a:solidFill>
                <a:latin typeface="Century Gothic" panose="020F0302020204030204"/>
              </a:rPr>
              <a:t>Sie </a:t>
            </a:r>
            <a:r>
              <a:rPr lang="en-US" sz="2400" dirty="0">
                <a:solidFill>
                  <a:schemeClr val="accent5">
                    <a:lumMod val="50000"/>
                  </a:schemeClr>
                </a:solidFill>
                <a:latin typeface="Century Gothic" panose="020F0302020204030204"/>
              </a:rPr>
              <a:t>(formal) and </a:t>
            </a:r>
            <a:r>
              <a:rPr lang="en-US" sz="2400" i="1" dirty="0" err="1">
                <a:solidFill>
                  <a:schemeClr val="accent5">
                    <a:lumMod val="50000"/>
                  </a:schemeClr>
                </a:solidFill>
                <a:latin typeface="Century Gothic" panose="020F0302020204030204"/>
              </a:rPr>
              <a:t>sie</a:t>
            </a:r>
            <a:r>
              <a:rPr lang="en-US" sz="2400" i="1" dirty="0">
                <a:solidFill>
                  <a:schemeClr val="accent5">
                    <a:lumMod val="50000"/>
                  </a:schemeClr>
                </a:solidFill>
                <a:latin typeface="Century Gothic" panose="020F0302020204030204"/>
              </a:rPr>
              <a:t> </a:t>
            </a:r>
            <a:r>
              <a:rPr lang="en-US" sz="2400" dirty="0">
                <a:solidFill>
                  <a:schemeClr val="accent5">
                    <a:lumMod val="50000"/>
                  </a:schemeClr>
                </a:solidFill>
                <a:latin typeface="Century Gothic" panose="020F0302020204030204"/>
              </a:rPr>
              <a:t>(they) are at the </a:t>
            </a:r>
            <a:r>
              <a:rPr lang="en-US" sz="2400" b="1" dirty="0">
                <a:solidFill>
                  <a:schemeClr val="accent5">
                    <a:lumMod val="50000"/>
                  </a:schemeClr>
                </a:solidFill>
                <a:latin typeface="Century Gothic" panose="020F0302020204030204"/>
              </a:rPr>
              <a:t>start of a sentence</a:t>
            </a:r>
            <a:r>
              <a:rPr lang="en-US" sz="2400" dirty="0">
                <a:solidFill>
                  <a:schemeClr val="accent5">
                    <a:lumMod val="50000"/>
                  </a:schemeClr>
                </a:solidFill>
                <a:latin typeface="Century Gothic" panose="020F0302020204030204"/>
              </a:rPr>
              <a:t>, as both have a capital letter! 	</a:t>
            </a:r>
            <a:endParaRPr kumimoji="0" lang="en-US" sz="2400" b="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pic>
        <p:nvPicPr>
          <p:cNvPr id="22" name="Picture 21" descr="A drawing of a cartoon character&#10;&#10;Description automatically generated">
            <a:extLst>
              <a:ext uri="{FF2B5EF4-FFF2-40B4-BE49-F238E27FC236}">
                <a16:creationId xmlns:a16="http://schemas.microsoft.com/office/drawing/2014/main" id="{90847CF3-D2C1-409F-A5F9-D96BEA541A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1156" y="2895836"/>
            <a:ext cx="1581714" cy="1113504"/>
          </a:xfrm>
          <a:prstGeom prst="rect">
            <a:avLst/>
          </a:prstGeom>
        </p:spPr>
      </p:pic>
      <p:pic>
        <p:nvPicPr>
          <p:cNvPr id="24" name="Picture 2" descr="Meeting, Greeting, Nice To Meet You, Hand, Shaking">
            <a:extLst>
              <a:ext uri="{FF2B5EF4-FFF2-40B4-BE49-F238E27FC236}">
                <a16:creationId xmlns:a16="http://schemas.microsoft.com/office/drawing/2014/main" id="{A58CD79C-DBDA-4ABC-9D5E-0515927E20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91133" y="4200740"/>
            <a:ext cx="901759" cy="8649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1C08E7-0CFD-40E4-BCD7-5895FC606405}"/>
              </a:ext>
            </a:extLst>
          </p:cNvPr>
          <p:cNvSpPr/>
          <p:nvPr/>
        </p:nvSpPr>
        <p:spPr>
          <a:xfrm>
            <a:off x="1661093" y="3295351"/>
            <a:ext cx="8190063" cy="523220"/>
          </a:xfrm>
          <a:prstGeom prst="rect">
            <a:avLst/>
          </a:prstGeom>
        </p:spPr>
        <p:txBody>
          <a:bodyPr wrap="none">
            <a:spAutoFit/>
          </a:bodyPr>
          <a:lstStyle/>
          <a:p>
            <a:r>
              <a:rPr lang="en-US" sz="2800" b="1" i="1" dirty="0">
                <a:solidFill>
                  <a:srgbClr val="4472C4">
                    <a:lumMod val="50000"/>
                  </a:srgbClr>
                </a:solidFill>
              </a:rPr>
              <a:t>Sie </a:t>
            </a:r>
            <a:r>
              <a:rPr lang="en-US" sz="2800" b="1" i="1" dirty="0" err="1">
                <a:solidFill>
                  <a:srgbClr val="4472C4">
                    <a:lumMod val="50000"/>
                  </a:srgbClr>
                </a:solidFill>
              </a:rPr>
              <a:t>sind</a:t>
            </a:r>
            <a:r>
              <a:rPr lang="en-US" sz="2800" b="1" i="1" dirty="0">
                <a:solidFill>
                  <a:srgbClr val="4472C4">
                    <a:lumMod val="50000"/>
                  </a:srgbClr>
                </a:solidFill>
              </a:rPr>
              <a:t> </a:t>
            </a:r>
            <a:r>
              <a:rPr lang="en-US" sz="2800" i="1" dirty="0" err="1">
                <a:solidFill>
                  <a:srgbClr val="4472C4">
                    <a:lumMod val="50000"/>
                  </a:srgbClr>
                </a:solidFill>
              </a:rPr>
              <a:t>nett</a:t>
            </a:r>
            <a:r>
              <a:rPr lang="en-US" sz="2800" i="1" dirty="0">
                <a:solidFill>
                  <a:srgbClr val="4472C4">
                    <a:lumMod val="50000"/>
                  </a:srgbClr>
                </a:solidFill>
              </a:rPr>
              <a:t>!	                           </a:t>
            </a:r>
            <a:r>
              <a:rPr lang="en-US" sz="2800" b="1" dirty="0">
                <a:solidFill>
                  <a:srgbClr val="4472C4">
                    <a:lumMod val="50000"/>
                  </a:srgbClr>
                </a:solidFill>
              </a:rPr>
              <a:t>They</a:t>
            </a:r>
            <a:r>
              <a:rPr lang="en-US" sz="2800" dirty="0">
                <a:solidFill>
                  <a:srgbClr val="4472C4">
                    <a:lumMod val="50000"/>
                  </a:srgbClr>
                </a:solidFill>
              </a:rPr>
              <a:t> are nice! </a:t>
            </a:r>
            <a:endParaRPr lang="en-GB" sz="2400" dirty="0"/>
          </a:p>
        </p:txBody>
      </p:sp>
      <p:sp>
        <p:nvSpPr>
          <p:cNvPr id="8" name="Rectangle 7">
            <a:extLst>
              <a:ext uri="{FF2B5EF4-FFF2-40B4-BE49-F238E27FC236}">
                <a16:creationId xmlns:a16="http://schemas.microsoft.com/office/drawing/2014/main" id="{4F2EB723-B94E-4759-87E3-8BCF31C2CDB7}"/>
              </a:ext>
            </a:extLst>
          </p:cNvPr>
          <p:cNvSpPr/>
          <p:nvPr/>
        </p:nvSpPr>
        <p:spPr>
          <a:xfrm>
            <a:off x="1661093" y="4320145"/>
            <a:ext cx="8494633" cy="523220"/>
          </a:xfrm>
          <a:prstGeom prst="rect">
            <a:avLst/>
          </a:prstGeom>
        </p:spPr>
        <p:txBody>
          <a:bodyPr wrap="none">
            <a:spAutoFit/>
          </a:bodyPr>
          <a:lstStyle/>
          <a:p>
            <a:r>
              <a:rPr lang="en-US" sz="2800" b="1" i="1" dirty="0">
                <a:solidFill>
                  <a:srgbClr val="4472C4">
                    <a:lumMod val="50000"/>
                  </a:srgbClr>
                </a:solidFill>
              </a:rPr>
              <a:t>Sie </a:t>
            </a:r>
            <a:r>
              <a:rPr lang="en-US" sz="2800" b="1" i="1" dirty="0" err="1">
                <a:solidFill>
                  <a:srgbClr val="4472C4">
                    <a:lumMod val="50000"/>
                  </a:srgbClr>
                </a:solidFill>
              </a:rPr>
              <a:t>sind</a:t>
            </a:r>
            <a:r>
              <a:rPr lang="en-US" sz="2800" b="1" i="1" dirty="0">
                <a:solidFill>
                  <a:srgbClr val="4472C4">
                    <a:lumMod val="50000"/>
                  </a:srgbClr>
                </a:solidFill>
              </a:rPr>
              <a:t> </a:t>
            </a:r>
            <a:r>
              <a:rPr lang="en-US" sz="2800" i="1" dirty="0" err="1">
                <a:solidFill>
                  <a:srgbClr val="4472C4">
                    <a:lumMod val="50000"/>
                  </a:srgbClr>
                </a:solidFill>
              </a:rPr>
              <a:t>nett</a:t>
            </a:r>
            <a:r>
              <a:rPr lang="en-US" sz="2800" i="1" dirty="0">
                <a:solidFill>
                  <a:srgbClr val="4472C4">
                    <a:lumMod val="50000"/>
                  </a:srgbClr>
                </a:solidFill>
              </a:rPr>
              <a:t>! 	              </a:t>
            </a:r>
            <a:r>
              <a:rPr lang="en-US" sz="2800" b="1" dirty="0">
                <a:solidFill>
                  <a:srgbClr val="4472C4">
                    <a:lumMod val="50000"/>
                  </a:srgbClr>
                </a:solidFill>
              </a:rPr>
              <a:t>You (formal) </a:t>
            </a:r>
            <a:r>
              <a:rPr lang="en-US" sz="2800" dirty="0">
                <a:solidFill>
                  <a:srgbClr val="4472C4">
                    <a:lumMod val="50000"/>
                  </a:srgbClr>
                </a:solidFill>
              </a:rPr>
              <a:t>are nice!	</a:t>
            </a:r>
            <a:endParaRPr lang="en-GB" sz="2400" dirty="0"/>
          </a:p>
        </p:txBody>
      </p:sp>
      <p:sp>
        <p:nvSpPr>
          <p:cNvPr id="17" name="TextBox 16">
            <a:extLst>
              <a:ext uri="{FF2B5EF4-FFF2-40B4-BE49-F238E27FC236}">
                <a16:creationId xmlns:a16="http://schemas.microsoft.com/office/drawing/2014/main" id="{80770EDB-4A01-4BD9-B008-5023CEC041C1}"/>
              </a:ext>
            </a:extLst>
          </p:cNvPr>
          <p:cNvSpPr txBox="1"/>
          <p:nvPr/>
        </p:nvSpPr>
        <p:spPr>
          <a:xfrm>
            <a:off x="6513343" y="3404269"/>
            <a:ext cx="2134772" cy="400110"/>
          </a:xfrm>
          <a:prstGeom prst="rect">
            <a:avLst/>
          </a:prstGeom>
          <a:solidFill>
            <a:schemeClr val="bg1"/>
          </a:solidFill>
        </p:spPr>
        <p:txBody>
          <a:bodyPr wrap="squar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a:t>
            </a:r>
            <a:r>
              <a:rPr kumimoji="0" lang="en-GB"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___</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a:t>
            </a:r>
          </a:p>
        </p:txBody>
      </p:sp>
      <p:sp>
        <p:nvSpPr>
          <p:cNvPr id="7" name="TextBox 6">
            <a:extLst>
              <a:ext uri="{FF2B5EF4-FFF2-40B4-BE49-F238E27FC236}">
                <a16:creationId xmlns:a16="http://schemas.microsoft.com/office/drawing/2014/main" id="{451501A7-4443-49B1-AC75-5B7F6016FAD4}"/>
              </a:ext>
            </a:extLst>
          </p:cNvPr>
          <p:cNvSpPr txBox="1"/>
          <p:nvPr/>
        </p:nvSpPr>
        <p:spPr>
          <a:xfrm>
            <a:off x="5908409" y="4433139"/>
            <a:ext cx="2870242" cy="400110"/>
          </a:xfrm>
          <a:prstGeom prst="rect">
            <a:avLst/>
          </a:prstGeom>
          <a:solidFill>
            <a:schemeClr val="bg1"/>
          </a:solidFill>
        </p:spPr>
        <p:txBody>
          <a:bodyPr wrap="square" lIns="0" r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 ______</a:t>
            </a:r>
          </a:p>
        </p:txBody>
      </p:sp>
      <p:sp>
        <p:nvSpPr>
          <p:cNvPr id="10" name="Rectangle 9">
            <a:extLst>
              <a:ext uri="{FF2B5EF4-FFF2-40B4-BE49-F238E27FC236}">
                <a16:creationId xmlns:a16="http://schemas.microsoft.com/office/drawing/2014/main" id="{B14E4830-D815-403E-AC72-92C640C54E4D}"/>
              </a:ext>
            </a:extLst>
          </p:cNvPr>
          <p:cNvSpPr/>
          <p:nvPr/>
        </p:nvSpPr>
        <p:spPr>
          <a:xfrm>
            <a:off x="188472" y="2219353"/>
            <a:ext cx="12162962" cy="830997"/>
          </a:xfrm>
          <a:prstGeom prst="rect">
            <a:avLst/>
          </a:prstGeom>
        </p:spPr>
        <p:txBody>
          <a:bodyPr wrap="square">
            <a:spAutoFit/>
          </a:bodyPr>
          <a:lstStyle/>
          <a:p>
            <a:pPr lvl="0"/>
            <a:r>
              <a:rPr lang="en-US" sz="2400" dirty="0">
                <a:solidFill>
                  <a:srgbClr val="4472C4">
                    <a:lumMod val="50000"/>
                  </a:srgbClr>
                </a:solidFill>
              </a:rPr>
              <a:t>When this happens, you need to use other clues in the text to help you decide:</a:t>
            </a:r>
          </a:p>
          <a:p>
            <a:pPr lvl="0"/>
            <a:endParaRPr lang="en-US" sz="2400" dirty="0">
              <a:solidFill>
                <a:srgbClr val="4472C4">
                  <a:lumMod val="50000"/>
                </a:srgbClr>
              </a:solidFill>
            </a:endParaRPr>
          </a:p>
        </p:txBody>
      </p:sp>
    </p:spTree>
    <p:extLst>
      <p:ext uri="{BB962C8B-B14F-4D97-AF65-F5344CB8AC3E}">
        <p14:creationId xmlns:p14="http://schemas.microsoft.com/office/powerpoint/2010/main" val="152791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7">
                                            <p:bg/>
                                          </p:spTgt>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7" grpId="0" animBg="1"/>
      <p:bldP spid="17" grpId="1" animBg="1"/>
      <p:bldP spid="7" grpId="0" build="allAtOnce"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186300"/>
            <a:ext cx="2692352" cy="726386"/>
          </a:xfrm>
          <a:prstGeom prst="rect">
            <a:avLst/>
          </a:prstGeom>
        </p:spPr>
      </p:pic>
      <p:sp>
        <p:nvSpPr>
          <p:cNvPr id="4" name="Title 3"/>
          <p:cNvSpPr>
            <a:spLocks noGrp="1"/>
          </p:cNvSpPr>
          <p:nvPr>
            <p:ph type="title"/>
          </p:nvPr>
        </p:nvSpPr>
        <p:spPr>
          <a:xfrm>
            <a:off x="39379" y="144770"/>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11">
            <a:extLst>
              <a:ext uri="{FF2B5EF4-FFF2-40B4-BE49-F238E27FC236}">
                <a16:creationId xmlns:a16="http://schemas.microsoft.com/office/drawing/2014/main" id="{903E1C88-9216-4EE1-8E11-4ED27CE25F0C}"/>
              </a:ext>
            </a:extLst>
          </p:cNvPr>
          <p:cNvGraphicFramePr>
            <a:graphicFrameLocks noGrp="1"/>
          </p:cNvGraphicFramePr>
          <p:nvPr/>
        </p:nvGraphicFramePr>
        <p:xfrm>
          <a:off x="2032000" y="1002342"/>
          <a:ext cx="8128000" cy="5175808"/>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1832827868"/>
                    </a:ext>
                  </a:extLst>
                </a:gridCol>
                <a:gridCol w="4064000">
                  <a:extLst>
                    <a:ext uri="{9D8B030D-6E8A-4147-A177-3AD203B41FA5}">
                      <a16:colId xmlns:a16="http://schemas.microsoft.com/office/drawing/2014/main" val="3403369834"/>
                    </a:ext>
                  </a:extLst>
                </a:gridCol>
              </a:tblGrid>
              <a:tr h="2587904">
                <a:tc>
                  <a:txBody>
                    <a:bodyPr/>
                    <a:lstStyle/>
                    <a:p>
                      <a:endParaRPr lang="en-GB"/>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02711400"/>
                  </a:ext>
                </a:extLst>
              </a:tr>
              <a:tr h="2587904">
                <a:tc>
                  <a:txBody>
                    <a:bodyPr/>
                    <a:lstStyle/>
                    <a:p>
                      <a:endParaRPr lang="en-GB"/>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tc>
                  <a:txBody>
                    <a:bodyPr/>
                    <a:lstStyle/>
                    <a:p>
                      <a:endParaRPr lang="en-GB" dirty="0"/>
                    </a:p>
                  </a:txBody>
                  <a:tcPr>
                    <a:lnL w="19050" cap="flat" cmpd="sng" algn="ctr">
                      <a:solidFill>
                        <a:schemeClr val="accent1">
                          <a:lumMod val="50000"/>
                        </a:schemeClr>
                      </a:solidFill>
                      <a:prstDash val="solid"/>
                      <a:round/>
                      <a:headEnd type="none" w="med" len="med"/>
                      <a:tailEnd type="none" w="med" len="med"/>
                    </a:lnL>
                    <a:lnR w="19050" cap="flat" cmpd="sng" algn="ctr">
                      <a:solidFill>
                        <a:schemeClr val="accent1">
                          <a:lumMod val="50000"/>
                        </a:schemeClr>
                      </a:solidFill>
                      <a:prstDash val="solid"/>
                      <a:round/>
                      <a:headEnd type="none" w="med" len="med"/>
                      <a:tailEnd type="none" w="med" len="med"/>
                    </a:lnR>
                    <a:lnT w="19050" cap="flat" cmpd="sng" algn="ctr">
                      <a:solidFill>
                        <a:schemeClr val="accent1">
                          <a:lumMod val="50000"/>
                        </a:schemeClr>
                      </a:solidFill>
                      <a:prstDash val="solid"/>
                      <a:round/>
                      <a:headEnd type="none" w="med" len="med"/>
                      <a:tailEnd type="none" w="med" len="med"/>
                    </a:lnT>
                    <a:lnB w="1905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5711218"/>
                  </a:ext>
                </a:extLst>
              </a:tr>
            </a:tbl>
          </a:graphicData>
        </a:graphic>
      </p:graphicFrame>
      <p:sp>
        <p:nvSpPr>
          <p:cNvPr id="13" name="Rectangle 12">
            <a:extLst>
              <a:ext uri="{FF2B5EF4-FFF2-40B4-BE49-F238E27FC236}">
                <a16:creationId xmlns:a16="http://schemas.microsoft.com/office/drawing/2014/main" id="{AE3FAE5A-2591-498B-90BF-06C823704BE9}"/>
              </a:ext>
            </a:extLst>
          </p:cNvPr>
          <p:cNvSpPr/>
          <p:nvPr/>
        </p:nvSpPr>
        <p:spPr>
          <a:xfrm>
            <a:off x="2032000" y="1038437"/>
            <a:ext cx="1183337" cy="523220"/>
          </a:xfrm>
          <a:prstGeom prst="rect">
            <a:avLst/>
          </a:prstGeom>
        </p:spPr>
        <p:txBody>
          <a:bodyPr wrap="none">
            <a:spAutoFit/>
          </a:bodyPr>
          <a:lstStyle/>
          <a:p>
            <a:r>
              <a:rPr lang="en-GB" sz="2800" b="1" dirty="0">
                <a:solidFill>
                  <a:srgbClr val="002060"/>
                </a:solidFill>
              </a:rPr>
              <a:t>[u] du</a:t>
            </a:r>
            <a:endParaRPr lang="en-GB" sz="2800" dirty="0">
              <a:solidFill>
                <a:srgbClr val="002060"/>
              </a:solidFill>
            </a:endParaRPr>
          </a:p>
        </p:txBody>
      </p:sp>
      <p:sp>
        <p:nvSpPr>
          <p:cNvPr id="20" name="Rectangle 19">
            <a:extLst>
              <a:ext uri="{FF2B5EF4-FFF2-40B4-BE49-F238E27FC236}">
                <a16:creationId xmlns:a16="http://schemas.microsoft.com/office/drawing/2014/main" id="{73800B2E-650B-473B-901B-186140B62399}"/>
              </a:ext>
            </a:extLst>
          </p:cNvPr>
          <p:cNvSpPr/>
          <p:nvPr/>
        </p:nvSpPr>
        <p:spPr>
          <a:xfrm>
            <a:off x="6096000" y="1078370"/>
            <a:ext cx="1677062" cy="523220"/>
          </a:xfrm>
          <a:prstGeom prst="rect">
            <a:avLst/>
          </a:prstGeom>
        </p:spPr>
        <p:txBody>
          <a:bodyPr wrap="none">
            <a:spAutoFit/>
          </a:bodyPr>
          <a:lstStyle/>
          <a:p>
            <a:r>
              <a:rPr lang="en-GB" sz="2800" b="1" dirty="0">
                <a:solidFill>
                  <a:srgbClr val="002060"/>
                </a:solidFill>
              </a:rPr>
              <a:t>[u] </a:t>
            </a:r>
            <a:r>
              <a:rPr lang="en-GB" sz="2800" b="1" dirty="0" err="1">
                <a:solidFill>
                  <a:srgbClr val="002060"/>
                </a:solidFill>
              </a:rPr>
              <a:t>Punkt</a:t>
            </a:r>
            <a:endParaRPr lang="en-GB" sz="2800" dirty="0">
              <a:solidFill>
                <a:srgbClr val="002060"/>
              </a:solidFill>
            </a:endParaRPr>
          </a:p>
        </p:txBody>
      </p:sp>
      <p:sp>
        <p:nvSpPr>
          <p:cNvPr id="21" name="Rectangle 20">
            <a:extLst>
              <a:ext uri="{FF2B5EF4-FFF2-40B4-BE49-F238E27FC236}">
                <a16:creationId xmlns:a16="http://schemas.microsoft.com/office/drawing/2014/main" id="{249A0116-79A3-43B4-9DA3-B66F97BAD6B6}"/>
              </a:ext>
            </a:extLst>
          </p:cNvPr>
          <p:cNvSpPr/>
          <p:nvPr/>
        </p:nvSpPr>
        <p:spPr>
          <a:xfrm>
            <a:off x="2023113" y="3608293"/>
            <a:ext cx="1212191" cy="523220"/>
          </a:xfrm>
          <a:prstGeom prst="rect">
            <a:avLst/>
          </a:prstGeom>
        </p:spPr>
        <p:txBody>
          <a:bodyPr wrap="none">
            <a:spAutoFit/>
          </a:bodyPr>
          <a:lstStyle/>
          <a:p>
            <a:r>
              <a:rPr lang="en-GB" sz="2800" b="1" dirty="0">
                <a:solidFill>
                  <a:srgbClr val="002060"/>
                </a:solidFill>
              </a:rPr>
              <a:t>[ü] </a:t>
            </a:r>
            <a:r>
              <a:rPr lang="en-GB" sz="2800" b="1" dirty="0" err="1">
                <a:solidFill>
                  <a:srgbClr val="002060"/>
                </a:solidFill>
              </a:rPr>
              <a:t>Tür</a:t>
            </a:r>
            <a:endParaRPr lang="en-GB" sz="2800" dirty="0">
              <a:solidFill>
                <a:srgbClr val="002060"/>
              </a:solidFill>
            </a:endParaRPr>
          </a:p>
        </p:txBody>
      </p:sp>
      <p:sp>
        <p:nvSpPr>
          <p:cNvPr id="22" name="Rectangle 21">
            <a:extLst>
              <a:ext uri="{FF2B5EF4-FFF2-40B4-BE49-F238E27FC236}">
                <a16:creationId xmlns:a16="http://schemas.microsoft.com/office/drawing/2014/main" id="{CA559D75-0419-4505-B9FA-C736D149ADA9}"/>
              </a:ext>
            </a:extLst>
          </p:cNvPr>
          <p:cNvSpPr/>
          <p:nvPr/>
        </p:nvSpPr>
        <p:spPr>
          <a:xfrm>
            <a:off x="6091556" y="3628260"/>
            <a:ext cx="1362874" cy="523220"/>
          </a:xfrm>
          <a:prstGeom prst="rect">
            <a:avLst/>
          </a:prstGeom>
        </p:spPr>
        <p:txBody>
          <a:bodyPr wrap="none">
            <a:spAutoFit/>
          </a:bodyPr>
          <a:lstStyle/>
          <a:p>
            <a:r>
              <a:rPr lang="en-GB" sz="2800" b="1" dirty="0">
                <a:solidFill>
                  <a:srgbClr val="002060"/>
                </a:solidFill>
              </a:rPr>
              <a:t>[ü] </a:t>
            </a:r>
            <a:r>
              <a:rPr lang="en-GB" sz="2800" b="1" dirty="0" err="1">
                <a:solidFill>
                  <a:srgbClr val="002060"/>
                </a:solidFill>
              </a:rPr>
              <a:t>fünf</a:t>
            </a:r>
            <a:endParaRPr lang="en-GB" sz="2800" dirty="0">
              <a:solidFill>
                <a:srgbClr val="002060"/>
              </a:solidFill>
            </a:endParaRPr>
          </a:p>
        </p:txBody>
      </p:sp>
      <p:sp>
        <p:nvSpPr>
          <p:cNvPr id="23" name="Rectangle 22">
            <a:extLst>
              <a:ext uri="{FF2B5EF4-FFF2-40B4-BE49-F238E27FC236}">
                <a16:creationId xmlns:a16="http://schemas.microsoft.com/office/drawing/2014/main" id="{853ED70C-69DB-4FCB-92D9-BD4016D45DB7}"/>
              </a:ext>
            </a:extLst>
          </p:cNvPr>
          <p:cNvSpPr/>
          <p:nvPr/>
        </p:nvSpPr>
        <p:spPr>
          <a:xfrm>
            <a:off x="6934531" y="1561657"/>
            <a:ext cx="2133918"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nten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Action Button: Custom 16">
            <a:hlinkClick r:id="" action="ppaction://noaction" highlightClick="1">
              <a:snd r:embed="rId3" name="unten new.wav"/>
            </a:hlinkClick>
            <a:extLst>
              <a:ext uri="{FF2B5EF4-FFF2-40B4-BE49-F238E27FC236}">
                <a16:creationId xmlns:a16="http://schemas.microsoft.com/office/drawing/2014/main" id="{FBB603C4-A86F-404C-9EBE-67CBB87DDA84}"/>
              </a:ext>
            </a:extLst>
          </p:cNvPr>
          <p:cNvSpPr/>
          <p:nvPr/>
        </p:nvSpPr>
        <p:spPr>
          <a:xfrm>
            <a:off x="478795" y="127543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5" name="Action Button: Custom 16">
            <a:hlinkClick r:id="" action="ppaction://noaction" highlightClick="1">
              <a:snd r:embed="rId4" name="u%CC%88ber new.wav"/>
            </a:hlinkClick>
            <a:extLst>
              <a:ext uri="{FF2B5EF4-FFF2-40B4-BE49-F238E27FC236}">
                <a16:creationId xmlns:a16="http://schemas.microsoft.com/office/drawing/2014/main" id="{6C29F3FE-007F-4ABC-B896-1B0B0A1ED44F}"/>
              </a:ext>
            </a:extLst>
          </p:cNvPr>
          <p:cNvSpPr/>
          <p:nvPr/>
        </p:nvSpPr>
        <p:spPr>
          <a:xfrm>
            <a:off x="490032" y="185015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 name="Action Button: Custom 16">
            <a:hlinkClick r:id="" action="ppaction://noaction" highlightClick="1">
              <a:snd r:embed="rId5" name="Ku%CC%88che new.wav"/>
            </a:hlinkClick>
            <a:extLst>
              <a:ext uri="{FF2B5EF4-FFF2-40B4-BE49-F238E27FC236}">
                <a16:creationId xmlns:a16="http://schemas.microsoft.com/office/drawing/2014/main" id="{3D68FC86-45F7-4C62-A6A1-74BCFC65BD1C}"/>
              </a:ext>
            </a:extLst>
          </p:cNvPr>
          <p:cNvSpPr/>
          <p:nvPr/>
        </p:nvSpPr>
        <p:spPr>
          <a:xfrm>
            <a:off x="476717" y="252996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7" name="Action Button: Custom 16">
            <a:hlinkClick r:id="" action="ppaction://noaction" highlightClick="1">
              <a:snd r:embed="rId6" name="absolut new.wav"/>
            </a:hlinkClick>
            <a:extLst>
              <a:ext uri="{FF2B5EF4-FFF2-40B4-BE49-F238E27FC236}">
                <a16:creationId xmlns:a16="http://schemas.microsoft.com/office/drawing/2014/main" id="{364065EE-2660-4B7E-887C-BF035273BC6B}"/>
              </a:ext>
            </a:extLst>
          </p:cNvPr>
          <p:cNvSpPr/>
          <p:nvPr/>
        </p:nvSpPr>
        <p:spPr>
          <a:xfrm>
            <a:off x="478795" y="31726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8" name="Action Button: Custom 16">
            <a:hlinkClick r:id="" action="ppaction://noaction" highlightClick="1">
              <a:snd r:embed="rId7" name="nutzen new.wav"/>
            </a:hlinkClick>
            <a:extLst>
              <a:ext uri="{FF2B5EF4-FFF2-40B4-BE49-F238E27FC236}">
                <a16:creationId xmlns:a16="http://schemas.microsoft.com/office/drawing/2014/main" id="{4F2D923A-D00D-43AB-8D0A-5FA515315A04}"/>
              </a:ext>
            </a:extLst>
          </p:cNvPr>
          <p:cNvSpPr/>
          <p:nvPr/>
        </p:nvSpPr>
        <p:spPr>
          <a:xfrm>
            <a:off x="478795" y="385766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9" name="Action Button: Custom 16">
            <a:hlinkClick r:id="" action="ppaction://noaction" highlightClick="1">
              <a:snd r:embed="rId8" name="Glu%CC%88ck new.wav"/>
            </a:hlinkClick>
            <a:extLst>
              <a:ext uri="{FF2B5EF4-FFF2-40B4-BE49-F238E27FC236}">
                <a16:creationId xmlns:a16="http://schemas.microsoft.com/office/drawing/2014/main" id="{E3DC90E8-3B25-4660-B145-E74F31A390AE}"/>
              </a:ext>
            </a:extLst>
          </p:cNvPr>
          <p:cNvSpPr/>
          <p:nvPr/>
        </p:nvSpPr>
        <p:spPr>
          <a:xfrm>
            <a:off x="483160" y="44523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0" name="Action Button: Custom 16">
            <a:hlinkClick r:id="" action="ppaction://noaction" highlightClick="1">
              <a:snd r:embed="rId9" name="Ru%CC%88cken new.wav"/>
            </a:hlinkClick>
            <a:extLst>
              <a:ext uri="{FF2B5EF4-FFF2-40B4-BE49-F238E27FC236}">
                <a16:creationId xmlns:a16="http://schemas.microsoft.com/office/drawing/2014/main" id="{3A78382B-5BC4-46D8-B887-9306B378F228}"/>
              </a:ext>
            </a:extLst>
          </p:cNvPr>
          <p:cNvSpPr/>
          <p:nvPr/>
        </p:nvSpPr>
        <p:spPr>
          <a:xfrm>
            <a:off x="465969" y="508492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0" name="tun new.wav"/>
            </a:hlinkClick>
            <a:extLst>
              <a:ext uri="{FF2B5EF4-FFF2-40B4-BE49-F238E27FC236}">
                <a16:creationId xmlns:a16="http://schemas.microsoft.com/office/drawing/2014/main" id="{FBED0D3B-BBC0-4742-B1C4-E21BCEE80D4E}"/>
              </a:ext>
            </a:extLst>
          </p:cNvPr>
          <p:cNvSpPr/>
          <p:nvPr/>
        </p:nvSpPr>
        <p:spPr>
          <a:xfrm>
            <a:off x="478795" y="572106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2" name="Rectangle 31">
            <a:extLst>
              <a:ext uri="{FF2B5EF4-FFF2-40B4-BE49-F238E27FC236}">
                <a16:creationId xmlns:a16="http://schemas.microsoft.com/office/drawing/2014/main" id="{71FFA193-79E2-424B-B782-EFCBD223DE8E}"/>
              </a:ext>
            </a:extLst>
          </p:cNvPr>
          <p:cNvSpPr/>
          <p:nvPr/>
        </p:nvSpPr>
        <p:spPr>
          <a:xfrm>
            <a:off x="2388997" y="4024225"/>
            <a:ext cx="334556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ü</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Rectangle 32">
            <a:extLst>
              <a:ext uri="{FF2B5EF4-FFF2-40B4-BE49-F238E27FC236}">
                <a16:creationId xmlns:a16="http://schemas.microsoft.com/office/drawing/2014/main" id="{9F9E42B3-6677-4B9A-A6DB-8D057B813164}"/>
              </a:ext>
            </a:extLst>
          </p:cNvPr>
          <p:cNvSpPr/>
          <p:nvPr/>
        </p:nvSpPr>
        <p:spPr>
          <a:xfrm>
            <a:off x="2133137" y="4821261"/>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ü</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che</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Rectangle 33">
            <a:extLst>
              <a:ext uri="{FF2B5EF4-FFF2-40B4-BE49-F238E27FC236}">
                <a16:creationId xmlns:a16="http://schemas.microsoft.com/office/drawing/2014/main" id="{A757282E-44F9-439E-A6F3-A28B693F4E52}"/>
              </a:ext>
            </a:extLst>
          </p:cNvPr>
          <p:cNvSpPr/>
          <p:nvPr/>
        </p:nvSpPr>
        <p:spPr>
          <a:xfrm>
            <a:off x="2692352" y="1597752"/>
            <a:ext cx="264687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absol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34">
            <a:extLst>
              <a:ext uri="{FF2B5EF4-FFF2-40B4-BE49-F238E27FC236}">
                <a16:creationId xmlns:a16="http://schemas.microsoft.com/office/drawing/2014/main" id="{4812B4AA-AF35-49CE-B44B-BC1FCBB60EAF}"/>
              </a:ext>
            </a:extLst>
          </p:cNvPr>
          <p:cNvSpPr/>
          <p:nvPr/>
        </p:nvSpPr>
        <p:spPr>
          <a:xfrm>
            <a:off x="6558626" y="2377699"/>
            <a:ext cx="2428871"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tzen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35">
            <a:extLst>
              <a:ext uri="{FF2B5EF4-FFF2-40B4-BE49-F238E27FC236}">
                <a16:creationId xmlns:a16="http://schemas.microsoft.com/office/drawing/2014/main" id="{BA1EA4E6-FE69-4F6D-AB1B-E60A58CE3E7A}"/>
              </a:ext>
            </a:extLst>
          </p:cNvPr>
          <p:cNvSpPr/>
          <p:nvPr/>
        </p:nvSpPr>
        <p:spPr>
          <a:xfrm>
            <a:off x="6110443" y="4077138"/>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ü</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ck</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36">
            <a:extLst>
              <a:ext uri="{FF2B5EF4-FFF2-40B4-BE49-F238E27FC236}">
                <a16:creationId xmlns:a16="http://schemas.microsoft.com/office/drawing/2014/main" id="{4BE9F099-B5DC-44E6-B6E4-E827AB47F6D8}"/>
              </a:ext>
            </a:extLst>
          </p:cNvPr>
          <p:cNvSpPr/>
          <p:nvPr/>
        </p:nvSpPr>
        <p:spPr>
          <a:xfrm>
            <a:off x="6772993" y="4797734"/>
            <a:ext cx="269336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ü</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cken</a:t>
            </a:r>
            <a:endParaRPr kumimoji="0" lang="en-GB" sz="5400" b="0" i="0" u="none" strike="noStrike" kern="1200" cap="none" spc="0" normalizeH="0" baseline="0" noProof="0" dirty="0">
              <a:ln>
                <a:noFill/>
              </a:ln>
              <a:solidFill>
                <a:srgbClr val="FFCC00"/>
              </a:solidFill>
              <a:effectLst/>
              <a:uLnTx/>
              <a:uFillTx/>
              <a:latin typeface="Century Gothic" panose="020B0502020202020204" pitchFamily="34" charset="0"/>
              <a:ea typeface="+mn-ea"/>
              <a:cs typeface="+mn-cs"/>
            </a:endParaRPr>
          </a:p>
        </p:txBody>
      </p:sp>
      <p:sp>
        <p:nvSpPr>
          <p:cNvPr id="38" name="Rectangle 37">
            <a:extLst>
              <a:ext uri="{FF2B5EF4-FFF2-40B4-BE49-F238E27FC236}">
                <a16:creationId xmlns:a16="http://schemas.microsoft.com/office/drawing/2014/main" id="{D195189F-A167-4523-A0C1-4C3E3BE84D6D}"/>
              </a:ext>
            </a:extLst>
          </p:cNvPr>
          <p:cNvSpPr/>
          <p:nvPr/>
        </p:nvSpPr>
        <p:spPr>
          <a:xfrm>
            <a:off x="3476419" y="2343322"/>
            <a:ext cx="126188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u</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43143EE7-7394-4811-A7E2-E4B0CDFEE2D8}"/>
              </a:ext>
            </a:extLst>
          </p:cNvPr>
          <p:cNvSpPr txBox="1"/>
          <p:nvPr/>
        </p:nvSpPr>
        <p:spPr>
          <a:xfrm>
            <a:off x="2692352" y="293583"/>
            <a:ext cx="6132744" cy="461665"/>
          </a:xfrm>
          <a:prstGeom prst="rect">
            <a:avLst/>
          </a:prstGeom>
          <a:noFill/>
        </p:spPr>
        <p:txBody>
          <a:bodyPr wrap="square" rtlCol="0">
            <a:spAutoFit/>
          </a:bodyPr>
          <a:lstStyle/>
          <a:p>
            <a:pPr algn="l"/>
            <a:r>
              <a:rPr lang="en-GB" sz="2400" dirty="0" err="1">
                <a:solidFill>
                  <a:schemeClr val="accent5">
                    <a:lumMod val="50000"/>
                  </a:schemeClr>
                </a:solidFill>
              </a:rPr>
              <a:t>Hör</a:t>
            </a:r>
            <a:r>
              <a:rPr lang="en-GB" sz="2400" dirty="0">
                <a:solidFill>
                  <a:schemeClr val="accent5">
                    <a:lumMod val="50000"/>
                  </a:schemeClr>
                </a:solidFill>
              </a:rPr>
              <a:t> </a:t>
            </a:r>
            <a:r>
              <a:rPr lang="en-GB" sz="2400" dirty="0" err="1">
                <a:solidFill>
                  <a:schemeClr val="accent5">
                    <a:lumMod val="50000"/>
                  </a:schemeClr>
                </a:solidFill>
              </a:rPr>
              <a:t>zu</a:t>
            </a:r>
            <a:r>
              <a:rPr lang="en-GB" sz="2400" dirty="0">
                <a:solidFill>
                  <a:schemeClr val="accent5">
                    <a:lumMod val="50000"/>
                  </a:schemeClr>
                </a:solidFill>
              </a:rPr>
              <a:t>. </a:t>
            </a:r>
            <a:r>
              <a:rPr lang="en-GB" sz="2400" dirty="0" err="1">
                <a:solidFill>
                  <a:schemeClr val="accent5">
                    <a:lumMod val="50000"/>
                  </a:schemeClr>
                </a:solidFill>
              </a:rPr>
              <a:t>Schreib</a:t>
            </a:r>
            <a:r>
              <a:rPr lang="en-GB" sz="2400" dirty="0">
                <a:solidFill>
                  <a:schemeClr val="accent5">
                    <a:lumMod val="50000"/>
                  </a:schemeClr>
                </a:solidFill>
              </a:rPr>
              <a:t> das Wort.  </a:t>
            </a:r>
          </a:p>
        </p:txBody>
      </p:sp>
    </p:spTree>
    <p:extLst>
      <p:ext uri="{BB962C8B-B14F-4D97-AF65-F5344CB8AC3E}">
        <p14:creationId xmlns:p14="http://schemas.microsoft.com/office/powerpoint/2010/main" val="2508354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unten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subTnLst>
                                    <p:audio>
                                      <p:cMediaNode>
                                        <p:cTn display="0" masterRel="sameClick">
                                          <p:stCondLst>
                                            <p:cond evt="begin" delay="0">
                                              <p:tn val="10"/>
                                            </p:cond>
                                          </p:stCondLst>
                                          <p:endCondLst>
                                            <p:cond evt="onStopAudio" delay="0">
                                              <p:tgtEl>
                                                <p:sldTgt/>
                                              </p:tgtEl>
                                            </p:cond>
                                          </p:endCondLst>
                                        </p:cTn>
                                        <p:tgtEl>
                                          <p:sndTgt r:embed="rId4" name="u%CC%88be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subTnLst>
                                    <p:audio>
                                      <p:cMediaNode>
                                        <p:cTn display="0" masterRel="sameClick">
                                          <p:stCondLst>
                                            <p:cond evt="begin" delay="0">
                                              <p:tn val="15"/>
                                            </p:cond>
                                          </p:stCondLst>
                                          <p:endCondLst>
                                            <p:cond evt="onStopAudio" delay="0">
                                              <p:tgtEl>
                                                <p:sldTgt/>
                                              </p:tgtEl>
                                            </p:cond>
                                          </p:endCondLst>
                                        </p:cTn>
                                        <p:tgtEl>
                                          <p:sndTgt r:embed="rId5" name="Ku%CC%88che new.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subTnLst>
                                    <p:audio>
                                      <p:cMediaNode>
                                        <p:cTn display="0" masterRel="sameClick">
                                          <p:stCondLst>
                                            <p:cond evt="begin" delay="0">
                                              <p:tn val="20"/>
                                            </p:cond>
                                          </p:stCondLst>
                                          <p:endCondLst>
                                            <p:cond evt="onStopAudio" delay="0">
                                              <p:tgtEl>
                                                <p:sldTgt/>
                                              </p:tgtEl>
                                            </p:cond>
                                          </p:endCondLst>
                                        </p:cTn>
                                        <p:tgtEl>
                                          <p:sndTgt r:embed="rId6" name="absolut new.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subTnLst>
                                    <p:audio>
                                      <p:cMediaNode>
                                        <p:cTn display="0" masterRel="sameClick">
                                          <p:stCondLst>
                                            <p:cond evt="begin" delay="0">
                                              <p:tn val="25"/>
                                            </p:cond>
                                          </p:stCondLst>
                                          <p:endCondLst>
                                            <p:cond evt="onStopAudio" delay="0">
                                              <p:tgtEl>
                                                <p:sldTgt/>
                                              </p:tgtEl>
                                            </p:cond>
                                          </p:endCondLst>
                                        </p:cTn>
                                        <p:tgtEl>
                                          <p:sndTgt r:embed="rId7" name="nutzen new.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subTnLst>
                                    <p:audio>
                                      <p:cMediaNode>
                                        <p:cTn display="0" masterRel="sameClick">
                                          <p:stCondLst>
                                            <p:cond evt="begin" delay="0">
                                              <p:tn val="30"/>
                                            </p:cond>
                                          </p:stCondLst>
                                          <p:endCondLst>
                                            <p:cond evt="onStopAudio" delay="0">
                                              <p:tgtEl>
                                                <p:sldTgt/>
                                              </p:tgtEl>
                                            </p:cond>
                                          </p:endCondLst>
                                        </p:cTn>
                                        <p:tgtEl>
                                          <p:sndTgt r:embed="rId8" name="Glu%CC%88ck new.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subTnLst>
                                    <p:audio>
                                      <p:cMediaNode>
                                        <p:cTn display="0" masterRel="sameClick">
                                          <p:stCondLst>
                                            <p:cond evt="begin" delay="0">
                                              <p:tn val="35"/>
                                            </p:cond>
                                          </p:stCondLst>
                                          <p:endCondLst>
                                            <p:cond evt="onStopAudio" delay="0">
                                              <p:tgtEl>
                                                <p:sldTgt/>
                                              </p:tgtEl>
                                            </p:cond>
                                          </p:endCondLst>
                                        </p:cTn>
                                        <p:tgtEl>
                                          <p:sndTgt r:embed="rId9" name="Ru%CC%88cken new.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childTnLst>
                                  <p:subTnLst>
                                    <p:audio>
                                      <p:cMediaNode>
                                        <p:cTn display="0" masterRel="sameClick">
                                          <p:stCondLst>
                                            <p:cond evt="begin" delay="0">
                                              <p:tn val="40"/>
                                            </p:cond>
                                          </p:stCondLst>
                                          <p:endCondLst>
                                            <p:cond evt="onStopAudio" delay="0">
                                              <p:tgtEl>
                                                <p:sldTgt/>
                                              </p:tgtEl>
                                            </p:cond>
                                          </p:endCondLst>
                                        </p:cTn>
                                        <p:tgtEl>
                                          <p:sndTgt r:embed="rId10" name="tu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2" grpId="0"/>
      <p:bldP spid="33" grpId="0"/>
      <p:bldP spid="34" grpId="0"/>
      <p:bldP spid="35" grpId="0"/>
      <p:bldP spid="36" grpId="0"/>
      <p:bldP spid="37" grpId="0"/>
      <p:bldP spid="3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566053" cy="707849"/>
          </a:xfrm>
        </p:spPr>
        <p:txBody>
          <a:bodyPr>
            <a:normAutofit/>
          </a:bodyPr>
          <a:lstStyle/>
          <a:p>
            <a:r>
              <a:rPr lang="en-GB" sz="3200" b="1" dirty="0">
                <a:solidFill>
                  <a:schemeClr val="bg1"/>
                </a:solidFill>
              </a:rPr>
              <a:t>Wie </a:t>
            </a:r>
            <a:r>
              <a:rPr lang="en-GB" sz="3200" b="1" dirty="0" err="1">
                <a:solidFill>
                  <a:schemeClr val="bg1"/>
                </a:solidFill>
              </a:rPr>
              <a:t>ist</a:t>
            </a:r>
            <a:r>
              <a:rPr lang="en-GB" sz="3200" b="1" dirty="0">
                <a:solidFill>
                  <a:schemeClr val="bg1"/>
                </a:solidFill>
              </a:rPr>
              <a:t> die </a:t>
            </a:r>
            <a:r>
              <a:rPr lang="en-GB" sz="3200" b="1" dirty="0" err="1">
                <a:solidFill>
                  <a:schemeClr val="bg1"/>
                </a:solidFill>
              </a:rPr>
              <a:t>Gastfamilie</a:t>
            </a:r>
            <a:r>
              <a:rPr lang="en-GB" sz="3200" b="1" dirty="0">
                <a:solidFill>
                  <a:schemeClr val="bg1"/>
                </a:solidFill>
              </a:rPr>
              <a:t>?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1" y="1296000"/>
            <a:ext cx="4171154" cy="3231654"/>
          </a:xfrm>
          <a:prstGeom prst="rect">
            <a:avLst/>
          </a:prstGeom>
          <a:noFill/>
        </p:spPr>
        <p:txBody>
          <a:bodyPr wrap="square" rtlCol="0">
            <a:spAutoFit/>
          </a:bodyPr>
          <a:lstStyle/>
          <a:p>
            <a:pPr lvl="0"/>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Andrea will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etwas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Gastfamilie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wissen</a:t>
            </a:r>
            <a:r>
              <a:rPr lang="en-US" sz="2000" dirty="0">
                <a:solidFill>
                  <a:srgbClr val="4472C4">
                    <a:lumMod val="50000"/>
                  </a:srgbClr>
                </a:solidFill>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hat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Paar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fragen</a:t>
            </a:r>
            <a:r>
              <a:rPr lang="en-US" sz="2000" dirty="0">
                <a:solidFill>
                  <a:srgbClr val="4472C4">
                    <a:lumMod val="50000"/>
                  </a:srgbClr>
                </a:solidFill>
              </a:rPr>
              <a:t> </a:t>
            </a:r>
            <a:r>
              <a:rPr lang="en-US" sz="2000" dirty="0" err="1">
                <a:solidFill>
                  <a:srgbClr val="4472C4">
                    <a:lumMod val="50000"/>
                  </a:srgbClr>
                </a:solidFill>
              </a:rPr>
              <a:t>über</a:t>
            </a:r>
            <a:r>
              <a:rPr lang="en-US" sz="2000" dirty="0">
                <a:solidFill>
                  <a:srgbClr val="4472C4">
                    <a:lumMod val="50000"/>
                  </a:srgbClr>
                </a:solidFill>
              </a:rPr>
              <a:t> Mia, und </a:t>
            </a:r>
            <a:r>
              <a:rPr lang="en-US" sz="2000" dirty="0" err="1">
                <a:solidFill>
                  <a:srgbClr val="4472C4">
                    <a:lumMod val="50000"/>
                  </a:srgbClr>
                </a:solidFill>
              </a:rPr>
              <a:t>noch</a:t>
            </a:r>
            <a:r>
              <a:rPr lang="en-US" sz="2000" dirty="0">
                <a:solidFill>
                  <a:srgbClr val="4472C4">
                    <a:lumMod val="50000"/>
                  </a:srgbClr>
                </a:solidFill>
              </a:rPr>
              <a:t> </a:t>
            </a:r>
            <a:r>
              <a:rPr lang="en-US" sz="2000" dirty="0" err="1">
                <a:solidFill>
                  <a:srgbClr val="4472C4">
                    <a:lumMod val="50000"/>
                  </a:srgbClr>
                </a:solidFill>
              </a:rPr>
              <a:t>ein</a:t>
            </a:r>
            <a:r>
              <a:rPr lang="en-US" sz="2000" dirty="0">
                <a:solidFill>
                  <a:srgbClr val="4472C4">
                    <a:lumMod val="50000"/>
                  </a:srgbClr>
                </a:solidFill>
              </a:rPr>
              <a:t> </a:t>
            </a:r>
            <a:r>
              <a:rPr lang="en-US" sz="2000" dirty="0" err="1">
                <a:solidFill>
                  <a:srgbClr val="4472C4">
                    <a:lumMod val="50000"/>
                  </a:srgbClr>
                </a:solidFill>
              </a:rPr>
              <a:t>Paar</a:t>
            </a:r>
            <a:r>
              <a:rPr lang="en-US" sz="2000" dirty="0">
                <a:solidFill>
                  <a:srgbClr val="4472C4">
                    <a:lumMod val="50000"/>
                  </a:srgbClr>
                </a:solidFill>
              </a:rPr>
              <a:t> </a:t>
            </a:r>
            <a:r>
              <a:rPr lang="en-US" sz="2000" dirty="0" err="1">
                <a:solidFill>
                  <a:srgbClr val="4472C4">
                    <a:lumMod val="50000"/>
                  </a:srgbClr>
                </a:solidFill>
              </a:rPr>
              <a:t>Fragen</a:t>
            </a:r>
            <a:r>
              <a:rPr lang="en-US" sz="2000" dirty="0">
                <a:solidFill>
                  <a:srgbClr val="4472C4">
                    <a:lumMod val="50000"/>
                  </a:srgbClr>
                </a:solidFill>
              </a:rPr>
              <a:t> </a:t>
            </a:r>
            <a:r>
              <a:rPr lang="en-US" sz="2000" dirty="0" err="1">
                <a:solidFill>
                  <a:srgbClr val="4472C4">
                    <a:lumMod val="50000"/>
                  </a:srgbClr>
                </a:solidFill>
              </a:rPr>
              <a:t>für</a:t>
            </a:r>
            <a:r>
              <a:rPr lang="en-US" sz="2000" dirty="0">
                <a:solidFill>
                  <a:srgbClr val="4472C4">
                    <a:lumMod val="50000"/>
                  </a:srgbClr>
                </a:solidFill>
              </a:rPr>
              <a:t> Oma.</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will Andrea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wissen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Etwas</a:t>
            </a:r>
            <a:r>
              <a:rPr lang="en-US" sz="2000" dirty="0">
                <a:solidFill>
                  <a:srgbClr val="4472C4">
                    <a:lumMod val="50000"/>
                  </a:srgbClr>
                </a:solidFill>
              </a:rPr>
              <a:t> </a:t>
            </a:r>
            <a:r>
              <a:rPr lang="en-US" sz="2000" dirty="0" err="1">
                <a:solidFill>
                  <a:srgbClr val="4472C4">
                    <a:lumMod val="50000"/>
                  </a:srgbClr>
                </a:solidFill>
              </a:rPr>
              <a:t>über</a:t>
            </a:r>
            <a:r>
              <a:rPr lang="en-US" sz="2000" dirty="0">
                <a:solidFill>
                  <a:srgbClr val="4472C4">
                    <a:lumMod val="50000"/>
                  </a:srgbClr>
                </a:solidFill>
              </a:rPr>
              <a:t> Mia (</a:t>
            </a:r>
            <a:r>
              <a:rPr lang="en-US" sz="2000" dirty="0" err="1">
                <a:solidFill>
                  <a:srgbClr val="4472C4">
                    <a:lumMod val="50000"/>
                  </a:srgbClr>
                </a:solidFill>
              </a:rPr>
              <a:t>sie</a:t>
            </a:r>
            <a:r>
              <a:rPr lang="en-US" sz="2000" dirty="0">
                <a:solidFill>
                  <a:srgbClr val="4472C4">
                    <a:lumMod val="50000"/>
                  </a:srgbClr>
                </a:solidFill>
              </a:rPr>
              <a:t>) </a:t>
            </a:r>
            <a:r>
              <a:rPr lang="en-US" sz="2000" dirty="0" err="1">
                <a:solidFill>
                  <a:srgbClr val="4472C4">
                    <a:lumMod val="50000"/>
                  </a:srgbClr>
                </a:solidFill>
              </a:rPr>
              <a:t>oder</a:t>
            </a:r>
            <a:r>
              <a:rPr lang="en-US" sz="2000" dirty="0">
                <a:solidFill>
                  <a:srgbClr val="4472C4">
                    <a:lumMod val="50000"/>
                  </a:srgbClr>
                </a:solidFill>
              </a:rPr>
              <a:t> </a:t>
            </a:r>
            <a:r>
              <a:rPr lang="en-US" sz="2000" dirty="0" err="1">
                <a:solidFill>
                  <a:srgbClr val="4472C4">
                    <a:lumMod val="50000"/>
                  </a:srgbClr>
                </a:solidFill>
              </a:rPr>
              <a:t>etwas</a:t>
            </a:r>
            <a:r>
              <a:rPr lang="en-US" sz="2000" dirty="0">
                <a:solidFill>
                  <a:srgbClr val="4472C4">
                    <a:lumMod val="50000"/>
                  </a:srgbClr>
                </a:solidFill>
              </a:rPr>
              <a:t> </a:t>
            </a:r>
            <a:r>
              <a:rPr lang="en-US" sz="2000" dirty="0" err="1">
                <a:solidFill>
                  <a:srgbClr val="4472C4">
                    <a:lumMod val="50000"/>
                  </a:srgbClr>
                </a:solidFill>
              </a:rPr>
              <a:t>über</a:t>
            </a:r>
            <a:r>
              <a:rPr lang="en-US" sz="2000" dirty="0">
                <a:solidFill>
                  <a:srgbClr val="4472C4">
                    <a:lumMod val="50000"/>
                  </a:srgbClr>
                </a:solidFill>
              </a:rPr>
              <a:t> Oma (Sie)?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7" name="Table 6">
            <a:extLst>
              <a:ext uri="{FF2B5EF4-FFF2-40B4-BE49-F238E27FC236}">
                <a16:creationId xmlns:a16="http://schemas.microsoft.com/office/drawing/2014/main" id="{60253659-66A1-4471-BEAD-8887117BF20B}"/>
              </a:ext>
            </a:extLst>
          </p:cNvPr>
          <p:cNvGraphicFramePr>
            <a:graphicFrameLocks noGrp="1"/>
          </p:cNvGraphicFramePr>
          <p:nvPr>
            <p:extLst>
              <p:ext uri="{D42A27DB-BD31-4B8C-83A1-F6EECF244321}">
                <p14:modId xmlns:p14="http://schemas.microsoft.com/office/powerpoint/2010/main" val="3994545792"/>
              </p:ext>
            </p:extLst>
          </p:nvPr>
        </p:nvGraphicFramePr>
        <p:xfrm>
          <a:off x="4351154" y="1757665"/>
          <a:ext cx="7606173" cy="4473603"/>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effectLst/>
                          <a:uLnTx/>
                          <a:uFillTx/>
                        </a:rPr>
                        <a:t>Mia (</a:t>
                      </a:r>
                      <a:r>
                        <a:rPr kumimoji="0" lang="en-GB" sz="2000" b="1" u="none" strike="noStrike" kern="1200" cap="none" spc="0" normalizeH="0" baseline="0" noProof="0" dirty="0" err="1">
                          <a:ln>
                            <a:noFill/>
                          </a:ln>
                          <a:effectLst/>
                          <a:uLnTx/>
                          <a:uFillTx/>
                        </a:rPr>
                        <a:t>sie</a:t>
                      </a:r>
                      <a:r>
                        <a:rPr kumimoji="0" lang="en-GB" sz="2000" b="1" u="none" strike="noStrike" kern="1200" cap="none" spc="0" normalizeH="0" baseline="0" noProof="0" dirty="0">
                          <a:ln>
                            <a:noFill/>
                          </a:ln>
                          <a:effectLst/>
                          <a:uLnTx/>
                          <a:uFillTx/>
                        </a:rPr>
                        <a:t>)</a:t>
                      </a:r>
                      <a:endParaRPr lang="en-GB" sz="2000"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Oma (Sie)</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Ist</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Haben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Ist</a:t>
                      </a:r>
                      <a:r>
                        <a:rPr lang="en-GB" sz="2000" dirty="0">
                          <a:solidFill>
                            <a:schemeClr val="accent1">
                              <a:lumMod val="50000"/>
                            </a:schemeClr>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err="1"/>
                        <a:t>te</a:t>
                      </a: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Hat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Sind</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Haben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Sind</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Hat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5" name="11.wav"/>
            </a:hlinkClick>
            <a:extLst>
              <a:ext uri="{FF2B5EF4-FFF2-40B4-BE49-F238E27FC236}">
                <a16:creationId xmlns:a16="http://schemas.microsoft.com/office/drawing/2014/main" id="{936FF937-5A5D-44A5-86DB-38CE7D452C29}"/>
              </a:ext>
            </a:extLst>
          </p:cNvPr>
          <p:cNvSpPr/>
          <p:nvPr/>
        </p:nvSpPr>
        <p:spPr>
          <a:xfrm>
            <a:off x="4571603" y="2309764"/>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9" name="Picture 8" descr="green checkmark">
            <a:extLst>
              <a:ext uri="{FF2B5EF4-FFF2-40B4-BE49-F238E27FC236}">
                <a16:creationId xmlns:a16="http://schemas.microsoft.com/office/drawing/2014/main" id="{972E13B9-2028-45E2-9A77-E0DB46F4BA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393" y="2299850"/>
            <a:ext cx="282522" cy="294294"/>
          </a:xfrm>
          <a:prstGeom prst="rect">
            <a:avLst/>
          </a:prstGeom>
        </p:spPr>
      </p:pic>
      <p:sp>
        <p:nvSpPr>
          <p:cNvPr id="10" name="Action Button: Custom 16">
            <a:hlinkClick r:id="" action="ppaction://noaction" highlightClick="1">
              <a:snd r:embed="rId7" name="2.wav"/>
            </a:hlinkClick>
            <a:extLst>
              <a:ext uri="{FF2B5EF4-FFF2-40B4-BE49-F238E27FC236}">
                <a16:creationId xmlns:a16="http://schemas.microsoft.com/office/drawing/2014/main" id="{F47FF640-AA81-433F-BDC7-66934AD40B96}"/>
              </a:ext>
            </a:extLst>
          </p:cNvPr>
          <p:cNvSpPr/>
          <p:nvPr/>
        </p:nvSpPr>
        <p:spPr>
          <a:xfrm>
            <a:off x="4571603" y="27823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1" name="Picture 10" descr="green checkmark">
            <a:extLst>
              <a:ext uri="{FF2B5EF4-FFF2-40B4-BE49-F238E27FC236}">
                <a16:creationId xmlns:a16="http://schemas.microsoft.com/office/drawing/2014/main" id="{C8CF85D2-2C6E-4E13-BBE3-22EB7031DE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6708" y="2860511"/>
            <a:ext cx="282522" cy="294294"/>
          </a:xfrm>
          <a:prstGeom prst="rect">
            <a:avLst/>
          </a:prstGeom>
        </p:spPr>
      </p:pic>
      <p:sp>
        <p:nvSpPr>
          <p:cNvPr id="12" name="Action Button: Custom 16">
            <a:hlinkClick r:id="" action="ppaction://noaction" highlightClick="1">
              <a:snd r:embed="rId8" name="ist sie krank.wav"/>
            </a:hlinkClick>
            <a:extLst>
              <a:ext uri="{FF2B5EF4-FFF2-40B4-BE49-F238E27FC236}">
                <a16:creationId xmlns:a16="http://schemas.microsoft.com/office/drawing/2014/main" id="{2DDE5E86-A6C1-43BC-A312-1604288CF070}"/>
              </a:ext>
            </a:extLst>
          </p:cNvPr>
          <p:cNvSpPr/>
          <p:nvPr/>
        </p:nvSpPr>
        <p:spPr>
          <a:xfrm>
            <a:off x="4569525" y="329309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3" name="Picture 12" descr="green checkmark">
            <a:extLst>
              <a:ext uri="{FF2B5EF4-FFF2-40B4-BE49-F238E27FC236}">
                <a16:creationId xmlns:a16="http://schemas.microsoft.com/office/drawing/2014/main" id="{3D0EA0E8-7CD5-48CE-AE1A-C7EEAD3F3D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393" y="3326104"/>
            <a:ext cx="282522" cy="294294"/>
          </a:xfrm>
          <a:prstGeom prst="rect">
            <a:avLst/>
          </a:prstGeom>
        </p:spPr>
      </p:pic>
      <p:sp>
        <p:nvSpPr>
          <p:cNvPr id="14" name="Action Button: Custom 16">
            <a:hlinkClick r:id="" action="ppaction://noaction" highlightClick="1">
              <a:snd r:embed="rId9" name="4.wav"/>
            </a:hlinkClick>
            <a:extLst>
              <a:ext uri="{FF2B5EF4-FFF2-40B4-BE49-F238E27FC236}">
                <a16:creationId xmlns:a16="http://schemas.microsoft.com/office/drawing/2014/main" id="{12A4E1FA-F56B-4310-BD3D-F96587E485B1}"/>
              </a:ext>
            </a:extLst>
          </p:cNvPr>
          <p:cNvSpPr/>
          <p:nvPr/>
        </p:nvSpPr>
        <p:spPr>
          <a:xfrm>
            <a:off x="4569525" y="377525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15" name="Picture 14" descr="green checkmark">
            <a:extLst>
              <a:ext uri="{FF2B5EF4-FFF2-40B4-BE49-F238E27FC236}">
                <a16:creationId xmlns:a16="http://schemas.microsoft.com/office/drawing/2014/main" id="{7081FE10-2907-4890-BFBB-AB969612EF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393" y="3828718"/>
            <a:ext cx="282522" cy="294294"/>
          </a:xfrm>
          <a:prstGeom prst="rect">
            <a:avLst/>
          </a:prstGeom>
        </p:spPr>
      </p:pic>
      <p:sp>
        <p:nvSpPr>
          <p:cNvPr id="16" name="Action Button: Custom 16">
            <a:hlinkClick r:id="" action="ppaction://noaction" highlightClick="1">
              <a:snd r:embed="rId10" name="5.wav"/>
            </a:hlinkClick>
            <a:extLst>
              <a:ext uri="{FF2B5EF4-FFF2-40B4-BE49-F238E27FC236}">
                <a16:creationId xmlns:a16="http://schemas.microsoft.com/office/drawing/2014/main" id="{555F1A0F-351B-44F2-8BFA-40587C835079}"/>
              </a:ext>
            </a:extLst>
          </p:cNvPr>
          <p:cNvSpPr/>
          <p:nvPr/>
        </p:nvSpPr>
        <p:spPr>
          <a:xfrm>
            <a:off x="4569525" y="429279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17" name="Picture 16" descr="green checkmark">
            <a:extLst>
              <a:ext uri="{FF2B5EF4-FFF2-40B4-BE49-F238E27FC236}">
                <a16:creationId xmlns:a16="http://schemas.microsoft.com/office/drawing/2014/main" id="{3B321C27-5022-4CEF-9110-A65B84B4D0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6708" y="4343647"/>
            <a:ext cx="282522" cy="294294"/>
          </a:xfrm>
          <a:prstGeom prst="rect">
            <a:avLst/>
          </a:prstGeom>
        </p:spPr>
      </p:pic>
      <p:sp>
        <p:nvSpPr>
          <p:cNvPr id="18" name="Action Button: Custom 16">
            <a:hlinkClick r:id="" action="ppaction://noaction" highlightClick="1">
              <a:snd r:embed="rId11" name="6.wav"/>
            </a:hlinkClick>
            <a:extLst>
              <a:ext uri="{FF2B5EF4-FFF2-40B4-BE49-F238E27FC236}">
                <a16:creationId xmlns:a16="http://schemas.microsoft.com/office/drawing/2014/main" id="{054AAD59-D3F2-4897-A59E-7E5E1331A13B}"/>
              </a:ext>
            </a:extLst>
          </p:cNvPr>
          <p:cNvSpPr/>
          <p:nvPr/>
        </p:nvSpPr>
        <p:spPr>
          <a:xfrm>
            <a:off x="4574319" y="477872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9" name="Picture 18" descr="green checkmark">
            <a:extLst>
              <a:ext uri="{FF2B5EF4-FFF2-40B4-BE49-F238E27FC236}">
                <a16:creationId xmlns:a16="http://schemas.microsoft.com/office/drawing/2014/main" id="{A2C1C28F-054B-46A7-8E11-BCB5F7FAC9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6708" y="4849585"/>
            <a:ext cx="282522" cy="294294"/>
          </a:xfrm>
          <a:prstGeom prst="rect">
            <a:avLst/>
          </a:prstGeom>
        </p:spPr>
      </p:pic>
      <p:sp>
        <p:nvSpPr>
          <p:cNvPr id="20" name="Action Button: Custom 16">
            <a:hlinkClick r:id="" action="ppaction://noaction" highlightClick="1">
              <a:snd r:embed="rId12" name="7.wav"/>
            </a:hlinkClick>
            <a:extLst>
              <a:ext uri="{FF2B5EF4-FFF2-40B4-BE49-F238E27FC236}">
                <a16:creationId xmlns:a16="http://schemas.microsoft.com/office/drawing/2014/main" id="{B9E5A684-4545-43B3-8E2C-75F08022DFA4}"/>
              </a:ext>
            </a:extLst>
          </p:cNvPr>
          <p:cNvSpPr/>
          <p:nvPr/>
        </p:nvSpPr>
        <p:spPr>
          <a:xfrm>
            <a:off x="4579719" y="528508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21" name="Picture 20" descr="green checkmark">
            <a:extLst>
              <a:ext uri="{FF2B5EF4-FFF2-40B4-BE49-F238E27FC236}">
                <a16:creationId xmlns:a16="http://schemas.microsoft.com/office/drawing/2014/main" id="{C867C8BE-5610-4E6F-8F71-9717FCFC46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66708" y="5355523"/>
            <a:ext cx="282522" cy="294294"/>
          </a:xfrm>
          <a:prstGeom prst="rect">
            <a:avLst/>
          </a:prstGeom>
        </p:spPr>
      </p:pic>
      <p:sp>
        <p:nvSpPr>
          <p:cNvPr id="22" name="Action Button: Custom 16">
            <a:hlinkClick r:id="" action="ppaction://noaction" highlightClick="1">
              <a:snd r:embed="rId13" name="8.wav"/>
            </a:hlinkClick>
            <a:extLst>
              <a:ext uri="{FF2B5EF4-FFF2-40B4-BE49-F238E27FC236}">
                <a16:creationId xmlns:a16="http://schemas.microsoft.com/office/drawing/2014/main" id="{C866F4FC-2306-4250-9991-3A4CAAB0B40E}"/>
              </a:ext>
            </a:extLst>
          </p:cNvPr>
          <p:cNvSpPr/>
          <p:nvPr/>
        </p:nvSpPr>
        <p:spPr>
          <a:xfrm>
            <a:off x="4569525" y="577222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3" name="Picture 22" descr="green checkmark">
            <a:extLst>
              <a:ext uri="{FF2B5EF4-FFF2-40B4-BE49-F238E27FC236}">
                <a16:creationId xmlns:a16="http://schemas.microsoft.com/office/drawing/2014/main" id="{8CB0C273-6917-40A1-8C04-C5EC231C92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393" y="5839120"/>
            <a:ext cx="282522" cy="294294"/>
          </a:xfrm>
          <a:prstGeom prst="rect">
            <a:avLst/>
          </a:prstGeom>
        </p:spPr>
      </p:pic>
      <p:pic>
        <p:nvPicPr>
          <p:cNvPr id="34" name="Picture 33">
            <a:extLst>
              <a:ext uri="{FF2B5EF4-FFF2-40B4-BE49-F238E27FC236}">
                <a16:creationId xmlns:a16="http://schemas.microsoft.com/office/drawing/2014/main" id="{061A4078-B96C-493C-B80E-4ED57934BBA4}"/>
              </a:ext>
            </a:extLst>
          </p:cNvPr>
          <p:cNvPicPr>
            <a:picLocks noChangeAspect="1"/>
          </p:cNvPicPr>
          <p:nvPr/>
        </p:nvPicPr>
        <p:blipFill>
          <a:blip r:embed="rId14"/>
          <a:stretch>
            <a:fillRect/>
          </a:stretch>
        </p:blipFill>
        <p:spPr>
          <a:xfrm>
            <a:off x="8416308" y="805726"/>
            <a:ext cx="930692" cy="948420"/>
          </a:xfrm>
          <a:prstGeom prst="rect">
            <a:avLst/>
          </a:prstGeom>
        </p:spPr>
      </p:pic>
      <p:pic>
        <p:nvPicPr>
          <p:cNvPr id="43" name="Picture 42" descr="A picture containing toy, doll&#10;&#10;Description automatically generated">
            <a:extLst>
              <a:ext uri="{FF2B5EF4-FFF2-40B4-BE49-F238E27FC236}">
                <a16:creationId xmlns:a16="http://schemas.microsoft.com/office/drawing/2014/main" id="{51B52042-2E5E-4A06-808C-50901335FBC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16742" y="4208744"/>
            <a:ext cx="1312315" cy="1995729"/>
          </a:xfrm>
          <a:prstGeom prst="rect">
            <a:avLst/>
          </a:prstGeom>
        </p:spPr>
      </p:pic>
      <p:sp>
        <p:nvSpPr>
          <p:cNvPr id="44" name="TextBox 43" descr="text box hiding answer">
            <a:extLst>
              <a:ext uri="{FF2B5EF4-FFF2-40B4-BE49-F238E27FC236}">
                <a16:creationId xmlns:a16="http://schemas.microsoft.com/office/drawing/2014/main" id="{0A429742-4F3F-4EFC-A09C-71C6CD88C103}"/>
              </a:ext>
            </a:extLst>
          </p:cNvPr>
          <p:cNvSpPr txBox="1"/>
          <p:nvPr/>
        </p:nvSpPr>
        <p:spPr>
          <a:xfrm>
            <a:off x="5183895" y="2389343"/>
            <a:ext cx="2155542"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5" name="TextBox 44" descr="text box hiding answer">
            <a:extLst>
              <a:ext uri="{FF2B5EF4-FFF2-40B4-BE49-F238E27FC236}">
                <a16:creationId xmlns:a16="http://schemas.microsoft.com/office/drawing/2014/main" id="{65831C82-568F-48D4-B5BB-DA2C3C20325F}"/>
              </a:ext>
            </a:extLst>
          </p:cNvPr>
          <p:cNvSpPr txBox="1"/>
          <p:nvPr/>
        </p:nvSpPr>
        <p:spPr>
          <a:xfrm>
            <a:off x="5274622" y="2882536"/>
            <a:ext cx="1150706"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6" name="TextBox 45" descr="text box hiding answer">
            <a:extLst>
              <a:ext uri="{FF2B5EF4-FFF2-40B4-BE49-F238E27FC236}">
                <a16:creationId xmlns:a16="http://schemas.microsoft.com/office/drawing/2014/main" id="{261B5678-F11F-4A25-AD2E-DDE516A1324C}"/>
              </a:ext>
            </a:extLst>
          </p:cNvPr>
          <p:cNvSpPr txBox="1"/>
          <p:nvPr/>
        </p:nvSpPr>
        <p:spPr>
          <a:xfrm>
            <a:off x="5278992" y="3367500"/>
            <a:ext cx="1083876"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7" name="TextBox 46" descr="text box hiding answer">
            <a:extLst>
              <a:ext uri="{FF2B5EF4-FFF2-40B4-BE49-F238E27FC236}">
                <a16:creationId xmlns:a16="http://schemas.microsoft.com/office/drawing/2014/main" id="{AC5B8B27-9E54-4556-BF1B-93316DCB9DD9}"/>
              </a:ext>
            </a:extLst>
          </p:cNvPr>
          <p:cNvSpPr txBox="1"/>
          <p:nvPr/>
        </p:nvSpPr>
        <p:spPr>
          <a:xfrm>
            <a:off x="5212050" y="3842968"/>
            <a:ext cx="1701029"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8" name="TextBox 47" descr="text box hiding answer">
            <a:extLst>
              <a:ext uri="{FF2B5EF4-FFF2-40B4-BE49-F238E27FC236}">
                <a16:creationId xmlns:a16="http://schemas.microsoft.com/office/drawing/2014/main" id="{12C2796A-A4C5-426A-8C9A-0445103EBDCA}"/>
              </a:ext>
            </a:extLst>
          </p:cNvPr>
          <p:cNvSpPr txBox="1"/>
          <p:nvPr/>
        </p:nvSpPr>
        <p:spPr>
          <a:xfrm>
            <a:off x="5253766" y="4369390"/>
            <a:ext cx="1192419"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9" name="TextBox 48" descr="text box hiding answer">
            <a:extLst>
              <a:ext uri="{FF2B5EF4-FFF2-40B4-BE49-F238E27FC236}">
                <a16:creationId xmlns:a16="http://schemas.microsoft.com/office/drawing/2014/main" id="{86C2AE55-9FD4-4536-9D72-13B3BB9A12CD}"/>
              </a:ext>
            </a:extLst>
          </p:cNvPr>
          <p:cNvSpPr txBox="1"/>
          <p:nvPr/>
        </p:nvSpPr>
        <p:spPr>
          <a:xfrm>
            <a:off x="5170449" y="4863260"/>
            <a:ext cx="144359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0" name="TextBox 49" descr="text box hiding answer">
            <a:extLst>
              <a:ext uri="{FF2B5EF4-FFF2-40B4-BE49-F238E27FC236}">
                <a16:creationId xmlns:a16="http://schemas.microsoft.com/office/drawing/2014/main" id="{64A86FDC-C801-45D0-86B8-AE4830FD0060}"/>
              </a:ext>
            </a:extLst>
          </p:cNvPr>
          <p:cNvSpPr txBox="1"/>
          <p:nvPr/>
        </p:nvSpPr>
        <p:spPr>
          <a:xfrm>
            <a:off x="5257522" y="5353602"/>
            <a:ext cx="128365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1" name="TextBox 50" descr="text box hiding answer">
            <a:extLst>
              <a:ext uri="{FF2B5EF4-FFF2-40B4-BE49-F238E27FC236}">
                <a16:creationId xmlns:a16="http://schemas.microsoft.com/office/drawing/2014/main" id="{43CC9C57-D3A8-4400-A768-68EB5D223FE9}"/>
              </a:ext>
            </a:extLst>
          </p:cNvPr>
          <p:cNvSpPr txBox="1"/>
          <p:nvPr/>
        </p:nvSpPr>
        <p:spPr>
          <a:xfrm>
            <a:off x="5252693" y="5818034"/>
            <a:ext cx="129331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5" name="Picture 3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519552" y="816580"/>
            <a:ext cx="786081" cy="971465"/>
          </a:xfrm>
          <a:prstGeom prst="rect">
            <a:avLst/>
          </a:prstGeom>
        </p:spPr>
      </p:pic>
    </p:spTree>
    <p:extLst>
      <p:ext uri="{BB962C8B-B14F-4D97-AF65-F5344CB8AC3E}">
        <p14:creationId xmlns:p14="http://schemas.microsoft.com/office/powerpoint/2010/main" val="292747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0" grpId="0" animBg="1"/>
      <p:bldP spid="5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Ein </a:t>
            </a:r>
            <a:r>
              <a:rPr lang="en-GB" sz="3600" b="1" dirty="0" err="1">
                <a:solidFill>
                  <a:schemeClr val="bg1"/>
                </a:solidFill>
              </a:rPr>
              <a:t>Dankesbrief</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11779200" cy="400110"/>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Andrea hat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000" dirty="0">
                <a:solidFill>
                  <a:srgbClr val="4472C4">
                    <a:lumMod val="50000"/>
                  </a:srgbClr>
                </a:solidFill>
              </a:rPr>
              <a:t>Brief </a:t>
            </a:r>
            <a:r>
              <a:rPr lang="en-US" sz="2000" dirty="0" err="1">
                <a:solidFill>
                  <a:srgbClr val="4472C4">
                    <a:lumMod val="50000"/>
                  </a:srgbClr>
                </a:solidFill>
              </a:rPr>
              <a:t>für</a:t>
            </a:r>
            <a:r>
              <a:rPr lang="en-US" sz="2000" dirty="0">
                <a:solidFill>
                  <a:srgbClr val="4472C4">
                    <a:lumMod val="50000"/>
                  </a:srgbClr>
                </a:solidFill>
              </a:rPr>
              <a:t> Oma. </a:t>
            </a:r>
            <a:r>
              <a:rPr lang="en-US" sz="2000" dirty="0" err="1">
                <a:solidFill>
                  <a:srgbClr val="4472C4">
                    <a:lumMod val="50000"/>
                  </a:srgbClr>
                </a:solidFill>
              </a:rPr>
              <a:t>Wer</a:t>
            </a:r>
            <a:r>
              <a:rPr lang="en-US" sz="2000" dirty="0">
                <a:solidFill>
                  <a:srgbClr val="4472C4">
                    <a:lumMod val="50000"/>
                  </a:srgbClr>
                </a:solidFill>
              </a:rPr>
              <a:t> </a:t>
            </a:r>
            <a:r>
              <a:rPr lang="en-US" sz="2000" dirty="0" err="1">
                <a:solidFill>
                  <a:srgbClr val="4472C4">
                    <a:lumMod val="50000"/>
                  </a:srgbClr>
                </a:solidFill>
              </a:rPr>
              <a:t>ist</a:t>
            </a:r>
            <a:r>
              <a:rPr lang="en-US" sz="2000" dirty="0">
                <a:solidFill>
                  <a:srgbClr val="4472C4">
                    <a:lumMod val="50000"/>
                  </a:srgbClr>
                </a:solidFill>
              </a:rPr>
              <a:t> ‘Sie’? </a:t>
            </a:r>
            <a:r>
              <a:rPr lang="en-US" sz="2000" dirty="0" err="1">
                <a:solidFill>
                  <a:srgbClr val="4472C4">
                    <a:lumMod val="50000"/>
                  </a:srgbClr>
                </a:solidFill>
              </a:rPr>
              <a:t>Wer</a:t>
            </a:r>
            <a:r>
              <a:rPr lang="en-US" sz="2000" dirty="0">
                <a:solidFill>
                  <a:srgbClr val="4472C4">
                    <a:lumMod val="50000"/>
                  </a:srgbClr>
                </a:solidFill>
              </a:rPr>
              <a:t> </a:t>
            </a:r>
            <a:r>
              <a:rPr lang="en-US" sz="2000" dirty="0" err="1">
                <a:solidFill>
                  <a:srgbClr val="4472C4">
                    <a:lumMod val="50000"/>
                  </a:srgbClr>
                </a:solidFill>
              </a:rPr>
              <a:t>ist</a:t>
            </a:r>
            <a:r>
              <a:rPr lang="en-US" sz="2000" dirty="0">
                <a:solidFill>
                  <a:srgbClr val="4472C4">
                    <a:lumMod val="50000"/>
                  </a:srgbClr>
                </a:solidFill>
              </a:rPr>
              <a:t> ’</a:t>
            </a:r>
            <a:r>
              <a:rPr lang="en-US" sz="2000" dirty="0" err="1">
                <a:solidFill>
                  <a:srgbClr val="4472C4">
                    <a:lumMod val="50000"/>
                  </a:srgbClr>
                </a:solidFill>
              </a:rPr>
              <a:t>sie</a:t>
            </a:r>
            <a:r>
              <a:rPr lang="en-US" sz="2000" dirty="0">
                <a:solidFill>
                  <a:srgbClr val="4472C4">
                    <a:lumMod val="50000"/>
                  </a:srgbClr>
                </a:solidFill>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4040A37E-1C2D-4C1C-AB05-7E382BB93509}"/>
              </a:ext>
            </a:extLst>
          </p:cNvPr>
          <p:cNvPicPr>
            <a:picLocks noChangeAspect="1"/>
          </p:cNvPicPr>
          <p:nvPr/>
        </p:nvPicPr>
        <p:blipFill>
          <a:blip r:embed="rId5"/>
          <a:stretch>
            <a:fillRect/>
          </a:stretch>
        </p:blipFill>
        <p:spPr>
          <a:xfrm>
            <a:off x="180000" y="1886006"/>
            <a:ext cx="7603830" cy="4309054"/>
          </a:xfrm>
          <a:prstGeom prst="rect">
            <a:avLst/>
          </a:prstGeom>
        </p:spPr>
      </p:pic>
      <p:graphicFrame>
        <p:nvGraphicFramePr>
          <p:cNvPr id="11" name="Table 11">
            <a:extLst>
              <a:ext uri="{FF2B5EF4-FFF2-40B4-BE49-F238E27FC236}">
                <a16:creationId xmlns:a16="http://schemas.microsoft.com/office/drawing/2014/main" id="{8CBCD11C-C587-4BAF-B4A4-A36DFFA449AD}"/>
              </a:ext>
            </a:extLst>
          </p:cNvPr>
          <p:cNvGraphicFramePr>
            <a:graphicFrameLocks noGrp="1"/>
          </p:cNvGraphicFramePr>
          <p:nvPr>
            <p:extLst>
              <p:ext uri="{D42A27DB-BD31-4B8C-83A1-F6EECF244321}">
                <p14:modId xmlns:p14="http://schemas.microsoft.com/office/powerpoint/2010/main" val="2806834721"/>
              </p:ext>
            </p:extLst>
          </p:nvPr>
        </p:nvGraphicFramePr>
        <p:xfrm>
          <a:off x="7917450" y="1584100"/>
          <a:ext cx="4068150" cy="4610960"/>
        </p:xfrm>
        <a:graphic>
          <a:graphicData uri="http://schemas.openxmlformats.org/drawingml/2006/table">
            <a:tbl>
              <a:tblPr firstRow="1" bandRow="1">
                <a:tableStyleId>{00A15C55-8517-42AA-B614-E9B94910E393}</a:tableStyleId>
              </a:tblPr>
              <a:tblGrid>
                <a:gridCol w="1356050">
                  <a:extLst>
                    <a:ext uri="{9D8B030D-6E8A-4147-A177-3AD203B41FA5}">
                      <a16:colId xmlns:a16="http://schemas.microsoft.com/office/drawing/2014/main" val="2670071405"/>
                    </a:ext>
                  </a:extLst>
                </a:gridCol>
                <a:gridCol w="1356050">
                  <a:extLst>
                    <a:ext uri="{9D8B030D-6E8A-4147-A177-3AD203B41FA5}">
                      <a16:colId xmlns:a16="http://schemas.microsoft.com/office/drawing/2014/main" val="1804679025"/>
                    </a:ext>
                  </a:extLst>
                </a:gridCol>
                <a:gridCol w="1356050">
                  <a:extLst>
                    <a:ext uri="{9D8B030D-6E8A-4147-A177-3AD203B41FA5}">
                      <a16:colId xmlns:a16="http://schemas.microsoft.com/office/drawing/2014/main" val="2478775992"/>
                    </a:ext>
                  </a:extLst>
                </a:gridCol>
              </a:tblGrid>
              <a:tr h="399134">
                <a:tc>
                  <a:txBody>
                    <a:bodyPr/>
                    <a:lstStyle/>
                    <a:p>
                      <a:pPr algn="ctr"/>
                      <a:r>
                        <a:rPr lang="en-GB" sz="2000" b="1" dirty="0"/>
                        <a:t>you (formal)</a:t>
                      </a:r>
                    </a:p>
                  </a:txBody>
                  <a:tcPr anchor="ctr"/>
                </a:tc>
                <a:tc>
                  <a:txBody>
                    <a:bodyPr/>
                    <a:lstStyle/>
                    <a:p>
                      <a:pPr algn="ctr"/>
                      <a:r>
                        <a:rPr lang="en-GB" sz="2000" b="1" dirty="0"/>
                        <a:t>they</a:t>
                      </a:r>
                    </a:p>
                  </a:txBody>
                  <a:tcPr anchor="ctr"/>
                </a:tc>
                <a:tc>
                  <a:txBody>
                    <a:bodyPr/>
                    <a:lstStyle/>
                    <a:p>
                      <a:pPr algn="ctr"/>
                      <a:r>
                        <a:rPr lang="en-GB" sz="2000" dirty="0">
                          <a:solidFill>
                            <a:schemeClr val="bg1"/>
                          </a:solidFill>
                        </a:rPr>
                        <a:t>could be either</a:t>
                      </a:r>
                    </a:p>
                  </a:txBody>
                  <a:tcPr anchor="ctr"/>
                </a:tc>
                <a:extLst>
                  <a:ext uri="{0D108BD9-81ED-4DB2-BD59-A6C34878D82A}">
                    <a16:rowId xmlns:a16="http://schemas.microsoft.com/office/drawing/2014/main" val="718148522"/>
                  </a:ext>
                </a:extLst>
              </a:tr>
              <a:tr h="4887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7540009"/>
                  </a:ext>
                </a:extLst>
              </a:tr>
              <a:tr h="488740">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122946278"/>
                  </a:ext>
                </a:extLst>
              </a:tr>
              <a:tr h="488740">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752118436"/>
                  </a:ext>
                </a:extLst>
              </a:tr>
              <a:tr h="4887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86940348"/>
                  </a:ext>
                </a:extLst>
              </a:tr>
              <a:tr h="488740">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008135910"/>
                  </a:ext>
                </a:extLst>
              </a:tr>
              <a:tr h="488740">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2607620296"/>
                  </a:ext>
                </a:extLst>
              </a:tr>
              <a:tr h="488740">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802171443"/>
                  </a:ext>
                </a:extLst>
              </a:tr>
              <a:tr h="488740">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593326344"/>
                  </a:ext>
                </a:extLst>
              </a:tr>
            </a:tbl>
          </a:graphicData>
        </a:graphic>
      </p:graphicFrame>
      <p:pic>
        <p:nvPicPr>
          <p:cNvPr id="15" name="Picture 14">
            <a:extLst>
              <a:ext uri="{FF2B5EF4-FFF2-40B4-BE49-F238E27FC236}">
                <a16:creationId xmlns:a16="http://schemas.microsoft.com/office/drawing/2014/main" id="{128F56CA-D274-44B4-9413-D70743EFE041}"/>
              </a:ext>
            </a:extLst>
          </p:cNvPr>
          <p:cNvPicPr>
            <a:picLocks noChangeAspect="1"/>
          </p:cNvPicPr>
          <p:nvPr/>
        </p:nvPicPr>
        <p:blipFill>
          <a:blip r:embed="rId6"/>
          <a:stretch>
            <a:fillRect/>
          </a:stretch>
        </p:blipFill>
        <p:spPr>
          <a:xfrm>
            <a:off x="9292504" y="982756"/>
            <a:ext cx="665371" cy="678045"/>
          </a:xfrm>
          <a:prstGeom prst="rect">
            <a:avLst/>
          </a:prstGeom>
        </p:spPr>
      </p:pic>
      <p:pic>
        <p:nvPicPr>
          <p:cNvPr id="16" name="Picture 15" descr="A close up of a logo&#10;&#10;Description automatically generated">
            <a:extLst>
              <a:ext uri="{FF2B5EF4-FFF2-40B4-BE49-F238E27FC236}">
                <a16:creationId xmlns:a16="http://schemas.microsoft.com/office/drawing/2014/main" id="{A4FAD49C-93FA-4CE6-8D64-1335505EAB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51525" y="1001834"/>
            <a:ext cx="668574" cy="643344"/>
          </a:xfrm>
          <a:prstGeom prst="rect">
            <a:avLst/>
          </a:prstGeom>
        </p:spPr>
      </p:pic>
      <p:sp>
        <p:nvSpPr>
          <p:cNvPr id="17" name="TextBox 16">
            <a:extLst>
              <a:ext uri="{FF2B5EF4-FFF2-40B4-BE49-F238E27FC236}">
                <a16:creationId xmlns:a16="http://schemas.microsoft.com/office/drawing/2014/main" id="{97327885-A3C6-4736-868C-B3015865E47E}"/>
              </a:ext>
            </a:extLst>
          </p:cNvPr>
          <p:cNvSpPr txBox="1"/>
          <p:nvPr/>
        </p:nvSpPr>
        <p:spPr>
          <a:xfrm>
            <a:off x="232800" y="2306237"/>
            <a:ext cx="7631850" cy="430887"/>
          </a:xfrm>
          <a:prstGeom prst="rect">
            <a:avLst/>
          </a:prstGeom>
          <a:noFill/>
        </p:spPr>
        <p:txBody>
          <a:bodyPr wrap="square" rtlCol="0">
            <a:spAutoFit/>
          </a:bodyPr>
          <a:lstStyle/>
          <a:p>
            <a:pPr algn="l"/>
            <a:r>
              <a:rPr lang="en-GB" sz="2200" b="1" dirty="0">
                <a:solidFill>
                  <a:schemeClr val="accent5">
                    <a:lumMod val="50000"/>
                  </a:schemeClr>
                </a:solidFill>
                <a:latin typeface="Ink Free" panose="03080402000500000000" pitchFamily="66" charset="0"/>
              </a:rPr>
              <a:t>1. Ich mag es </a:t>
            </a:r>
            <a:r>
              <a:rPr lang="en-GB" sz="2200" b="1" dirty="0" err="1">
                <a:solidFill>
                  <a:schemeClr val="accent5">
                    <a:lumMod val="50000"/>
                  </a:schemeClr>
                </a:solidFill>
                <a:latin typeface="Ink Free" panose="03080402000500000000" pitchFamily="66" charset="0"/>
              </a:rPr>
              <a:t>hier</a:t>
            </a:r>
            <a:r>
              <a:rPr lang="en-GB" sz="2200" b="1" dirty="0">
                <a:solidFill>
                  <a:schemeClr val="accent5">
                    <a:lumMod val="50000"/>
                  </a:schemeClr>
                </a:solidFill>
                <a:latin typeface="Ink Free" panose="03080402000500000000" pitchFamily="66" charset="0"/>
              </a:rPr>
              <a:t> und will </a:t>
            </a:r>
            <a:r>
              <a:rPr lang="en-GB" sz="2200" b="1" dirty="0" err="1">
                <a:solidFill>
                  <a:schemeClr val="accent5">
                    <a:lumMod val="50000"/>
                  </a:schemeClr>
                </a:solidFill>
                <a:latin typeface="Ink Free" panose="03080402000500000000" pitchFamily="66" charset="0"/>
              </a:rPr>
              <a:t>Danke</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sagen</a:t>
            </a:r>
            <a:r>
              <a:rPr lang="en-GB" sz="2200" b="1" dirty="0">
                <a:solidFill>
                  <a:schemeClr val="accent5">
                    <a:lumMod val="50000"/>
                  </a:schemeClr>
                </a:solidFill>
                <a:latin typeface="Ink Free" panose="03080402000500000000" pitchFamily="66" charset="0"/>
              </a:rPr>
              <a:t>. Ich </a:t>
            </a:r>
            <a:r>
              <a:rPr lang="en-GB" sz="2200" b="1" dirty="0" err="1">
                <a:solidFill>
                  <a:schemeClr val="accent5">
                    <a:lumMod val="50000"/>
                  </a:schemeClr>
                </a:solidFill>
                <a:latin typeface="Ink Free" panose="03080402000500000000" pitchFamily="66" charset="0"/>
              </a:rPr>
              <a:t>finde</a:t>
            </a:r>
            <a:r>
              <a:rPr lang="en-GB" sz="2200" b="1" dirty="0">
                <a:solidFill>
                  <a:schemeClr val="accent5">
                    <a:lumMod val="50000"/>
                  </a:schemeClr>
                </a:solidFill>
                <a:latin typeface="Ink Free" panose="03080402000500000000" pitchFamily="66" charset="0"/>
              </a:rPr>
              <a:t> </a:t>
            </a:r>
            <a:r>
              <a:rPr lang="en-GB" sz="2200" b="1" u="sng" dirty="0">
                <a:solidFill>
                  <a:schemeClr val="accent5">
                    <a:lumMod val="50000"/>
                  </a:schemeClr>
                </a:solidFill>
                <a:latin typeface="Ink Free" panose="03080402000500000000" pitchFamily="66" charset="0"/>
              </a:rPr>
              <a:t>Sie</a:t>
            </a:r>
            <a:r>
              <a:rPr lang="en-GB" sz="2200" b="1" dirty="0">
                <a:solidFill>
                  <a:schemeClr val="accent5">
                    <a:lumMod val="50000"/>
                  </a:schemeClr>
                </a:solidFill>
                <a:latin typeface="Ink Free" panose="03080402000500000000" pitchFamily="66" charset="0"/>
              </a:rPr>
              <a:t> so nett!</a:t>
            </a:r>
          </a:p>
        </p:txBody>
      </p:sp>
      <p:pic>
        <p:nvPicPr>
          <p:cNvPr id="19" name="Picture 18" descr="green checkmark">
            <a:extLst>
              <a:ext uri="{FF2B5EF4-FFF2-40B4-BE49-F238E27FC236}">
                <a16:creationId xmlns:a16="http://schemas.microsoft.com/office/drawing/2014/main" id="{DD25A983-8445-4DFD-9454-A344505420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0264" y="3846294"/>
            <a:ext cx="282522" cy="294294"/>
          </a:xfrm>
          <a:prstGeom prst="rect">
            <a:avLst/>
          </a:prstGeom>
        </p:spPr>
      </p:pic>
      <p:sp>
        <p:nvSpPr>
          <p:cNvPr id="20" name="TextBox 19">
            <a:extLst>
              <a:ext uri="{FF2B5EF4-FFF2-40B4-BE49-F238E27FC236}">
                <a16:creationId xmlns:a16="http://schemas.microsoft.com/office/drawing/2014/main" id="{46B870B0-A6F1-428B-8833-293A3C66E7F7}"/>
              </a:ext>
            </a:extLst>
          </p:cNvPr>
          <p:cNvSpPr txBox="1"/>
          <p:nvPr/>
        </p:nvSpPr>
        <p:spPr>
          <a:xfrm>
            <a:off x="232800" y="5211407"/>
            <a:ext cx="7471020" cy="430887"/>
          </a:xfrm>
          <a:prstGeom prst="rect">
            <a:avLst/>
          </a:prstGeom>
          <a:noFill/>
        </p:spPr>
        <p:txBody>
          <a:bodyPr wrap="square" rtlCol="0">
            <a:spAutoFit/>
          </a:bodyPr>
          <a:lstStyle/>
          <a:p>
            <a:r>
              <a:rPr lang="en-GB" sz="2200" b="1" dirty="0">
                <a:solidFill>
                  <a:schemeClr val="accent5">
                    <a:lumMod val="50000"/>
                  </a:schemeClr>
                </a:solidFill>
                <a:latin typeface="Ink Free" panose="03080402000500000000" pitchFamily="66" charset="0"/>
              </a:rPr>
              <a:t>7. Morgen </a:t>
            </a:r>
            <a:r>
              <a:rPr lang="en-GB" sz="2200" b="1" dirty="0" err="1">
                <a:solidFill>
                  <a:schemeClr val="accent5">
                    <a:lumMod val="50000"/>
                  </a:schemeClr>
                </a:solidFill>
                <a:latin typeface="Ink Free" panose="03080402000500000000" pitchFamily="66" charset="0"/>
              </a:rPr>
              <a:t>bekommen</a:t>
            </a:r>
            <a:r>
              <a:rPr lang="en-GB" sz="2200" b="1" dirty="0">
                <a:solidFill>
                  <a:schemeClr val="accent5">
                    <a:lumMod val="50000"/>
                  </a:schemeClr>
                </a:solidFill>
                <a:latin typeface="Ink Free" panose="03080402000500000000" pitchFamily="66" charset="0"/>
              </a:rPr>
              <a:t> </a:t>
            </a:r>
            <a:r>
              <a:rPr lang="en-GB" sz="2200" b="1" u="sng" dirty="0" err="1">
                <a:solidFill>
                  <a:schemeClr val="accent5">
                    <a:lumMod val="50000"/>
                  </a:schemeClr>
                </a:solidFill>
                <a:latin typeface="Ink Free" panose="03080402000500000000" pitchFamily="66" charset="0"/>
              </a:rPr>
              <a:t>sie</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ein</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Geschenk</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aus</a:t>
            </a:r>
            <a:r>
              <a:rPr lang="en-GB" sz="2200" b="1" dirty="0">
                <a:solidFill>
                  <a:schemeClr val="accent5">
                    <a:lumMod val="50000"/>
                  </a:schemeClr>
                </a:solidFill>
                <a:latin typeface="Ink Free" panose="03080402000500000000" pitchFamily="66" charset="0"/>
              </a:rPr>
              <a:t> England.</a:t>
            </a:r>
          </a:p>
        </p:txBody>
      </p:sp>
      <p:sp>
        <p:nvSpPr>
          <p:cNvPr id="21" name="TextBox 20">
            <a:extLst>
              <a:ext uri="{FF2B5EF4-FFF2-40B4-BE49-F238E27FC236}">
                <a16:creationId xmlns:a16="http://schemas.microsoft.com/office/drawing/2014/main" id="{347320BF-E6E8-412D-9F81-E65FEAB1B9CC}"/>
              </a:ext>
            </a:extLst>
          </p:cNvPr>
          <p:cNvSpPr txBox="1"/>
          <p:nvPr/>
        </p:nvSpPr>
        <p:spPr>
          <a:xfrm>
            <a:off x="232800" y="5695599"/>
            <a:ext cx="7471020" cy="430887"/>
          </a:xfrm>
          <a:prstGeom prst="rect">
            <a:avLst/>
          </a:prstGeom>
          <a:noFill/>
        </p:spPr>
        <p:txBody>
          <a:bodyPr wrap="square" rtlCol="0">
            <a:spAutoFit/>
          </a:bodyPr>
          <a:lstStyle/>
          <a:p>
            <a:r>
              <a:rPr lang="en-GB" sz="2200" b="1" dirty="0">
                <a:solidFill>
                  <a:schemeClr val="accent5">
                    <a:lumMod val="50000"/>
                  </a:schemeClr>
                </a:solidFill>
                <a:latin typeface="Ink Free" panose="03080402000500000000" pitchFamily="66" charset="0"/>
              </a:rPr>
              <a:t>8. Und </a:t>
            </a:r>
            <a:r>
              <a:rPr lang="en-GB" sz="2200" b="1" u="sng" dirty="0">
                <a:solidFill>
                  <a:schemeClr val="accent5">
                    <a:lumMod val="50000"/>
                  </a:schemeClr>
                </a:solidFill>
                <a:latin typeface="Ink Free" panose="03080402000500000000" pitchFamily="66" charset="0"/>
              </a:rPr>
              <a:t>Sie</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bekommen</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auch</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ein</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Geschenk</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Danke</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für</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alles</a:t>
            </a:r>
            <a:r>
              <a:rPr lang="en-GB" sz="2200" b="1" dirty="0">
                <a:solidFill>
                  <a:schemeClr val="accent5">
                    <a:lumMod val="50000"/>
                  </a:schemeClr>
                </a:solidFill>
                <a:latin typeface="Ink Free" panose="03080402000500000000" pitchFamily="66" charset="0"/>
              </a:rPr>
              <a:t> </a:t>
            </a:r>
            <a:r>
              <a:rPr lang="en-GB" sz="2200" b="1" dirty="0">
                <a:solidFill>
                  <a:schemeClr val="accent5">
                    <a:lumMod val="50000"/>
                  </a:schemeClr>
                </a:solidFill>
                <a:latin typeface="Ink Free" panose="03080402000500000000" pitchFamily="66" charset="0"/>
                <a:sym typeface="Wingdings" panose="05000000000000000000" pitchFamily="2" charset="2"/>
              </a:rPr>
              <a:t></a:t>
            </a:r>
            <a:r>
              <a:rPr lang="en-GB" sz="2200" b="1" dirty="0">
                <a:solidFill>
                  <a:schemeClr val="accent5">
                    <a:lumMod val="50000"/>
                  </a:schemeClr>
                </a:solidFill>
                <a:latin typeface="Ink Free" panose="03080402000500000000" pitchFamily="66" charset="0"/>
              </a:rPr>
              <a:t> </a:t>
            </a:r>
          </a:p>
        </p:txBody>
      </p:sp>
      <p:sp>
        <p:nvSpPr>
          <p:cNvPr id="22" name="TextBox 21">
            <a:extLst>
              <a:ext uri="{FF2B5EF4-FFF2-40B4-BE49-F238E27FC236}">
                <a16:creationId xmlns:a16="http://schemas.microsoft.com/office/drawing/2014/main" id="{F63E74AD-BA9E-4D6C-97E4-0703CE8FAAF2}"/>
              </a:ext>
            </a:extLst>
          </p:cNvPr>
          <p:cNvSpPr txBox="1"/>
          <p:nvPr/>
        </p:nvSpPr>
        <p:spPr>
          <a:xfrm>
            <a:off x="232800" y="3274627"/>
            <a:ext cx="7471020" cy="430887"/>
          </a:xfrm>
          <a:prstGeom prst="rect">
            <a:avLst/>
          </a:prstGeom>
          <a:noFill/>
        </p:spPr>
        <p:txBody>
          <a:bodyPr wrap="square" rtlCol="0">
            <a:spAutoFit/>
          </a:bodyPr>
          <a:lstStyle/>
          <a:p>
            <a:pPr algn="l"/>
            <a:r>
              <a:rPr lang="en-GB" sz="2200" b="1" dirty="0">
                <a:solidFill>
                  <a:schemeClr val="accent5">
                    <a:lumMod val="50000"/>
                  </a:schemeClr>
                </a:solidFill>
                <a:latin typeface="Ink Free" panose="03080402000500000000" pitchFamily="66" charset="0"/>
              </a:rPr>
              <a:t>3. </a:t>
            </a:r>
            <a:r>
              <a:rPr lang="en-GB" sz="2200" b="1" u="sng" dirty="0">
                <a:solidFill>
                  <a:schemeClr val="accent5">
                    <a:lumMod val="50000"/>
                  </a:schemeClr>
                </a:solidFill>
                <a:latin typeface="Ink Free" panose="03080402000500000000" pitchFamily="66" charset="0"/>
              </a:rPr>
              <a:t>Sie</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kochen</a:t>
            </a:r>
            <a:r>
              <a:rPr lang="en-GB" sz="2200" b="1" dirty="0">
                <a:solidFill>
                  <a:schemeClr val="accent5">
                    <a:lumMod val="50000"/>
                  </a:schemeClr>
                </a:solidFill>
                <a:latin typeface="Ink Free" panose="03080402000500000000" pitchFamily="66" charset="0"/>
              </a:rPr>
              <a:t> so gut!</a:t>
            </a:r>
          </a:p>
        </p:txBody>
      </p:sp>
      <p:sp>
        <p:nvSpPr>
          <p:cNvPr id="23" name="TextBox 22">
            <a:extLst>
              <a:ext uri="{FF2B5EF4-FFF2-40B4-BE49-F238E27FC236}">
                <a16:creationId xmlns:a16="http://schemas.microsoft.com/office/drawing/2014/main" id="{D00BEFF7-12BD-4160-9729-F85B40044E60}"/>
              </a:ext>
            </a:extLst>
          </p:cNvPr>
          <p:cNvSpPr txBox="1"/>
          <p:nvPr/>
        </p:nvSpPr>
        <p:spPr>
          <a:xfrm>
            <a:off x="232800" y="1891896"/>
            <a:ext cx="7471020" cy="430887"/>
          </a:xfrm>
          <a:prstGeom prst="rect">
            <a:avLst/>
          </a:prstGeom>
          <a:noFill/>
        </p:spPr>
        <p:txBody>
          <a:bodyPr wrap="square" rtlCol="0">
            <a:spAutoFit/>
          </a:bodyPr>
          <a:lstStyle/>
          <a:p>
            <a:pPr algn="l"/>
            <a:r>
              <a:rPr lang="en-GB" sz="2200" b="1" dirty="0">
                <a:solidFill>
                  <a:schemeClr val="accent5">
                    <a:lumMod val="50000"/>
                  </a:schemeClr>
                </a:solidFill>
                <a:latin typeface="Ink Free" panose="03080402000500000000" pitchFamily="66" charset="0"/>
              </a:rPr>
              <a:t>Liebe Frau X</a:t>
            </a:r>
          </a:p>
        </p:txBody>
      </p:sp>
      <p:pic>
        <p:nvPicPr>
          <p:cNvPr id="24" name="Picture 23" descr="green checkmark">
            <a:extLst>
              <a:ext uri="{FF2B5EF4-FFF2-40B4-BE49-F238E27FC236}">
                <a16:creationId xmlns:a16="http://schemas.microsoft.com/office/drawing/2014/main" id="{077C3515-F051-4C84-8A70-BA87A969FE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63716" y="2412385"/>
            <a:ext cx="282522" cy="294294"/>
          </a:xfrm>
          <a:prstGeom prst="rect">
            <a:avLst/>
          </a:prstGeom>
        </p:spPr>
      </p:pic>
      <p:sp>
        <p:nvSpPr>
          <p:cNvPr id="25" name="TextBox 24">
            <a:extLst>
              <a:ext uri="{FF2B5EF4-FFF2-40B4-BE49-F238E27FC236}">
                <a16:creationId xmlns:a16="http://schemas.microsoft.com/office/drawing/2014/main" id="{E6D57623-C4F3-47BC-A8E6-04B0E826F92D}"/>
              </a:ext>
            </a:extLst>
          </p:cNvPr>
          <p:cNvSpPr txBox="1"/>
          <p:nvPr/>
        </p:nvSpPr>
        <p:spPr>
          <a:xfrm>
            <a:off x="206400" y="2790432"/>
            <a:ext cx="7577430" cy="430887"/>
          </a:xfrm>
          <a:prstGeom prst="rect">
            <a:avLst/>
          </a:prstGeom>
          <a:noFill/>
        </p:spPr>
        <p:txBody>
          <a:bodyPr wrap="square" rtlCol="0">
            <a:spAutoFit/>
          </a:bodyPr>
          <a:lstStyle/>
          <a:p>
            <a:r>
              <a:rPr lang="en-GB" sz="2200" b="1" dirty="0">
                <a:solidFill>
                  <a:schemeClr val="accent5">
                    <a:lumMod val="50000"/>
                  </a:schemeClr>
                </a:solidFill>
                <a:latin typeface="Ink Free" panose="03080402000500000000" pitchFamily="66" charset="0"/>
              </a:rPr>
              <a:t>2. Ich </a:t>
            </a:r>
            <a:r>
              <a:rPr lang="en-GB" sz="2200" b="1" dirty="0" err="1">
                <a:solidFill>
                  <a:schemeClr val="accent5">
                    <a:lumMod val="50000"/>
                  </a:schemeClr>
                </a:solidFill>
                <a:latin typeface="Ink Free" panose="03080402000500000000" pitchFamily="66" charset="0"/>
              </a:rPr>
              <a:t>finde</a:t>
            </a:r>
            <a:r>
              <a:rPr lang="en-GB" sz="2200" b="1" dirty="0">
                <a:solidFill>
                  <a:schemeClr val="accent5">
                    <a:lumMod val="50000"/>
                  </a:schemeClr>
                </a:solidFill>
                <a:latin typeface="Ink Free" panose="03080402000500000000" pitchFamily="66" charset="0"/>
              </a:rPr>
              <a:t> </a:t>
            </a:r>
            <a:r>
              <a:rPr lang="en-GB" sz="2200" b="1" u="sng" dirty="0" err="1">
                <a:solidFill>
                  <a:schemeClr val="accent5">
                    <a:lumMod val="50000"/>
                  </a:schemeClr>
                </a:solidFill>
                <a:latin typeface="Ink Free" panose="03080402000500000000" pitchFamily="66" charset="0"/>
              </a:rPr>
              <a:t>sie</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auch</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ganz</a:t>
            </a:r>
            <a:r>
              <a:rPr lang="en-GB" sz="2200" b="1" dirty="0">
                <a:solidFill>
                  <a:schemeClr val="accent5">
                    <a:lumMod val="50000"/>
                  </a:schemeClr>
                </a:solidFill>
                <a:latin typeface="Ink Free" panose="03080402000500000000" pitchFamily="66" charset="0"/>
              </a:rPr>
              <a:t> toll! </a:t>
            </a:r>
            <a:r>
              <a:rPr lang="en-GB" sz="2200" b="1" dirty="0" err="1">
                <a:solidFill>
                  <a:schemeClr val="accent5">
                    <a:lumMod val="50000"/>
                  </a:schemeClr>
                </a:solidFill>
                <a:latin typeface="Ink Free" panose="03080402000500000000" pitchFamily="66" charset="0"/>
              </a:rPr>
              <a:t>Wir</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haben</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viel</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Spaß</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zusammen</a:t>
            </a:r>
            <a:r>
              <a:rPr lang="en-GB" sz="2200" b="1" dirty="0">
                <a:solidFill>
                  <a:schemeClr val="accent5">
                    <a:lumMod val="50000"/>
                  </a:schemeClr>
                </a:solidFill>
                <a:latin typeface="Ink Free" panose="03080402000500000000" pitchFamily="66" charset="0"/>
              </a:rPr>
              <a:t>. </a:t>
            </a:r>
          </a:p>
        </p:txBody>
      </p:sp>
      <p:sp>
        <p:nvSpPr>
          <p:cNvPr id="26" name="TextBox 25">
            <a:extLst>
              <a:ext uri="{FF2B5EF4-FFF2-40B4-BE49-F238E27FC236}">
                <a16:creationId xmlns:a16="http://schemas.microsoft.com/office/drawing/2014/main" id="{72FB84B6-528D-4B35-A0F0-BBA8E8CE80D7}"/>
              </a:ext>
            </a:extLst>
          </p:cNvPr>
          <p:cNvSpPr txBox="1"/>
          <p:nvPr/>
        </p:nvSpPr>
        <p:spPr>
          <a:xfrm>
            <a:off x="206400" y="3758822"/>
            <a:ext cx="7471020" cy="430887"/>
          </a:xfrm>
          <a:prstGeom prst="rect">
            <a:avLst/>
          </a:prstGeom>
          <a:noFill/>
        </p:spPr>
        <p:txBody>
          <a:bodyPr wrap="square" rtlCol="0">
            <a:spAutoFit/>
          </a:bodyPr>
          <a:lstStyle/>
          <a:p>
            <a:r>
              <a:rPr lang="en-GB" sz="2200" b="1" dirty="0">
                <a:solidFill>
                  <a:schemeClr val="accent5">
                    <a:lumMod val="50000"/>
                  </a:schemeClr>
                </a:solidFill>
                <a:latin typeface="Ink Free" panose="03080402000500000000" pitchFamily="66" charset="0"/>
              </a:rPr>
              <a:t>4. Die </a:t>
            </a:r>
            <a:r>
              <a:rPr lang="en-GB" sz="2200" b="1" dirty="0" err="1">
                <a:solidFill>
                  <a:schemeClr val="accent5">
                    <a:lumMod val="50000"/>
                  </a:schemeClr>
                </a:solidFill>
                <a:latin typeface="Ink Free" panose="03080402000500000000" pitchFamily="66" charset="0"/>
              </a:rPr>
              <a:t>Wohnung</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ist</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perfekt</a:t>
            </a:r>
            <a:r>
              <a:rPr lang="en-GB" sz="2200" b="1" dirty="0">
                <a:solidFill>
                  <a:schemeClr val="accent5">
                    <a:lumMod val="50000"/>
                  </a:schemeClr>
                </a:solidFill>
                <a:latin typeface="Ink Free" panose="03080402000500000000" pitchFamily="66" charset="0"/>
              </a:rPr>
              <a:t>. Ich </a:t>
            </a:r>
            <a:r>
              <a:rPr lang="en-GB" sz="2200" b="1" dirty="0" err="1">
                <a:solidFill>
                  <a:schemeClr val="accent5">
                    <a:lumMod val="50000"/>
                  </a:schemeClr>
                </a:solidFill>
                <a:latin typeface="Ink Free" panose="03080402000500000000" pitchFamily="66" charset="0"/>
              </a:rPr>
              <a:t>denke</a:t>
            </a:r>
            <a:r>
              <a:rPr lang="en-GB" sz="2200" b="1" dirty="0">
                <a:solidFill>
                  <a:schemeClr val="accent5">
                    <a:lumMod val="50000"/>
                  </a:schemeClr>
                </a:solidFill>
                <a:latin typeface="Ink Free" panose="03080402000500000000" pitchFamily="66" charset="0"/>
              </a:rPr>
              <a:t>, </a:t>
            </a:r>
            <a:r>
              <a:rPr lang="en-GB" sz="2200" b="1" u="sng" dirty="0" err="1">
                <a:solidFill>
                  <a:schemeClr val="accent5">
                    <a:lumMod val="50000"/>
                  </a:schemeClr>
                </a:solidFill>
                <a:latin typeface="Ink Free" panose="03080402000500000000" pitchFamily="66" charset="0"/>
              </a:rPr>
              <a:t>sie</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putzen</a:t>
            </a:r>
            <a:r>
              <a:rPr lang="en-GB" sz="2200" b="1" dirty="0">
                <a:solidFill>
                  <a:schemeClr val="accent5">
                    <a:lumMod val="50000"/>
                  </a:schemeClr>
                </a:solidFill>
                <a:latin typeface="Ink Free" panose="03080402000500000000" pitchFamily="66" charset="0"/>
              </a:rPr>
              <a:t> oft!</a:t>
            </a:r>
          </a:p>
        </p:txBody>
      </p:sp>
      <p:pic>
        <p:nvPicPr>
          <p:cNvPr id="27" name="Picture 26" descr="green checkmark">
            <a:extLst>
              <a:ext uri="{FF2B5EF4-FFF2-40B4-BE49-F238E27FC236}">
                <a16:creationId xmlns:a16="http://schemas.microsoft.com/office/drawing/2014/main" id="{2221BED0-60A3-4552-9A14-81DF7A0BEF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0264" y="2869829"/>
            <a:ext cx="282522" cy="294294"/>
          </a:xfrm>
          <a:prstGeom prst="rect">
            <a:avLst/>
          </a:prstGeom>
        </p:spPr>
      </p:pic>
      <p:pic>
        <p:nvPicPr>
          <p:cNvPr id="28" name="Picture 27" descr="green checkmark">
            <a:extLst>
              <a:ext uri="{FF2B5EF4-FFF2-40B4-BE49-F238E27FC236}">
                <a16:creationId xmlns:a16="http://schemas.microsoft.com/office/drawing/2014/main" id="{DE30D534-B446-4F96-8EFF-AF7079BF85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01478" y="3342923"/>
            <a:ext cx="282522" cy="294294"/>
          </a:xfrm>
          <a:prstGeom prst="rect">
            <a:avLst/>
          </a:prstGeom>
        </p:spPr>
      </p:pic>
      <p:sp>
        <p:nvSpPr>
          <p:cNvPr id="29" name="TextBox 28">
            <a:extLst>
              <a:ext uri="{FF2B5EF4-FFF2-40B4-BE49-F238E27FC236}">
                <a16:creationId xmlns:a16="http://schemas.microsoft.com/office/drawing/2014/main" id="{7D6368FF-24E8-467E-A9A9-1D64542524D7}"/>
              </a:ext>
            </a:extLst>
          </p:cNvPr>
          <p:cNvSpPr txBox="1"/>
          <p:nvPr/>
        </p:nvSpPr>
        <p:spPr>
          <a:xfrm>
            <a:off x="206400" y="4243017"/>
            <a:ext cx="7471020" cy="430887"/>
          </a:xfrm>
          <a:prstGeom prst="rect">
            <a:avLst/>
          </a:prstGeom>
          <a:noFill/>
        </p:spPr>
        <p:txBody>
          <a:bodyPr wrap="square" rtlCol="0">
            <a:spAutoFit/>
          </a:bodyPr>
          <a:lstStyle/>
          <a:p>
            <a:r>
              <a:rPr lang="en-GB" sz="2200" b="1" dirty="0">
                <a:solidFill>
                  <a:schemeClr val="accent5">
                    <a:lumMod val="50000"/>
                  </a:schemeClr>
                </a:solidFill>
                <a:latin typeface="Ink Free" panose="03080402000500000000" pitchFamily="66" charset="0"/>
              </a:rPr>
              <a:t>5. </a:t>
            </a:r>
            <a:r>
              <a:rPr lang="en-GB" sz="2200" b="1" u="sng" dirty="0">
                <a:solidFill>
                  <a:schemeClr val="accent5">
                    <a:lumMod val="50000"/>
                  </a:schemeClr>
                </a:solidFill>
                <a:latin typeface="Ink Free" panose="03080402000500000000" pitchFamily="66" charset="0"/>
              </a:rPr>
              <a:t>Sie</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haben</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auch</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eine</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sehr</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schöne</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Katze</a:t>
            </a:r>
            <a:r>
              <a:rPr lang="en-GB" sz="2200" b="1" dirty="0">
                <a:solidFill>
                  <a:schemeClr val="accent5">
                    <a:lumMod val="50000"/>
                  </a:schemeClr>
                </a:solidFill>
                <a:latin typeface="Ink Free" panose="03080402000500000000" pitchFamily="66" charset="0"/>
              </a:rPr>
              <a:t>!</a:t>
            </a:r>
          </a:p>
        </p:txBody>
      </p:sp>
      <p:sp>
        <p:nvSpPr>
          <p:cNvPr id="30" name="TextBox 29">
            <a:extLst>
              <a:ext uri="{FF2B5EF4-FFF2-40B4-BE49-F238E27FC236}">
                <a16:creationId xmlns:a16="http://schemas.microsoft.com/office/drawing/2014/main" id="{4BB596CC-AD41-4A2E-8B76-67F19ABF4087}"/>
              </a:ext>
            </a:extLst>
          </p:cNvPr>
          <p:cNvSpPr txBox="1"/>
          <p:nvPr/>
        </p:nvSpPr>
        <p:spPr>
          <a:xfrm>
            <a:off x="206400" y="4727212"/>
            <a:ext cx="7471020" cy="430887"/>
          </a:xfrm>
          <a:prstGeom prst="rect">
            <a:avLst/>
          </a:prstGeom>
          <a:noFill/>
        </p:spPr>
        <p:txBody>
          <a:bodyPr wrap="square" rtlCol="0">
            <a:spAutoFit/>
          </a:bodyPr>
          <a:lstStyle/>
          <a:p>
            <a:r>
              <a:rPr lang="en-GB" sz="2200" b="1" dirty="0">
                <a:solidFill>
                  <a:schemeClr val="accent5">
                    <a:lumMod val="50000"/>
                  </a:schemeClr>
                </a:solidFill>
                <a:latin typeface="Ink Free" panose="03080402000500000000" pitchFamily="66" charset="0"/>
              </a:rPr>
              <a:t>6. </a:t>
            </a:r>
            <a:r>
              <a:rPr lang="en-GB" sz="2200" b="1" dirty="0" err="1">
                <a:solidFill>
                  <a:schemeClr val="accent5">
                    <a:lumMod val="50000"/>
                  </a:schemeClr>
                </a:solidFill>
                <a:latin typeface="Ink Free" panose="03080402000500000000" pitchFamily="66" charset="0"/>
              </a:rPr>
              <a:t>Können</a:t>
            </a:r>
            <a:r>
              <a:rPr lang="en-GB" sz="2200" b="1" dirty="0">
                <a:solidFill>
                  <a:schemeClr val="accent5">
                    <a:lumMod val="50000"/>
                  </a:schemeClr>
                </a:solidFill>
                <a:latin typeface="Ink Free" panose="03080402000500000000" pitchFamily="66" charset="0"/>
              </a:rPr>
              <a:t> </a:t>
            </a:r>
            <a:r>
              <a:rPr lang="en-GB" sz="2200" b="1" u="sng" dirty="0" err="1">
                <a:solidFill>
                  <a:schemeClr val="accent5">
                    <a:lumMod val="50000"/>
                  </a:schemeClr>
                </a:solidFill>
                <a:latin typeface="Ink Free" panose="03080402000500000000" pitchFamily="66" charset="0"/>
              </a:rPr>
              <a:t>sie</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nächstes</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Jahr</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zu</a:t>
            </a:r>
            <a:r>
              <a:rPr lang="en-GB" sz="2200" b="1" dirty="0">
                <a:solidFill>
                  <a:schemeClr val="accent5">
                    <a:lumMod val="50000"/>
                  </a:schemeClr>
                </a:solidFill>
                <a:latin typeface="Ink Free" panose="03080402000500000000" pitchFamily="66" charset="0"/>
              </a:rPr>
              <a:t> </a:t>
            </a:r>
            <a:r>
              <a:rPr lang="en-GB" sz="2200" b="1" dirty="0" err="1">
                <a:solidFill>
                  <a:schemeClr val="accent5">
                    <a:lumMod val="50000"/>
                  </a:schemeClr>
                </a:solidFill>
                <a:latin typeface="Ink Free" panose="03080402000500000000" pitchFamily="66" charset="0"/>
              </a:rPr>
              <a:t>mir</a:t>
            </a:r>
            <a:r>
              <a:rPr lang="en-GB" sz="2200" b="1" dirty="0">
                <a:solidFill>
                  <a:schemeClr val="accent5">
                    <a:lumMod val="50000"/>
                  </a:schemeClr>
                </a:solidFill>
                <a:latin typeface="Ink Free" panose="03080402000500000000" pitchFamily="66" charset="0"/>
              </a:rPr>
              <a:t> in Cambridge </a:t>
            </a:r>
            <a:r>
              <a:rPr lang="en-GB" sz="2200" b="1" dirty="0" err="1">
                <a:solidFill>
                  <a:schemeClr val="accent5">
                    <a:lumMod val="50000"/>
                  </a:schemeClr>
                </a:solidFill>
                <a:latin typeface="Ink Free" panose="03080402000500000000" pitchFamily="66" charset="0"/>
              </a:rPr>
              <a:t>kommen</a:t>
            </a:r>
            <a:r>
              <a:rPr lang="en-GB" sz="2200" b="1" dirty="0">
                <a:solidFill>
                  <a:schemeClr val="accent5">
                    <a:lumMod val="50000"/>
                  </a:schemeClr>
                </a:solidFill>
                <a:latin typeface="Ink Free" panose="03080402000500000000" pitchFamily="66" charset="0"/>
              </a:rPr>
              <a:t>?</a:t>
            </a:r>
          </a:p>
        </p:txBody>
      </p:sp>
      <p:pic>
        <p:nvPicPr>
          <p:cNvPr id="31" name="Picture 30" descr="green checkmark">
            <a:extLst>
              <a:ext uri="{FF2B5EF4-FFF2-40B4-BE49-F238E27FC236}">
                <a16:creationId xmlns:a16="http://schemas.microsoft.com/office/drawing/2014/main" id="{64639000-422C-449B-991E-65A7123376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6614" y="4815999"/>
            <a:ext cx="282522" cy="294294"/>
          </a:xfrm>
          <a:prstGeom prst="rect">
            <a:avLst/>
          </a:prstGeom>
        </p:spPr>
      </p:pic>
      <p:pic>
        <p:nvPicPr>
          <p:cNvPr id="32" name="Picture 31" descr="green checkmark">
            <a:extLst>
              <a:ext uri="{FF2B5EF4-FFF2-40B4-BE49-F238E27FC236}">
                <a16:creationId xmlns:a16="http://schemas.microsoft.com/office/drawing/2014/main" id="{66CD10B4-54A9-46EB-B46F-23C496D826C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18959" y="5328289"/>
            <a:ext cx="282522" cy="294294"/>
          </a:xfrm>
          <a:prstGeom prst="rect">
            <a:avLst/>
          </a:prstGeom>
        </p:spPr>
      </p:pic>
      <p:pic>
        <p:nvPicPr>
          <p:cNvPr id="33" name="Picture 32" descr="green checkmark">
            <a:extLst>
              <a:ext uri="{FF2B5EF4-FFF2-40B4-BE49-F238E27FC236}">
                <a16:creationId xmlns:a16="http://schemas.microsoft.com/office/drawing/2014/main" id="{5BA37549-3F86-44A8-9959-6FC39FBEB8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63716" y="5763896"/>
            <a:ext cx="282522" cy="294294"/>
          </a:xfrm>
          <a:prstGeom prst="rect">
            <a:avLst/>
          </a:prstGeom>
        </p:spPr>
      </p:pic>
      <p:pic>
        <p:nvPicPr>
          <p:cNvPr id="34" name="Picture 33" descr="green checkmark">
            <a:extLst>
              <a:ext uri="{FF2B5EF4-FFF2-40B4-BE49-F238E27FC236}">
                <a16:creationId xmlns:a16="http://schemas.microsoft.com/office/drawing/2014/main" id="{C780E11F-1A27-4DE8-9F31-49A8CE93FE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01478" y="4303713"/>
            <a:ext cx="282522" cy="294294"/>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09868" y="932952"/>
            <a:ext cx="543297" cy="671424"/>
          </a:xfrm>
          <a:prstGeom prst="rect">
            <a:avLst/>
          </a:prstGeom>
        </p:spPr>
      </p:pic>
    </p:spTree>
    <p:extLst>
      <p:ext uri="{BB962C8B-B14F-4D97-AF65-F5344CB8AC3E}">
        <p14:creationId xmlns:p14="http://schemas.microsoft.com/office/powerpoint/2010/main" val="238637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i="1" dirty="0" err="1">
                <a:solidFill>
                  <a:schemeClr val="bg1"/>
                </a:solidFill>
              </a:rPr>
              <a:t>zu</a:t>
            </a:r>
            <a:r>
              <a:rPr lang="en-GB" sz="3600" b="1" dirty="0">
                <a:solidFill>
                  <a:schemeClr val="bg1"/>
                </a:solidFill>
              </a:rPr>
              <a:t> + infinitive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329039" y="1320253"/>
            <a:ext cx="11992950" cy="738664"/>
          </a:xfrm>
          <a:prstGeom prst="rect">
            <a:avLst/>
          </a:prstGeom>
          <a:noFill/>
        </p:spPr>
        <p:txBody>
          <a:bodyPr wrap="square" rtlCol="0">
            <a:spAutoFit/>
          </a:bodyPr>
          <a:lstStyle/>
          <a:p>
            <a:pPr lvl="0">
              <a:defRPr/>
            </a:pPr>
            <a:r>
              <a:rPr lang="en-US" sz="2100" dirty="0">
                <a:solidFill>
                  <a:srgbClr val="4472C4">
                    <a:lumMod val="50000"/>
                  </a:srgbClr>
                </a:solidFill>
              </a:rPr>
              <a:t>You have seen how modal verbs work with a 2</a:t>
            </a:r>
            <a:r>
              <a:rPr lang="en-US" sz="2100" baseline="30000" dirty="0">
                <a:solidFill>
                  <a:srgbClr val="4472C4">
                    <a:lumMod val="50000"/>
                  </a:srgbClr>
                </a:solidFill>
              </a:rPr>
              <a:t>nd</a:t>
            </a:r>
            <a:r>
              <a:rPr lang="en-US" sz="2100" dirty="0">
                <a:solidFill>
                  <a:srgbClr val="4472C4">
                    <a:lumMod val="50000"/>
                  </a:srgbClr>
                </a:solidFill>
              </a:rPr>
              <a:t> verb in the sentence:</a:t>
            </a:r>
          </a:p>
          <a:p>
            <a:pPr lvl="0">
              <a:defRPr/>
            </a:pPr>
            <a:r>
              <a:rPr lang="en-US" sz="2100" i="1" dirty="0">
                <a:solidFill>
                  <a:srgbClr val="4472C4">
                    <a:lumMod val="50000"/>
                  </a:srgbClr>
                </a:solidFill>
              </a:rPr>
              <a:t>	</a:t>
            </a:r>
            <a:endParaRPr lang="en-US" sz="2100" dirty="0">
              <a:solidFill>
                <a:srgbClr val="4472C4">
                  <a:lumMod val="50000"/>
                </a:srgbClr>
              </a:solidFill>
            </a:endParaRPr>
          </a:p>
        </p:txBody>
      </p:sp>
      <p:sp>
        <p:nvSpPr>
          <p:cNvPr id="6" name="Rectangle 5">
            <a:extLst>
              <a:ext uri="{FF2B5EF4-FFF2-40B4-BE49-F238E27FC236}">
                <a16:creationId xmlns:a16="http://schemas.microsoft.com/office/drawing/2014/main" id="{7DE52D1D-403E-439D-950E-56F323EF7929}"/>
              </a:ext>
            </a:extLst>
          </p:cNvPr>
          <p:cNvSpPr/>
          <p:nvPr/>
        </p:nvSpPr>
        <p:spPr>
          <a:xfrm>
            <a:off x="2816668" y="2058917"/>
            <a:ext cx="9331569" cy="400110"/>
          </a:xfrm>
          <a:prstGeom prst="rect">
            <a:avLst/>
          </a:prstGeom>
        </p:spPr>
        <p:txBody>
          <a:bodyPr wrap="square">
            <a:spAutoFit/>
          </a:bodyPr>
          <a:lstStyle/>
          <a:p>
            <a:pPr lvl="0">
              <a:defRPr/>
            </a:pPr>
            <a:r>
              <a:rPr lang="en-US" sz="2000" dirty="0">
                <a:solidFill>
                  <a:srgbClr val="4472C4">
                    <a:lumMod val="50000"/>
                  </a:srgbClr>
                </a:solidFill>
              </a:rPr>
              <a:t>Ich </a:t>
            </a:r>
            <a:r>
              <a:rPr lang="en-US" sz="2000" b="1" dirty="0" err="1">
                <a:solidFill>
                  <a:srgbClr val="4472C4">
                    <a:lumMod val="50000"/>
                  </a:srgbClr>
                </a:solidFill>
              </a:rPr>
              <a:t>kann</a:t>
            </a:r>
            <a:r>
              <a:rPr lang="en-US" sz="2000" dirty="0">
                <a:solidFill>
                  <a:srgbClr val="4472C4">
                    <a:lumMod val="50000"/>
                  </a:srgbClr>
                </a:solidFill>
              </a:rPr>
              <a:t> </a:t>
            </a:r>
            <a:r>
              <a:rPr lang="en-US" sz="2000" dirty="0" err="1">
                <a:solidFill>
                  <a:srgbClr val="4472C4">
                    <a:lumMod val="50000"/>
                  </a:srgbClr>
                </a:solidFill>
              </a:rPr>
              <a:t>schwimmen</a:t>
            </a:r>
            <a:r>
              <a:rPr lang="en-US" sz="2000" dirty="0">
                <a:solidFill>
                  <a:srgbClr val="4472C4">
                    <a:lumMod val="50000"/>
                  </a:srgbClr>
                </a:solidFill>
              </a:rPr>
              <a:t>.		</a:t>
            </a:r>
          </a:p>
        </p:txBody>
      </p:sp>
      <p:sp>
        <p:nvSpPr>
          <p:cNvPr id="11" name="Rectangle 10">
            <a:extLst>
              <a:ext uri="{FF2B5EF4-FFF2-40B4-BE49-F238E27FC236}">
                <a16:creationId xmlns:a16="http://schemas.microsoft.com/office/drawing/2014/main" id="{985DD610-FAA6-4464-A30F-C2D956906DC5}"/>
              </a:ext>
            </a:extLst>
          </p:cNvPr>
          <p:cNvSpPr/>
          <p:nvPr/>
        </p:nvSpPr>
        <p:spPr>
          <a:xfrm>
            <a:off x="6200143" y="2067037"/>
            <a:ext cx="4192173" cy="400110"/>
          </a:xfrm>
          <a:prstGeom prst="rect">
            <a:avLst/>
          </a:prstGeom>
        </p:spPr>
        <p:txBody>
          <a:bodyPr wrap="none">
            <a:spAutoFit/>
          </a:bodyPr>
          <a:lstStyle/>
          <a:p>
            <a:r>
              <a:rPr lang="en-US" sz="2000" dirty="0">
                <a:solidFill>
                  <a:srgbClr val="4472C4">
                    <a:lumMod val="50000"/>
                  </a:srgbClr>
                </a:solidFill>
              </a:rPr>
              <a:t>I </a:t>
            </a:r>
            <a:r>
              <a:rPr lang="en-US" sz="2000" b="1" dirty="0">
                <a:solidFill>
                  <a:srgbClr val="4472C4">
                    <a:lumMod val="50000"/>
                  </a:srgbClr>
                </a:solidFill>
              </a:rPr>
              <a:t>can</a:t>
            </a:r>
            <a:r>
              <a:rPr lang="en-US" sz="2000" dirty="0">
                <a:solidFill>
                  <a:srgbClr val="4472C4">
                    <a:lumMod val="50000"/>
                  </a:srgbClr>
                </a:solidFill>
              </a:rPr>
              <a:t> swim.  / I am able to swim. </a:t>
            </a:r>
            <a:endParaRPr lang="en-GB" sz="2000" dirty="0"/>
          </a:p>
        </p:txBody>
      </p:sp>
      <p:sp>
        <p:nvSpPr>
          <p:cNvPr id="16" name="Rectangle 15">
            <a:extLst>
              <a:ext uri="{FF2B5EF4-FFF2-40B4-BE49-F238E27FC236}">
                <a16:creationId xmlns:a16="http://schemas.microsoft.com/office/drawing/2014/main" id="{37264FC0-8D35-4D1A-8409-D85EC566373E}"/>
              </a:ext>
            </a:extLst>
          </p:cNvPr>
          <p:cNvSpPr/>
          <p:nvPr/>
        </p:nvSpPr>
        <p:spPr>
          <a:xfrm>
            <a:off x="2816668" y="2597526"/>
            <a:ext cx="9331569" cy="400110"/>
          </a:xfrm>
          <a:prstGeom prst="rect">
            <a:avLst/>
          </a:prstGeom>
        </p:spPr>
        <p:txBody>
          <a:bodyPr wrap="square">
            <a:spAutoFit/>
          </a:bodyPr>
          <a:lstStyle/>
          <a:p>
            <a:pPr lvl="0">
              <a:defRPr/>
            </a:pPr>
            <a:r>
              <a:rPr lang="en-US" sz="2000" dirty="0">
                <a:solidFill>
                  <a:srgbClr val="4472C4">
                    <a:lumMod val="50000"/>
                  </a:srgbClr>
                </a:solidFill>
              </a:rPr>
              <a:t>Ich </a:t>
            </a:r>
            <a:r>
              <a:rPr lang="en-US" sz="2000" b="1" dirty="0">
                <a:solidFill>
                  <a:srgbClr val="4472C4">
                    <a:lumMod val="50000"/>
                  </a:srgbClr>
                </a:solidFill>
              </a:rPr>
              <a:t>will</a:t>
            </a:r>
            <a:r>
              <a:rPr lang="en-US" sz="2000" dirty="0">
                <a:solidFill>
                  <a:srgbClr val="4472C4">
                    <a:lumMod val="50000"/>
                  </a:srgbClr>
                </a:solidFill>
              </a:rPr>
              <a:t> </a:t>
            </a:r>
            <a:r>
              <a:rPr lang="en-US" sz="2000" dirty="0" err="1">
                <a:solidFill>
                  <a:srgbClr val="4472C4">
                    <a:lumMod val="50000"/>
                  </a:srgbClr>
                </a:solidFill>
              </a:rPr>
              <a:t>schwimmen</a:t>
            </a:r>
            <a:r>
              <a:rPr lang="en-US" sz="2000" dirty="0">
                <a:solidFill>
                  <a:srgbClr val="4472C4">
                    <a:lumMod val="50000"/>
                  </a:srgbClr>
                </a:solidFill>
              </a:rPr>
              <a:t>.		</a:t>
            </a:r>
          </a:p>
        </p:txBody>
      </p:sp>
      <p:sp>
        <p:nvSpPr>
          <p:cNvPr id="17" name="Rectangle 16">
            <a:extLst>
              <a:ext uri="{FF2B5EF4-FFF2-40B4-BE49-F238E27FC236}">
                <a16:creationId xmlns:a16="http://schemas.microsoft.com/office/drawing/2014/main" id="{024A010A-84C8-4DE7-8252-8D25E7A1BBF9}"/>
              </a:ext>
            </a:extLst>
          </p:cNvPr>
          <p:cNvSpPr/>
          <p:nvPr/>
        </p:nvSpPr>
        <p:spPr>
          <a:xfrm>
            <a:off x="6200143" y="2573007"/>
            <a:ext cx="4708340" cy="400110"/>
          </a:xfrm>
          <a:prstGeom prst="rect">
            <a:avLst/>
          </a:prstGeom>
        </p:spPr>
        <p:txBody>
          <a:bodyPr wrap="none">
            <a:spAutoFit/>
          </a:bodyPr>
          <a:lstStyle/>
          <a:p>
            <a:r>
              <a:rPr lang="en-US" sz="2000" dirty="0">
                <a:solidFill>
                  <a:srgbClr val="4472C4">
                    <a:lumMod val="50000"/>
                  </a:srgbClr>
                </a:solidFill>
              </a:rPr>
              <a:t>I </a:t>
            </a:r>
            <a:r>
              <a:rPr lang="en-US" sz="2000" b="1" dirty="0">
                <a:solidFill>
                  <a:srgbClr val="4472C4">
                    <a:lumMod val="50000"/>
                  </a:srgbClr>
                </a:solidFill>
              </a:rPr>
              <a:t>want </a:t>
            </a:r>
            <a:r>
              <a:rPr lang="en-US" sz="2000" dirty="0">
                <a:solidFill>
                  <a:srgbClr val="4472C4">
                    <a:lumMod val="50000"/>
                  </a:srgbClr>
                </a:solidFill>
              </a:rPr>
              <a:t> to swim.  / I am able to swim. </a:t>
            </a:r>
            <a:endParaRPr lang="en-GB" sz="2000" dirty="0"/>
          </a:p>
        </p:txBody>
      </p:sp>
      <p:sp>
        <p:nvSpPr>
          <p:cNvPr id="18" name="Speech Bubble: Rectangle with Corners Rounded 17">
            <a:extLst>
              <a:ext uri="{FF2B5EF4-FFF2-40B4-BE49-F238E27FC236}">
                <a16:creationId xmlns:a16="http://schemas.microsoft.com/office/drawing/2014/main" id="{775E13E0-84E3-48F4-8169-26A9C1999F68}"/>
              </a:ext>
            </a:extLst>
          </p:cNvPr>
          <p:cNvSpPr/>
          <p:nvPr/>
        </p:nvSpPr>
        <p:spPr>
          <a:xfrm>
            <a:off x="394524" y="1907574"/>
            <a:ext cx="2422144" cy="1119145"/>
          </a:xfrm>
          <a:prstGeom prst="wedgeRoundRectCallout">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All German modal verbs are followed directly by the infinitive.</a:t>
            </a:r>
          </a:p>
        </p:txBody>
      </p:sp>
      <p:sp>
        <p:nvSpPr>
          <p:cNvPr id="19" name="Rectangle 18">
            <a:extLst>
              <a:ext uri="{FF2B5EF4-FFF2-40B4-BE49-F238E27FC236}">
                <a16:creationId xmlns:a16="http://schemas.microsoft.com/office/drawing/2014/main" id="{35554BD7-832F-4B66-9312-45D8A9D0FFDE}"/>
              </a:ext>
            </a:extLst>
          </p:cNvPr>
          <p:cNvSpPr/>
          <p:nvPr/>
        </p:nvSpPr>
        <p:spPr>
          <a:xfrm>
            <a:off x="383883" y="3523423"/>
            <a:ext cx="11564364" cy="415498"/>
          </a:xfrm>
          <a:prstGeom prst="rect">
            <a:avLst/>
          </a:prstGeom>
        </p:spPr>
        <p:txBody>
          <a:bodyPr wrap="square">
            <a:spAutoFit/>
          </a:bodyPr>
          <a:lstStyle/>
          <a:p>
            <a:pPr lvl="0">
              <a:defRPr/>
            </a:pPr>
            <a:r>
              <a:rPr lang="en-US" sz="2100" dirty="0">
                <a:solidFill>
                  <a:srgbClr val="4472C4">
                    <a:lumMod val="50000"/>
                  </a:srgbClr>
                </a:solidFill>
              </a:rPr>
              <a:t>With other verbs, we have to add </a:t>
            </a:r>
            <a:r>
              <a:rPr lang="en-US" sz="2100" b="1" i="1" dirty="0" err="1">
                <a:solidFill>
                  <a:srgbClr val="4472C4">
                    <a:lumMod val="50000"/>
                  </a:srgbClr>
                </a:solidFill>
              </a:rPr>
              <a:t>zu</a:t>
            </a:r>
            <a:r>
              <a:rPr lang="en-US" sz="2100" i="1" dirty="0">
                <a:solidFill>
                  <a:srgbClr val="4472C4">
                    <a:lumMod val="50000"/>
                  </a:srgbClr>
                </a:solidFill>
              </a:rPr>
              <a:t> </a:t>
            </a:r>
            <a:r>
              <a:rPr lang="en-US" sz="2100" dirty="0">
                <a:solidFill>
                  <a:srgbClr val="4472C4">
                    <a:lumMod val="50000"/>
                  </a:srgbClr>
                </a:solidFill>
              </a:rPr>
              <a:t>when we use them with another verb in infinitive:</a:t>
            </a:r>
          </a:p>
        </p:txBody>
      </p:sp>
      <p:sp>
        <p:nvSpPr>
          <p:cNvPr id="14" name="Speech Bubble: Rectangle with Corners Rounded 13">
            <a:extLst>
              <a:ext uri="{FF2B5EF4-FFF2-40B4-BE49-F238E27FC236}">
                <a16:creationId xmlns:a16="http://schemas.microsoft.com/office/drawing/2014/main" id="{E72A251A-C156-416F-B74A-2130A6483A7E}"/>
              </a:ext>
            </a:extLst>
          </p:cNvPr>
          <p:cNvSpPr/>
          <p:nvPr/>
        </p:nvSpPr>
        <p:spPr>
          <a:xfrm>
            <a:off x="3136805" y="2537836"/>
            <a:ext cx="2743200" cy="1550896"/>
          </a:xfrm>
          <a:prstGeom prst="wedgeRoundRectCallout">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 </a:t>
            </a:r>
            <a:r>
              <a:rPr lang="en-GB" b="1" dirty="0"/>
              <a:t>comma </a:t>
            </a:r>
            <a:r>
              <a:rPr lang="en-GB" dirty="0"/>
              <a:t>is often added to separate the verb phrases in </a:t>
            </a:r>
            <a:r>
              <a:rPr lang="en-GB" b="1" i="1" dirty="0" err="1"/>
              <a:t>zu</a:t>
            </a:r>
            <a:r>
              <a:rPr lang="en-GB" b="1" i="1" dirty="0"/>
              <a:t> + infinitive </a:t>
            </a:r>
            <a:r>
              <a:rPr lang="en-GB" dirty="0"/>
              <a:t>structures</a:t>
            </a:r>
            <a:r>
              <a:rPr lang="en-GB" b="1" i="1" dirty="0"/>
              <a:t> </a:t>
            </a:r>
            <a:endParaRPr lang="en-GB" dirty="0"/>
          </a:p>
        </p:txBody>
      </p:sp>
      <p:sp>
        <p:nvSpPr>
          <p:cNvPr id="22" name="Rectangle 21">
            <a:extLst>
              <a:ext uri="{FF2B5EF4-FFF2-40B4-BE49-F238E27FC236}">
                <a16:creationId xmlns:a16="http://schemas.microsoft.com/office/drawing/2014/main" id="{D76C3E4F-771E-4047-AFD4-EB178F004DB7}"/>
              </a:ext>
            </a:extLst>
          </p:cNvPr>
          <p:cNvSpPr/>
          <p:nvPr/>
        </p:nvSpPr>
        <p:spPr>
          <a:xfrm>
            <a:off x="1438223" y="4341635"/>
            <a:ext cx="4384534" cy="415498"/>
          </a:xfrm>
          <a:prstGeom prst="rect">
            <a:avLst/>
          </a:prstGeom>
        </p:spPr>
        <p:txBody>
          <a:bodyPr wrap="none">
            <a:spAutoFit/>
          </a:bodyPr>
          <a:lstStyle/>
          <a:p>
            <a:r>
              <a:rPr lang="en-US" sz="2100" i="1" dirty="0">
                <a:solidFill>
                  <a:srgbClr val="4472C4">
                    <a:lumMod val="50000"/>
                  </a:srgbClr>
                </a:solidFill>
              </a:rPr>
              <a:t>Ich </a:t>
            </a:r>
            <a:r>
              <a:rPr lang="en-US" sz="2100" i="1" u="sng" dirty="0" err="1">
                <a:solidFill>
                  <a:srgbClr val="4472C4">
                    <a:lumMod val="50000"/>
                  </a:srgbClr>
                </a:solidFill>
              </a:rPr>
              <a:t>habe</a:t>
            </a:r>
            <a:r>
              <a:rPr lang="en-US" sz="2100" i="1" dirty="0">
                <a:solidFill>
                  <a:srgbClr val="4472C4">
                    <a:lumMod val="50000"/>
                  </a:srgbClr>
                </a:solidFill>
              </a:rPr>
              <a:t> </a:t>
            </a:r>
            <a:r>
              <a:rPr lang="en-US" sz="2100" i="1" dirty="0" err="1">
                <a:solidFill>
                  <a:srgbClr val="4472C4">
                    <a:lumMod val="50000"/>
                  </a:srgbClr>
                </a:solidFill>
              </a:rPr>
              <a:t>keine</a:t>
            </a:r>
            <a:r>
              <a:rPr lang="en-US" sz="2100" i="1" dirty="0">
                <a:solidFill>
                  <a:srgbClr val="4472C4">
                    <a:lumMod val="50000"/>
                  </a:srgbClr>
                </a:solidFill>
              </a:rPr>
              <a:t> Lust, </a:t>
            </a:r>
            <a:r>
              <a:rPr lang="en-US" sz="2100" b="1" i="1" dirty="0" err="1">
                <a:solidFill>
                  <a:srgbClr val="4472C4">
                    <a:lumMod val="50000"/>
                  </a:srgbClr>
                </a:solidFill>
              </a:rPr>
              <a:t>zu</a:t>
            </a:r>
            <a:r>
              <a:rPr lang="en-US" sz="2100" b="1" i="1" dirty="0">
                <a:solidFill>
                  <a:srgbClr val="4472C4">
                    <a:lumMod val="50000"/>
                  </a:srgbClr>
                </a:solidFill>
              </a:rPr>
              <a:t> </a:t>
            </a:r>
            <a:r>
              <a:rPr lang="en-US" sz="2100" b="1" i="1" dirty="0" err="1">
                <a:solidFill>
                  <a:srgbClr val="4472C4">
                    <a:lumMod val="50000"/>
                  </a:srgbClr>
                </a:solidFill>
              </a:rPr>
              <a:t>arbeiten</a:t>
            </a:r>
            <a:r>
              <a:rPr lang="en-US" sz="2100" i="1" dirty="0">
                <a:solidFill>
                  <a:srgbClr val="4472C4">
                    <a:lumMod val="50000"/>
                  </a:srgbClr>
                </a:solidFill>
              </a:rPr>
              <a:t>.</a:t>
            </a:r>
            <a:endParaRPr lang="en-GB" dirty="0"/>
          </a:p>
        </p:txBody>
      </p:sp>
      <p:sp>
        <p:nvSpPr>
          <p:cNvPr id="23" name="Rectangle 22">
            <a:extLst>
              <a:ext uri="{FF2B5EF4-FFF2-40B4-BE49-F238E27FC236}">
                <a16:creationId xmlns:a16="http://schemas.microsoft.com/office/drawing/2014/main" id="{BE4C214A-53D0-4D4B-8E90-3BAE86574C3F}"/>
              </a:ext>
            </a:extLst>
          </p:cNvPr>
          <p:cNvSpPr/>
          <p:nvPr/>
        </p:nvSpPr>
        <p:spPr>
          <a:xfrm>
            <a:off x="5945717" y="4341635"/>
            <a:ext cx="4304383" cy="415498"/>
          </a:xfrm>
          <a:prstGeom prst="rect">
            <a:avLst/>
          </a:prstGeom>
        </p:spPr>
        <p:txBody>
          <a:bodyPr wrap="none">
            <a:spAutoFit/>
          </a:bodyPr>
          <a:lstStyle/>
          <a:p>
            <a:pPr lvl="0">
              <a:defRPr/>
            </a:pPr>
            <a:r>
              <a:rPr lang="en-US" sz="2100" dirty="0">
                <a:solidFill>
                  <a:srgbClr val="4472C4">
                    <a:lumMod val="50000"/>
                  </a:srgbClr>
                </a:solidFill>
              </a:rPr>
              <a:t>I don’t </a:t>
            </a:r>
            <a:r>
              <a:rPr lang="en-US" sz="2100" u="sng" dirty="0">
                <a:solidFill>
                  <a:srgbClr val="4472C4">
                    <a:lumMod val="50000"/>
                  </a:srgbClr>
                </a:solidFill>
              </a:rPr>
              <a:t>have</a:t>
            </a:r>
            <a:r>
              <a:rPr lang="en-US" sz="2100" dirty="0">
                <a:solidFill>
                  <a:srgbClr val="4472C4">
                    <a:lumMod val="50000"/>
                  </a:srgbClr>
                </a:solidFill>
              </a:rPr>
              <a:t> any desire </a:t>
            </a:r>
            <a:r>
              <a:rPr lang="en-US" sz="2100" b="1" dirty="0">
                <a:solidFill>
                  <a:srgbClr val="4472C4">
                    <a:lumMod val="50000"/>
                  </a:srgbClr>
                </a:solidFill>
              </a:rPr>
              <a:t>to work</a:t>
            </a:r>
            <a:r>
              <a:rPr lang="en-US" sz="2100" dirty="0">
                <a:solidFill>
                  <a:srgbClr val="4472C4">
                    <a:lumMod val="50000"/>
                  </a:srgbClr>
                </a:solidFill>
              </a:rPr>
              <a:t>.</a:t>
            </a:r>
          </a:p>
        </p:txBody>
      </p:sp>
      <p:sp>
        <p:nvSpPr>
          <p:cNvPr id="10" name="TextBox 9">
            <a:extLst>
              <a:ext uri="{FF2B5EF4-FFF2-40B4-BE49-F238E27FC236}">
                <a16:creationId xmlns:a16="http://schemas.microsoft.com/office/drawing/2014/main" id="{59B68DC2-1837-44D3-A679-72256DC85C81}"/>
              </a:ext>
            </a:extLst>
          </p:cNvPr>
          <p:cNvSpPr txBox="1"/>
          <p:nvPr/>
        </p:nvSpPr>
        <p:spPr>
          <a:xfrm>
            <a:off x="9033842" y="4347014"/>
            <a:ext cx="1276350" cy="307777"/>
          </a:xfrm>
          <a:prstGeom prst="rect">
            <a:avLst/>
          </a:prstGeom>
          <a:solidFill>
            <a:schemeClr val="bg1"/>
          </a:solidFill>
        </p:spPr>
        <p:txBody>
          <a:bodyPr wrap="square" lIns="0" tIns="0" rIns="0" bIns="0" rtlCol="0">
            <a:spAutoFit/>
          </a:bodyPr>
          <a:lstStyle/>
          <a:p>
            <a:r>
              <a:rPr lang="en-GB" sz="2000" dirty="0">
                <a:solidFill>
                  <a:schemeClr val="accent5">
                    <a:lumMod val="50000"/>
                  </a:schemeClr>
                </a:solidFill>
              </a:rPr>
              <a:t>  ________.</a:t>
            </a:r>
          </a:p>
        </p:txBody>
      </p:sp>
      <p:sp>
        <p:nvSpPr>
          <p:cNvPr id="24" name="Rectangle 23">
            <a:extLst>
              <a:ext uri="{FF2B5EF4-FFF2-40B4-BE49-F238E27FC236}">
                <a16:creationId xmlns:a16="http://schemas.microsoft.com/office/drawing/2014/main" id="{E06A1699-C54B-461B-9AFB-15779C0524FF}"/>
              </a:ext>
            </a:extLst>
          </p:cNvPr>
          <p:cNvSpPr/>
          <p:nvPr/>
        </p:nvSpPr>
        <p:spPr>
          <a:xfrm>
            <a:off x="1144403" y="4768744"/>
            <a:ext cx="4801314" cy="415498"/>
          </a:xfrm>
          <a:prstGeom prst="rect">
            <a:avLst/>
          </a:prstGeom>
        </p:spPr>
        <p:txBody>
          <a:bodyPr wrap="none">
            <a:spAutoFit/>
          </a:bodyPr>
          <a:lstStyle/>
          <a:p>
            <a:r>
              <a:rPr lang="en-US" sz="2100" i="1" dirty="0" err="1">
                <a:solidFill>
                  <a:srgbClr val="4472C4">
                    <a:lumMod val="50000"/>
                  </a:srgbClr>
                </a:solidFill>
              </a:rPr>
              <a:t>Er</a:t>
            </a:r>
            <a:r>
              <a:rPr lang="en-US" sz="2100" i="1" dirty="0">
                <a:solidFill>
                  <a:srgbClr val="4472C4">
                    <a:lumMod val="50000"/>
                  </a:srgbClr>
                </a:solidFill>
              </a:rPr>
              <a:t> </a:t>
            </a:r>
            <a:r>
              <a:rPr lang="en-US" sz="2100" i="1" u="sng" dirty="0" err="1">
                <a:solidFill>
                  <a:srgbClr val="4472C4">
                    <a:lumMod val="50000"/>
                  </a:srgbClr>
                </a:solidFill>
              </a:rPr>
              <a:t>vergisst</a:t>
            </a:r>
            <a:r>
              <a:rPr lang="en-US" sz="2100" i="1" dirty="0">
                <a:solidFill>
                  <a:srgbClr val="4472C4">
                    <a:lumMod val="50000"/>
                  </a:srgbClr>
                </a:solidFill>
              </a:rPr>
              <a:t> </a:t>
            </a:r>
            <a:r>
              <a:rPr lang="en-US" sz="2100" i="1" dirty="0" err="1">
                <a:solidFill>
                  <a:srgbClr val="4472C4">
                    <a:lumMod val="50000"/>
                  </a:srgbClr>
                </a:solidFill>
              </a:rPr>
              <a:t>immer</a:t>
            </a:r>
            <a:r>
              <a:rPr lang="en-US" sz="2100" i="1" dirty="0">
                <a:solidFill>
                  <a:srgbClr val="4472C4">
                    <a:lumMod val="50000"/>
                  </a:srgbClr>
                </a:solidFill>
              </a:rPr>
              <a:t>, </a:t>
            </a:r>
            <a:r>
              <a:rPr lang="en-US" sz="2100" i="1" dirty="0" err="1">
                <a:solidFill>
                  <a:srgbClr val="4472C4">
                    <a:lumMod val="50000"/>
                  </a:srgbClr>
                </a:solidFill>
              </a:rPr>
              <a:t>Kaffee</a:t>
            </a:r>
            <a:r>
              <a:rPr lang="en-US" sz="2100" i="1" dirty="0">
                <a:solidFill>
                  <a:srgbClr val="4472C4">
                    <a:lumMod val="50000"/>
                  </a:srgbClr>
                </a:solidFill>
              </a:rPr>
              <a:t> </a:t>
            </a:r>
            <a:r>
              <a:rPr lang="en-US" sz="2100" b="1" i="1" dirty="0" err="1">
                <a:solidFill>
                  <a:srgbClr val="4472C4">
                    <a:lumMod val="50000"/>
                  </a:srgbClr>
                </a:solidFill>
              </a:rPr>
              <a:t>zu</a:t>
            </a:r>
            <a:r>
              <a:rPr lang="en-US" sz="2100" b="1" i="1" dirty="0">
                <a:solidFill>
                  <a:srgbClr val="4472C4">
                    <a:lumMod val="50000"/>
                  </a:srgbClr>
                </a:solidFill>
              </a:rPr>
              <a:t> </a:t>
            </a:r>
            <a:r>
              <a:rPr lang="en-US" sz="2100" b="1" i="1" dirty="0" err="1">
                <a:solidFill>
                  <a:srgbClr val="4472C4">
                    <a:lumMod val="50000"/>
                  </a:srgbClr>
                </a:solidFill>
              </a:rPr>
              <a:t>kaufen</a:t>
            </a:r>
            <a:r>
              <a:rPr lang="en-US" sz="2100" i="1" dirty="0">
                <a:solidFill>
                  <a:srgbClr val="4472C4">
                    <a:lumMod val="50000"/>
                  </a:srgbClr>
                </a:solidFill>
              </a:rPr>
              <a:t>.	</a:t>
            </a:r>
            <a:endParaRPr lang="en-GB" dirty="0"/>
          </a:p>
        </p:txBody>
      </p:sp>
      <p:sp>
        <p:nvSpPr>
          <p:cNvPr id="25" name="Rectangle 24">
            <a:extLst>
              <a:ext uri="{FF2B5EF4-FFF2-40B4-BE49-F238E27FC236}">
                <a16:creationId xmlns:a16="http://schemas.microsoft.com/office/drawing/2014/main" id="{8C5660DF-5E22-40EF-8335-B54AE1227060}"/>
              </a:ext>
            </a:extLst>
          </p:cNvPr>
          <p:cNvSpPr/>
          <p:nvPr/>
        </p:nvSpPr>
        <p:spPr>
          <a:xfrm>
            <a:off x="5904819" y="4777087"/>
            <a:ext cx="4405373" cy="415498"/>
          </a:xfrm>
          <a:prstGeom prst="rect">
            <a:avLst/>
          </a:prstGeom>
        </p:spPr>
        <p:txBody>
          <a:bodyPr wrap="none">
            <a:spAutoFit/>
          </a:bodyPr>
          <a:lstStyle/>
          <a:p>
            <a:pPr lvl="0">
              <a:defRPr/>
            </a:pPr>
            <a:r>
              <a:rPr lang="en-US" sz="2100" dirty="0">
                <a:solidFill>
                  <a:srgbClr val="4472C4">
                    <a:lumMod val="50000"/>
                  </a:srgbClr>
                </a:solidFill>
              </a:rPr>
              <a:t>He always </a:t>
            </a:r>
            <a:r>
              <a:rPr lang="en-US" sz="2100" u="sng" dirty="0">
                <a:solidFill>
                  <a:srgbClr val="4472C4">
                    <a:lumMod val="50000"/>
                  </a:srgbClr>
                </a:solidFill>
              </a:rPr>
              <a:t>forgets</a:t>
            </a:r>
            <a:r>
              <a:rPr lang="en-US" sz="2100" dirty="0">
                <a:solidFill>
                  <a:srgbClr val="4472C4">
                    <a:lumMod val="50000"/>
                  </a:srgbClr>
                </a:solidFill>
              </a:rPr>
              <a:t> </a:t>
            </a:r>
            <a:r>
              <a:rPr lang="en-US" sz="2100" b="1" dirty="0">
                <a:solidFill>
                  <a:srgbClr val="4472C4">
                    <a:lumMod val="50000"/>
                  </a:srgbClr>
                </a:solidFill>
              </a:rPr>
              <a:t>to buy </a:t>
            </a:r>
            <a:r>
              <a:rPr lang="en-US" sz="2100" dirty="0">
                <a:solidFill>
                  <a:srgbClr val="4472C4">
                    <a:lumMod val="50000"/>
                  </a:srgbClr>
                </a:solidFill>
              </a:rPr>
              <a:t>coffee.</a:t>
            </a:r>
          </a:p>
        </p:txBody>
      </p:sp>
      <p:sp>
        <p:nvSpPr>
          <p:cNvPr id="8" name="TextBox 7">
            <a:extLst>
              <a:ext uri="{FF2B5EF4-FFF2-40B4-BE49-F238E27FC236}">
                <a16:creationId xmlns:a16="http://schemas.microsoft.com/office/drawing/2014/main" id="{13322D24-82B2-4C39-8CA9-DEFEFBC695A3}"/>
              </a:ext>
            </a:extLst>
          </p:cNvPr>
          <p:cNvSpPr txBox="1"/>
          <p:nvPr/>
        </p:nvSpPr>
        <p:spPr>
          <a:xfrm>
            <a:off x="8296229" y="4822604"/>
            <a:ext cx="951810" cy="307777"/>
          </a:xfrm>
          <a:prstGeom prst="rect">
            <a:avLst/>
          </a:prstGeom>
          <a:solidFill>
            <a:schemeClr val="bg1"/>
          </a:solidFill>
        </p:spPr>
        <p:txBody>
          <a:bodyPr wrap="square" lIns="0" tIns="0" rIns="0" bIns="0" rtlCol="0">
            <a:spAutoFit/>
          </a:bodyPr>
          <a:lstStyle/>
          <a:p>
            <a:r>
              <a:rPr lang="en-GB" sz="2000" dirty="0">
                <a:solidFill>
                  <a:schemeClr val="accent5">
                    <a:lumMod val="50000"/>
                  </a:schemeClr>
                </a:solidFill>
              </a:rPr>
              <a:t>  _____</a:t>
            </a:r>
          </a:p>
        </p:txBody>
      </p:sp>
      <p:sp>
        <p:nvSpPr>
          <p:cNvPr id="26" name="Rectangle 25">
            <a:extLst>
              <a:ext uri="{FF2B5EF4-FFF2-40B4-BE49-F238E27FC236}">
                <a16:creationId xmlns:a16="http://schemas.microsoft.com/office/drawing/2014/main" id="{2DE043FF-6764-40FC-BEDC-4BF5EEF4D3D4}"/>
              </a:ext>
            </a:extLst>
          </p:cNvPr>
          <p:cNvSpPr/>
          <p:nvPr/>
        </p:nvSpPr>
        <p:spPr>
          <a:xfrm>
            <a:off x="1541958" y="5229396"/>
            <a:ext cx="4338047" cy="415498"/>
          </a:xfrm>
          <a:prstGeom prst="rect">
            <a:avLst/>
          </a:prstGeom>
        </p:spPr>
        <p:txBody>
          <a:bodyPr wrap="none">
            <a:spAutoFit/>
          </a:bodyPr>
          <a:lstStyle/>
          <a:p>
            <a:r>
              <a:rPr lang="en-US" sz="2100" i="1" dirty="0">
                <a:solidFill>
                  <a:srgbClr val="4472C4">
                    <a:lumMod val="50000"/>
                  </a:srgbClr>
                </a:solidFill>
              </a:rPr>
              <a:t>Es </a:t>
            </a:r>
            <a:r>
              <a:rPr lang="en-US" sz="2100" i="1" u="sng" dirty="0" err="1">
                <a:solidFill>
                  <a:srgbClr val="4472C4">
                    <a:lumMod val="50000"/>
                  </a:srgbClr>
                </a:solidFill>
              </a:rPr>
              <a:t>ist</a:t>
            </a:r>
            <a:r>
              <a:rPr lang="en-US" sz="2100" i="1" dirty="0">
                <a:solidFill>
                  <a:srgbClr val="4472C4">
                    <a:lumMod val="50000"/>
                  </a:srgbClr>
                </a:solidFill>
              </a:rPr>
              <a:t> </a:t>
            </a:r>
            <a:r>
              <a:rPr lang="en-US" sz="2100" i="1" dirty="0" err="1">
                <a:solidFill>
                  <a:srgbClr val="4472C4">
                    <a:lumMod val="50000"/>
                  </a:srgbClr>
                </a:solidFill>
              </a:rPr>
              <a:t>wichtig</a:t>
            </a:r>
            <a:r>
              <a:rPr lang="en-US" sz="2100" i="1" dirty="0">
                <a:solidFill>
                  <a:srgbClr val="4472C4">
                    <a:lumMod val="50000"/>
                  </a:srgbClr>
                </a:solidFill>
              </a:rPr>
              <a:t>, Deutsch </a:t>
            </a:r>
            <a:r>
              <a:rPr lang="en-US" sz="2100" b="1" i="1" dirty="0" err="1">
                <a:solidFill>
                  <a:srgbClr val="4472C4">
                    <a:lumMod val="50000"/>
                  </a:srgbClr>
                </a:solidFill>
              </a:rPr>
              <a:t>zu</a:t>
            </a:r>
            <a:r>
              <a:rPr lang="en-US" sz="2100" b="1" i="1" dirty="0">
                <a:solidFill>
                  <a:srgbClr val="4472C4">
                    <a:lumMod val="50000"/>
                  </a:srgbClr>
                </a:solidFill>
              </a:rPr>
              <a:t> </a:t>
            </a:r>
            <a:r>
              <a:rPr lang="en-US" sz="2100" b="1" i="1" dirty="0" err="1">
                <a:solidFill>
                  <a:srgbClr val="4472C4">
                    <a:lumMod val="50000"/>
                  </a:srgbClr>
                </a:solidFill>
              </a:rPr>
              <a:t>lernen</a:t>
            </a:r>
            <a:r>
              <a:rPr lang="en-US" sz="2100" i="1" dirty="0">
                <a:solidFill>
                  <a:srgbClr val="4472C4">
                    <a:lumMod val="50000"/>
                  </a:srgbClr>
                </a:solidFill>
              </a:rPr>
              <a:t>!</a:t>
            </a:r>
            <a:endParaRPr lang="en-GB" dirty="0"/>
          </a:p>
        </p:txBody>
      </p:sp>
      <p:sp>
        <p:nvSpPr>
          <p:cNvPr id="27" name="Rectangle 26">
            <a:extLst>
              <a:ext uri="{FF2B5EF4-FFF2-40B4-BE49-F238E27FC236}">
                <a16:creationId xmlns:a16="http://schemas.microsoft.com/office/drawing/2014/main" id="{E54F6A53-67E2-46EE-8555-300241CEA2F3}"/>
              </a:ext>
            </a:extLst>
          </p:cNvPr>
          <p:cNvSpPr/>
          <p:nvPr/>
        </p:nvSpPr>
        <p:spPr>
          <a:xfrm>
            <a:off x="5945717" y="5263127"/>
            <a:ext cx="4243469" cy="415498"/>
          </a:xfrm>
          <a:prstGeom prst="rect">
            <a:avLst/>
          </a:prstGeom>
        </p:spPr>
        <p:txBody>
          <a:bodyPr wrap="none">
            <a:spAutoFit/>
          </a:bodyPr>
          <a:lstStyle/>
          <a:p>
            <a:pPr lvl="0">
              <a:defRPr/>
            </a:pPr>
            <a:r>
              <a:rPr lang="en-US" sz="2100" dirty="0">
                <a:solidFill>
                  <a:srgbClr val="4472C4">
                    <a:lumMod val="50000"/>
                  </a:srgbClr>
                </a:solidFill>
              </a:rPr>
              <a:t>It </a:t>
            </a:r>
            <a:r>
              <a:rPr lang="en-US" sz="2100" u="sng" dirty="0">
                <a:solidFill>
                  <a:srgbClr val="4472C4">
                    <a:lumMod val="50000"/>
                  </a:srgbClr>
                </a:solidFill>
              </a:rPr>
              <a:t>is</a:t>
            </a:r>
            <a:r>
              <a:rPr lang="en-US" sz="2100" dirty="0">
                <a:solidFill>
                  <a:srgbClr val="4472C4">
                    <a:lumMod val="50000"/>
                  </a:srgbClr>
                </a:solidFill>
              </a:rPr>
              <a:t> important </a:t>
            </a:r>
            <a:r>
              <a:rPr lang="en-US" sz="2100" b="1" dirty="0">
                <a:solidFill>
                  <a:srgbClr val="4472C4">
                    <a:lumMod val="50000"/>
                  </a:srgbClr>
                </a:solidFill>
              </a:rPr>
              <a:t>to learn</a:t>
            </a:r>
            <a:r>
              <a:rPr lang="en-US" sz="2100" dirty="0">
                <a:solidFill>
                  <a:srgbClr val="4472C4">
                    <a:lumMod val="50000"/>
                  </a:srgbClr>
                </a:solidFill>
              </a:rPr>
              <a:t> German!</a:t>
            </a:r>
          </a:p>
        </p:txBody>
      </p:sp>
      <p:sp>
        <p:nvSpPr>
          <p:cNvPr id="9" name="TextBox 8">
            <a:extLst>
              <a:ext uri="{FF2B5EF4-FFF2-40B4-BE49-F238E27FC236}">
                <a16:creationId xmlns:a16="http://schemas.microsoft.com/office/drawing/2014/main" id="{B98B9CA5-95F1-499A-B9ED-3B5094BE7709}"/>
              </a:ext>
            </a:extLst>
          </p:cNvPr>
          <p:cNvSpPr txBox="1"/>
          <p:nvPr/>
        </p:nvSpPr>
        <p:spPr>
          <a:xfrm>
            <a:off x="7788435" y="5342864"/>
            <a:ext cx="1060059" cy="276999"/>
          </a:xfrm>
          <a:prstGeom prst="rect">
            <a:avLst/>
          </a:prstGeom>
          <a:solidFill>
            <a:schemeClr val="bg1"/>
          </a:solidFill>
        </p:spPr>
        <p:txBody>
          <a:bodyPr wrap="square" lIns="0" tIns="0" rIns="0" bIns="0" rtlCol="0">
            <a:spAutoFit/>
          </a:bodyPr>
          <a:lstStyle/>
          <a:p>
            <a:r>
              <a:rPr lang="en-GB" dirty="0">
                <a:solidFill>
                  <a:schemeClr val="accent5">
                    <a:lumMod val="50000"/>
                  </a:schemeClr>
                </a:solidFill>
              </a:rPr>
              <a:t>  ________</a:t>
            </a:r>
          </a:p>
        </p:txBody>
      </p:sp>
      <p:sp>
        <p:nvSpPr>
          <p:cNvPr id="28" name="Rectangle 27">
            <a:extLst>
              <a:ext uri="{FF2B5EF4-FFF2-40B4-BE49-F238E27FC236}">
                <a16:creationId xmlns:a16="http://schemas.microsoft.com/office/drawing/2014/main" id="{4E421AAC-39AC-4D69-B7C7-997AC14399EE}"/>
              </a:ext>
            </a:extLst>
          </p:cNvPr>
          <p:cNvSpPr/>
          <p:nvPr/>
        </p:nvSpPr>
        <p:spPr>
          <a:xfrm>
            <a:off x="383883" y="5875968"/>
            <a:ext cx="12556862" cy="415498"/>
          </a:xfrm>
          <a:prstGeom prst="rect">
            <a:avLst/>
          </a:prstGeom>
        </p:spPr>
        <p:txBody>
          <a:bodyPr wrap="square">
            <a:spAutoFit/>
          </a:bodyPr>
          <a:lstStyle/>
          <a:p>
            <a:pPr lvl="0">
              <a:defRPr/>
            </a:pPr>
            <a:r>
              <a:rPr lang="en-US" sz="2100" dirty="0">
                <a:solidFill>
                  <a:srgbClr val="4472C4">
                    <a:lumMod val="50000"/>
                  </a:srgbClr>
                </a:solidFill>
              </a:rPr>
              <a:t>Like in other two-verb structures, the second verb (with </a:t>
            </a:r>
            <a:r>
              <a:rPr lang="en-US" sz="2100" i="1" dirty="0" err="1">
                <a:solidFill>
                  <a:srgbClr val="4472C4">
                    <a:lumMod val="50000"/>
                  </a:srgbClr>
                </a:solidFill>
              </a:rPr>
              <a:t>zu</a:t>
            </a:r>
            <a:r>
              <a:rPr lang="en-US" sz="2100" dirty="0">
                <a:solidFill>
                  <a:srgbClr val="4472C4">
                    <a:lumMod val="50000"/>
                  </a:srgbClr>
                </a:solidFill>
              </a:rPr>
              <a:t>, in infinitive) is at the </a:t>
            </a:r>
            <a:r>
              <a:rPr lang="en-US" sz="2100" b="1" dirty="0">
                <a:solidFill>
                  <a:srgbClr val="4472C4">
                    <a:lumMod val="50000"/>
                  </a:srgbClr>
                </a:solidFill>
              </a:rPr>
              <a:t>end</a:t>
            </a:r>
            <a:r>
              <a:rPr lang="en-US" sz="2100" dirty="0">
                <a:solidFill>
                  <a:srgbClr val="4472C4">
                    <a:lumMod val="50000"/>
                  </a:srgbClr>
                </a:solidFill>
              </a:rPr>
              <a:t>.</a:t>
            </a:r>
          </a:p>
        </p:txBody>
      </p:sp>
    </p:spTree>
    <p:extLst>
      <p:ext uri="{BB962C8B-B14F-4D97-AF65-F5344CB8AC3E}">
        <p14:creationId xmlns:p14="http://schemas.microsoft.com/office/powerpoint/2010/main" val="125184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11" grpId="0"/>
      <p:bldP spid="16" grpId="0"/>
      <p:bldP spid="17" grpId="0"/>
      <p:bldP spid="18" grpId="0" animBg="1"/>
      <p:bldP spid="19" grpId="0"/>
      <p:bldP spid="14" grpId="0" animBg="1"/>
      <p:bldP spid="22" grpId="0"/>
      <p:bldP spid="23" grpId="0"/>
      <p:bldP spid="10" grpId="0" animBg="1"/>
      <p:bldP spid="10" grpId="1" animBg="1"/>
      <p:bldP spid="24" grpId="0"/>
      <p:bldP spid="25" grpId="0"/>
      <p:bldP spid="8" grpId="0" animBg="1"/>
      <p:bldP spid="8" grpId="1" animBg="1"/>
      <p:bldP spid="26" grpId="0"/>
      <p:bldP spid="27" grpId="0"/>
      <p:bldP spid="9" grpId="0" animBg="1"/>
      <p:bldP spid="9" grpId="1" animBg="1"/>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89370" cy="707849"/>
          </a:xfrm>
        </p:spPr>
        <p:txBody>
          <a:bodyPr>
            <a:normAutofit/>
          </a:bodyPr>
          <a:lstStyle/>
          <a:p>
            <a:r>
              <a:rPr lang="en-GB" sz="3200" b="1" dirty="0">
                <a:solidFill>
                  <a:schemeClr val="bg1"/>
                </a:solidFill>
              </a:rPr>
              <a:t>Ein Tag in der Stadt</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1" y="1296001"/>
            <a:ext cx="39919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Mia und Andrea </a:t>
            </a:r>
            <a:r>
              <a:rPr lang="en-US" sz="2400" dirty="0" err="1">
                <a:solidFill>
                  <a:srgbClr val="4472C4">
                    <a:lumMod val="50000"/>
                  </a:srgbClr>
                </a:solidFill>
                <a:latin typeface="Century Gothic" panose="020F0302020204030204"/>
              </a:rPr>
              <a:t>planen</a:t>
            </a:r>
            <a:r>
              <a:rPr lang="en-US" sz="2400" dirty="0">
                <a:solidFill>
                  <a:srgbClr val="4472C4">
                    <a:lumMod val="50000"/>
                  </a:srgbClr>
                </a:solidFill>
                <a:latin typeface="Century Gothic" panose="020F0302020204030204"/>
              </a:rPr>
              <a:t> den Tag </a:t>
            </a:r>
            <a:r>
              <a:rPr lang="en-US" sz="2400" dirty="0" err="1">
                <a:solidFill>
                  <a:srgbClr val="4472C4">
                    <a:lumMod val="50000"/>
                  </a:srgbClr>
                </a:solidFill>
                <a:latin typeface="Century Gothic" panose="020F0302020204030204"/>
              </a:rPr>
              <a:t>zusammen</a:t>
            </a:r>
            <a:r>
              <a:rPr lang="en-US" sz="2400"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Was </a:t>
            </a:r>
            <a:r>
              <a:rPr lang="en-US" sz="2400" dirty="0" err="1">
                <a:solidFill>
                  <a:srgbClr val="4472C4">
                    <a:lumMod val="50000"/>
                  </a:srgbClr>
                </a:solidFill>
                <a:latin typeface="Century Gothic" panose="020F0302020204030204"/>
              </a:rPr>
              <a:t>sagen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sie</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le 11">
            <a:extLst>
              <a:ext uri="{FF2B5EF4-FFF2-40B4-BE49-F238E27FC236}">
                <a16:creationId xmlns:a16="http://schemas.microsoft.com/office/drawing/2014/main" id="{94853B46-8F2A-43B7-8D98-2A086044995D}"/>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6">
            <a:extLst>
              <a:ext uri="{FF2B5EF4-FFF2-40B4-BE49-F238E27FC236}">
                <a16:creationId xmlns:a16="http://schemas.microsoft.com/office/drawing/2014/main" id="{E8D980E8-8275-4B15-A54F-18A5EDF824A5}"/>
              </a:ext>
            </a:extLst>
          </p:cNvPr>
          <p:cNvGraphicFramePr>
            <a:graphicFrameLocks noGrp="1"/>
          </p:cNvGraphicFramePr>
          <p:nvPr>
            <p:extLst>
              <p:ext uri="{D42A27DB-BD31-4B8C-83A1-F6EECF244321}">
                <p14:modId xmlns:p14="http://schemas.microsoft.com/office/powerpoint/2010/main" val="3576331422"/>
              </p:ext>
            </p:extLst>
          </p:nvPr>
        </p:nvGraphicFramePr>
        <p:xfrm>
          <a:off x="4351154" y="1363507"/>
          <a:ext cx="7606173" cy="4677576"/>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solidFill>
                            <a:schemeClr val="accent5">
                              <a:lumMod val="50000"/>
                            </a:schemeClr>
                          </a:solidFill>
                          <a:effectLst/>
                          <a:uLnTx/>
                          <a:uFillTx/>
                        </a:rPr>
                        <a:t>wollen</a:t>
                      </a:r>
                      <a:endParaRPr kumimoji="0" lang="en-GB" sz="2000" u="none" strike="noStrike" kern="1200" cap="none" spc="0" normalizeH="0" baseline="0" noProof="0" dirty="0">
                        <a:ln>
                          <a:noFill/>
                        </a:ln>
                        <a:solidFill>
                          <a:schemeClr val="accent5">
                            <a:lumMod val="50000"/>
                          </a:schemeClr>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chemeClr val="accent5">
                              <a:lumMod val="50000"/>
                            </a:schemeClr>
                          </a:solidFill>
                          <a:effectLst/>
                          <a:uLnTx/>
                          <a:uFillTx/>
                        </a:rPr>
                        <a:t>(want)</a:t>
                      </a:r>
                      <a:endParaRPr lang="en-GB" sz="2000" b="0" dirty="0">
                        <a:solidFill>
                          <a:schemeClr val="accent5">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Lust </a:t>
                      </a:r>
                      <a:r>
                        <a:rPr lang="en-GB" sz="2000" dirty="0" err="1">
                          <a:solidFill>
                            <a:schemeClr val="accent5">
                              <a:lumMod val="50000"/>
                            </a:schemeClr>
                          </a:solidFill>
                        </a:rPr>
                        <a:t>haben</a:t>
                      </a:r>
                      <a:endParaRPr lang="en-GB" sz="2000" b="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(feel like)</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machen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gehen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gehen</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err="1"/>
                        <a:t>te</a:t>
                      </a: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essen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essen</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gehen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besuchen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lernen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9" name="Action Button: Custom 16">
            <a:hlinkClick r:id="" action="ppaction://noaction" highlightClick="1">
              <a:snd r:embed="rId4" name="1Q2.wav"/>
            </a:hlinkClick>
            <a:extLst>
              <a:ext uri="{FF2B5EF4-FFF2-40B4-BE49-F238E27FC236}">
                <a16:creationId xmlns:a16="http://schemas.microsoft.com/office/drawing/2014/main" id="{05429BBE-1A8F-4F08-9B89-4E89DEA08F30}"/>
              </a:ext>
            </a:extLst>
          </p:cNvPr>
          <p:cNvSpPr/>
          <p:nvPr/>
        </p:nvSpPr>
        <p:spPr>
          <a:xfrm>
            <a:off x="4561943" y="211866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TextBox 9" descr="text box hiding answer">
            <a:extLst>
              <a:ext uri="{FF2B5EF4-FFF2-40B4-BE49-F238E27FC236}">
                <a16:creationId xmlns:a16="http://schemas.microsoft.com/office/drawing/2014/main" id="{4C9E31D0-CE2D-447B-98FD-E9C073537135}"/>
              </a:ext>
            </a:extLst>
          </p:cNvPr>
          <p:cNvSpPr txBox="1"/>
          <p:nvPr/>
        </p:nvSpPr>
        <p:spPr>
          <a:xfrm>
            <a:off x="5220611" y="2183865"/>
            <a:ext cx="2512560" cy="262522"/>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1" name="Picture 10" descr="green checkmark">
            <a:extLst>
              <a:ext uri="{FF2B5EF4-FFF2-40B4-BE49-F238E27FC236}">
                <a16:creationId xmlns:a16="http://schemas.microsoft.com/office/drawing/2014/main" id="{583EE31F-048B-462B-A3AE-14A2361E0E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2182308"/>
            <a:ext cx="282522" cy="294294"/>
          </a:xfrm>
          <a:prstGeom prst="rect">
            <a:avLst/>
          </a:prstGeom>
        </p:spPr>
      </p:pic>
      <p:sp>
        <p:nvSpPr>
          <p:cNvPr id="12" name="Action Button: Custom 16">
            <a:hlinkClick r:id="" action="ppaction://noaction" highlightClick="1">
              <a:snd r:embed="rId6" name="2Q.wav"/>
            </a:hlinkClick>
            <a:extLst>
              <a:ext uri="{FF2B5EF4-FFF2-40B4-BE49-F238E27FC236}">
                <a16:creationId xmlns:a16="http://schemas.microsoft.com/office/drawing/2014/main" id="{A6AB63BB-D2D4-4CA3-9A9B-A98E6D3D9E7F}"/>
              </a:ext>
            </a:extLst>
          </p:cNvPr>
          <p:cNvSpPr/>
          <p:nvPr/>
        </p:nvSpPr>
        <p:spPr>
          <a:xfrm>
            <a:off x="4568941" y="257969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3" name="TextBox 12" descr="text box hiding answer">
            <a:extLst>
              <a:ext uri="{FF2B5EF4-FFF2-40B4-BE49-F238E27FC236}">
                <a16:creationId xmlns:a16="http://schemas.microsoft.com/office/drawing/2014/main" id="{E92D6685-FBFD-42E5-AAF2-341DD5E2AF22}"/>
              </a:ext>
            </a:extLst>
          </p:cNvPr>
          <p:cNvSpPr txBox="1"/>
          <p:nvPr/>
        </p:nvSpPr>
        <p:spPr>
          <a:xfrm>
            <a:off x="5233663" y="2684945"/>
            <a:ext cx="1341295" cy="29429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4" name="Picture 13" descr="green checkmark">
            <a:extLst>
              <a:ext uri="{FF2B5EF4-FFF2-40B4-BE49-F238E27FC236}">
                <a16:creationId xmlns:a16="http://schemas.microsoft.com/office/drawing/2014/main" id="{E2514E30-9AFE-4388-B41A-E8E0CD9259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2687226"/>
            <a:ext cx="282522" cy="294294"/>
          </a:xfrm>
          <a:prstGeom prst="rect">
            <a:avLst/>
          </a:prstGeom>
        </p:spPr>
      </p:pic>
      <p:sp>
        <p:nvSpPr>
          <p:cNvPr id="15" name="Action Button: Custom 16">
            <a:hlinkClick r:id="" action="ppaction://noaction" highlightClick="1">
              <a:snd r:embed="rId7" name="3Q.wav"/>
            </a:hlinkClick>
            <a:extLst>
              <a:ext uri="{FF2B5EF4-FFF2-40B4-BE49-F238E27FC236}">
                <a16:creationId xmlns:a16="http://schemas.microsoft.com/office/drawing/2014/main" id="{6B5589E9-8836-4718-AF74-626F1DED8CF1}"/>
              </a:ext>
            </a:extLst>
          </p:cNvPr>
          <p:cNvSpPr/>
          <p:nvPr/>
        </p:nvSpPr>
        <p:spPr>
          <a:xfrm>
            <a:off x="4566863" y="307879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6" name="TextBox 15" descr="text box hiding answer">
            <a:extLst>
              <a:ext uri="{FF2B5EF4-FFF2-40B4-BE49-F238E27FC236}">
                <a16:creationId xmlns:a16="http://schemas.microsoft.com/office/drawing/2014/main" id="{F0C6A3A2-5CEB-442B-B6EF-DB3C413FC544}"/>
              </a:ext>
            </a:extLst>
          </p:cNvPr>
          <p:cNvSpPr txBox="1"/>
          <p:nvPr/>
        </p:nvSpPr>
        <p:spPr>
          <a:xfrm>
            <a:off x="5284448" y="3193834"/>
            <a:ext cx="1263396" cy="29429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7" name="Picture 16" descr="green checkmark">
            <a:extLst>
              <a:ext uri="{FF2B5EF4-FFF2-40B4-BE49-F238E27FC236}">
                <a16:creationId xmlns:a16="http://schemas.microsoft.com/office/drawing/2014/main" id="{12DE5D1F-F15E-4F13-AFDB-9144DAAF51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942" y="3161693"/>
            <a:ext cx="282522" cy="294294"/>
          </a:xfrm>
          <a:prstGeom prst="rect">
            <a:avLst/>
          </a:prstGeom>
        </p:spPr>
      </p:pic>
      <p:sp>
        <p:nvSpPr>
          <p:cNvPr id="18" name="Action Button: Custom 16">
            <a:hlinkClick r:id="" action="ppaction://noaction" highlightClick="1">
              <a:snd r:embed="rId8" name="4Q.wav"/>
            </a:hlinkClick>
            <a:extLst>
              <a:ext uri="{FF2B5EF4-FFF2-40B4-BE49-F238E27FC236}">
                <a16:creationId xmlns:a16="http://schemas.microsoft.com/office/drawing/2014/main" id="{590297FD-5142-44E6-879C-E5E07FE67A5B}"/>
              </a:ext>
            </a:extLst>
          </p:cNvPr>
          <p:cNvSpPr/>
          <p:nvPr/>
        </p:nvSpPr>
        <p:spPr>
          <a:xfrm>
            <a:off x="4566863" y="357788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9" name="TextBox 18" descr="text box hiding answer">
            <a:extLst>
              <a:ext uri="{FF2B5EF4-FFF2-40B4-BE49-F238E27FC236}">
                <a16:creationId xmlns:a16="http://schemas.microsoft.com/office/drawing/2014/main" id="{5AE88CC0-92CB-4707-BBD9-B1480036CADC}"/>
              </a:ext>
            </a:extLst>
          </p:cNvPr>
          <p:cNvSpPr txBox="1"/>
          <p:nvPr/>
        </p:nvSpPr>
        <p:spPr>
          <a:xfrm>
            <a:off x="5248892" y="3693574"/>
            <a:ext cx="1982767" cy="29429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0" name="Picture 19" descr="green checkmark">
            <a:extLst>
              <a:ext uri="{FF2B5EF4-FFF2-40B4-BE49-F238E27FC236}">
                <a16:creationId xmlns:a16="http://schemas.microsoft.com/office/drawing/2014/main" id="{23CDFD91-3F46-4B51-AE6F-6DC66D5296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942" y="3696307"/>
            <a:ext cx="282522" cy="294294"/>
          </a:xfrm>
          <a:prstGeom prst="rect">
            <a:avLst/>
          </a:prstGeom>
        </p:spPr>
      </p:pic>
      <p:sp>
        <p:nvSpPr>
          <p:cNvPr id="21" name="Action Button: Custom 16">
            <a:hlinkClick r:id="" action="ppaction://noaction" highlightClick="1">
              <a:snd r:embed="rId9" name="5Q.wav"/>
            </a:hlinkClick>
            <a:extLst>
              <a:ext uri="{FF2B5EF4-FFF2-40B4-BE49-F238E27FC236}">
                <a16:creationId xmlns:a16="http://schemas.microsoft.com/office/drawing/2014/main" id="{7771A121-20E6-40F6-9313-08718BEC969F}"/>
              </a:ext>
            </a:extLst>
          </p:cNvPr>
          <p:cNvSpPr/>
          <p:nvPr/>
        </p:nvSpPr>
        <p:spPr>
          <a:xfrm>
            <a:off x="4566863" y="407698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TextBox 21" descr="text box hiding answer">
            <a:extLst>
              <a:ext uri="{FF2B5EF4-FFF2-40B4-BE49-F238E27FC236}">
                <a16:creationId xmlns:a16="http://schemas.microsoft.com/office/drawing/2014/main" id="{39864022-9D52-41D7-ADF5-486FC7AE8C46}"/>
              </a:ext>
            </a:extLst>
          </p:cNvPr>
          <p:cNvSpPr txBox="1"/>
          <p:nvPr/>
        </p:nvSpPr>
        <p:spPr>
          <a:xfrm>
            <a:off x="5233910" y="4218471"/>
            <a:ext cx="1389917" cy="29429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3" name="Picture 22" descr="green checkmark">
            <a:extLst>
              <a:ext uri="{FF2B5EF4-FFF2-40B4-BE49-F238E27FC236}">
                <a16:creationId xmlns:a16="http://schemas.microsoft.com/office/drawing/2014/main" id="{1404EFDF-1152-4C2F-9DD6-2B0F7A7A47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4148971"/>
            <a:ext cx="282522" cy="294294"/>
          </a:xfrm>
          <a:prstGeom prst="rect">
            <a:avLst/>
          </a:prstGeom>
        </p:spPr>
      </p:pic>
      <p:sp>
        <p:nvSpPr>
          <p:cNvPr id="24" name="Action Button: Custom 16">
            <a:hlinkClick r:id="" action="ppaction://noaction" highlightClick="1">
              <a:snd r:embed="rId10" name="6Q.wav"/>
            </a:hlinkClick>
            <a:extLst>
              <a:ext uri="{FF2B5EF4-FFF2-40B4-BE49-F238E27FC236}">
                <a16:creationId xmlns:a16="http://schemas.microsoft.com/office/drawing/2014/main" id="{1BAF7008-F6F2-45E0-8B2D-908BC180578A}"/>
              </a:ext>
            </a:extLst>
          </p:cNvPr>
          <p:cNvSpPr/>
          <p:nvPr/>
        </p:nvSpPr>
        <p:spPr>
          <a:xfrm>
            <a:off x="4571657" y="457607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5" name="TextBox 24" descr="text box hiding answer">
            <a:extLst>
              <a:ext uri="{FF2B5EF4-FFF2-40B4-BE49-F238E27FC236}">
                <a16:creationId xmlns:a16="http://schemas.microsoft.com/office/drawing/2014/main" id="{88A30BD0-5C63-469A-8B8B-2585E2A4B51C}"/>
              </a:ext>
            </a:extLst>
          </p:cNvPr>
          <p:cNvSpPr txBox="1"/>
          <p:nvPr/>
        </p:nvSpPr>
        <p:spPr>
          <a:xfrm>
            <a:off x="5213684" y="4689299"/>
            <a:ext cx="1682698" cy="294295"/>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6" name="Picture 25" descr="green checkmark">
            <a:extLst>
              <a:ext uri="{FF2B5EF4-FFF2-40B4-BE49-F238E27FC236}">
                <a16:creationId xmlns:a16="http://schemas.microsoft.com/office/drawing/2014/main" id="{E6CE08E1-7A35-46AF-8F1C-FCFB9B3352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80" y="4644192"/>
            <a:ext cx="282522" cy="294294"/>
          </a:xfrm>
          <a:prstGeom prst="rect">
            <a:avLst/>
          </a:prstGeom>
        </p:spPr>
      </p:pic>
      <p:sp>
        <p:nvSpPr>
          <p:cNvPr id="27" name="Action Button: Custom 16">
            <a:hlinkClick r:id="" action="ppaction://noaction" highlightClick="1">
              <a:snd r:embed="rId11" name="7Q.wav"/>
            </a:hlinkClick>
            <a:extLst>
              <a:ext uri="{FF2B5EF4-FFF2-40B4-BE49-F238E27FC236}">
                <a16:creationId xmlns:a16="http://schemas.microsoft.com/office/drawing/2014/main" id="{178C7A86-2D24-41EE-A1AC-15DB8D9E9222}"/>
              </a:ext>
            </a:extLst>
          </p:cNvPr>
          <p:cNvSpPr/>
          <p:nvPr/>
        </p:nvSpPr>
        <p:spPr>
          <a:xfrm>
            <a:off x="4577057" y="507517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8" name="TextBox 27" descr="text box hiding answer">
            <a:extLst>
              <a:ext uri="{FF2B5EF4-FFF2-40B4-BE49-F238E27FC236}">
                <a16:creationId xmlns:a16="http://schemas.microsoft.com/office/drawing/2014/main" id="{74D6E273-9236-4949-8DA7-462FAB2AD4B3}"/>
              </a:ext>
            </a:extLst>
          </p:cNvPr>
          <p:cNvSpPr txBox="1"/>
          <p:nvPr/>
        </p:nvSpPr>
        <p:spPr>
          <a:xfrm>
            <a:off x="1657560" y="3917961"/>
            <a:ext cx="128365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9" name="Picture 28" descr="green checkmark">
            <a:extLst>
              <a:ext uri="{FF2B5EF4-FFF2-40B4-BE49-F238E27FC236}">
                <a16:creationId xmlns:a16="http://schemas.microsoft.com/office/drawing/2014/main" id="{9F8FC299-2A90-4AB2-BE35-03EE7DB09B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80" y="5150815"/>
            <a:ext cx="282522" cy="294294"/>
          </a:xfrm>
          <a:prstGeom prst="rect">
            <a:avLst/>
          </a:prstGeom>
        </p:spPr>
      </p:pic>
      <p:sp>
        <p:nvSpPr>
          <p:cNvPr id="30" name="Action Button: Custom 16">
            <a:hlinkClick r:id="" action="ppaction://noaction" highlightClick="1">
              <a:snd r:embed="rId12" name="8Q.wav"/>
            </a:hlinkClick>
            <a:extLst>
              <a:ext uri="{FF2B5EF4-FFF2-40B4-BE49-F238E27FC236}">
                <a16:creationId xmlns:a16="http://schemas.microsoft.com/office/drawing/2014/main" id="{A7143944-3126-4F75-BB60-B3E6B782F21F}"/>
              </a:ext>
            </a:extLst>
          </p:cNvPr>
          <p:cNvSpPr/>
          <p:nvPr/>
        </p:nvSpPr>
        <p:spPr>
          <a:xfrm>
            <a:off x="4561943" y="557426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1" name="TextBox 30" descr="text box hiding answer">
            <a:extLst>
              <a:ext uri="{FF2B5EF4-FFF2-40B4-BE49-F238E27FC236}">
                <a16:creationId xmlns:a16="http://schemas.microsoft.com/office/drawing/2014/main" id="{3F8D0C55-57EF-432D-8E09-A0432E148FA5}"/>
              </a:ext>
            </a:extLst>
          </p:cNvPr>
          <p:cNvSpPr txBox="1"/>
          <p:nvPr/>
        </p:nvSpPr>
        <p:spPr>
          <a:xfrm>
            <a:off x="1652731" y="4382393"/>
            <a:ext cx="129331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2" name="Picture 31" descr="green checkmark">
            <a:extLst>
              <a:ext uri="{FF2B5EF4-FFF2-40B4-BE49-F238E27FC236}">
                <a16:creationId xmlns:a16="http://schemas.microsoft.com/office/drawing/2014/main" id="{746FB989-13B0-4C00-A99B-A80DF277FD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80" y="5654028"/>
            <a:ext cx="282522" cy="294294"/>
          </a:xfrm>
          <a:prstGeom prst="rect">
            <a:avLst/>
          </a:prstGeom>
        </p:spPr>
      </p:pic>
      <p:pic>
        <p:nvPicPr>
          <p:cNvPr id="33" name="Picture 32">
            <a:extLst>
              <a:ext uri="{FF2B5EF4-FFF2-40B4-BE49-F238E27FC236}">
                <a16:creationId xmlns:a16="http://schemas.microsoft.com/office/drawing/2014/main" id="{A7B5B6DB-3C6E-493F-802A-903E65C91AE3}"/>
              </a:ext>
            </a:extLst>
          </p:cNvPr>
          <p:cNvPicPr>
            <a:picLocks noChangeAspect="1"/>
          </p:cNvPicPr>
          <p:nvPr/>
        </p:nvPicPr>
        <p:blipFill>
          <a:blip r:embed="rId13"/>
          <a:stretch>
            <a:fillRect/>
          </a:stretch>
        </p:blipFill>
        <p:spPr>
          <a:xfrm>
            <a:off x="1795610" y="3873795"/>
            <a:ext cx="1422996" cy="2280443"/>
          </a:xfrm>
          <a:prstGeom prst="rect">
            <a:avLst/>
          </a:prstGeom>
        </p:spPr>
      </p:pic>
      <p:pic>
        <p:nvPicPr>
          <p:cNvPr id="34" name="Picture 33" descr="A picture containing toy, doll&#10;&#10;Description automatically generated">
            <a:extLst>
              <a:ext uri="{FF2B5EF4-FFF2-40B4-BE49-F238E27FC236}">
                <a16:creationId xmlns:a16="http://schemas.microsoft.com/office/drawing/2014/main" id="{E53FDD77-182B-4FE9-8201-02D2662D926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9231" y="3812950"/>
            <a:ext cx="1539541" cy="2341288"/>
          </a:xfrm>
          <a:prstGeom prst="rect">
            <a:avLst/>
          </a:prstGeom>
        </p:spPr>
      </p:pic>
      <p:sp>
        <p:nvSpPr>
          <p:cNvPr id="35" name="TextBox 34" descr="text box hiding answer">
            <a:extLst>
              <a:ext uri="{FF2B5EF4-FFF2-40B4-BE49-F238E27FC236}">
                <a16:creationId xmlns:a16="http://schemas.microsoft.com/office/drawing/2014/main" id="{26DECB84-FE23-4567-8F40-BF6CBB00B9D1}"/>
              </a:ext>
            </a:extLst>
          </p:cNvPr>
          <p:cNvSpPr txBox="1"/>
          <p:nvPr/>
        </p:nvSpPr>
        <p:spPr>
          <a:xfrm>
            <a:off x="5284448" y="5165254"/>
            <a:ext cx="1682698" cy="27985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6" name="TextBox 35" descr="text box hiding answer">
            <a:extLst>
              <a:ext uri="{FF2B5EF4-FFF2-40B4-BE49-F238E27FC236}">
                <a16:creationId xmlns:a16="http://schemas.microsoft.com/office/drawing/2014/main" id="{36E236EB-01DB-4957-9295-303ABB05B34E}"/>
              </a:ext>
            </a:extLst>
          </p:cNvPr>
          <p:cNvSpPr txBox="1"/>
          <p:nvPr/>
        </p:nvSpPr>
        <p:spPr>
          <a:xfrm>
            <a:off x="5200799" y="5659704"/>
            <a:ext cx="2037152" cy="279856"/>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0642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6" grpId="0" animBg="1"/>
      <p:bldP spid="19" grpId="0" animBg="1"/>
      <p:bldP spid="22" grpId="0" animBg="1"/>
      <p:bldP spid="25" grpId="0" animBg="1"/>
      <p:bldP spid="35" grpId="0" animBg="1"/>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389370" cy="707849"/>
          </a:xfrm>
        </p:spPr>
        <p:txBody>
          <a:bodyPr>
            <a:normAutofit/>
          </a:bodyPr>
          <a:lstStyle/>
          <a:p>
            <a:r>
              <a:rPr lang="en-GB" sz="3200" b="1" dirty="0">
                <a:solidFill>
                  <a:schemeClr val="bg1"/>
                </a:solidFill>
              </a:rPr>
              <a:t>Ein Tag in der Stadt</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1" y="1296001"/>
            <a:ext cx="39919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und Andrea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planen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Tag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zusammen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ounded Rectangle 11">
            <a:extLst>
              <a:ext uri="{FF2B5EF4-FFF2-40B4-BE49-F238E27FC236}">
                <a16:creationId xmlns:a16="http://schemas.microsoft.com/office/drawing/2014/main" id="{94853B46-8F2A-43B7-8D98-2A086044995D}"/>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6">
            <a:extLst>
              <a:ext uri="{FF2B5EF4-FFF2-40B4-BE49-F238E27FC236}">
                <a16:creationId xmlns:a16="http://schemas.microsoft.com/office/drawing/2014/main" id="{E8D980E8-8275-4B15-A54F-18A5EDF824A5}"/>
              </a:ext>
            </a:extLst>
          </p:cNvPr>
          <p:cNvGraphicFramePr>
            <a:graphicFrameLocks noGrp="1"/>
          </p:cNvGraphicFramePr>
          <p:nvPr>
            <p:extLst>
              <p:ext uri="{D42A27DB-BD31-4B8C-83A1-F6EECF244321}">
                <p14:modId xmlns:p14="http://schemas.microsoft.com/office/powerpoint/2010/main" val="2602531595"/>
              </p:ext>
            </p:extLst>
          </p:nvPr>
        </p:nvGraphicFramePr>
        <p:xfrm>
          <a:off x="4351154" y="1363507"/>
          <a:ext cx="7606173" cy="4677576"/>
        </p:xfrm>
        <a:graphic>
          <a:graphicData uri="http://schemas.openxmlformats.org/drawingml/2006/table">
            <a:tbl>
              <a:tblPr firstRow="1" bandRow="1">
                <a:tableStyleId>{00A15C55-8517-42AA-B614-E9B94910E393}</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solidFill>
                            <a:schemeClr val="accent5">
                              <a:lumMod val="50000"/>
                            </a:schemeClr>
                          </a:solidFill>
                          <a:effectLst/>
                          <a:uLnTx/>
                          <a:uFillTx/>
                        </a:rPr>
                        <a:t>wollen</a:t>
                      </a:r>
                      <a:endParaRPr kumimoji="0" lang="en-GB" sz="2000" u="none" strike="noStrike" kern="1200" cap="none" spc="0" normalizeH="0" baseline="0" noProof="0" dirty="0">
                        <a:ln>
                          <a:noFill/>
                        </a:ln>
                        <a:solidFill>
                          <a:schemeClr val="accent5">
                            <a:lumMod val="50000"/>
                          </a:schemeClr>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u="none" strike="noStrike" kern="1200" cap="none" spc="0" normalizeH="0" baseline="0" noProof="0" dirty="0">
                          <a:ln>
                            <a:noFill/>
                          </a:ln>
                          <a:solidFill>
                            <a:schemeClr val="accent5">
                              <a:lumMod val="50000"/>
                            </a:schemeClr>
                          </a:solidFill>
                          <a:effectLst/>
                          <a:uLnTx/>
                          <a:uFillTx/>
                        </a:rPr>
                        <a:t>(feel like)</a:t>
                      </a:r>
                      <a:endParaRPr lang="en-GB" sz="2000" b="0" dirty="0">
                        <a:solidFill>
                          <a:schemeClr val="accent5">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Lust </a:t>
                      </a:r>
                      <a:r>
                        <a:rPr lang="en-GB" sz="2000" dirty="0" err="1">
                          <a:solidFill>
                            <a:schemeClr val="accent5">
                              <a:lumMod val="50000"/>
                            </a:schemeClr>
                          </a:solidFill>
                        </a:rPr>
                        <a:t>haben</a:t>
                      </a:r>
                      <a:endParaRPr lang="en-GB" sz="2000" b="0" dirty="0">
                        <a:solidFill>
                          <a:schemeClr val="accent5">
                            <a:lumMod val="50000"/>
                          </a:schemeClr>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solidFill>
                            <a:schemeClr val="accent5">
                              <a:lumMod val="50000"/>
                            </a:schemeClr>
                          </a:solidFill>
                        </a:rPr>
                        <a:t>(feel like)</a:t>
                      </a:r>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machen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gehen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gehen</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r>
                        <a:rPr lang="en-GB" sz="2000" dirty="0" err="1"/>
                        <a:t>te</a:t>
                      </a: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essen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essen</a:t>
                      </a:r>
                      <a:endParaRPr lang="en-GB" sz="2000" dirty="0">
                        <a:solidFill>
                          <a:schemeClr val="accent1">
                            <a:lumMod val="50000"/>
                          </a:schemeClr>
                        </a:solidFill>
                      </a:endParaRP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gehen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besuchen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zu</a:t>
                      </a:r>
                      <a:r>
                        <a:rPr lang="en-GB" sz="2000" dirty="0">
                          <a:solidFill>
                            <a:schemeClr val="accent1">
                              <a:lumMod val="50000"/>
                            </a:schemeClr>
                          </a:solidFill>
                        </a:rPr>
                        <a:t> </a:t>
                      </a:r>
                      <a:r>
                        <a:rPr lang="en-GB" sz="2000" dirty="0" err="1">
                          <a:solidFill>
                            <a:schemeClr val="accent1">
                              <a:lumMod val="50000"/>
                            </a:schemeClr>
                          </a:solidFill>
                        </a:rPr>
                        <a:t>lernen</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9" name="Action Button: Custom 16">
            <a:hlinkClick r:id="" action="ppaction://noaction" highlightClick="1">
              <a:snd r:embed="rId4" name="1A.wav"/>
            </a:hlinkClick>
            <a:extLst>
              <a:ext uri="{FF2B5EF4-FFF2-40B4-BE49-F238E27FC236}">
                <a16:creationId xmlns:a16="http://schemas.microsoft.com/office/drawing/2014/main" id="{05429BBE-1A8F-4F08-9B89-4E89DEA08F30}"/>
              </a:ext>
            </a:extLst>
          </p:cNvPr>
          <p:cNvSpPr/>
          <p:nvPr/>
        </p:nvSpPr>
        <p:spPr>
          <a:xfrm>
            <a:off x="4566123" y="215262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1" name="Picture 10" descr="green checkmark">
            <a:extLst>
              <a:ext uri="{FF2B5EF4-FFF2-40B4-BE49-F238E27FC236}">
                <a16:creationId xmlns:a16="http://schemas.microsoft.com/office/drawing/2014/main" id="{583EE31F-048B-462B-A3AE-14A2361E0E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2182308"/>
            <a:ext cx="282522" cy="294294"/>
          </a:xfrm>
          <a:prstGeom prst="rect">
            <a:avLst/>
          </a:prstGeom>
        </p:spPr>
      </p:pic>
      <p:sp>
        <p:nvSpPr>
          <p:cNvPr id="12" name="Action Button: Custom 16">
            <a:hlinkClick r:id="" action="ppaction://noaction" highlightClick="1">
              <a:snd r:embed="rId6" name="2A.wav"/>
            </a:hlinkClick>
            <a:extLst>
              <a:ext uri="{FF2B5EF4-FFF2-40B4-BE49-F238E27FC236}">
                <a16:creationId xmlns:a16="http://schemas.microsoft.com/office/drawing/2014/main" id="{A6AB63BB-D2D4-4CA3-9A9B-A98E6D3D9E7F}"/>
              </a:ext>
            </a:extLst>
          </p:cNvPr>
          <p:cNvSpPr/>
          <p:nvPr/>
        </p:nvSpPr>
        <p:spPr>
          <a:xfrm>
            <a:off x="4566123" y="260978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14" name="Picture 13" descr="green checkmark">
            <a:extLst>
              <a:ext uri="{FF2B5EF4-FFF2-40B4-BE49-F238E27FC236}">
                <a16:creationId xmlns:a16="http://schemas.microsoft.com/office/drawing/2014/main" id="{E2514E30-9AFE-4388-B41A-E8E0CD9259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2687226"/>
            <a:ext cx="282522" cy="294294"/>
          </a:xfrm>
          <a:prstGeom prst="rect">
            <a:avLst/>
          </a:prstGeom>
        </p:spPr>
      </p:pic>
      <p:sp>
        <p:nvSpPr>
          <p:cNvPr id="15" name="Action Button: Custom 16">
            <a:hlinkClick r:id="" action="ppaction://noaction" highlightClick="1">
              <a:snd r:embed="rId7" name="3A.wav"/>
            </a:hlinkClick>
            <a:extLst>
              <a:ext uri="{FF2B5EF4-FFF2-40B4-BE49-F238E27FC236}">
                <a16:creationId xmlns:a16="http://schemas.microsoft.com/office/drawing/2014/main" id="{6B5589E9-8836-4718-AF74-626F1DED8CF1}"/>
              </a:ext>
            </a:extLst>
          </p:cNvPr>
          <p:cNvSpPr/>
          <p:nvPr/>
        </p:nvSpPr>
        <p:spPr>
          <a:xfrm>
            <a:off x="4564045" y="310500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pic>
        <p:nvPicPr>
          <p:cNvPr id="17" name="Picture 16" descr="green checkmark">
            <a:extLst>
              <a:ext uri="{FF2B5EF4-FFF2-40B4-BE49-F238E27FC236}">
                <a16:creationId xmlns:a16="http://schemas.microsoft.com/office/drawing/2014/main" id="{12DE5D1F-F15E-4F13-AFDB-9144DAAF51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942" y="3161693"/>
            <a:ext cx="282522" cy="294294"/>
          </a:xfrm>
          <a:prstGeom prst="rect">
            <a:avLst/>
          </a:prstGeom>
        </p:spPr>
      </p:pic>
      <p:sp>
        <p:nvSpPr>
          <p:cNvPr id="18" name="Action Button: Custom 16">
            <a:hlinkClick r:id="" action="ppaction://noaction" highlightClick="1">
              <a:snd r:embed="rId8" name="4A.wav"/>
            </a:hlinkClick>
            <a:extLst>
              <a:ext uri="{FF2B5EF4-FFF2-40B4-BE49-F238E27FC236}">
                <a16:creationId xmlns:a16="http://schemas.microsoft.com/office/drawing/2014/main" id="{590297FD-5142-44E6-879C-E5E07FE67A5B}"/>
              </a:ext>
            </a:extLst>
          </p:cNvPr>
          <p:cNvSpPr/>
          <p:nvPr/>
        </p:nvSpPr>
        <p:spPr>
          <a:xfrm>
            <a:off x="4564045" y="360023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20" name="Picture 19" descr="green checkmark">
            <a:extLst>
              <a:ext uri="{FF2B5EF4-FFF2-40B4-BE49-F238E27FC236}">
                <a16:creationId xmlns:a16="http://schemas.microsoft.com/office/drawing/2014/main" id="{23CDFD91-3F46-4B51-AE6F-6DC66D5296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28942" y="3696307"/>
            <a:ext cx="282522" cy="294294"/>
          </a:xfrm>
          <a:prstGeom prst="rect">
            <a:avLst/>
          </a:prstGeom>
        </p:spPr>
      </p:pic>
      <p:sp>
        <p:nvSpPr>
          <p:cNvPr id="21" name="Action Button: Custom 16">
            <a:hlinkClick r:id="" action="ppaction://noaction" highlightClick="1">
              <a:snd r:embed="rId9" name="5A.wav"/>
            </a:hlinkClick>
            <a:extLst>
              <a:ext uri="{FF2B5EF4-FFF2-40B4-BE49-F238E27FC236}">
                <a16:creationId xmlns:a16="http://schemas.microsoft.com/office/drawing/2014/main" id="{7771A121-20E6-40F6-9313-08718BEC969F}"/>
              </a:ext>
            </a:extLst>
          </p:cNvPr>
          <p:cNvSpPr/>
          <p:nvPr/>
        </p:nvSpPr>
        <p:spPr>
          <a:xfrm>
            <a:off x="4564045" y="409545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23" name="Picture 22" descr="green checkmark">
            <a:extLst>
              <a:ext uri="{FF2B5EF4-FFF2-40B4-BE49-F238E27FC236}">
                <a16:creationId xmlns:a16="http://schemas.microsoft.com/office/drawing/2014/main" id="{1404EFDF-1152-4C2F-9DD6-2B0F7A7A47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2986" y="4148971"/>
            <a:ext cx="282522" cy="294294"/>
          </a:xfrm>
          <a:prstGeom prst="rect">
            <a:avLst/>
          </a:prstGeom>
        </p:spPr>
      </p:pic>
      <p:sp>
        <p:nvSpPr>
          <p:cNvPr id="24" name="Action Button: Custom 16">
            <a:hlinkClick r:id="" action="ppaction://noaction" highlightClick="1">
              <a:snd r:embed="rId10" name="6A.wav"/>
            </a:hlinkClick>
            <a:extLst>
              <a:ext uri="{FF2B5EF4-FFF2-40B4-BE49-F238E27FC236}">
                <a16:creationId xmlns:a16="http://schemas.microsoft.com/office/drawing/2014/main" id="{1BAF7008-F6F2-45E0-8B2D-908BC180578A}"/>
              </a:ext>
            </a:extLst>
          </p:cNvPr>
          <p:cNvSpPr/>
          <p:nvPr/>
        </p:nvSpPr>
        <p:spPr>
          <a:xfrm>
            <a:off x="4568839" y="4590679"/>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6" name="Picture 25" descr="green checkmark">
            <a:extLst>
              <a:ext uri="{FF2B5EF4-FFF2-40B4-BE49-F238E27FC236}">
                <a16:creationId xmlns:a16="http://schemas.microsoft.com/office/drawing/2014/main" id="{E6CE08E1-7A35-46AF-8F1C-FCFB9B3352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80" y="4644192"/>
            <a:ext cx="282522" cy="294294"/>
          </a:xfrm>
          <a:prstGeom prst="rect">
            <a:avLst/>
          </a:prstGeom>
        </p:spPr>
      </p:pic>
      <p:sp>
        <p:nvSpPr>
          <p:cNvPr id="27" name="Action Button: Custom 16">
            <a:hlinkClick r:id="" action="ppaction://noaction" highlightClick="1">
              <a:snd r:embed="rId11" name="7A.wav"/>
            </a:hlinkClick>
            <a:extLst>
              <a:ext uri="{FF2B5EF4-FFF2-40B4-BE49-F238E27FC236}">
                <a16:creationId xmlns:a16="http://schemas.microsoft.com/office/drawing/2014/main" id="{178C7A86-2D24-41EE-A1AC-15DB8D9E9222}"/>
              </a:ext>
            </a:extLst>
          </p:cNvPr>
          <p:cNvSpPr/>
          <p:nvPr/>
        </p:nvSpPr>
        <p:spPr>
          <a:xfrm>
            <a:off x="4574239" y="508590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8" name="TextBox 27" descr="text box hiding answer">
            <a:extLst>
              <a:ext uri="{FF2B5EF4-FFF2-40B4-BE49-F238E27FC236}">
                <a16:creationId xmlns:a16="http://schemas.microsoft.com/office/drawing/2014/main" id="{74D6E273-9236-4949-8DA7-462FAB2AD4B3}"/>
              </a:ext>
            </a:extLst>
          </p:cNvPr>
          <p:cNvSpPr txBox="1"/>
          <p:nvPr/>
        </p:nvSpPr>
        <p:spPr>
          <a:xfrm>
            <a:off x="1657560" y="3917961"/>
            <a:ext cx="128365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9" name="Picture 28" descr="green checkmark">
            <a:extLst>
              <a:ext uri="{FF2B5EF4-FFF2-40B4-BE49-F238E27FC236}">
                <a16:creationId xmlns:a16="http://schemas.microsoft.com/office/drawing/2014/main" id="{9F8FC299-2A90-4AB2-BE35-03EE7DB09B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80" y="5150815"/>
            <a:ext cx="282522" cy="294294"/>
          </a:xfrm>
          <a:prstGeom prst="rect">
            <a:avLst/>
          </a:prstGeom>
        </p:spPr>
      </p:pic>
      <p:sp>
        <p:nvSpPr>
          <p:cNvPr id="30" name="Action Button: Custom 16">
            <a:hlinkClick r:id="" action="ppaction://noaction" highlightClick="1">
              <a:snd r:embed="rId12" name="8A.wav"/>
            </a:hlinkClick>
            <a:extLst>
              <a:ext uri="{FF2B5EF4-FFF2-40B4-BE49-F238E27FC236}">
                <a16:creationId xmlns:a16="http://schemas.microsoft.com/office/drawing/2014/main" id="{A7143944-3126-4F75-BB60-B3E6B782F21F}"/>
              </a:ext>
            </a:extLst>
          </p:cNvPr>
          <p:cNvSpPr/>
          <p:nvPr/>
        </p:nvSpPr>
        <p:spPr>
          <a:xfrm>
            <a:off x="4564045" y="558112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1" name="TextBox 30" descr="text box hiding answer">
            <a:extLst>
              <a:ext uri="{FF2B5EF4-FFF2-40B4-BE49-F238E27FC236}">
                <a16:creationId xmlns:a16="http://schemas.microsoft.com/office/drawing/2014/main" id="{3F8D0C55-57EF-432D-8E09-A0432E148FA5}"/>
              </a:ext>
            </a:extLst>
          </p:cNvPr>
          <p:cNvSpPr txBox="1"/>
          <p:nvPr/>
        </p:nvSpPr>
        <p:spPr>
          <a:xfrm>
            <a:off x="1652731" y="4382393"/>
            <a:ext cx="1293310"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2" name="Picture 31" descr="green checkmark">
            <a:extLst>
              <a:ext uri="{FF2B5EF4-FFF2-40B4-BE49-F238E27FC236}">
                <a16:creationId xmlns:a16="http://schemas.microsoft.com/office/drawing/2014/main" id="{746FB989-13B0-4C00-A99B-A80DF277FD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580" y="5654028"/>
            <a:ext cx="282522" cy="294294"/>
          </a:xfrm>
          <a:prstGeom prst="rect">
            <a:avLst/>
          </a:prstGeom>
        </p:spPr>
      </p:pic>
      <p:pic>
        <p:nvPicPr>
          <p:cNvPr id="33" name="Picture 32">
            <a:extLst>
              <a:ext uri="{FF2B5EF4-FFF2-40B4-BE49-F238E27FC236}">
                <a16:creationId xmlns:a16="http://schemas.microsoft.com/office/drawing/2014/main" id="{A7B5B6DB-3C6E-493F-802A-903E65C91AE3}"/>
              </a:ext>
            </a:extLst>
          </p:cNvPr>
          <p:cNvPicPr>
            <a:picLocks noChangeAspect="1"/>
          </p:cNvPicPr>
          <p:nvPr/>
        </p:nvPicPr>
        <p:blipFill>
          <a:blip r:embed="rId13"/>
          <a:stretch>
            <a:fillRect/>
          </a:stretch>
        </p:blipFill>
        <p:spPr>
          <a:xfrm>
            <a:off x="1795610" y="3873795"/>
            <a:ext cx="1422996" cy="2280443"/>
          </a:xfrm>
          <a:prstGeom prst="rect">
            <a:avLst/>
          </a:prstGeom>
        </p:spPr>
      </p:pic>
      <p:pic>
        <p:nvPicPr>
          <p:cNvPr id="34" name="Picture 33" descr="A picture containing toy, doll&#10;&#10;Description automatically generated">
            <a:extLst>
              <a:ext uri="{FF2B5EF4-FFF2-40B4-BE49-F238E27FC236}">
                <a16:creationId xmlns:a16="http://schemas.microsoft.com/office/drawing/2014/main" id="{E53FDD77-182B-4FE9-8201-02D2662D926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9231" y="3812950"/>
            <a:ext cx="1539541" cy="2341288"/>
          </a:xfrm>
          <a:prstGeom prst="rect">
            <a:avLst/>
          </a:prstGeom>
        </p:spPr>
      </p:pic>
    </p:spTree>
    <p:extLst>
      <p:ext uri="{BB962C8B-B14F-4D97-AF65-F5344CB8AC3E}">
        <p14:creationId xmlns:p14="http://schemas.microsoft.com/office/powerpoint/2010/main" val="2480382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7F0B1E4-5002-4771-87E1-9188BB84B3E6}"/>
              </a:ext>
            </a:extLst>
          </p:cNvPr>
          <p:cNvPicPr>
            <a:picLocks noChangeAspect="1"/>
          </p:cNvPicPr>
          <p:nvPr/>
        </p:nvPicPr>
        <p:blipFill>
          <a:blip r:embed="rId3"/>
          <a:stretch>
            <a:fillRect/>
          </a:stretch>
        </p:blipFill>
        <p:spPr>
          <a:xfrm>
            <a:off x="111751" y="1259173"/>
            <a:ext cx="8508268" cy="503888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807200" cy="707849"/>
          </a:xfrm>
        </p:spPr>
        <p:txBody>
          <a:bodyPr>
            <a:normAutofit/>
          </a:bodyPr>
          <a:lstStyle/>
          <a:p>
            <a:r>
              <a:rPr lang="en-GB" sz="3400" b="1" dirty="0">
                <a:solidFill>
                  <a:schemeClr val="bg1"/>
                </a:solidFill>
              </a:rPr>
              <a:t>Eine </a:t>
            </a:r>
            <a:r>
              <a:rPr lang="en-GB" sz="3400" b="1" dirty="0" err="1">
                <a:solidFill>
                  <a:schemeClr val="bg1"/>
                </a:solidFill>
              </a:rPr>
              <a:t>Postkarte</a:t>
            </a:r>
            <a:r>
              <a:rPr lang="en-GB" sz="3400" b="1" dirty="0">
                <a:solidFill>
                  <a:schemeClr val="bg1"/>
                </a:solidFill>
              </a:rPr>
              <a:t> </a:t>
            </a:r>
            <a:r>
              <a:rPr lang="en-GB" sz="3400" b="1" dirty="0" err="1">
                <a:solidFill>
                  <a:schemeClr val="bg1"/>
                </a:solidFill>
              </a:rPr>
              <a:t>nach</a:t>
            </a:r>
            <a:r>
              <a:rPr lang="en-GB" sz="3400" b="1" dirty="0">
                <a:solidFill>
                  <a:schemeClr val="bg1"/>
                </a:solidFill>
              </a:rPr>
              <a:t> </a:t>
            </a:r>
            <a:r>
              <a:rPr lang="en-GB" sz="3400" b="1" dirty="0" err="1">
                <a:solidFill>
                  <a:schemeClr val="bg1"/>
                </a:solidFill>
              </a:rPr>
              <a:t>Hause</a:t>
            </a:r>
            <a:endParaRPr lang="en-GB" sz="3400" b="1" dirty="0">
              <a:solidFill>
                <a:schemeClr val="bg1"/>
              </a:solidFill>
            </a:endParaRPr>
          </a:p>
        </p:txBody>
      </p:sp>
      <p:sp>
        <p:nvSpPr>
          <p:cNvPr id="8" name="Rounded Rectangle 11">
            <a:extLst>
              <a:ext uri="{FF2B5EF4-FFF2-40B4-BE49-F238E27FC236}">
                <a16:creationId xmlns:a16="http://schemas.microsoft.com/office/drawing/2014/main" id="{10FDC2E3-892C-434F-A343-129D826B3C85}"/>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BAD09CDC-EAB1-4BAB-B809-0C158E6DB971}"/>
              </a:ext>
            </a:extLst>
          </p:cNvPr>
          <p:cNvSpPr txBox="1"/>
          <p:nvPr/>
        </p:nvSpPr>
        <p:spPr>
          <a:xfrm>
            <a:off x="329101" y="1421274"/>
            <a:ext cx="8073568" cy="4791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sz="2100" dirty="0">
                <a:solidFill>
                  <a:srgbClr val="4472C4">
                    <a:lumMod val="50000"/>
                  </a:srgbClr>
                </a:solidFill>
                <a:latin typeface="Ink Free" panose="03080402000500000000" pitchFamily="66" charset="0"/>
              </a:rPr>
              <a:t>Hallo Frau Hawkes!</a:t>
            </a:r>
          </a:p>
          <a:p>
            <a:pPr lvl="0">
              <a:spcAft>
                <a:spcPts val="800"/>
              </a:spcAft>
              <a:defRPr/>
            </a:pPr>
            <a:r>
              <a:rPr kumimoji="0" lang="en-GB" sz="2100" i="0" u="none" strike="noStrike" kern="1200" cap="none" spc="0" normalizeH="0" baseline="0" noProof="0" dirty="0">
                <a:ln>
                  <a:noFill/>
                </a:ln>
                <a:solidFill>
                  <a:srgbClr val="4472C4">
                    <a:lumMod val="50000"/>
                  </a:srgbClr>
                </a:solidFill>
                <a:effectLst/>
                <a:uLnTx/>
                <a:uFillTx/>
                <a:latin typeface="Ink Free" panose="03080402000500000000" pitchFamily="66" charset="0"/>
              </a:rPr>
              <a:t>1. </a:t>
            </a:r>
            <a:r>
              <a:rPr kumimoji="0" lang="en-GB" sz="2100" b="1" i="0" u="none" strike="noStrike" kern="1200" cap="none" spc="0" normalizeH="0" baseline="0" noProof="0" dirty="0" err="1">
                <a:ln>
                  <a:noFill/>
                </a:ln>
                <a:solidFill>
                  <a:srgbClr val="4472C4">
                    <a:lumMod val="50000"/>
                  </a:srgbClr>
                </a:solidFill>
                <a:effectLst/>
                <a:uLnTx/>
                <a:uFillTx/>
                <a:latin typeface="Ink Free" panose="03080402000500000000" pitchFamily="66" charset="0"/>
              </a:rPr>
              <a:t>Planst</a:t>
            </a:r>
            <a:r>
              <a:rPr kumimoji="0" lang="en-GB" sz="2100" b="1" i="0" u="none" strike="noStrike" kern="1200" cap="none" spc="0" normalizeH="0" baseline="0" noProof="0" dirty="0">
                <a:ln>
                  <a:noFill/>
                </a:ln>
                <a:solidFill>
                  <a:srgbClr val="4472C4">
                    <a:lumMod val="50000"/>
                  </a:srgbClr>
                </a:solidFill>
                <a:effectLst/>
                <a:uLnTx/>
                <a:uFillTx/>
                <a:latin typeface="Ink Free" panose="03080402000500000000" pitchFamily="66" charset="0"/>
              </a:rPr>
              <a:t>/</a:t>
            </a:r>
            <a:r>
              <a:rPr kumimoji="0" lang="en-GB" sz="2100" b="1" i="0" u="none" strike="noStrike" kern="1200" cap="none" spc="0" normalizeH="0" baseline="0" noProof="0" dirty="0" err="1">
                <a:ln>
                  <a:noFill/>
                </a:ln>
                <a:solidFill>
                  <a:srgbClr val="4472C4">
                    <a:lumMod val="50000"/>
                  </a:srgbClr>
                </a:solidFill>
                <a:effectLst/>
                <a:uLnTx/>
                <a:uFillTx/>
                <a:latin typeface="Ink Free" panose="03080402000500000000" pitchFamily="66" charset="0"/>
              </a:rPr>
              <a:t>Kannst</a:t>
            </a:r>
            <a:r>
              <a:rPr kumimoji="0" lang="en-GB" sz="2100" b="1" i="0" u="none" strike="noStrike" kern="1200" cap="none" spc="0" normalizeH="0" baseline="0" noProof="0" dirty="0">
                <a:ln>
                  <a:noFill/>
                </a:ln>
                <a:solidFill>
                  <a:srgbClr val="4472C4">
                    <a:lumMod val="50000"/>
                  </a:srgbClr>
                </a:solidFill>
                <a:effectLst/>
                <a:uLnTx/>
                <a:uFillTx/>
                <a:latin typeface="Ink Free" panose="03080402000500000000" pitchFamily="66" charset="0"/>
              </a:rPr>
              <a:t> </a:t>
            </a:r>
            <a:r>
              <a:rPr kumimoji="0" lang="en-GB" sz="2100" b="0" i="0" u="none" strike="noStrike" kern="1200" cap="none" spc="0" normalizeH="0" baseline="0" noProof="0" dirty="0">
                <a:ln>
                  <a:noFill/>
                </a:ln>
                <a:solidFill>
                  <a:srgbClr val="4472C4">
                    <a:lumMod val="50000"/>
                  </a:srgbClr>
                </a:solidFill>
                <a:effectLst/>
                <a:uLnTx/>
                <a:uFillTx/>
                <a:latin typeface="Ink Free" panose="03080402000500000000" pitchFamily="66" charset="0"/>
              </a:rPr>
              <a:t>du, </a:t>
            </a:r>
            <a:r>
              <a:rPr lang="en-GB" sz="2100" dirty="0" err="1">
                <a:solidFill>
                  <a:srgbClr val="4472C4">
                    <a:lumMod val="50000"/>
                  </a:srgbClr>
                </a:solidFill>
                <a:latin typeface="Ink Free" panose="03080402000500000000" pitchFamily="66" charset="0"/>
              </a:rPr>
              <a:t>nach</a:t>
            </a:r>
            <a:r>
              <a:rPr lang="en-GB" sz="2100" dirty="0">
                <a:solidFill>
                  <a:srgbClr val="4472C4">
                    <a:lumMod val="50000"/>
                  </a:srgbClr>
                </a:solidFill>
                <a:latin typeface="Ink Free" panose="03080402000500000000" pitchFamily="66" charset="0"/>
              </a:rPr>
              <a:t> Berlin </a:t>
            </a:r>
            <a:r>
              <a:rPr lang="en-GB" sz="2100" dirty="0" err="1">
                <a:solidFill>
                  <a:srgbClr val="4472C4">
                    <a:lumMod val="50000"/>
                  </a:srgbClr>
                </a:solidFill>
                <a:latin typeface="Ink Free" panose="03080402000500000000" pitchFamily="66" charset="0"/>
              </a:rPr>
              <a:t>zu</a:t>
            </a:r>
            <a:r>
              <a:rPr lang="en-GB" sz="2100"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kommen</a:t>
            </a:r>
            <a:r>
              <a:rPr lang="en-GB" sz="2100" dirty="0">
                <a:solidFill>
                  <a:srgbClr val="4472C4">
                    <a:lumMod val="50000"/>
                  </a:srgbClr>
                </a:solidFill>
                <a:latin typeface="Ink Free" panose="03080402000500000000" pitchFamily="66" charset="0"/>
              </a:rPr>
              <a:t>?</a:t>
            </a:r>
          </a:p>
          <a:p>
            <a:pPr lvl="0">
              <a:spcAft>
                <a:spcPts val="800"/>
              </a:spcAft>
              <a:defRPr/>
            </a:pPr>
            <a:r>
              <a:rPr lang="en-GB" sz="2100" dirty="0">
                <a:solidFill>
                  <a:srgbClr val="4472C4">
                    <a:lumMod val="50000"/>
                  </a:srgbClr>
                </a:solidFill>
                <a:latin typeface="Ink Free" panose="03080402000500000000" pitchFamily="66" charset="0"/>
              </a:rPr>
              <a:t>2. Die Stadt </a:t>
            </a:r>
            <a:r>
              <a:rPr lang="en-GB" sz="2100" dirty="0" err="1">
                <a:solidFill>
                  <a:srgbClr val="4472C4">
                    <a:lumMod val="50000"/>
                  </a:srgbClr>
                </a:solidFill>
                <a:latin typeface="Ink Free" panose="03080402000500000000" pitchFamily="66" charset="0"/>
              </a:rPr>
              <a:t>ist</a:t>
            </a:r>
            <a:r>
              <a:rPr lang="en-GB" sz="2100" dirty="0">
                <a:solidFill>
                  <a:srgbClr val="4472C4">
                    <a:lumMod val="50000"/>
                  </a:srgbClr>
                </a:solidFill>
                <a:latin typeface="Ink Free" panose="03080402000500000000" pitchFamily="66" charset="0"/>
              </a:rPr>
              <a:t> toll! </a:t>
            </a:r>
            <a:r>
              <a:rPr lang="en-GB" sz="2100" b="1" dirty="0">
                <a:solidFill>
                  <a:srgbClr val="4472C4">
                    <a:lumMod val="50000"/>
                  </a:srgbClr>
                </a:solidFill>
                <a:latin typeface="Ink Free" panose="03080402000500000000" pitchFamily="66" charset="0"/>
              </a:rPr>
              <a:t>Es </a:t>
            </a:r>
            <a:r>
              <a:rPr lang="en-GB" sz="2100" b="1" dirty="0" err="1">
                <a:solidFill>
                  <a:srgbClr val="4472C4">
                    <a:lumMod val="50000"/>
                  </a:srgbClr>
                </a:solidFill>
                <a:latin typeface="Ink Free" panose="03080402000500000000" pitchFamily="66" charset="0"/>
              </a:rPr>
              <a:t>gibt</a:t>
            </a:r>
            <a:r>
              <a:rPr lang="en-GB" sz="2100" b="1" dirty="0">
                <a:solidFill>
                  <a:srgbClr val="4472C4">
                    <a:lumMod val="50000"/>
                  </a:srgbClr>
                </a:solidFill>
                <a:latin typeface="Ink Free" panose="03080402000500000000" pitchFamily="66" charset="0"/>
              </a:rPr>
              <a:t>/du </a:t>
            </a:r>
            <a:r>
              <a:rPr lang="en-GB" sz="2100" b="1" dirty="0" err="1">
                <a:solidFill>
                  <a:srgbClr val="4472C4">
                    <a:lumMod val="50000"/>
                  </a:srgbClr>
                </a:solidFill>
                <a:latin typeface="Ink Free" panose="03080402000500000000" pitchFamily="66" charset="0"/>
              </a:rPr>
              <a:t>musst</a:t>
            </a:r>
            <a:r>
              <a:rPr lang="en-GB" sz="2100" b="1"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viel</a:t>
            </a:r>
            <a:r>
              <a:rPr lang="en-GB" sz="2100"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zu</a:t>
            </a:r>
            <a:r>
              <a:rPr lang="en-GB" sz="2100"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sehen</a:t>
            </a:r>
            <a:r>
              <a:rPr lang="en-GB" sz="2100" dirty="0">
                <a:solidFill>
                  <a:srgbClr val="4472C4">
                    <a:lumMod val="50000"/>
                  </a:srgbClr>
                </a:solidFill>
                <a:latin typeface="Ink Free" panose="03080402000500000000" pitchFamily="66" charset="0"/>
              </a:rPr>
              <a:t>.</a:t>
            </a:r>
          </a:p>
          <a:p>
            <a:pPr lvl="0">
              <a:spcAft>
                <a:spcPts val="800"/>
              </a:spcAft>
              <a:defRPr/>
            </a:pPr>
            <a:r>
              <a:rPr lang="en-GB" sz="2100" dirty="0">
                <a:solidFill>
                  <a:srgbClr val="4472C4">
                    <a:lumMod val="50000"/>
                  </a:srgbClr>
                </a:solidFill>
                <a:latin typeface="Ink Free" panose="03080402000500000000" pitchFamily="66" charset="0"/>
              </a:rPr>
              <a:t>3. Du</a:t>
            </a:r>
            <a:r>
              <a:rPr lang="en-GB" sz="2100" b="1" dirty="0">
                <a:solidFill>
                  <a:srgbClr val="4472C4">
                    <a:lumMod val="50000"/>
                  </a:srgbClr>
                </a:solidFill>
                <a:latin typeface="Ink Free" panose="03080402000500000000" pitchFamily="66" charset="0"/>
              </a:rPr>
              <a:t> </a:t>
            </a:r>
            <a:r>
              <a:rPr lang="en-GB" sz="2100" b="1" dirty="0" err="1">
                <a:solidFill>
                  <a:srgbClr val="4472C4">
                    <a:lumMod val="50000"/>
                  </a:srgbClr>
                </a:solidFill>
                <a:latin typeface="Ink Free" panose="03080402000500000000" pitchFamily="66" charset="0"/>
              </a:rPr>
              <a:t>wünschst</a:t>
            </a:r>
            <a:r>
              <a:rPr lang="en-GB" sz="2100" b="1" dirty="0">
                <a:solidFill>
                  <a:srgbClr val="4472C4">
                    <a:lumMod val="50000"/>
                  </a:srgbClr>
                </a:solidFill>
                <a:latin typeface="Ink Free" panose="03080402000500000000" pitchFamily="66" charset="0"/>
              </a:rPr>
              <a:t> </a:t>
            </a:r>
            <a:r>
              <a:rPr lang="en-GB" sz="2100" b="1" dirty="0" err="1">
                <a:solidFill>
                  <a:srgbClr val="4472C4">
                    <a:lumMod val="50000"/>
                  </a:srgbClr>
                </a:solidFill>
                <a:latin typeface="Ink Free" panose="03080402000500000000" pitchFamily="66" charset="0"/>
              </a:rPr>
              <a:t>dir</a:t>
            </a:r>
            <a:r>
              <a:rPr lang="en-GB" sz="2100" b="1" dirty="0">
                <a:solidFill>
                  <a:srgbClr val="4472C4">
                    <a:lumMod val="50000"/>
                  </a:srgbClr>
                </a:solidFill>
                <a:latin typeface="Ink Free" panose="03080402000500000000" pitchFamily="66" charset="0"/>
              </a:rPr>
              <a:t>/</a:t>
            </a:r>
            <a:r>
              <a:rPr lang="en-GB" sz="2100" b="1" dirty="0" err="1">
                <a:solidFill>
                  <a:srgbClr val="4472C4">
                    <a:lumMod val="50000"/>
                  </a:srgbClr>
                </a:solidFill>
                <a:latin typeface="Ink Free" panose="03080402000500000000" pitchFamily="66" charset="0"/>
              </a:rPr>
              <a:t>musst</a:t>
            </a:r>
            <a:r>
              <a:rPr lang="en-GB" sz="2100" b="1" dirty="0">
                <a:solidFill>
                  <a:srgbClr val="4472C4">
                    <a:lumMod val="50000"/>
                  </a:srgbClr>
                </a:solidFill>
                <a:latin typeface="Ink Free" panose="03080402000500000000" pitchFamily="66" charset="0"/>
              </a:rPr>
              <a:t> </a:t>
            </a:r>
            <a:r>
              <a:rPr lang="en-GB" sz="2100" dirty="0">
                <a:solidFill>
                  <a:srgbClr val="4472C4">
                    <a:lumMod val="50000"/>
                  </a:srgbClr>
                </a:solidFill>
                <a:latin typeface="Ink Free" panose="03080402000500000000" pitchFamily="66" charset="0"/>
              </a:rPr>
              <a:t>das </a:t>
            </a:r>
            <a:r>
              <a:rPr lang="en-GB" sz="2100" dirty="0" err="1">
                <a:solidFill>
                  <a:srgbClr val="4472C4">
                    <a:lumMod val="50000"/>
                  </a:srgbClr>
                </a:solidFill>
                <a:latin typeface="Ink Free" panose="03080402000500000000" pitchFamily="66" charset="0"/>
              </a:rPr>
              <a:t>Brandenburger</a:t>
            </a:r>
            <a:r>
              <a:rPr lang="en-GB" sz="2100" dirty="0">
                <a:solidFill>
                  <a:srgbClr val="4472C4">
                    <a:lumMod val="50000"/>
                  </a:srgbClr>
                </a:solidFill>
                <a:latin typeface="Ink Free" panose="03080402000500000000" pitchFamily="66" charset="0"/>
              </a:rPr>
              <a:t> Tor  </a:t>
            </a:r>
            <a:br>
              <a:rPr lang="en-GB" sz="2100" dirty="0">
                <a:solidFill>
                  <a:srgbClr val="4472C4">
                    <a:lumMod val="50000"/>
                  </a:srgbClr>
                </a:solidFill>
                <a:latin typeface="Ink Free" panose="03080402000500000000" pitchFamily="66" charset="0"/>
              </a:rPr>
            </a:br>
            <a:r>
              <a:rPr lang="en-GB" sz="2100"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besuchen</a:t>
            </a:r>
            <a:r>
              <a:rPr lang="en-GB" sz="2100" dirty="0">
                <a:solidFill>
                  <a:srgbClr val="4472C4">
                    <a:lumMod val="50000"/>
                  </a:srgbClr>
                </a:solidFill>
                <a:latin typeface="Ink Free" panose="03080402000500000000" pitchFamily="66" charset="0"/>
              </a:rPr>
              <a:t>! Es </a:t>
            </a:r>
            <a:r>
              <a:rPr lang="en-GB" sz="2100" dirty="0" err="1">
                <a:solidFill>
                  <a:srgbClr val="4472C4">
                    <a:lumMod val="50000"/>
                  </a:srgbClr>
                </a:solidFill>
                <a:latin typeface="Ink Free" panose="03080402000500000000" pitchFamily="66" charset="0"/>
              </a:rPr>
              <a:t>ist</a:t>
            </a:r>
            <a:r>
              <a:rPr lang="en-GB" sz="2100" dirty="0">
                <a:solidFill>
                  <a:srgbClr val="4472C4">
                    <a:lumMod val="50000"/>
                  </a:srgbClr>
                </a:solidFill>
                <a:latin typeface="Ink Free" panose="03080402000500000000" pitchFamily="66" charset="0"/>
              </a:rPr>
              <a:t> so </a:t>
            </a:r>
            <a:r>
              <a:rPr lang="en-GB" sz="2100" dirty="0" err="1">
                <a:solidFill>
                  <a:srgbClr val="4472C4">
                    <a:lumMod val="50000"/>
                  </a:srgbClr>
                </a:solidFill>
                <a:latin typeface="Ink Free" panose="03080402000500000000" pitchFamily="66" charset="0"/>
              </a:rPr>
              <a:t>groß</a:t>
            </a:r>
            <a:r>
              <a:rPr lang="en-GB" sz="2100" dirty="0">
                <a:solidFill>
                  <a:srgbClr val="4472C4">
                    <a:lumMod val="50000"/>
                  </a:srgbClr>
                </a:solidFill>
                <a:latin typeface="Ink Free" panose="03080402000500000000" pitchFamily="66" charset="0"/>
              </a:rPr>
              <a:t>, und total </a:t>
            </a:r>
            <a:r>
              <a:rPr lang="en-GB" sz="2100" dirty="0" err="1">
                <a:solidFill>
                  <a:srgbClr val="4472C4">
                    <a:lumMod val="50000"/>
                  </a:srgbClr>
                </a:solidFill>
                <a:latin typeface="Ink Free" panose="03080402000500000000" pitchFamily="66" charset="0"/>
              </a:rPr>
              <a:t>schön</a:t>
            </a:r>
            <a:r>
              <a:rPr lang="en-GB" sz="2100" dirty="0">
                <a:solidFill>
                  <a:srgbClr val="4472C4">
                    <a:lumMod val="50000"/>
                  </a:srgbClr>
                </a:solidFill>
                <a:latin typeface="Ink Free" panose="03080402000500000000" pitchFamily="66" charset="0"/>
              </a:rPr>
              <a:t>!</a:t>
            </a:r>
          </a:p>
          <a:p>
            <a:pPr lvl="0">
              <a:spcAft>
                <a:spcPts val="800"/>
              </a:spcAft>
              <a:defRPr/>
            </a:pPr>
            <a:r>
              <a:rPr lang="en-GB" sz="2100" dirty="0">
                <a:solidFill>
                  <a:srgbClr val="4472C4">
                    <a:lumMod val="50000"/>
                  </a:srgbClr>
                </a:solidFill>
                <a:latin typeface="Ink Free" panose="03080402000500000000" pitchFamily="66" charset="0"/>
              </a:rPr>
              <a:t>4. </a:t>
            </a:r>
            <a:r>
              <a:rPr lang="en-GB" sz="2100" dirty="0" err="1">
                <a:solidFill>
                  <a:srgbClr val="4472C4">
                    <a:lumMod val="50000"/>
                  </a:srgbClr>
                </a:solidFill>
                <a:latin typeface="Ink Free" panose="03080402000500000000" pitchFamily="66" charset="0"/>
              </a:rPr>
              <a:t>Meine</a:t>
            </a:r>
            <a:r>
              <a:rPr lang="en-GB" sz="2100"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Gastfamilie</a:t>
            </a:r>
            <a:r>
              <a:rPr lang="en-GB" sz="2100"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ist</a:t>
            </a:r>
            <a:r>
              <a:rPr lang="en-GB" sz="2100"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sehr</a:t>
            </a:r>
            <a:r>
              <a:rPr lang="en-GB" sz="2100" dirty="0">
                <a:solidFill>
                  <a:srgbClr val="4472C4">
                    <a:lumMod val="50000"/>
                  </a:srgbClr>
                </a:solidFill>
                <a:latin typeface="Ink Free" panose="03080402000500000000" pitchFamily="66" charset="0"/>
              </a:rPr>
              <a:t> nett. Wolfgang und </a:t>
            </a:r>
            <a:br>
              <a:rPr lang="en-GB" sz="2100" dirty="0">
                <a:solidFill>
                  <a:srgbClr val="4472C4">
                    <a:lumMod val="50000"/>
                  </a:srgbClr>
                </a:solidFill>
                <a:latin typeface="Ink Free" panose="03080402000500000000" pitchFamily="66" charset="0"/>
              </a:rPr>
            </a:br>
            <a:r>
              <a:rPr lang="en-GB" sz="2100" dirty="0">
                <a:solidFill>
                  <a:srgbClr val="4472C4">
                    <a:lumMod val="50000"/>
                  </a:srgbClr>
                </a:solidFill>
                <a:latin typeface="Ink Free" panose="03080402000500000000" pitchFamily="66" charset="0"/>
              </a:rPr>
              <a:t>    Mia </a:t>
            </a:r>
            <a:r>
              <a:rPr lang="en-GB" sz="2100" b="1" dirty="0" err="1">
                <a:solidFill>
                  <a:srgbClr val="4472C4">
                    <a:lumMod val="50000"/>
                  </a:srgbClr>
                </a:solidFill>
                <a:latin typeface="Ink Free" panose="03080402000500000000" pitchFamily="66" charset="0"/>
              </a:rPr>
              <a:t>helfen</a:t>
            </a:r>
            <a:r>
              <a:rPr lang="en-GB" sz="2100" b="1" dirty="0">
                <a:solidFill>
                  <a:srgbClr val="4472C4">
                    <a:lumMod val="50000"/>
                  </a:srgbClr>
                </a:solidFill>
                <a:latin typeface="Ink Free" panose="03080402000500000000" pitchFamily="66" charset="0"/>
              </a:rPr>
              <a:t>/</a:t>
            </a:r>
            <a:r>
              <a:rPr lang="en-GB" sz="2100" b="1" dirty="0" err="1">
                <a:solidFill>
                  <a:srgbClr val="4472C4">
                    <a:lumMod val="50000"/>
                  </a:srgbClr>
                </a:solidFill>
                <a:latin typeface="Ink Free" panose="03080402000500000000" pitchFamily="66" charset="0"/>
              </a:rPr>
              <a:t>wollen</a:t>
            </a:r>
            <a:r>
              <a:rPr lang="en-GB" sz="2100"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mir</a:t>
            </a:r>
            <a:r>
              <a:rPr lang="en-GB" sz="2100" dirty="0">
                <a:solidFill>
                  <a:srgbClr val="4472C4">
                    <a:lumMod val="50000"/>
                  </a:srgbClr>
                </a:solidFill>
                <a:latin typeface="Ink Free" panose="03080402000500000000" pitchFamily="66" charset="0"/>
              </a:rPr>
              <a:t>, Deutsch </a:t>
            </a:r>
            <a:r>
              <a:rPr lang="en-GB" sz="2100" dirty="0" err="1">
                <a:solidFill>
                  <a:srgbClr val="4472C4">
                    <a:lumMod val="50000"/>
                  </a:srgbClr>
                </a:solidFill>
                <a:latin typeface="Ink Free" panose="03080402000500000000" pitchFamily="66" charset="0"/>
              </a:rPr>
              <a:t>zu</a:t>
            </a:r>
            <a:r>
              <a:rPr lang="en-GB" sz="2100"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sprechen</a:t>
            </a:r>
            <a:r>
              <a:rPr lang="en-GB" sz="2100" dirty="0">
                <a:solidFill>
                  <a:srgbClr val="4472C4">
                    <a:lumMod val="50000"/>
                  </a:srgbClr>
                </a:solidFill>
                <a:latin typeface="Ink Free" panose="03080402000500000000" pitchFamily="66" charset="0"/>
              </a:rPr>
              <a:t>.</a:t>
            </a:r>
          </a:p>
          <a:p>
            <a:pPr lvl="0">
              <a:spcAft>
                <a:spcPts val="800"/>
              </a:spcAft>
              <a:defRPr/>
            </a:pPr>
            <a:r>
              <a:rPr lang="en-GB" sz="2100" dirty="0">
                <a:solidFill>
                  <a:srgbClr val="4472C4">
                    <a:lumMod val="50000"/>
                  </a:srgbClr>
                </a:solidFill>
                <a:latin typeface="Ink Free" panose="03080402000500000000" pitchFamily="66" charset="0"/>
              </a:rPr>
              <a:t>5. Heute </a:t>
            </a:r>
            <a:r>
              <a:rPr lang="en-GB" sz="2100" b="1" dirty="0" err="1">
                <a:solidFill>
                  <a:srgbClr val="4472C4">
                    <a:lumMod val="50000"/>
                  </a:srgbClr>
                </a:solidFill>
                <a:latin typeface="Ink Free" panose="03080402000500000000" pitchFamily="66" charset="0"/>
              </a:rPr>
              <a:t>schaffe</a:t>
            </a:r>
            <a:r>
              <a:rPr lang="en-GB" sz="2100" b="1" dirty="0">
                <a:solidFill>
                  <a:srgbClr val="4472C4">
                    <a:lumMod val="50000"/>
                  </a:srgbClr>
                </a:solidFill>
                <a:latin typeface="Ink Free" panose="03080402000500000000" pitchFamily="66" charset="0"/>
              </a:rPr>
              <a:t>/will </a:t>
            </a:r>
            <a:r>
              <a:rPr lang="en-GB" sz="2100" dirty="0">
                <a:solidFill>
                  <a:srgbClr val="4472C4">
                    <a:lumMod val="50000"/>
                  </a:srgbClr>
                </a:solidFill>
                <a:latin typeface="Ink Free" panose="03080402000500000000" pitchFamily="66" charset="0"/>
              </a:rPr>
              <a:t>ich auf den </a:t>
            </a:r>
            <a:r>
              <a:rPr lang="en-GB" sz="2100" dirty="0" err="1">
                <a:solidFill>
                  <a:srgbClr val="4472C4">
                    <a:lumMod val="50000"/>
                  </a:srgbClr>
                </a:solidFill>
                <a:latin typeface="Ink Free" panose="03080402000500000000" pitchFamily="66" charset="0"/>
              </a:rPr>
              <a:t>Markt</a:t>
            </a:r>
            <a:r>
              <a:rPr lang="en-GB" sz="2100"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gehen</a:t>
            </a:r>
            <a:r>
              <a:rPr lang="en-GB" sz="2100" dirty="0">
                <a:solidFill>
                  <a:srgbClr val="4472C4">
                    <a:lumMod val="50000"/>
                  </a:srgbClr>
                </a:solidFill>
                <a:latin typeface="Ink Free" panose="03080402000500000000" pitchFamily="66" charset="0"/>
              </a:rPr>
              <a:t>.</a:t>
            </a:r>
          </a:p>
          <a:p>
            <a:pPr lvl="0">
              <a:spcAft>
                <a:spcPts val="800"/>
              </a:spcAft>
              <a:defRPr/>
            </a:pPr>
            <a:r>
              <a:rPr lang="en-GB" sz="2100" dirty="0">
                <a:solidFill>
                  <a:srgbClr val="4472C4">
                    <a:lumMod val="50000"/>
                  </a:srgbClr>
                </a:solidFill>
                <a:latin typeface="Ink Free" panose="03080402000500000000" pitchFamily="66" charset="0"/>
              </a:rPr>
              <a:t>6. Wolfgang </a:t>
            </a:r>
            <a:r>
              <a:rPr lang="en-GB" sz="2100" dirty="0" err="1">
                <a:solidFill>
                  <a:srgbClr val="4472C4">
                    <a:lumMod val="50000"/>
                  </a:srgbClr>
                </a:solidFill>
                <a:latin typeface="Ink Free" panose="03080402000500000000" pitchFamily="66" charset="0"/>
              </a:rPr>
              <a:t>sagt</a:t>
            </a:r>
            <a:r>
              <a:rPr lang="en-GB" sz="2100"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wir</a:t>
            </a:r>
            <a:r>
              <a:rPr lang="en-GB" sz="2100" dirty="0">
                <a:solidFill>
                  <a:srgbClr val="4472C4">
                    <a:lumMod val="50000"/>
                  </a:srgbClr>
                </a:solidFill>
                <a:latin typeface="Ink Free" panose="03080402000500000000" pitchFamily="66" charset="0"/>
              </a:rPr>
              <a:t> </a:t>
            </a:r>
            <a:r>
              <a:rPr lang="en-GB" sz="2100" b="1" dirty="0" err="1">
                <a:solidFill>
                  <a:srgbClr val="4472C4">
                    <a:lumMod val="50000"/>
                  </a:srgbClr>
                </a:solidFill>
                <a:latin typeface="Ink Free" panose="03080402000500000000" pitchFamily="66" charset="0"/>
              </a:rPr>
              <a:t>kochen</a:t>
            </a:r>
            <a:r>
              <a:rPr lang="en-GB" sz="2100" b="1" dirty="0">
                <a:solidFill>
                  <a:srgbClr val="4472C4">
                    <a:lumMod val="50000"/>
                  </a:srgbClr>
                </a:solidFill>
                <a:latin typeface="Ink Free" panose="03080402000500000000" pitchFamily="66" charset="0"/>
              </a:rPr>
              <a:t>/</a:t>
            </a:r>
            <a:r>
              <a:rPr lang="en-GB" sz="2100" b="1" dirty="0" err="1">
                <a:solidFill>
                  <a:srgbClr val="4472C4">
                    <a:lumMod val="50000"/>
                  </a:srgbClr>
                </a:solidFill>
                <a:latin typeface="Ink Free" panose="03080402000500000000" pitchFamily="66" charset="0"/>
              </a:rPr>
              <a:t>müssen</a:t>
            </a:r>
            <a:r>
              <a:rPr lang="en-GB" sz="2100" b="1"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eine</a:t>
            </a:r>
            <a:r>
              <a:rPr lang="en-GB" sz="2100" dirty="0">
                <a:solidFill>
                  <a:srgbClr val="4472C4">
                    <a:lumMod val="50000"/>
                  </a:srgbClr>
                </a:solidFill>
                <a:latin typeface="Ink Free" panose="03080402000500000000" pitchFamily="66" charset="0"/>
              </a:rPr>
              <a:t> </a:t>
            </a:r>
            <a:br>
              <a:rPr lang="en-GB" sz="2100" dirty="0">
                <a:solidFill>
                  <a:srgbClr val="4472C4">
                    <a:lumMod val="50000"/>
                  </a:srgbClr>
                </a:solidFill>
                <a:latin typeface="Ink Free" panose="03080402000500000000" pitchFamily="66" charset="0"/>
              </a:rPr>
            </a:br>
            <a:r>
              <a:rPr lang="en-GB" sz="2100" dirty="0">
                <a:solidFill>
                  <a:srgbClr val="4472C4">
                    <a:lumMod val="50000"/>
                  </a:srgbClr>
                </a:solidFill>
                <a:latin typeface="Ink Free" panose="03080402000500000000" pitchFamily="66" charset="0"/>
              </a:rPr>
              <a:t>    Currywurst </a:t>
            </a:r>
            <a:r>
              <a:rPr lang="en-GB" sz="2100" dirty="0" err="1">
                <a:solidFill>
                  <a:srgbClr val="4472C4">
                    <a:lumMod val="50000"/>
                  </a:srgbClr>
                </a:solidFill>
                <a:latin typeface="Ink Free" panose="03080402000500000000" pitchFamily="66" charset="0"/>
              </a:rPr>
              <a:t>essen</a:t>
            </a:r>
            <a:r>
              <a:rPr lang="en-GB" sz="2100" dirty="0">
                <a:solidFill>
                  <a:srgbClr val="4472C4">
                    <a:lumMod val="50000"/>
                  </a:srgbClr>
                </a:solidFill>
                <a:latin typeface="Ink Free" panose="03080402000500000000" pitchFamily="66" charset="0"/>
              </a:rPr>
              <a:t>.</a:t>
            </a:r>
          </a:p>
          <a:p>
            <a:pPr lvl="0">
              <a:spcAft>
                <a:spcPts val="800"/>
              </a:spcAft>
              <a:defRPr/>
            </a:pPr>
            <a:r>
              <a:rPr lang="en-GB" sz="2100" dirty="0">
                <a:solidFill>
                  <a:srgbClr val="4472C4">
                    <a:lumMod val="50000"/>
                  </a:srgbClr>
                </a:solidFill>
                <a:latin typeface="Ink Free" panose="03080402000500000000" pitchFamily="66" charset="0"/>
              </a:rPr>
              <a:t>7. Ich </a:t>
            </a:r>
            <a:r>
              <a:rPr lang="en-GB" sz="2100" b="1" dirty="0" err="1">
                <a:solidFill>
                  <a:srgbClr val="4472C4">
                    <a:lumMod val="50000"/>
                  </a:srgbClr>
                </a:solidFill>
                <a:latin typeface="Ink Free" panose="03080402000500000000" pitchFamily="66" charset="0"/>
              </a:rPr>
              <a:t>vergesse</a:t>
            </a:r>
            <a:r>
              <a:rPr lang="en-GB" sz="2100" b="1" dirty="0">
                <a:solidFill>
                  <a:srgbClr val="4472C4">
                    <a:lumMod val="50000"/>
                  </a:srgbClr>
                </a:solidFill>
                <a:latin typeface="Ink Free" panose="03080402000500000000" pitchFamily="66" charset="0"/>
              </a:rPr>
              <a:t>/will</a:t>
            </a:r>
            <a:r>
              <a:rPr lang="en-GB" sz="2100"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nicht</a:t>
            </a:r>
            <a:r>
              <a:rPr lang="en-GB" sz="2100"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meine</a:t>
            </a:r>
            <a:r>
              <a:rPr lang="en-GB" sz="2100"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Hausaufgaben</a:t>
            </a:r>
            <a:r>
              <a:rPr lang="en-GB" sz="2100"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zu</a:t>
            </a:r>
            <a:r>
              <a:rPr lang="en-GB" sz="2100"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machen</a:t>
            </a:r>
            <a:r>
              <a:rPr lang="en-GB" sz="2100" dirty="0">
                <a:solidFill>
                  <a:srgbClr val="4472C4">
                    <a:lumMod val="50000"/>
                  </a:srgbClr>
                </a:solidFill>
                <a:latin typeface="Ink Free" panose="03080402000500000000" pitchFamily="66" charset="0"/>
              </a:rPr>
              <a:t>!</a:t>
            </a:r>
          </a:p>
          <a:p>
            <a:pPr lvl="0">
              <a:spcAft>
                <a:spcPts val="800"/>
              </a:spcAft>
              <a:defRPr/>
            </a:pPr>
            <a:r>
              <a:rPr lang="en-GB" sz="2100" dirty="0">
                <a:solidFill>
                  <a:srgbClr val="4472C4">
                    <a:lumMod val="50000"/>
                  </a:srgbClr>
                </a:solidFill>
                <a:latin typeface="Ink Free" panose="03080402000500000000" pitchFamily="66" charset="0"/>
              </a:rPr>
              <a:t>8. </a:t>
            </a:r>
            <a:r>
              <a:rPr lang="en-GB" sz="2100" b="1" dirty="0" err="1">
                <a:solidFill>
                  <a:srgbClr val="4472C4">
                    <a:lumMod val="50000"/>
                  </a:srgbClr>
                </a:solidFill>
                <a:latin typeface="Ink Free" panose="03080402000500000000" pitchFamily="66" charset="0"/>
              </a:rPr>
              <a:t>Fahre</a:t>
            </a:r>
            <a:r>
              <a:rPr lang="en-GB" sz="2100" b="1" dirty="0">
                <a:solidFill>
                  <a:srgbClr val="4472C4">
                    <a:lumMod val="50000"/>
                  </a:srgbClr>
                </a:solidFill>
                <a:latin typeface="Ink Free" panose="03080402000500000000" pitchFamily="66" charset="0"/>
              </a:rPr>
              <a:t>/</a:t>
            </a:r>
            <a:r>
              <a:rPr lang="en-GB" sz="2100" b="1" dirty="0" err="1">
                <a:solidFill>
                  <a:srgbClr val="4472C4">
                    <a:lumMod val="50000"/>
                  </a:srgbClr>
                </a:solidFill>
                <a:latin typeface="Ink Free" panose="03080402000500000000" pitchFamily="66" charset="0"/>
              </a:rPr>
              <a:t>Darf</a:t>
            </a:r>
            <a:r>
              <a:rPr lang="en-GB" sz="2100" b="1" dirty="0">
                <a:solidFill>
                  <a:srgbClr val="4472C4">
                    <a:lumMod val="50000"/>
                  </a:srgbClr>
                </a:solidFill>
                <a:latin typeface="Ink Free" panose="03080402000500000000" pitchFamily="66" charset="0"/>
              </a:rPr>
              <a:t> </a:t>
            </a:r>
            <a:r>
              <a:rPr lang="en-GB" sz="2100" dirty="0">
                <a:solidFill>
                  <a:srgbClr val="4472C4">
                    <a:lumMod val="50000"/>
                  </a:srgbClr>
                </a:solidFill>
                <a:latin typeface="Ink Free" panose="03080402000500000000" pitchFamily="66" charset="0"/>
              </a:rPr>
              <a:t>ich </a:t>
            </a:r>
            <a:r>
              <a:rPr lang="en-GB" sz="2100" dirty="0" err="1">
                <a:solidFill>
                  <a:srgbClr val="4472C4">
                    <a:lumMod val="50000"/>
                  </a:srgbClr>
                </a:solidFill>
                <a:latin typeface="Ink Free" panose="03080402000500000000" pitchFamily="66" charset="0"/>
              </a:rPr>
              <a:t>nächstes</a:t>
            </a:r>
            <a:r>
              <a:rPr lang="en-GB" sz="2100"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Jahr</a:t>
            </a:r>
            <a:r>
              <a:rPr lang="en-GB" sz="2100"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nochmal</a:t>
            </a:r>
            <a:r>
              <a:rPr lang="en-GB" sz="2100" dirty="0">
                <a:solidFill>
                  <a:srgbClr val="4472C4">
                    <a:lumMod val="50000"/>
                  </a:srgbClr>
                </a:solidFill>
                <a:latin typeface="Ink Free" panose="03080402000500000000" pitchFamily="66" charset="0"/>
              </a:rPr>
              <a:t> </a:t>
            </a:r>
            <a:r>
              <a:rPr lang="en-GB" sz="2100" dirty="0" err="1">
                <a:solidFill>
                  <a:srgbClr val="4472C4">
                    <a:lumMod val="50000"/>
                  </a:srgbClr>
                </a:solidFill>
                <a:latin typeface="Ink Free" panose="03080402000500000000" pitchFamily="66" charset="0"/>
              </a:rPr>
              <a:t>nach</a:t>
            </a:r>
            <a:r>
              <a:rPr lang="en-GB" sz="2100" dirty="0">
                <a:solidFill>
                  <a:srgbClr val="4472C4">
                    <a:lumMod val="50000"/>
                  </a:srgbClr>
                </a:solidFill>
                <a:latin typeface="Ink Free" panose="03080402000500000000" pitchFamily="66" charset="0"/>
              </a:rPr>
              <a:t> Berlin </a:t>
            </a:r>
            <a:r>
              <a:rPr lang="en-GB" sz="2100" dirty="0" err="1">
                <a:solidFill>
                  <a:srgbClr val="4472C4">
                    <a:lumMod val="50000"/>
                  </a:srgbClr>
                </a:solidFill>
                <a:latin typeface="Ink Free" panose="03080402000500000000" pitchFamily="66" charset="0"/>
              </a:rPr>
              <a:t>reisen</a:t>
            </a:r>
            <a:r>
              <a:rPr lang="en-GB" sz="2100" dirty="0">
                <a:solidFill>
                  <a:srgbClr val="4472C4">
                    <a:lumMod val="50000"/>
                  </a:srgbClr>
                </a:solidFill>
                <a:latin typeface="Ink Free" panose="03080402000500000000" pitchFamily="66" charset="0"/>
              </a:rPr>
              <a:t>?? LG!</a:t>
            </a:r>
          </a:p>
        </p:txBody>
      </p:sp>
      <p:grpSp>
        <p:nvGrpSpPr>
          <p:cNvPr id="16" name="Group 15">
            <a:extLst>
              <a:ext uri="{FF2B5EF4-FFF2-40B4-BE49-F238E27FC236}">
                <a16:creationId xmlns:a16="http://schemas.microsoft.com/office/drawing/2014/main" id="{338D8D31-87DC-425A-A0C5-7E536744AC2F}"/>
              </a:ext>
            </a:extLst>
          </p:cNvPr>
          <p:cNvGrpSpPr/>
          <p:nvPr/>
        </p:nvGrpSpPr>
        <p:grpSpPr>
          <a:xfrm>
            <a:off x="6688476" y="1654138"/>
            <a:ext cx="1510301" cy="1129359"/>
            <a:chOff x="6969726" y="1568019"/>
            <a:chExt cx="1722210" cy="1306458"/>
          </a:xfrm>
        </p:grpSpPr>
        <p:pic>
          <p:nvPicPr>
            <p:cNvPr id="11" name="Picture 10" descr="A picture containing light, traffic, tripod, street&#10;&#10;Description automatically generated">
              <a:extLst>
                <a:ext uri="{FF2B5EF4-FFF2-40B4-BE49-F238E27FC236}">
                  <a16:creationId xmlns:a16="http://schemas.microsoft.com/office/drawing/2014/main" id="{4BC010F3-BBD2-4E0F-AD8F-4C32C66686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9726" y="1568019"/>
              <a:ext cx="1722210" cy="1306458"/>
            </a:xfrm>
            <a:prstGeom prst="rect">
              <a:avLst/>
            </a:prstGeom>
          </p:spPr>
        </p:pic>
        <p:pic>
          <p:nvPicPr>
            <p:cNvPr id="13" name="Picture 12" descr="A picture containing dark, cat, star&#10;&#10;Description automatically generated">
              <a:extLst>
                <a:ext uri="{FF2B5EF4-FFF2-40B4-BE49-F238E27FC236}">
                  <a16:creationId xmlns:a16="http://schemas.microsoft.com/office/drawing/2014/main" id="{2136CBC7-458B-48BF-AA9E-3315D19461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4330" y="1603969"/>
              <a:ext cx="1333001" cy="1074732"/>
            </a:xfrm>
            <a:prstGeom prst="rect">
              <a:avLst/>
            </a:prstGeom>
          </p:spPr>
        </p:pic>
      </p:grpSp>
      <p:sp>
        <p:nvSpPr>
          <p:cNvPr id="15" name="TextBox 14">
            <a:extLst>
              <a:ext uri="{FF2B5EF4-FFF2-40B4-BE49-F238E27FC236}">
                <a16:creationId xmlns:a16="http://schemas.microsoft.com/office/drawing/2014/main" id="{CED6B104-FB3C-46AF-9D66-A74B8A9AA9D5}"/>
              </a:ext>
            </a:extLst>
          </p:cNvPr>
          <p:cNvSpPr txBox="1"/>
          <p:nvPr/>
        </p:nvSpPr>
        <p:spPr>
          <a:xfrm>
            <a:off x="8630952" y="1259173"/>
            <a:ext cx="3449297" cy="1323439"/>
          </a:xfrm>
          <a:prstGeom prst="rect">
            <a:avLst/>
          </a:prstGeom>
          <a:noFill/>
        </p:spPr>
        <p:txBody>
          <a:bodyPr wrap="square" rtlCol="0">
            <a:spAutoFit/>
          </a:bodyPr>
          <a:lstStyle/>
          <a:p>
            <a:r>
              <a:rPr lang="en-US" sz="2000" dirty="0">
                <a:solidFill>
                  <a:schemeClr val="accent5">
                    <a:lumMod val="50000"/>
                  </a:schemeClr>
                </a:solidFill>
              </a:rPr>
              <a:t>Andrea hat </a:t>
            </a:r>
            <a:r>
              <a:rPr lang="en-US" sz="2000" dirty="0" err="1">
                <a:solidFill>
                  <a:schemeClr val="accent5">
                    <a:lumMod val="50000"/>
                  </a:schemeClr>
                </a:solidFill>
              </a:rPr>
              <a:t>eine</a:t>
            </a:r>
            <a:r>
              <a:rPr lang="en-US" sz="2000" dirty="0">
                <a:solidFill>
                  <a:schemeClr val="accent5">
                    <a:lumMod val="50000"/>
                  </a:schemeClr>
                </a:solidFill>
              </a:rPr>
              <a:t> </a:t>
            </a:r>
            <a:r>
              <a:rPr lang="en-US" sz="2000" dirty="0" err="1">
                <a:solidFill>
                  <a:schemeClr val="accent5">
                    <a:lumMod val="50000"/>
                  </a:schemeClr>
                </a:solidFill>
              </a:rPr>
              <a:t>Postkarte</a:t>
            </a:r>
            <a:r>
              <a:rPr lang="en-US" sz="2000" dirty="0">
                <a:solidFill>
                  <a:schemeClr val="accent5">
                    <a:lumMod val="50000"/>
                  </a:schemeClr>
                </a:solidFill>
              </a:rPr>
              <a:t> </a:t>
            </a:r>
            <a:r>
              <a:rPr lang="en-US" sz="2000" dirty="0" err="1">
                <a:solidFill>
                  <a:schemeClr val="accent5">
                    <a:lumMod val="50000"/>
                  </a:schemeClr>
                </a:solidFill>
              </a:rPr>
              <a:t>für</a:t>
            </a:r>
            <a:r>
              <a:rPr lang="en-US" sz="2000" dirty="0">
                <a:solidFill>
                  <a:schemeClr val="accent5">
                    <a:lumMod val="50000"/>
                  </a:schemeClr>
                </a:solidFill>
              </a:rPr>
              <a:t> </a:t>
            </a:r>
            <a:r>
              <a:rPr lang="en-US" sz="2000" dirty="0" err="1">
                <a:solidFill>
                  <a:schemeClr val="accent5">
                    <a:lumMod val="50000"/>
                  </a:schemeClr>
                </a:solidFill>
              </a:rPr>
              <a:t>ihre</a:t>
            </a:r>
            <a:r>
              <a:rPr lang="en-US" sz="2000" dirty="0">
                <a:solidFill>
                  <a:schemeClr val="accent5">
                    <a:lumMod val="50000"/>
                  </a:schemeClr>
                </a:solidFill>
              </a:rPr>
              <a:t> </a:t>
            </a:r>
            <a:r>
              <a:rPr lang="en-US" sz="2000" dirty="0" err="1">
                <a:solidFill>
                  <a:schemeClr val="accent5">
                    <a:lumMod val="50000"/>
                  </a:schemeClr>
                </a:solidFill>
              </a:rPr>
              <a:t>Deutschlehrerin</a:t>
            </a:r>
            <a:r>
              <a:rPr lang="en-US" sz="2000" dirty="0">
                <a:solidFill>
                  <a:schemeClr val="accent5">
                    <a:lumMod val="50000"/>
                  </a:schemeClr>
                </a:solidFill>
              </a:rPr>
              <a:t> in Cambridge </a:t>
            </a:r>
            <a:r>
              <a:rPr lang="en-US" sz="2000" dirty="0" err="1">
                <a:solidFill>
                  <a:schemeClr val="accent5">
                    <a:lumMod val="50000"/>
                  </a:schemeClr>
                </a:solidFill>
              </a:rPr>
              <a:t>gekauft</a:t>
            </a:r>
            <a:r>
              <a:rPr lang="en-US" sz="2000" dirty="0">
                <a:solidFill>
                  <a:schemeClr val="accent5">
                    <a:lumMod val="50000"/>
                  </a:schemeClr>
                </a:solidFill>
              </a:rPr>
              <a:t>. Was </a:t>
            </a:r>
            <a:r>
              <a:rPr lang="en-US" sz="2000" dirty="0" err="1">
                <a:solidFill>
                  <a:schemeClr val="accent5">
                    <a:lumMod val="50000"/>
                  </a:schemeClr>
                </a:solidFill>
              </a:rPr>
              <a:t>schreibt</a:t>
            </a:r>
            <a:r>
              <a:rPr lang="en-US" sz="2000" dirty="0">
                <a:solidFill>
                  <a:schemeClr val="accent5">
                    <a:lumMod val="50000"/>
                  </a:schemeClr>
                </a:solidFill>
              </a:rPr>
              <a:t> </a:t>
            </a:r>
            <a:r>
              <a:rPr lang="en-US" sz="2000" dirty="0" err="1">
                <a:solidFill>
                  <a:schemeClr val="accent5">
                    <a:lumMod val="50000"/>
                  </a:schemeClr>
                </a:solidFill>
              </a:rPr>
              <a:t>sie</a:t>
            </a:r>
            <a:r>
              <a:rPr lang="en-US" sz="2000" dirty="0">
                <a:solidFill>
                  <a:schemeClr val="accent5">
                    <a:lumMod val="50000"/>
                  </a:schemeClr>
                </a:solidFill>
              </a:rPr>
              <a:t>?</a:t>
            </a:r>
          </a:p>
        </p:txBody>
      </p:sp>
      <p:sp>
        <p:nvSpPr>
          <p:cNvPr id="17" name="Speech Bubble: Rectangle with Corners Rounded 16">
            <a:extLst>
              <a:ext uri="{FF2B5EF4-FFF2-40B4-BE49-F238E27FC236}">
                <a16:creationId xmlns:a16="http://schemas.microsoft.com/office/drawing/2014/main" id="{73A77DCD-148D-4961-8F42-1E65CFA85AC7}"/>
              </a:ext>
            </a:extLst>
          </p:cNvPr>
          <p:cNvSpPr/>
          <p:nvPr/>
        </p:nvSpPr>
        <p:spPr>
          <a:xfrm>
            <a:off x="8975502" y="2927776"/>
            <a:ext cx="3015849" cy="3256907"/>
          </a:xfrm>
          <a:prstGeom prst="wedgeRoundRectCallout">
            <a:avLst>
              <a:gd name="adj1" fmla="val -60203"/>
              <a:gd name="adj2" fmla="val 18936"/>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picture containing building, sitting, table, wooden&#10;&#10;Description automatically generated">
            <a:extLst>
              <a:ext uri="{FF2B5EF4-FFF2-40B4-BE49-F238E27FC236}">
                <a16:creationId xmlns:a16="http://schemas.microsoft.com/office/drawing/2014/main" id="{CFFE5972-11BB-4BEB-9DD9-6A63320C33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32720" y="3205272"/>
            <a:ext cx="2301411" cy="1726059"/>
          </a:xfrm>
          <a:prstGeom prst="rect">
            <a:avLst/>
          </a:prstGeom>
        </p:spPr>
      </p:pic>
      <p:sp>
        <p:nvSpPr>
          <p:cNvPr id="20" name="TextBox 19">
            <a:extLst>
              <a:ext uri="{FF2B5EF4-FFF2-40B4-BE49-F238E27FC236}">
                <a16:creationId xmlns:a16="http://schemas.microsoft.com/office/drawing/2014/main" id="{00D275A7-521F-4887-B537-30CA79121473}"/>
              </a:ext>
            </a:extLst>
          </p:cNvPr>
          <p:cNvSpPr txBox="1"/>
          <p:nvPr/>
        </p:nvSpPr>
        <p:spPr>
          <a:xfrm>
            <a:off x="8959426" y="5017033"/>
            <a:ext cx="3048000" cy="1015663"/>
          </a:xfrm>
          <a:prstGeom prst="rect">
            <a:avLst/>
          </a:prstGeom>
          <a:noFill/>
        </p:spPr>
        <p:txBody>
          <a:bodyPr wrap="square" rtlCol="0">
            <a:spAutoFit/>
          </a:bodyPr>
          <a:lstStyle/>
          <a:p>
            <a:pPr algn="ctr"/>
            <a:r>
              <a:rPr lang="en-GB" sz="2000" dirty="0">
                <a:solidFill>
                  <a:schemeClr val="bg1"/>
                </a:solidFill>
              </a:rPr>
              <a:t>Das </a:t>
            </a:r>
            <a:r>
              <a:rPr lang="en-GB" sz="2000" dirty="0" err="1">
                <a:solidFill>
                  <a:schemeClr val="bg1"/>
                </a:solidFill>
              </a:rPr>
              <a:t>Brandenburger</a:t>
            </a:r>
            <a:r>
              <a:rPr lang="en-GB" sz="2000" dirty="0">
                <a:solidFill>
                  <a:schemeClr val="bg1"/>
                </a:solidFill>
              </a:rPr>
              <a:t> Tor </a:t>
            </a:r>
            <a:r>
              <a:rPr lang="en-GB" sz="2000" dirty="0" err="1">
                <a:solidFill>
                  <a:schemeClr val="bg1"/>
                </a:solidFill>
              </a:rPr>
              <a:t>ist</a:t>
            </a:r>
            <a:r>
              <a:rPr lang="en-GB" sz="2000" dirty="0">
                <a:solidFill>
                  <a:schemeClr val="bg1"/>
                </a:solidFill>
              </a:rPr>
              <a:t> </a:t>
            </a:r>
            <a:r>
              <a:rPr lang="en-GB" sz="2000" dirty="0" err="1">
                <a:solidFill>
                  <a:schemeClr val="bg1"/>
                </a:solidFill>
              </a:rPr>
              <a:t>ein</a:t>
            </a:r>
            <a:r>
              <a:rPr lang="en-GB" sz="2000" dirty="0">
                <a:solidFill>
                  <a:schemeClr val="bg1"/>
                </a:solidFill>
              </a:rPr>
              <a:t> Symbol </a:t>
            </a:r>
            <a:r>
              <a:rPr lang="en-GB" sz="2000" dirty="0" err="1">
                <a:solidFill>
                  <a:schemeClr val="bg1"/>
                </a:solidFill>
              </a:rPr>
              <a:t>für</a:t>
            </a:r>
            <a:r>
              <a:rPr lang="en-GB" sz="2000" dirty="0">
                <a:solidFill>
                  <a:schemeClr val="bg1"/>
                </a:solidFill>
              </a:rPr>
              <a:t> Berlin und Deutschland.</a:t>
            </a:r>
          </a:p>
        </p:txBody>
      </p:sp>
      <p:sp>
        <p:nvSpPr>
          <p:cNvPr id="26" name="Rectangle 25">
            <a:extLst>
              <a:ext uri="{FF2B5EF4-FFF2-40B4-BE49-F238E27FC236}">
                <a16:creationId xmlns:a16="http://schemas.microsoft.com/office/drawing/2014/main" id="{72CD1C95-41DA-40F4-9CE1-F5C4A36FC62B}"/>
              </a:ext>
            </a:extLst>
          </p:cNvPr>
          <p:cNvSpPr/>
          <p:nvPr/>
        </p:nvSpPr>
        <p:spPr>
          <a:xfrm>
            <a:off x="1397286" y="1902852"/>
            <a:ext cx="958564" cy="2824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B13F55BF-FBBF-4B9D-99EC-2F58F2FFDE75}"/>
              </a:ext>
            </a:extLst>
          </p:cNvPr>
          <p:cNvSpPr/>
          <p:nvPr/>
        </p:nvSpPr>
        <p:spPr>
          <a:xfrm>
            <a:off x="3632486" y="2325793"/>
            <a:ext cx="1180814" cy="262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9DA6E326-2DA3-448F-B132-970D7D29E076}"/>
              </a:ext>
            </a:extLst>
          </p:cNvPr>
          <p:cNvSpPr/>
          <p:nvPr/>
        </p:nvSpPr>
        <p:spPr>
          <a:xfrm>
            <a:off x="1105544" y="2719119"/>
            <a:ext cx="1555464" cy="3331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C9B37E4A-0E4A-4C3E-9240-27E768D98C1E}"/>
              </a:ext>
            </a:extLst>
          </p:cNvPr>
          <p:cNvSpPr/>
          <p:nvPr/>
        </p:nvSpPr>
        <p:spPr>
          <a:xfrm>
            <a:off x="1905286" y="3805756"/>
            <a:ext cx="755722" cy="262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EB877173-564F-493B-8B37-7A9A4AFA062B}"/>
              </a:ext>
            </a:extLst>
          </p:cNvPr>
          <p:cNvSpPr/>
          <p:nvPr/>
        </p:nvSpPr>
        <p:spPr>
          <a:xfrm>
            <a:off x="1460786" y="4235640"/>
            <a:ext cx="964914" cy="262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041BCD9E-3BE0-40E9-A621-8CF731009850}"/>
              </a:ext>
            </a:extLst>
          </p:cNvPr>
          <p:cNvSpPr/>
          <p:nvPr/>
        </p:nvSpPr>
        <p:spPr>
          <a:xfrm>
            <a:off x="2921143" y="4668786"/>
            <a:ext cx="831707" cy="262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D57DF6CA-732D-4095-8A3F-881A3E1006D8}"/>
              </a:ext>
            </a:extLst>
          </p:cNvPr>
          <p:cNvSpPr/>
          <p:nvPr/>
        </p:nvSpPr>
        <p:spPr>
          <a:xfrm>
            <a:off x="2242073" y="5380870"/>
            <a:ext cx="494777" cy="2625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CBFE0187-7521-486F-AE60-4A8B55F02F0C}"/>
              </a:ext>
            </a:extLst>
          </p:cNvPr>
          <p:cNvSpPr/>
          <p:nvPr/>
        </p:nvSpPr>
        <p:spPr>
          <a:xfrm>
            <a:off x="718216" y="5819041"/>
            <a:ext cx="799434" cy="2879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7869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p:bldP spid="26" grpId="0" animBg="1"/>
      <p:bldP spid="29" grpId="0" animBg="1"/>
      <p:bldP spid="30" grpId="0" animBg="1"/>
      <p:bldP spid="31" grpId="0" animBg="1"/>
      <p:bldP spid="32" grpId="0" animBg="1"/>
      <p:bldP spid="33" grpId="0" animBg="1"/>
      <p:bldP spid="34" grpId="0" animBg="1"/>
      <p:bldP spid="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486400" cy="707849"/>
          </a:xfrm>
        </p:spPr>
        <p:txBody>
          <a:bodyPr>
            <a:normAutofit/>
          </a:bodyPr>
          <a:lstStyle/>
          <a:p>
            <a:r>
              <a:rPr lang="en-GB" sz="3600" b="1" dirty="0">
                <a:solidFill>
                  <a:schemeClr val="bg1"/>
                </a:solidFill>
              </a:rPr>
              <a:t>Was </a:t>
            </a:r>
            <a:r>
              <a:rPr lang="en-GB" sz="3600" b="1" dirty="0" err="1">
                <a:solidFill>
                  <a:schemeClr val="bg1"/>
                </a:solidFill>
              </a:rPr>
              <a:t>sind</a:t>
            </a:r>
            <a:r>
              <a:rPr lang="en-GB" sz="3600" b="1" dirty="0">
                <a:solidFill>
                  <a:schemeClr val="bg1"/>
                </a:solidFill>
              </a:rPr>
              <a:t> </a:t>
            </a:r>
            <a:r>
              <a:rPr lang="en-GB" sz="3600" b="1" dirty="0" err="1">
                <a:solidFill>
                  <a:schemeClr val="bg1"/>
                </a:solidFill>
              </a:rPr>
              <a:t>deine</a:t>
            </a:r>
            <a:r>
              <a:rPr lang="en-GB" sz="3600" b="1" dirty="0">
                <a:solidFill>
                  <a:schemeClr val="bg1"/>
                </a:solidFill>
              </a:rPr>
              <a:t> </a:t>
            </a:r>
            <a:r>
              <a:rPr lang="en-GB" sz="3600" b="1" dirty="0" err="1">
                <a:solidFill>
                  <a:schemeClr val="bg1"/>
                </a:solidFill>
              </a:rPr>
              <a:t>Pläne</a:t>
            </a:r>
            <a:r>
              <a:rPr lang="en-GB" sz="3600" b="1" dirty="0">
                <a:solidFill>
                  <a:schemeClr val="bg1"/>
                </a:solidFill>
              </a:rPr>
              <a:t>?</a:t>
            </a:r>
          </a:p>
        </p:txBody>
      </p:sp>
      <p:sp>
        <p:nvSpPr>
          <p:cNvPr id="7" name="TextBox 6">
            <a:extLst>
              <a:ext uri="{FF2B5EF4-FFF2-40B4-BE49-F238E27FC236}">
                <a16:creationId xmlns:a16="http://schemas.microsoft.com/office/drawing/2014/main" id="{599CCD53-EE53-564E-8B2C-B5308539C8EB}"/>
              </a:ext>
            </a:extLst>
          </p:cNvPr>
          <p:cNvSpPr txBox="1"/>
          <p:nvPr/>
        </p:nvSpPr>
        <p:spPr>
          <a:xfrm>
            <a:off x="180000" y="1296000"/>
            <a:ext cx="11777327" cy="830997"/>
          </a:xfrm>
          <a:prstGeom prst="rect">
            <a:avLst/>
          </a:prstGeom>
          <a:noFill/>
        </p:spPr>
        <p:txBody>
          <a:bodyPr wrap="square" rtlCol="0">
            <a:spAutoFit/>
          </a:bodyPr>
          <a:lstStyle/>
          <a:p>
            <a:pPr lvl="0"/>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du? </a:t>
            </a:r>
            <a:r>
              <a:rPr lang="de-DE" sz="2400" dirty="0">
                <a:solidFill>
                  <a:srgbClr val="4472C4">
                    <a:lumMod val="50000"/>
                  </a:srgbClr>
                </a:solidFill>
              </a:rPr>
              <a:t>Was sind deine Pläne für den nächsten Urlaub? Schreib drei Sätze mit </a:t>
            </a:r>
            <a:r>
              <a:rPr lang="de-DE" sz="2400" i="1" dirty="0">
                <a:solidFill>
                  <a:srgbClr val="4472C4">
                    <a:lumMod val="50000"/>
                  </a:srgbClr>
                </a:solidFill>
              </a:rPr>
              <a:t>wollen </a:t>
            </a:r>
            <a:r>
              <a:rPr lang="de-DE" sz="2400" dirty="0">
                <a:solidFill>
                  <a:srgbClr val="4472C4">
                    <a:lumMod val="50000"/>
                  </a:srgbClr>
                </a:solidFill>
              </a:rPr>
              <a:t>und drei Sätze mit </a:t>
            </a:r>
            <a:r>
              <a:rPr lang="de-DE" sz="2400" i="1" dirty="0">
                <a:solidFill>
                  <a:srgbClr val="4472C4">
                    <a:lumMod val="50000"/>
                  </a:srgbClr>
                </a:solidFill>
              </a:rPr>
              <a:t>Lust haben</a:t>
            </a:r>
            <a:r>
              <a:rPr lang="de-DE" sz="2400" dirty="0">
                <a:solidFill>
                  <a:srgbClr val="4472C4">
                    <a:lumMod val="50000"/>
                  </a:srgbClr>
                </a:solidFill>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le 11">
            <a:extLst>
              <a:ext uri="{FF2B5EF4-FFF2-40B4-BE49-F238E27FC236}">
                <a16:creationId xmlns:a16="http://schemas.microsoft.com/office/drawing/2014/main" id="{52D86876-6293-4417-BED0-4F5392CD558C}"/>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 name="Picture 1">
            <a:extLst>
              <a:ext uri="{FF2B5EF4-FFF2-40B4-BE49-F238E27FC236}">
                <a16:creationId xmlns:a16="http://schemas.microsoft.com/office/drawing/2014/main" id="{3C89A258-2572-4756-A53A-32B1932C840A}"/>
              </a:ext>
            </a:extLst>
          </p:cNvPr>
          <p:cNvPicPr>
            <a:picLocks noChangeAspect="1"/>
          </p:cNvPicPr>
          <p:nvPr/>
        </p:nvPicPr>
        <p:blipFill>
          <a:blip r:embed="rId5"/>
          <a:stretch>
            <a:fillRect/>
          </a:stretch>
        </p:blipFill>
        <p:spPr>
          <a:xfrm>
            <a:off x="283304" y="2451142"/>
            <a:ext cx="8638274" cy="3438525"/>
          </a:xfrm>
          <a:prstGeom prst="rect">
            <a:avLst/>
          </a:prstGeom>
        </p:spPr>
      </p:pic>
      <p:sp>
        <p:nvSpPr>
          <p:cNvPr id="11" name="TextBox 10">
            <a:extLst>
              <a:ext uri="{FF2B5EF4-FFF2-40B4-BE49-F238E27FC236}">
                <a16:creationId xmlns:a16="http://schemas.microsoft.com/office/drawing/2014/main" id="{A014E7F1-1FDA-4FF8-BEB4-9437D3CD5AA5}"/>
              </a:ext>
            </a:extLst>
          </p:cNvPr>
          <p:cNvSpPr txBox="1"/>
          <p:nvPr/>
        </p:nvSpPr>
        <p:spPr>
          <a:xfrm>
            <a:off x="309704" y="2887005"/>
            <a:ext cx="7631850" cy="430887"/>
          </a:xfrm>
          <a:prstGeom prst="rect">
            <a:avLst/>
          </a:prstGeom>
          <a:noFill/>
        </p:spPr>
        <p:txBody>
          <a:bodyPr wrap="square" rtlCol="0">
            <a:spAutoFit/>
          </a:bodyPr>
          <a:lstStyle/>
          <a:p>
            <a:pPr algn="l"/>
            <a:r>
              <a:rPr lang="en-GB" sz="2200" b="1" dirty="0">
                <a:solidFill>
                  <a:schemeClr val="accent5">
                    <a:lumMod val="50000"/>
                  </a:schemeClr>
                </a:solidFill>
                <a:latin typeface="Ink Free" panose="03080402000500000000" pitchFamily="66" charset="0"/>
              </a:rPr>
              <a:t>1. Ich </a:t>
            </a:r>
            <a:r>
              <a:rPr lang="en-GB" sz="2200" b="1" dirty="0" err="1">
                <a:solidFill>
                  <a:schemeClr val="accent5">
                    <a:lumMod val="50000"/>
                  </a:schemeClr>
                </a:solidFill>
                <a:latin typeface="Ink Free" panose="03080402000500000000" pitchFamily="66" charset="0"/>
              </a:rPr>
              <a:t>habe</a:t>
            </a:r>
            <a:r>
              <a:rPr lang="en-GB" sz="2200" b="1" dirty="0">
                <a:solidFill>
                  <a:schemeClr val="accent5">
                    <a:lumMod val="50000"/>
                  </a:schemeClr>
                </a:solidFill>
                <a:latin typeface="Ink Free" panose="03080402000500000000" pitchFamily="66" charset="0"/>
              </a:rPr>
              <a:t> Lust, …. </a:t>
            </a:r>
          </a:p>
        </p:txBody>
      </p:sp>
      <p:sp>
        <p:nvSpPr>
          <p:cNvPr id="12" name="TextBox 11">
            <a:extLst>
              <a:ext uri="{FF2B5EF4-FFF2-40B4-BE49-F238E27FC236}">
                <a16:creationId xmlns:a16="http://schemas.microsoft.com/office/drawing/2014/main" id="{33576C6D-CCA7-4F9D-B6B0-124FC56871B7}"/>
              </a:ext>
            </a:extLst>
          </p:cNvPr>
          <p:cNvSpPr txBox="1"/>
          <p:nvPr/>
        </p:nvSpPr>
        <p:spPr>
          <a:xfrm>
            <a:off x="309704" y="3855395"/>
            <a:ext cx="7471020" cy="430887"/>
          </a:xfrm>
          <a:prstGeom prst="rect">
            <a:avLst/>
          </a:prstGeom>
          <a:noFill/>
        </p:spPr>
        <p:txBody>
          <a:bodyPr wrap="square" rtlCol="0">
            <a:spAutoFit/>
          </a:bodyPr>
          <a:lstStyle/>
          <a:p>
            <a:pPr algn="l"/>
            <a:r>
              <a:rPr lang="en-GB" sz="2200" b="1" dirty="0">
                <a:solidFill>
                  <a:schemeClr val="accent5">
                    <a:lumMod val="50000"/>
                  </a:schemeClr>
                </a:solidFill>
                <a:latin typeface="Ink Free" panose="03080402000500000000" pitchFamily="66" charset="0"/>
              </a:rPr>
              <a:t>3. </a:t>
            </a:r>
          </a:p>
        </p:txBody>
      </p:sp>
      <p:sp>
        <p:nvSpPr>
          <p:cNvPr id="13" name="TextBox 12">
            <a:extLst>
              <a:ext uri="{FF2B5EF4-FFF2-40B4-BE49-F238E27FC236}">
                <a16:creationId xmlns:a16="http://schemas.microsoft.com/office/drawing/2014/main" id="{06404335-0E16-45C3-9C64-B68133ED3BFD}"/>
              </a:ext>
            </a:extLst>
          </p:cNvPr>
          <p:cNvSpPr txBox="1"/>
          <p:nvPr/>
        </p:nvSpPr>
        <p:spPr>
          <a:xfrm>
            <a:off x="283304" y="3371200"/>
            <a:ext cx="7577430" cy="430887"/>
          </a:xfrm>
          <a:prstGeom prst="rect">
            <a:avLst/>
          </a:prstGeom>
          <a:noFill/>
        </p:spPr>
        <p:txBody>
          <a:bodyPr wrap="square" rtlCol="0">
            <a:spAutoFit/>
          </a:bodyPr>
          <a:lstStyle/>
          <a:p>
            <a:r>
              <a:rPr lang="en-GB" sz="2200" b="1" dirty="0">
                <a:solidFill>
                  <a:schemeClr val="accent5">
                    <a:lumMod val="50000"/>
                  </a:schemeClr>
                </a:solidFill>
                <a:latin typeface="Ink Free" panose="03080402000500000000" pitchFamily="66" charset="0"/>
              </a:rPr>
              <a:t>2. Ich will … </a:t>
            </a:r>
          </a:p>
        </p:txBody>
      </p:sp>
      <p:sp>
        <p:nvSpPr>
          <p:cNvPr id="14" name="TextBox 13">
            <a:extLst>
              <a:ext uri="{FF2B5EF4-FFF2-40B4-BE49-F238E27FC236}">
                <a16:creationId xmlns:a16="http://schemas.microsoft.com/office/drawing/2014/main" id="{6CF11744-AED3-437C-9B43-41C619D385D2}"/>
              </a:ext>
            </a:extLst>
          </p:cNvPr>
          <p:cNvSpPr txBox="1"/>
          <p:nvPr/>
        </p:nvSpPr>
        <p:spPr>
          <a:xfrm>
            <a:off x="283304" y="4339590"/>
            <a:ext cx="7471020" cy="430887"/>
          </a:xfrm>
          <a:prstGeom prst="rect">
            <a:avLst/>
          </a:prstGeom>
          <a:noFill/>
        </p:spPr>
        <p:txBody>
          <a:bodyPr wrap="square" rtlCol="0">
            <a:spAutoFit/>
          </a:bodyPr>
          <a:lstStyle/>
          <a:p>
            <a:r>
              <a:rPr lang="en-GB" sz="2200" b="1" dirty="0">
                <a:solidFill>
                  <a:schemeClr val="accent5">
                    <a:lumMod val="50000"/>
                  </a:schemeClr>
                </a:solidFill>
                <a:latin typeface="Ink Free" panose="03080402000500000000" pitchFamily="66" charset="0"/>
              </a:rPr>
              <a:t>4.</a:t>
            </a:r>
          </a:p>
        </p:txBody>
      </p:sp>
      <p:sp>
        <p:nvSpPr>
          <p:cNvPr id="15" name="TextBox 14">
            <a:extLst>
              <a:ext uri="{FF2B5EF4-FFF2-40B4-BE49-F238E27FC236}">
                <a16:creationId xmlns:a16="http://schemas.microsoft.com/office/drawing/2014/main" id="{F1802DF0-F5B2-4DE1-ACA8-944864A4C5D1}"/>
              </a:ext>
            </a:extLst>
          </p:cNvPr>
          <p:cNvSpPr txBox="1"/>
          <p:nvPr/>
        </p:nvSpPr>
        <p:spPr>
          <a:xfrm>
            <a:off x="283304" y="4823785"/>
            <a:ext cx="7471020" cy="430887"/>
          </a:xfrm>
          <a:prstGeom prst="rect">
            <a:avLst/>
          </a:prstGeom>
          <a:noFill/>
        </p:spPr>
        <p:txBody>
          <a:bodyPr wrap="square" rtlCol="0">
            <a:spAutoFit/>
          </a:bodyPr>
          <a:lstStyle/>
          <a:p>
            <a:r>
              <a:rPr lang="en-GB" sz="2200" b="1" dirty="0">
                <a:solidFill>
                  <a:schemeClr val="accent5">
                    <a:lumMod val="50000"/>
                  </a:schemeClr>
                </a:solidFill>
                <a:latin typeface="Ink Free" panose="03080402000500000000" pitchFamily="66" charset="0"/>
              </a:rPr>
              <a:t>5. </a:t>
            </a:r>
          </a:p>
        </p:txBody>
      </p:sp>
      <p:sp>
        <p:nvSpPr>
          <p:cNvPr id="16" name="TextBox 15">
            <a:extLst>
              <a:ext uri="{FF2B5EF4-FFF2-40B4-BE49-F238E27FC236}">
                <a16:creationId xmlns:a16="http://schemas.microsoft.com/office/drawing/2014/main" id="{AB97A786-755A-4297-AD3B-E7E281141B8A}"/>
              </a:ext>
            </a:extLst>
          </p:cNvPr>
          <p:cNvSpPr txBox="1"/>
          <p:nvPr/>
        </p:nvSpPr>
        <p:spPr>
          <a:xfrm>
            <a:off x="283304" y="5307980"/>
            <a:ext cx="7471020" cy="430887"/>
          </a:xfrm>
          <a:prstGeom prst="rect">
            <a:avLst/>
          </a:prstGeom>
          <a:noFill/>
        </p:spPr>
        <p:txBody>
          <a:bodyPr wrap="square" rtlCol="0">
            <a:spAutoFit/>
          </a:bodyPr>
          <a:lstStyle/>
          <a:p>
            <a:r>
              <a:rPr lang="en-GB" sz="2200" b="1" dirty="0">
                <a:solidFill>
                  <a:schemeClr val="accent5">
                    <a:lumMod val="50000"/>
                  </a:schemeClr>
                </a:solidFill>
                <a:latin typeface="Ink Free" panose="03080402000500000000" pitchFamily="66" charset="0"/>
              </a:rPr>
              <a:t>6. </a:t>
            </a:r>
          </a:p>
        </p:txBody>
      </p:sp>
      <p:pic>
        <p:nvPicPr>
          <p:cNvPr id="5122" name="Picture 2" descr="Pencil 3 Clip Art">
            <a:extLst>
              <a:ext uri="{FF2B5EF4-FFF2-40B4-BE49-F238E27FC236}">
                <a16:creationId xmlns:a16="http://schemas.microsoft.com/office/drawing/2014/main" id="{F01EAC67-012A-4067-8A15-4024EE1FF4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967450">
            <a:off x="7952877" y="5020493"/>
            <a:ext cx="983600" cy="1498098"/>
          </a:xfrm>
          <a:prstGeom prst="rect">
            <a:avLst/>
          </a:prstGeom>
          <a:noFill/>
          <a:extLst>
            <a:ext uri="{909E8E84-426E-40DD-AFC4-6F175D3DCCD1}">
              <a14:hiddenFill xmlns:a14="http://schemas.microsoft.com/office/drawing/2010/main">
                <a:solidFill>
                  <a:srgbClr val="FFFFFF"/>
                </a:solidFill>
              </a14:hiddenFill>
            </a:ext>
          </a:extLst>
        </p:spPr>
      </p:pic>
      <p:sp>
        <p:nvSpPr>
          <p:cNvPr id="18" name="Speech Bubble: Rectangle with Corners Rounded 17">
            <a:extLst>
              <a:ext uri="{FF2B5EF4-FFF2-40B4-BE49-F238E27FC236}">
                <a16:creationId xmlns:a16="http://schemas.microsoft.com/office/drawing/2014/main" id="{74D7D6FD-1547-49B8-B93D-276E54DB38C2}"/>
              </a:ext>
            </a:extLst>
          </p:cNvPr>
          <p:cNvSpPr/>
          <p:nvPr/>
        </p:nvSpPr>
        <p:spPr>
          <a:xfrm>
            <a:off x="9513812" y="2887005"/>
            <a:ext cx="2368484" cy="2821044"/>
          </a:xfrm>
          <a:prstGeom prst="wedgeRoundRectCallout">
            <a:avLst>
              <a:gd name="adj1" fmla="val -60203"/>
              <a:gd name="adj2" fmla="val 18936"/>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867B29AF-14F9-4932-9881-10862058448A}"/>
              </a:ext>
            </a:extLst>
          </p:cNvPr>
          <p:cNvSpPr txBox="1"/>
          <p:nvPr/>
        </p:nvSpPr>
        <p:spPr>
          <a:xfrm>
            <a:off x="9513812" y="3007455"/>
            <a:ext cx="2393734" cy="2554545"/>
          </a:xfrm>
          <a:prstGeom prst="rect">
            <a:avLst/>
          </a:prstGeom>
          <a:noFill/>
        </p:spPr>
        <p:txBody>
          <a:bodyPr wrap="square" rtlCol="0">
            <a:spAutoFit/>
          </a:bodyPr>
          <a:lstStyle/>
          <a:p>
            <a:pPr algn="ctr"/>
            <a:r>
              <a:rPr lang="en-GB" sz="2000" b="1" dirty="0">
                <a:solidFill>
                  <a:schemeClr val="bg1"/>
                </a:solidFill>
              </a:rPr>
              <a:t>Remember!</a:t>
            </a:r>
            <a:endParaRPr lang="en-GB" sz="2000" dirty="0">
              <a:solidFill>
                <a:schemeClr val="bg1"/>
              </a:solidFill>
            </a:endParaRPr>
          </a:p>
          <a:p>
            <a:pPr algn="ctr"/>
            <a:endParaRPr lang="en-GB" sz="2000" dirty="0">
              <a:solidFill>
                <a:schemeClr val="bg1"/>
              </a:solidFill>
            </a:endParaRPr>
          </a:p>
          <a:p>
            <a:pPr algn="ctr"/>
            <a:r>
              <a:rPr lang="en-GB" sz="2000" dirty="0">
                <a:solidFill>
                  <a:schemeClr val="bg1"/>
                </a:solidFill>
              </a:rPr>
              <a:t>Both structures send the second verb (in infinitive) to the end of the sentence. Which one needs </a:t>
            </a:r>
            <a:r>
              <a:rPr lang="en-GB" sz="2000" b="1" i="1" dirty="0" err="1">
                <a:solidFill>
                  <a:schemeClr val="bg1"/>
                </a:solidFill>
              </a:rPr>
              <a:t>zu</a:t>
            </a:r>
            <a:r>
              <a:rPr lang="en-GB" sz="2000" dirty="0">
                <a:solidFill>
                  <a:schemeClr val="bg1"/>
                </a:solidFill>
              </a:rPr>
              <a:t>?</a:t>
            </a:r>
          </a:p>
        </p:txBody>
      </p:sp>
    </p:spTree>
    <p:extLst>
      <p:ext uri="{BB962C8B-B14F-4D97-AF65-F5344CB8AC3E}">
        <p14:creationId xmlns:p14="http://schemas.microsoft.com/office/powerpoint/2010/main" val="157689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sp>
        <p:nvSpPr>
          <p:cNvPr id="9" name="TextBox 8">
            <a:extLst>
              <a:ext uri="{FF2B5EF4-FFF2-40B4-BE49-F238E27FC236}">
                <a16:creationId xmlns:a16="http://schemas.microsoft.com/office/drawing/2014/main" id="{DD952DF9-89F6-4825-BFB7-557BA7358934}"/>
              </a:ext>
            </a:extLst>
          </p:cNvPr>
          <p:cNvSpPr txBox="1"/>
          <p:nvPr/>
        </p:nvSpPr>
        <p:spPr>
          <a:xfrm>
            <a:off x="257036" y="1955274"/>
            <a:ext cx="9750706" cy="523220"/>
          </a:xfrm>
          <a:prstGeom prst="rect">
            <a:avLst/>
          </a:prstGeom>
          <a:noFill/>
        </p:spPr>
        <p:txBody>
          <a:bodyPr wrap="square" rtlCol="0">
            <a:spAutoFit/>
          </a:bodyPr>
          <a:lstStyle/>
          <a:p>
            <a:pPr>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Pre-learning for lesson: </a:t>
            </a:r>
            <a:r>
              <a:rPr lang="en-GB" sz="2800" b="1" dirty="0">
                <a:solidFill>
                  <a:srgbClr val="FF6600"/>
                </a:solidFill>
                <a:latin typeface="Century Gothic" panose="020B0502020202020204" pitchFamily="34" charset="0"/>
              </a:rPr>
              <a:t>Year 7 Revision Mash up</a:t>
            </a:r>
          </a:p>
        </p:txBody>
      </p:sp>
      <p:pic>
        <p:nvPicPr>
          <p:cNvPr id="3" name="Picture 2" descr="A close up of a logo&#10;&#10;Description automatically generated">
            <a:extLst>
              <a:ext uri="{FF2B5EF4-FFF2-40B4-BE49-F238E27FC236}">
                <a16:creationId xmlns:a16="http://schemas.microsoft.com/office/drawing/2014/main" id="{31EB20EA-05C2-4085-AFEB-D24F8D89D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200" y="1502509"/>
            <a:ext cx="1428750" cy="1428750"/>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527800" cy="707849"/>
          </a:xfrm>
        </p:spPr>
        <p:txBody>
          <a:bodyPr>
            <a:normAutofit/>
          </a:bodyPr>
          <a:lstStyle/>
          <a:p>
            <a:r>
              <a:rPr lang="en-GB" sz="3600" b="1" dirty="0" err="1">
                <a:solidFill>
                  <a:schemeClr val="bg1"/>
                </a:solidFill>
              </a:rPr>
              <a:t>Mütter</a:t>
            </a:r>
            <a:r>
              <a:rPr lang="en-GB" sz="3600" b="1" dirty="0">
                <a:solidFill>
                  <a:schemeClr val="bg1"/>
                </a:solidFill>
              </a:rPr>
              <a:t> und </a:t>
            </a:r>
            <a:r>
              <a:rPr lang="en-GB" sz="3600" b="1" dirty="0" err="1">
                <a:solidFill>
                  <a:schemeClr val="bg1"/>
                </a:solidFill>
              </a:rPr>
              <a:t>Brüder</a:t>
            </a:r>
            <a:endParaRPr lang="en-GB" sz="3600" b="1" dirty="0">
              <a:solidFill>
                <a:schemeClr val="bg1"/>
              </a:solidFill>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2" y="1296001"/>
            <a:ext cx="7070576" cy="2862322"/>
          </a:xfrm>
          <a:prstGeom prst="rect">
            <a:avLst/>
          </a:prstGeom>
          <a:noFill/>
        </p:spPr>
        <p:txBody>
          <a:bodyPr wrap="square" rtlCol="0">
            <a:spAutoFit/>
          </a:bodyPr>
          <a:lstStyle/>
          <a:p>
            <a:r>
              <a:rPr lang="en-US" sz="2000" dirty="0">
                <a:solidFill>
                  <a:srgbClr val="4472C4">
                    <a:lumMod val="50000"/>
                  </a:srgbClr>
                </a:solidFill>
                <a:latin typeface="Century Gothic" panose="020F0302020204030204"/>
              </a:rPr>
              <a:t>As you know, German vowels </a:t>
            </a:r>
            <a:r>
              <a:rPr lang="en-GB" sz="2000" dirty="0">
                <a:solidFill>
                  <a:srgbClr val="002060"/>
                </a:solidFill>
                <a:latin typeface="Century Gothic" panose="020B0502020202020204" pitchFamily="34" charset="0"/>
              </a:rPr>
              <a:t>can be </a:t>
            </a:r>
            <a:r>
              <a:rPr lang="en-GB" sz="2000" b="1" dirty="0">
                <a:solidFill>
                  <a:srgbClr val="002060"/>
                </a:solidFill>
                <a:latin typeface="Century Gothic" panose="020B0502020202020204" pitchFamily="34" charset="0"/>
              </a:rPr>
              <a:t>long </a:t>
            </a:r>
            <a:r>
              <a:rPr lang="en-GB" sz="2000" dirty="0">
                <a:solidFill>
                  <a:srgbClr val="002060"/>
                </a:solidFill>
                <a:latin typeface="Century Gothic" panose="020B0502020202020204" pitchFamily="34" charset="0"/>
              </a:rPr>
              <a:t>or </a:t>
            </a:r>
            <a:r>
              <a:rPr lang="en-GB" sz="2000" b="1" dirty="0">
                <a:solidFill>
                  <a:srgbClr val="002060"/>
                </a:solidFill>
                <a:latin typeface="Century Gothic" panose="020B0502020202020204" pitchFamily="34" charset="0"/>
              </a:rPr>
              <a:t>short.</a:t>
            </a:r>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Vowels followed by </a:t>
            </a:r>
            <a:r>
              <a:rPr lang="en-GB" sz="2000" b="1" dirty="0">
                <a:solidFill>
                  <a:srgbClr val="002060"/>
                </a:solidFill>
                <a:latin typeface="Century Gothic" panose="020B0502020202020204" pitchFamily="34" charset="0"/>
              </a:rPr>
              <a:t>more than one consonant </a:t>
            </a:r>
            <a:r>
              <a:rPr lang="en-GB" sz="2000" dirty="0">
                <a:solidFill>
                  <a:srgbClr val="002060"/>
                </a:solidFill>
                <a:latin typeface="Century Gothic" panose="020B0502020202020204" pitchFamily="34" charset="0"/>
              </a:rPr>
              <a:t>are </a:t>
            </a:r>
            <a:r>
              <a:rPr lang="en-GB" sz="2000" b="1" dirty="0">
                <a:solidFill>
                  <a:srgbClr val="002060"/>
                </a:solidFill>
                <a:latin typeface="Century Gothic" panose="020B0502020202020204" pitchFamily="34" charset="0"/>
              </a:rPr>
              <a:t>short.</a:t>
            </a:r>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Other vowels are </a:t>
            </a:r>
            <a:r>
              <a:rPr lang="en-GB" sz="2000" b="1" dirty="0">
                <a:solidFill>
                  <a:srgbClr val="002060"/>
                </a:solidFill>
                <a:latin typeface="Century Gothic" panose="020B0502020202020204" pitchFamily="34" charset="0"/>
              </a:rPr>
              <a:t>long.</a:t>
            </a:r>
          </a:p>
          <a:p>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endParaRPr lang="en-GB" sz="2000" noProof="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Two important nouns </a:t>
            </a:r>
            <a:r>
              <a:rPr lang="en-GB" sz="2000" b="1" i="1" dirty="0">
                <a:solidFill>
                  <a:srgbClr val="002060"/>
                </a:solidFill>
                <a:latin typeface="Century Gothic" panose="020B0502020202020204" pitchFamily="34" charset="0"/>
              </a:rPr>
              <a:t>M</a:t>
            </a:r>
            <a:r>
              <a:rPr kumimoji="0" lang="en-GB" sz="2000" b="1" i="1" u="none" strike="noStrike" kern="1200" cap="none" spc="0" normalizeH="0" baseline="0" dirty="0">
                <a:ln>
                  <a:noFill/>
                </a:ln>
                <a:solidFill>
                  <a:srgbClr val="002060"/>
                </a:solidFill>
                <a:effectLst/>
                <a:uLnTx/>
                <a:uFillTx/>
                <a:latin typeface="Century Gothic" panose="020B0502020202020204" pitchFamily="34" charset="0"/>
              </a:rPr>
              <a:t>utter</a:t>
            </a:r>
            <a:r>
              <a:rPr kumimoji="0" lang="en-GB" sz="2000" i="1" u="none" strike="noStrike" kern="1200" cap="none" spc="0" normalizeH="0" dirty="0">
                <a:ln>
                  <a:noFill/>
                </a:ln>
                <a:solidFill>
                  <a:srgbClr val="002060"/>
                </a:solidFill>
                <a:effectLst/>
                <a:uLnTx/>
                <a:uFillTx/>
                <a:latin typeface="Century Gothic" panose="020B0502020202020204" pitchFamily="34" charset="0"/>
                <a:ea typeface="+mn-ea"/>
                <a:cs typeface="+mn-cs"/>
              </a:rPr>
              <a:t> </a:t>
            </a:r>
            <a:r>
              <a:rPr kumimoji="0" lang="en-GB" sz="2000" u="none" strike="noStrike" kern="1200" cap="none" spc="0" normalizeH="0" dirty="0">
                <a:ln>
                  <a:noFill/>
                </a:ln>
                <a:solidFill>
                  <a:srgbClr val="002060"/>
                </a:solidFill>
                <a:effectLst/>
                <a:uLnTx/>
                <a:uFillTx/>
                <a:latin typeface="Century Gothic" panose="020B0502020202020204" pitchFamily="34" charset="0"/>
                <a:ea typeface="+mn-ea"/>
                <a:cs typeface="+mn-cs"/>
              </a:rPr>
              <a:t>and </a:t>
            </a:r>
            <a:r>
              <a:rPr lang="en-GB" sz="2000" b="1" i="1" dirty="0" err="1">
                <a:solidFill>
                  <a:srgbClr val="002060"/>
                </a:solidFill>
                <a:latin typeface="Century Gothic" panose="020B0502020202020204" pitchFamily="34" charset="0"/>
              </a:rPr>
              <a:t>Bruder</a:t>
            </a:r>
            <a:r>
              <a:rPr lang="en-GB" sz="2000" i="1" dirty="0">
                <a:solidFill>
                  <a:srgbClr val="002060"/>
                </a:solidFill>
                <a:latin typeface="Century Gothic" panose="020B0502020202020204" pitchFamily="34" charset="0"/>
              </a:rPr>
              <a:t> </a:t>
            </a:r>
            <a:r>
              <a:rPr kumimoji="0" lang="en-GB" sz="2000" i="0" u="none" strike="noStrike" kern="1200" cap="none" spc="0" normalizeH="0" dirty="0">
                <a:ln>
                  <a:noFill/>
                </a:ln>
                <a:solidFill>
                  <a:srgbClr val="002060"/>
                </a:solidFill>
                <a:effectLst/>
                <a:uLnTx/>
                <a:uFillTx/>
                <a:latin typeface="Century Gothic" panose="020B0502020202020204" pitchFamily="34" charset="0"/>
                <a:ea typeface="+mn-ea"/>
                <a:cs typeface="+mn-cs"/>
              </a:rPr>
              <a:t>form their plurals by changing [</a:t>
            </a:r>
            <a:r>
              <a:rPr kumimoji="0" lang="en-GB" sz="2000" b="1" i="0" u="none" strike="noStrike" kern="1200" cap="none" spc="0" normalizeH="0" dirty="0">
                <a:ln>
                  <a:noFill/>
                </a:ln>
                <a:solidFill>
                  <a:srgbClr val="002060"/>
                </a:solidFill>
                <a:effectLst/>
                <a:uLnTx/>
                <a:uFillTx/>
                <a:latin typeface="Century Gothic" panose="020B0502020202020204" pitchFamily="34" charset="0"/>
                <a:ea typeface="+mn-ea"/>
                <a:cs typeface="+mn-cs"/>
              </a:rPr>
              <a:t>u</a:t>
            </a:r>
            <a:r>
              <a:rPr kumimoji="0" lang="en-GB" sz="2000" i="0" u="none" strike="noStrike" kern="1200" cap="none" spc="0" normalizeH="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r>
              <a:rPr kumimoji="0" lang="en-GB" sz="2000" i="0" u="none" strike="noStrike" kern="1200" cap="none" spc="0" normalizeH="0" dirty="0">
                <a:ln>
                  <a:noFill/>
                </a:ln>
                <a:solidFill>
                  <a:srgbClr val="002060"/>
                </a:solidFill>
                <a:effectLst/>
                <a:uLnTx/>
                <a:uFillTx/>
                <a:latin typeface="Century Gothic" panose="020B0502020202020204" pitchFamily="34" charset="0"/>
                <a:ea typeface="+mn-ea"/>
                <a:cs typeface="+mn-cs"/>
              </a:rPr>
              <a:t> [</a:t>
            </a:r>
            <a:r>
              <a:rPr lang="en-GB" sz="2000" b="1" dirty="0">
                <a:solidFill>
                  <a:schemeClr val="accent5">
                    <a:lumMod val="50000"/>
                  </a:schemeClr>
                </a:solidFill>
              </a:rPr>
              <a:t>ü</a:t>
            </a:r>
            <a:r>
              <a:rPr lang="en-GB" sz="2000" dirty="0">
                <a:solidFill>
                  <a:schemeClr val="accent5">
                    <a:lumMod val="50000"/>
                  </a:schemeClr>
                </a:solidFill>
              </a:rPr>
              <a:t>].</a:t>
            </a:r>
            <a:endParaRPr lang="en-GB" sz="2000" baseline="0" noProof="0" dirty="0">
              <a:solidFill>
                <a:srgbClr val="002060"/>
              </a:solidFill>
              <a:latin typeface="Century Gothic" panose="020B0502020202020204" pitchFamily="34" charset="0"/>
            </a:endParaRP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ounded Rectangle 11">
            <a:extLst>
              <a:ext uri="{FF2B5EF4-FFF2-40B4-BE49-F238E27FC236}">
                <a16:creationId xmlns:a16="http://schemas.microsoft.com/office/drawing/2014/main" id="{E8F88DAB-27A6-4E68-823C-E9513CD95267}"/>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33" name="Group 32">
            <a:extLst>
              <a:ext uri="{FF2B5EF4-FFF2-40B4-BE49-F238E27FC236}">
                <a16:creationId xmlns:a16="http://schemas.microsoft.com/office/drawing/2014/main" id="{CC917169-E311-42E9-875A-1878F2F011EF}"/>
              </a:ext>
            </a:extLst>
          </p:cNvPr>
          <p:cNvGrpSpPr/>
          <p:nvPr/>
        </p:nvGrpSpPr>
        <p:grpSpPr>
          <a:xfrm>
            <a:off x="7021172" y="1296000"/>
            <a:ext cx="4957726" cy="4894692"/>
            <a:chOff x="5873716" y="696699"/>
            <a:chExt cx="5508585" cy="5438547"/>
          </a:xfrm>
        </p:grpSpPr>
        <p:grpSp>
          <p:nvGrpSpPr>
            <p:cNvPr id="23" name="Group 22">
              <a:extLst>
                <a:ext uri="{FF2B5EF4-FFF2-40B4-BE49-F238E27FC236}">
                  <a16:creationId xmlns:a16="http://schemas.microsoft.com/office/drawing/2014/main" id="{13C22357-55FE-4CB0-9630-06C3ECF655AB}"/>
                </a:ext>
              </a:extLst>
            </p:cNvPr>
            <p:cNvGrpSpPr/>
            <p:nvPr/>
          </p:nvGrpSpPr>
          <p:grpSpPr>
            <a:xfrm>
              <a:off x="6280013" y="1082941"/>
              <a:ext cx="4679950" cy="4633306"/>
              <a:chOff x="7730601" y="2141812"/>
              <a:chExt cx="3670300" cy="3670300"/>
            </a:xfrm>
          </p:grpSpPr>
          <p:cxnSp>
            <p:nvCxnSpPr>
              <p:cNvPr id="21" name="Straight Connector 20">
                <a:extLst>
                  <a:ext uri="{FF2B5EF4-FFF2-40B4-BE49-F238E27FC236}">
                    <a16:creationId xmlns:a16="http://schemas.microsoft.com/office/drawing/2014/main" id="{18C38FD6-B56E-484C-A5BA-BF3DEE24006A}"/>
                  </a:ext>
                </a:extLst>
              </p:cNvPr>
              <p:cNvCxnSpPr/>
              <p:nvPr/>
            </p:nvCxnSpPr>
            <p:spPr>
              <a:xfrm>
                <a:off x="9565750" y="2141812"/>
                <a:ext cx="0" cy="367030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BEAB7EA-6091-4D78-99C8-555D3FF83B30}"/>
                  </a:ext>
                </a:extLst>
              </p:cNvPr>
              <p:cNvCxnSpPr>
                <a:cxnSpLocks/>
              </p:cNvCxnSpPr>
              <p:nvPr/>
            </p:nvCxnSpPr>
            <p:spPr>
              <a:xfrm rot="5400000">
                <a:off x="9565751" y="2141812"/>
                <a:ext cx="0" cy="367030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030F6BC3-FA53-470A-840C-1348DC66DC7F}"/>
                </a:ext>
              </a:extLst>
            </p:cNvPr>
            <p:cNvSpPr txBox="1"/>
            <p:nvPr/>
          </p:nvSpPr>
          <p:spPr>
            <a:xfrm rot="5400000">
              <a:off x="10723318" y="3177311"/>
              <a:ext cx="873399" cy="444567"/>
            </a:xfrm>
            <a:prstGeom prst="rect">
              <a:avLst/>
            </a:prstGeom>
            <a:solidFill>
              <a:schemeClr val="bg1"/>
            </a:solidFill>
            <a:ln w="19050">
              <a:solidFill>
                <a:schemeClr val="tx1"/>
              </a:solidFill>
            </a:ln>
          </p:spPr>
          <p:txBody>
            <a:bodyPr wrap="square" rtlCol="0">
              <a:spAutoFit/>
            </a:bodyPr>
            <a:lstStyle/>
            <a:p>
              <a:pPr algn="ctr"/>
              <a:r>
                <a:rPr lang="en-GB" sz="2000" dirty="0">
                  <a:solidFill>
                    <a:schemeClr val="accent5">
                      <a:lumMod val="50000"/>
                    </a:schemeClr>
                  </a:solidFill>
                </a:rPr>
                <a:t>short</a:t>
              </a:r>
            </a:p>
          </p:txBody>
        </p:sp>
        <p:sp>
          <p:nvSpPr>
            <p:cNvPr id="26" name="TextBox 25">
              <a:extLst>
                <a:ext uri="{FF2B5EF4-FFF2-40B4-BE49-F238E27FC236}">
                  <a16:creationId xmlns:a16="http://schemas.microsoft.com/office/drawing/2014/main" id="{3704442B-B0E6-4E4B-B19D-81AA9840D4C3}"/>
                </a:ext>
              </a:extLst>
            </p:cNvPr>
            <p:cNvSpPr txBox="1"/>
            <p:nvPr/>
          </p:nvSpPr>
          <p:spPr>
            <a:xfrm rot="16200000">
              <a:off x="5659300" y="3177311"/>
              <a:ext cx="873399" cy="444567"/>
            </a:xfrm>
            <a:prstGeom prst="rect">
              <a:avLst/>
            </a:prstGeom>
            <a:solidFill>
              <a:schemeClr val="bg1"/>
            </a:solidFill>
            <a:ln w="19050">
              <a:solidFill>
                <a:schemeClr val="tx1"/>
              </a:solidFill>
            </a:ln>
          </p:spPr>
          <p:txBody>
            <a:bodyPr wrap="square" rtlCol="0" anchor="ctr">
              <a:spAutoFit/>
            </a:bodyPr>
            <a:lstStyle/>
            <a:p>
              <a:pPr algn="ctr"/>
              <a:r>
                <a:rPr lang="en-GB" sz="2000" dirty="0">
                  <a:solidFill>
                    <a:schemeClr val="accent5">
                      <a:lumMod val="50000"/>
                    </a:schemeClr>
                  </a:solidFill>
                </a:rPr>
                <a:t>long</a:t>
              </a:r>
            </a:p>
          </p:txBody>
        </p:sp>
        <p:sp>
          <p:nvSpPr>
            <p:cNvPr id="27" name="TextBox 26">
              <a:extLst>
                <a:ext uri="{FF2B5EF4-FFF2-40B4-BE49-F238E27FC236}">
                  <a16:creationId xmlns:a16="http://schemas.microsoft.com/office/drawing/2014/main" id="{0A41C8C7-7C3C-49E3-B254-AC4F31CAAF64}"/>
                </a:ext>
              </a:extLst>
            </p:cNvPr>
            <p:cNvSpPr txBox="1"/>
            <p:nvPr/>
          </p:nvSpPr>
          <p:spPr>
            <a:xfrm>
              <a:off x="8183287" y="696699"/>
              <a:ext cx="873399" cy="444567"/>
            </a:xfrm>
            <a:prstGeom prst="rect">
              <a:avLst/>
            </a:prstGeom>
            <a:solidFill>
              <a:schemeClr val="bg1"/>
            </a:solidFill>
            <a:ln w="19050">
              <a:solidFill>
                <a:schemeClr val="tx1"/>
              </a:solidFill>
            </a:ln>
          </p:spPr>
          <p:txBody>
            <a:bodyPr wrap="square" rtlCol="0">
              <a:spAutoFit/>
            </a:bodyPr>
            <a:lstStyle/>
            <a:p>
              <a:pPr algn="ctr"/>
              <a:r>
                <a:rPr lang="en-GB" sz="2000" dirty="0">
                  <a:solidFill>
                    <a:schemeClr val="accent5">
                      <a:lumMod val="50000"/>
                    </a:schemeClr>
                  </a:solidFill>
                </a:rPr>
                <a:t>[u]</a:t>
              </a:r>
            </a:p>
          </p:txBody>
        </p:sp>
        <p:sp>
          <p:nvSpPr>
            <p:cNvPr id="29" name="TextBox 28">
              <a:extLst>
                <a:ext uri="{FF2B5EF4-FFF2-40B4-BE49-F238E27FC236}">
                  <a16:creationId xmlns:a16="http://schemas.microsoft.com/office/drawing/2014/main" id="{E06D85E1-6CD0-4DE3-AF9B-F6FA600AC285}"/>
                </a:ext>
              </a:extLst>
            </p:cNvPr>
            <p:cNvSpPr txBox="1"/>
            <p:nvPr/>
          </p:nvSpPr>
          <p:spPr>
            <a:xfrm>
              <a:off x="8183287" y="5690679"/>
              <a:ext cx="873399" cy="444567"/>
            </a:xfrm>
            <a:prstGeom prst="rect">
              <a:avLst/>
            </a:prstGeom>
            <a:solidFill>
              <a:schemeClr val="bg1"/>
            </a:solidFill>
            <a:ln w="19050">
              <a:solidFill>
                <a:schemeClr val="tx1"/>
              </a:solidFill>
            </a:ln>
          </p:spPr>
          <p:txBody>
            <a:bodyPr wrap="square" rtlCol="0">
              <a:spAutoFit/>
            </a:bodyPr>
            <a:lstStyle/>
            <a:p>
              <a:pPr algn="ctr"/>
              <a:r>
                <a:rPr lang="en-GB" sz="2000" dirty="0">
                  <a:solidFill>
                    <a:schemeClr val="accent5">
                      <a:lumMod val="50000"/>
                    </a:schemeClr>
                  </a:solidFill>
                </a:rPr>
                <a:t>[ü]</a:t>
              </a:r>
            </a:p>
          </p:txBody>
        </p:sp>
      </p:grpSp>
      <p:grpSp>
        <p:nvGrpSpPr>
          <p:cNvPr id="54" name="Group 53">
            <a:extLst>
              <a:ext uri="{FF2B5EF4-FFF2-40B4-BE49-F238E27FC236}">
                <a16:creationId xmlns:a16="http://schemas.microsoft.com/office/drawing/2014/main" id="{06850A8E-6809-4D18-B045-56A22833A306}"/>
              </a:ext>
            </a:extLst>
          </p:cNvPr>
          <p:cNvGrpSpPr/>
          <p:nvPr/>
        </p:nvGrpSpPr>
        <p:grpSpPr>
          <a:xfrm>
            <a:off x="7571798" y="4270670"/>
            <a:ext cx="1498853" cy="1192088"/>
            <a:chOff x="7571798" y="4270670"/>
            <a:chExt cx="1498853" cy="1192088"/>
          </a:xfrm>
        </p:grpSpPr>
        <p:sp>
          <p:nvSpPr>
            <p:cNvPr id="47" name="TextBox 46">
              <a:extLst>
                <a:ext uri="{FF2B5EF4-FFF2-40B4-BE49-F238E27FC236}">
                  <a16:creationId xmlns:a16="http://schemas.microsoft.com/office/drawing/2014/main" id="{99403DB5-F716-445C-AE89-BEFF076B32C0}"/>
                </a:ext>
              </a:extLst>
            </p:cNvPr>
            <p:cNvSpPr txBox="1"/>
            <p:nvPr/>
          </p:nvSpPr>
          <p:spPr>
            <a:xfrm>
              <a:off x="7739833" y="5061850"/>
              <a:ext cx="1263728" cy="400908"/>
            </a:xfrm>
            <a:prstGeom prst="rect">
              <a:avLst/>
            </a:prstGeom>
            <a:solidFill>
              <a:schemeClr val="bg1"/>
            </a:solidFill>
            <a:ln w="19050">
              <a:solidFill>
                <a:schemeClr val="tx1"/>
              </a:solidFill>
            </a:ln>
          </p:spPr>
          <p:txBody>
            <a:bodyPr wrap="square" rtlCol="0">
              <a:spAutoFit/>
            </a:bodyPr>
            <a:lstStyle/>
            <a:p>
              <a:pPr algn="ctr"/>
              <a:r>
                <a:rPr lang="en-GB" sz="2000" dirty="0" err="1">
                  <a:solidFill>
                    <a:schemeClr val="accent5">
                      <a:lumMod val="50000"/>
                    </a:schemeClr>
                  </a:solidFill>
                </a:rPr>
                <a:t>Br</a:t>
              </a:r>
              <a:r>
                <a:rPr lang="en-GB" sz="2000" b="1" dirty="0" err="1">
                  <a:solidFill>
                    <a:srgbClr val="FFC000"/>
                  </a:solidFill>
                </a:rPr>
                <a:t>ü</a:t>
              </a:r>
              <a:r>
                <a:rPr lang="en-GB" sz="2000" b="1" u="sng" dirty="0" err="1">
                  <a:solidFill>
                    <a:schemeClr val="accent5">
                      <a:lumMod val="50000"/>
                    </a:schemeClr>
                  </a:solidFill>
                </a:rPr>
                <a:t>d</a:t>
              </a:r>
              <a:r>
                <a:rPr lang="en-GB" sz="2000" dirty="0" err="1">
                  <a:solidFill>
                    <a:schemeClr val="accent5">
                      <a:lumMod val="50000"/>
                    </a:schemeClr>
                  </a:solidFill>
                </a:rPr>
                <a:t>er</a:t>
              </a:r>
              <a:endParaRPr lang="en-GB" sz="2000" dirty="0">
                <a:solidFill>
                  <a:schemeClr val="accent5">
                    <a:lumMod val="50000"/>
                  </a:schemeClr>
                </a:solidFill>
              </a:endParaRPr>
            </a:p>
          </p:txBody>
        </p:sp>
        <p:pic>
          <p:nvPicPr>
            <p:cNvPr id="48" name="Picture 47" descr="A picture containing window&#10;&#10;Description automatically generated">
              <a:extLst>
                <a:ext uri="{FF2B5EF4-FFF2-40B4-BE49-F238E27FC236}">
                  <a16:creationId xmlns:a16="http://schemas.microsoft.com/office/drawing/2014/main" id="{3E4FCF4C-DC04-4ADE-8A5E-21054F89DD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1798" y="4270671"/>
              <a:ext cx="822207" cy="791180"/>
            </a:xfrm>
            <a:prstGeom prst="rect">
              <a:avLst/>
            </a:prstGeom>
          </p:spPr>
        </p:pic>
        <p:pic>
          <p:nvPicPr>
            <p:cNvPr id="50" name="Picture 49" descr="A picture containing window&#10;&#10;Description automatically generated">
              <a:extLst>
                <a:ext uri="{FF2B5EF4-FFF2-40B4-BE49-F238E27FC236}">
                  <a16:creationId xmlns:a16="http://schemas.microsoft.com/office/drawing/2014/main" id="{C3C8FD6C-E40A-4763-9111-B35968F899D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48444" y="4270670"/>
              <a:ext cx="822207" cy="791180"/>
            </a:xfrm>
            <a:prstGeom prst="rect">
              <a:avLst/>
            </a:prstGeom>
          </p:spPr>
        </p:pic>
      </p:grpSp>
      <p:grpSp>
        <p:nvGrpSpPr>
          <p:cNvPr id="41" name="Group 40">
            <a:extLst>
              <a:ext uri="{FF2B5EF4-FFF2-40B4-BE49-F238E27FC236}">
                <a16:creationId xmlns:a16="http://schemas.microsoft.com/office/drawing/2014/main" id="{8266A034-4FD5-47D3-8E28-2F901741B9A6}"/>
              </a:ext>
            </a:extLst>
          </p:cNvPr>
          <p:cNvGrpSpPr/>
          <p:nvPr/>
        </p:nvGrpSpPr>
        <p:grpSpPr>
          <a:xfrm>
            <a:off x="7739833" y="2124325"/>
            <a:ext cx="1263728" cy="1189528"/>
            <a:chOff x="7739833" y="2124325"/>
            <a:chExt cx="1263728" cy="1189528"/>
          </a:xfrm>
        </p:grpSpPr>
        <p:sp>
          <p:nvSpPr>
            <p:cNvPr id="37" name="TextBox 36">
              <a:extLst>
                <a:ext uri="{FF2B5EF4-FFF2-40B4-BE49-F238E27FC236}">
                  <a16:creationId xmlns:a16="http://schemas.microsoft.com/office/drawing/2014/main" id="{8527581B-00A7-4786-AE6F-437291713414}"/>
                </a:ext>
              </a:extLst>
            </p:cNvPr>
            <p:cNvSpPr txBox="1"/>
            <p:nvPr/>
          </p:nvSpPr>
          <p:spPr>
            <a:xfrm>
              <a:off x="7739833" y="2912945"/>
              <a:ext cx="1263728" cy="400908"/>
            </a:xfrm>
            <a:prstGeom prst="rect">
              <a:avLst/>
            </a:prstGeom>
            <a:solidFill>
              <a:schemeClr val="bg1"/>
            </a:solidFill>
            <a:ln w="19050">
              <a:solidFill>
                <a:schemeClr val="tx1"/>
              </a:solidFill>
            </a:ln>
          </p:spPr>
          <p:txBody>
            <a:bodyPr wrap="square" rtlCol="0">
              <a:spAutoFit/>
            </a:bodyPr>
            <a:lstStyle/>
            <a:p>
              <a:pPr algn="ctr"/>
              <a:r>
                <a:rPr lang="en-GB" sz="2000" dirty="0" err="1">
                  <a:solidFill>
                    <a:schemeClr val="accent5">
                      <a:lumMod val="50000"/>
                    </a:schemeClr>
                  </a:solidFill>
                </a:rPr>
                <a:t>Br</a:t>
              </a:r>
              <a:r>
                <a:rPr lang="en-GB" sz="2000" b="1" dirty="0" err="1">
                  <a:solidFill>
                    <a:srgbClr val="FFC000"/>
                  </a:solidFill>
                </a:rPr>
                <a:t>u</a:t>
              </a:r>
              <a:r>
                <a:rPr lang="en-GB" sz="2000" b="1" u="sng" dirty="0" err="1">
                  <a:solidFill>
                    <a:schemeClr val="accent5">
                      <a:lumMod val="50000"/>
                    </a:schemeClr>
                  </a:solidFill>
                </a:rPr>
                <a:t>d</a:t>
              </a:r>
              <a:r>
                <a:rPr lang="en-GB" sz="2000" dirty="0" err="1">
                  <a:solidFill>
                    <a:schemeClr val="accent5">
                      <a:lumMod val="50000"/>
                    </a:schemeClr>
                  </a:solidFill>
                </a:rPr>
                <a:t>er</a:t>
              </a:r>
              <a:endParaRPr lang="en-GB" sz="2000" dirty="0">
                <a:solidFill>
                  <a:schemeClr val="accent5">
                    <a:lumMod val="50000"/>
                  </a:schemeClr>
                </a:solidFill>
              </a:endParaRPr>
            </a:p>
          </p:txBody>
        </p:sp>
        <p:pic>
          <p:nvPicPr>
            <p:cNvPr id="51" name="Picture 50" descr="A picture containing window&#10;&#10;Description automatically generated">
              <a:extLst>
                <a:ext uri="{FF2B5EF4-FFF2-40B4-BE49-F238E27FC236}">
                  <a16:creationId xmlns:a16="http://schemas.microsoft.com/office/drawing/2014/main" id="{AD315A1B-43B9-4EDF-9CC7-88F5D04C4F8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7399" y="2124325"/>
              <a:ext cx="822207" cy="791180"/>
            </a:xfrm>
            <a:prstGeom prst="rect">
              <a:avLst/>
            </a:prstGeom>
          </p:spPr>
        </p:pic>
      </p:grpSp>
      <p:grpSp>
        <p:nvGrpSpPr>
          <p:cNvPr id="56" name="Group 55">
            <a:extLst>
              <a:ext uri="{FF2B5EF4-FFF2-40B4-BE49-F238E27FC236}">
                <a16:creationId xmlns:a16="http://schemas.microsoft.com/office/drawing/2014/main" id="{1E746986-8674-4D8B-8CE8-62CEA1326728}"/>
              </a:ext>
            </a:extLst>
          </p:cNvPr>
          <p:cNvGrpSpPr/>
          <p:nvPr/>
        </p:nvGrpSpPr>
        <p:grpSpPr>
          <a:xfrm>
            <a:off x="182174" y="4600584"/>
            <a:ext cx="6645413" cy="1323439"/>
            <a:chOff x="180361" y="4688205"/>
            <a:chExt cx="6645413" cy="1323439"/>
          </a:xfrm>
        </p:grpSpPr>
        <p:sp>
          <p:nvSpPr>
            <p:cNvPr id="55" name="TextBox 54">
              <a:extLst>
                <a:ext uri="{FF2B5EF4-FFF2-40B4-BE49-F238E27FC236}">
                  <a16:creationId xmlns:a16="http://schemas.microsoft.com/office/drawing/2014/main" id="{C2FF4194-3FAE-4849-BF2B-2547C600DEF0}"/>
                </a:ext>
              </a:extLst>
            </p:cNvPr>
            <p:cNvSpPr txBox="1"/>
            <p:nvPr/>
          </p:nvSpPr>
          <p:spPr>
            <a:xfrm>
              <a:off x="571900" y="4688205"/>
              <a:ext cx="6253874" cy="1323439"/>
            </a:xfrm>
            <a:prstGeom prst="rect">
              <a:avLst/>
            </a:prstGeom>
            <a:noFill/>
            <a:ln w="19050">
              <a:solidFill>
                <a:schemeClr val="accent1">
                  <a:lumMod val="50000"/>
                </a:schemeClr>
              </a:solidFill>
            </a:ln>
          </p:spPr>
          <p:txBody>
            <a:bodyPr wrap="square" rtlCol="0">
              <a:spAutoFit/>
            </a:bodyPr>
            <a:lstStyle/>
            <a:p>
              <a:pPr algn="ctr"/>
              <a:r>
                <a:rPr lang="en-GB" sz="2000" b="1" dirty="0" err="1">
                  <a:solidFill>
                    <a:schemeClr val="accent5">
                      <a:lumMod val="50000"/>
                    </a:schemeClr>
                  </a:solidFill>
                </a:rPr>
                <a:t>Zungenbrecher</a:t>
              </a:r>
              <a:r>
                <a:rPr lang="en-GB" sz="2000" b="1" dirty="0">
                  <a:solidFill>
                    <a:schemeClr val="accent5">
                      <a:lumMod val="50000"/>
                    </a:schemeClr>
                  </a:solidFill>
                </a:rPr>
                <a:t>!</a:t>
              </a:r>
            </a:p>
            <a:p>
              <a:pPr algn="ctr"/>
              <a:endParaRPr lang="en-GB" sz="2000" b="1" dirty="0">
                <a:solidFill>
                  <a:schemeClr val="accent5">
                    <a:lumMod val="50000"/>
                  </a:schemeClr>
                </a:solidFill>
              </a:endParaRPr>
            </a:p>
            <a:p>
              <a:pPr algn="ctr"/>
              <a:r>
                <a:rPr lang="en-GB" sz="2000" b="1" dirty="0" err="1">
                  <a:solidFill>
                    <a:schemeClr val="accent5">
                      <a:lumMod val="50000"/>
                    </a:schemeClr>
                  </a:solidFill>
                </a:rPr>
                <a:t>U</a:t>
              </a:r>
              <a:r>
                <a:rPr lang="en-GB" sz="2000" dirty="0" err="1">
                  <a:solidFill>
                    <a:schemeClr val="accent5">
                      <a:lumMod val="50000"/>
                    </a:schemeClr>
                  </a:solidFill>
                </a:rPr>
                <a:t>schi’s</a:t>
              </a:r>
              <a:r>
                <a:rPr lang="en-GB" sz="2000" dirty="0">
                  <a:solidFill>
                    <a:schemeClr val="accent5">
                      <a:lumMod val="50000"/>
                    </a:schemeClr>
                  </a:solidFill>
                </a:rPr>
                <a:t> M</a:t>
              </a:r>
              <a:r>
                <a:rPr lang="en-GB" sz="2000" b="1" dirty="0">
                  <a:solidFill>
                    <a:schemeClr val="accent5">
                      <a:lumMod val="50000"/>
                    </a:schemeClr>
                  </a:solidFill>
                </a:rPr>
                <a:t>u</a:t>
              </a:r>
              <a:r>
                <a:rPr lang="en-GB" sz="2000" dirty="0">
                  <a:solidFill>
                    <a:schemeClr val="accent5">
                      <a:lumMod val="50000"/>
                    </a:schemeClr>
                  </a:solidFill>
                </a:rPr>
                <a:t>tter </a:t>
              </a:r>
              <a:r>
                <a:rPr lang="en-GB" sz="2000" b="1" dirty="0">
                  <a:solidFill>
                    <a:schemeClr val="accent5">
                      <a:lumMod val="50000"/>
                    </a:schemeClr>
                  </a:solidFill>
                </a:rPr>
                <a:t>U</a:t>
              </a:r>
              <a:r>
                <a:rPr lang="en-GB" sz="2000" dirty="0">
                  <a:solidFill>
                    <a:schemeClr val="accent5">
                      <a:lumMod val="50000"/>
                    </a:schemeClr>
                  </a:solidFill>
                </a:rPr>
                <a:t>te hat </a:t>
              </a:r>
              <a:r>
                <a:rPr lang="en-GB" sz="2000" dirty="0" err="1">
                  <a:solidFill>
                    <a:schemeClr val="accent5">
                      <a:lumMod val="50000"/>
                    </a:schemeClr>
                  </a:solidFill>
                </a:rPr>
                <a:t>f</a:t>
              </a:r>
              <a:r>
                <a:rPr lang="en-GB" sz="2000" b="1" dirty="0" err="1">
                  <a:solidFill>
                    <a:schemeClr val="accent5">
                      <a:lumMod val="50000"/>
                    </a:schemeClr>
                  </a:solidFill>
                </a:rPr>
                <a:t>ü</a:t>
              </a:r>
              <a:r>
                <a:rPr lang="en-GB" sz="2000" dirty="0" err="1">
                  <a:solidFill>
                    <a:schemeClr val="accent5">
                      <a:lumMod val="50000"/>
                    </a:schemeClr>
                  </a:solidFill>
                </a:rPr>
                <a:t>nf</a:t>
              </a:r>
              <a:r>
                <a:rPr lang="en-GB" sz="2000" b="1" dirty="0" err="1">
                  <a:solidFill>
                    <a:schemeClr val="accent5">
                      <a:lumMod val="50000"/>
                    </a:schemeClr>
                  </a:solidFill>
                </a:rPr>
                <a:t>u</a:t>
              </a:r>
              <a:r>
                <a:rPr lang="en-GB" sz="2000" dirty="0" err="1">
                  <a:solidFill>
                    <a:schemeClr val="accent5">
                      <a:lumMod val="50000"/>
                    </a:schemeClr>
                  </a:solidFill>
                </a:rPr>
                <a:t>ndf</a:t>
              </a:r>
              <a:r>
                <a:rPr lang="en-GB" sz="2000" b="1" dirty="0" err="1">
                  <a:solidFill>
                    <a:schemeClr val="accent5">
                      <a:lumMod val="50000"/>
                    </a:schemeClr>
                  </a:solidFill>
                </a:rPr>
                <a:t>ü</a:t>
              </a:r>
              <a:r>
                <a:rPr lang="en-GB" sz="2000" dirty="0" err="1">
                  <a:solidFill>
                    <a:schemeClr val="accent5">
                      <a:lumMod val="50000"/>
                    </a:schemeClr>
                  </a:solidFill>
                </a:rPr>
                <a:t>nfzig</a:t>
              </a:r>
              <a:r>
                <a:rPr lang="en-GB" sz="2000" dirty="0">
                  <a:solidFill>
                    <a:schemeClr val="accent5">
                      <a:lumMod val="50000"/>
                    </a:schemeClr>
                  </a:solidFill>
                </a:rPr>
                <a:t> </a:t>
              </a:r>
              <a:r>
                <a:rPr lang="en-GB" sz="2000" dirty="0" err="1">
                  <a:solidFill>
                    <a:schemeClr val="accent5">
                      <a:lumMod val="50000"/>
                    </a:schemeClr>
                  </a:solidFill>
                </a:rPr>
                <a:t>Br</a:t>
              </a:r>
              <a:r>
                <a:rPr lang="en-GB" sz="2000" b="1" dirty="0" err="1">
                  <a:solidFill>
                    <a:schemeClr val="accent5">
                      <a:lumMod val="50000"/>
                    </a:schemeClr>
                  </a:solidFill>
                </a:rPr>
                <a:t>ü</a:t>
              </a:r>
              <a:r>
                <a:rPr lang="en-GB" sz="2000" dirty="0" err="1">
                  <a:solidFill>
                    <a:schemeClr val="accent5">
                      <a:lumMod val="50000"/>
                    </a:schemeClr>
                  </a:solidFill>
                </a:rPr>
                <a:t>der</a:t>
              </a:r>
              <a:r>
                <a:rPr lang="en-GB" sz="2000" dirty="0">
                  <a:solidFill>
                    <a:schemeClr val="accent5">
                      <a:lumMod val="50000"/>
                    </a:schemeClr>
                  </a:solidFill>
                </a:rPr>
                <a:t>!</a:t>
              </a:r>
            </a:p>
            <a:p>
              <a:pPr algn="ctr"/>
              <a:endParaRPr lang="en-GB" sz="2000" dirty="0">
                <a:solidFill>
                  <a:schemeClr val="accent5">
                    <a:lumMod val="50000"/>
                  </a:schemeClr>
                </a:solidFill>
              </a:endParaRPr>
            </a:p>
          </p:txBody>
        </p:sp>
        <p:pic>
          <p:nvPicPr>
            <p:cNvPr id="1028" name="Picture 4" descr="Frog, Amphibian, Green, Animal, Wild, Wildlife, Tongue">
              <a:extLst>
                <a:ext uri="{FF2B5EF4-FFF2-40B4-BE49-F238E27FC236}">
                  <a16:creationId xmlns:a16="http://schemas.microsoft.com/office/drawing/2014/main" id="{0F3E2AD9-BA14-42D0-A718-487E0BBB8ECF}"/>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0361" y="4914949"/>
              <a:ext cx="912239" cy="869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C2BA2017-D6E2-4286-9E24-D44F388634EF}"/>
              </a:ext>
            </a:extLst>
          </p:cNvPr>
          <p:cNvGrpSpPr/>
          <p:nvPr/>
        </p:nvGrpSpPr>
        <p:grpSpPr>
          <a:xfrm>
            <a:off x="9939255" y="1950082"/>
            <a:ext cx="1263728" cy="1363771"/>
            <a:chOff x="9939255" y="1950082"/>
            <a:chExt cx="1263728" cy="1363771"/>
          </a:xfrm>
        </p:grpSpPr>
        <p:sp>
          <p:nvSpPr>
            <p:cNvPr id="35" name="TextBox 34">
              <a:extLst>
                <a:ext uri="{FF2B5EF4-FFF2-40B4-BE49-F238E27FC236}">
                  <a16:creationId xmlns:a16="http://schemas.microsoft.com/office/drawing/2014/main" id="{238C7745-6310-46FC-9321-AC36D888BA5C}"/>
                </a:ext>
              </a:extLst>
            </p:cNvPr>
            <p:cNvSpPr txBox="1"/>
            <p:nvPr/>
          </p:nvSpPr>
          <p:spPr>
            <a:xfrm>
              <a:off x="9939255" y="2912945"/>
              <a:ext cx="1263728" cy="400908"/>
            </a:xfrm>
            <a:prstGeom prst="rect">
              <a:avLst/>
            </a:prstGeom>
            <a:solidFill>
              <a:schemeClr val="bg1"/>
            </a:solidFill>
            <a:ln w="19050">
              <a:solidFill>
                <a:schemeClr val="tx1"/>
              </a:solidFill>
            </a:ln>
          </p:spPr>
          <p:txBody>
            <a:bodyPr wrap="square" rtlCol="0">
              <a:spAutoFit/>
            </a:bodyPr>
            <a:lstStyle/>
            <a:p>
              <a:pPr algn="ctr"/>
              <a:r>
                <a:rPr lang="en-GB" sz="2000" dirty="0">
                  <a:solidFill>
                    <a:schemeClr val="accent5">
                      <a:lumMod val="50000"/>
                    </a:schemeClr>
                  </a:solidFill>
                </a:rPr>
                <a:t>M</a:t>
              </a:r>
              <a:r>
                <a:rPr lang="en-GB" sz="2000" b="1" dirty="0">
                  <a:solidFill>
                    <a:srgbClr val="FFC000"/>
                  </a:solidFill>
                </a:rPr>
                <a:t>u</a:t>
              </a:r>
              <a:r>
                <a:rPr lang="en-GB" sz="2000" b="1" u="sng" dirty="0">
                  <a:solidFill>
                    <a:schemeClr val="accent5">
                      <a:lumMod val="50000"/>
                    </a:schemeClr>
                  </a:solidFill>
                </a:rPr>
                <a:t>tt</a:t>
              </a:r>
              <a:r>
                <a:rPr lang="en-GB" sz="2000" dirty="0">
                  <a:solidFill>
                    <a:schemeClr val="accent5">
                      <a:lumMod val="50000"/>
                    </a:schemeClr>
                  </a:solidFill>
                </a:rPr>
                <a:t>er</a:t>
              </a:r>
            </a:p>
          </p:txBody>
        </p:sp>
        <p:pic>
          <p:nvPicPr>
            <p:cNvPr id="5" name="Picture 4" descr="A picture containing shirt&#10;&#10;Description automatically generated">
              <a:extLst>
                <a:ext uri="{FF2B5EF4-FFF2-40B4-BE49-F238E27FC236}">
                  <a16:creationId xmlns:a16="http://schemas.microsoft.com/office/drawing/2014/main" id="{2E24FB22-F42A-43B5-AE27-8242C3FC8FB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7026" r="17819" b="61118"/>
            <a:stretch/>
          </p:blipFill>
          <p:spPr>
            <a:xfrm>
              <a:off x="9982070" y="1950082"/>
              <a:ext cx="1090551" cy="962863"/>
            </a:xfrm>
            <a:prstGeom prst="rect">
              <a:avLst/>
            </a:prstGeom>
          </p:spPr>
        </p:pic>
      </p:grpSp>
      <p:grpSp>
        <p:nvGrpSpPr>
          <p:cNvPr id="8" name="Group 7">
            <a:extLst>
              <a:ext uri="{FF2B5EF4-FFF2-40B4-BE49-F238E27FC236}">
                <a16:creationId xmlns:a16="http://schemas.microsoft.com/office/drawing/2014/main" id="{58993AA4-2462-4A2B-BB50-8643A5DD7749}"/>
              </a:ext>
            </a:extLst>
          </p:cNvPr>
          <p:cNvGrpSpPr/>
          <p:nvPr/>
        </p:nvGrpSpPr>
        <p:grpSpPr>
          <a:xfrm>
            <a:off x="9612882" y="4103471"/>
            <a:ext cx="1857024" cy="1359287"/>
            <a:chOff x="9612882" y="4103471"/>
            <a:chExt cx="1857024" cy="1359287"/>
          </a:xfrm>
        </p:grpSpPr>
        <p:sp>
          <p:nvSpPr>
            <p:cNvPr id="42" name="TextBox 41">
              <a:extLst>
                <a:ext uri="{FF2B5EF4-FFF2-40B4-BE49-F238E27FC236}">
                  <a16:creationId xmlns:a16="http://schemas.microsoft.com/office/drawing/2014/main" id="{8B539727-B484-4E03-A349-36B5391D16BE}"/>
                </a:ext>
              </a:extLst>
            </p:cNvPr>
            <p:cNvSpPr txBox="1"/>
            <p:nvPr/>
          </p:nvSpPr>
          <p:spPr>
            <a:xfrm>
              <a:off x="9939255" y="5061850"/>
              <a:ext cx="1246065" cy="400908"/>
            </a:xfrm>
            <a:prstGeom prst="rect">
              <a:avLst/>
            </a:prstGeom>
            <a:solidFill>
              <a:schemeClr val="bg1"/>
            </a:solidFill>
            <a:ln w="19050">
              <a:solidFill>
                <a:schemeClr val="tx1"/>
              </a:solidFill>
            </a:ln>
          </p:spPr>
          <p:txBody>
            <a:bodyPr wrap="square" rtlCol="0">
              <a:spAutoFit/>
            </a:bodyPr>
            <a:lstStyle/>
            <a:p>
              <a:pPr algn="ctr"/>
              <a:r>
                <a:rPr lang="en-GB" sz="2000" dirty="0" err="1">
                  <a:solidFill>
                    <a:schemeClr val="accent5">
                      <a:lumMod val="50000"/>
                    </a:schemeClr>
                  </a:solidFill>
                </a:rPr>
                <a:t>M</a:t>
              </a:r>
              <a:r>
                <a:rPr lang="en-GB" sz="2000" b="1" dirty="0" err="1">
                  <a:solidFill>
                    <a:srgbClr val="FFC000"/>
                  </a:solidFill>
                </a:rPr>
                <a:t>ü</a:t>
              </a:r>
              <a:r>
                <a:rPr lang="en-GB" sz="2000" b="1" u="sng" dirty="0" err="1">
                  <a:solidFill>
                    <a:schemeClr val="accent5">
                      <a:lumMod val="50000"/>
                    </a:schemeClr>
                  </a:solidFill>
                </a:rPr>
                <a:t>tt</a:t>
              </a:r>
              <a:r>
                <a:rPr lang="en-GB" sz="2000" dirty="0" err="1">
                  <a:solidFill>
                    <a:schemeClr val="accent5">
                      <a:lumMod val="50000"/>
                    </a:schemeClr>
                  </a:solidFill>
                </a:rPr>
                <a:t>er</a:t>
              </a:r>
              <a:endParaRPr lang="en-GB" sz="2000" dirty="0">
                <a:solidFill>
                  <a:schemeClr val="accent5">
                    <a:lumMod val="50000"/>
                  </a:schemeClr>
                </a:solidFill>
              </a:endParaRPr>
            </a:p>
          </p:txBody>
        </p:sp>
        <p:pic>
          <p:nvPicPr>
            <p:cNvPr id="34" name="Picture 33" descr="A picture containing shirt&#10;&#10;Description automatically generated">
              <a:extLst>
                <a:ext uri="{FF2B5EF4-FFF2-40B4-BE49-F238E27FC236}">
                  <a16:creationId xmlns:a16="http://schemas.microsoft.com/office/drawing/2014/main" id="{AF8BE920-13F1-4412-B14D-850FD2EF624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7026" r="17819" b="61118"/>
            <a:stretch/>
          </p:blipFill>
          <p:spPr>
            <a:xfrm>
              <a:off x="10379355" y="4103471"/>
              <a:ext cx="1090551" cy="962863"/>
            </a:xfrm>
            <a:prstGeom prst="rect">
              <a:avLst/>
            </a:prstGeom>
          </p:spPr>
        </p:pic>
        <p:pic>
          <p:nvPicPr>
            <p:cNvPr id="36" name="Picture 35" descr="A picture containing shirt&#10;&#10;Description automatically generated">
              <a:extLst>
                <a:ext uri="{FF2B5EF4-FFF2-40B4-BE49-F238E27FC236}">
                  <a16:creationId xmlns:a16="http://schemas.microsoft.com/office/drawing/2014/main" id="{76FE5CC3-237C-44D1-8B1E-149DA77DA0F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7026" r="17819" b="61118"/>
            <a:stretch/>
          </p:blipFill>
          <p:spPr>
            <a:xfrm>
              <a:off x="9612882" y="4103472"/>
              <a:ext cx="1090551" cy="962863"/>
            </a:xfrm>
            <a:prstGeom prst="rect">
              <a:avLst/>
            </a:prstGeom>
          </p:spPr>
        </p:pic>
      </p:grpSp>
    </p:spTree>
    <p:extLst>
      <p:ext uri="{BB962C8B-B14F-4D97-AF65-F5344CB8AC3E}">
        <p14:creationId xmlns:p14="http://schemas.microsoft.com/office/powerpoint/2010/main" val="34939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Mutte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Bruder.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Muetter.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Brueder.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D8D2DCA9-EB73-4B75-86A7-9069C40C03F3}"/>
              </a:ext>
            </a:extLst>
          </p:cNvPr>
          <p:cNvSpPr txBox="1"/>
          <p:nvPr/>
        </p:nvSpPr>
        <p:spPr>
          <a:xfrm>
            <a:off x="180000" y="1296000"/>
            <a:ext cx="11777327" cy="4832092"/>
          </a:xfrm>
          <a:prstGeom prst="rect">
            <a:avLst/>
          </a:prstGeom>
          <a:noFill/>
        </p:spPr>
        <p:txBody>
          <a:bodyPr wrap="square" rtlCol="0">
            <a:spAutoFit/>
          </a:bodyPr>
          <a:lstStyle/>
          <a:p>
            <a:r>
              <a:rPr lang="en-US" sz="2200" dirty="0">
                <a:solidFill>
                  <a:schemeClr val="accent5">
                    <a:lumMod val="50000"/>
                  </a:schemeClr>
                </a:solidFill>
              </a:rPr>
              <a:t>Der Frosch hat Hunger! </a:t>
            </a:r>
            <a:r>
              <a:rPr lang="en-US" sz="2200" dirty="0" err="1">
                <a:solidFill>
                  <a:schemeClr val="accent5">
                    <a:lumMod val="50000"/>
                  </a:schemeClr>
                </a:solidFill>
              </a:rPr>
              <a:t>Er</a:t>
            </a:r>
            <a:r>
              <a:rPr lang="en-US" sz="2200" dirty="0">
                <a:solidFill>
                  <a:schemeClr val="accent5">
                    <a:lumMod val="50000"/>
                  </a:schemeClr>
                </a:solidFill>
              </a:rPr>
              <a:t> </a:t>
            </a:r>
            <a:r>
              <a:rPr lang="en-US" sz="2200" dirty="0" err="1">
                <a:solidFill>
                  <a:schemeClr val="accent5">
                    <a:lumMod val="50000"/>
                  </a:schemeClr>
                </a:solidFill>
              </a:rPr>
              <a:t>sucht</a:t>
            </a:r>
            <a:r>
              <a:rPr lang="en-US" sz="2200" dirty="0">
                <a:solidFill>
                  <a:schemeClr val="accent5">
                    <a:lumMod val="50000"/>
                  </a:schemeClr>
                </a:solidFill>
              </a:rPr>
              <a:t> </a:t>
            </a:r>
            <a:r>
              <a:rPr lang="en-US" sz="2200" dirty="0" err="1">
                <a:solidFill>
                  <a:schemeClr val="accent5">
                    <a:lumMod val="50000"/>
                  </a:schemeClr>
                </a:solidFill>
              </a:rPr>
              <a:t>eine</a:t>
            </a:r>
            <a:r>
              <a:rPr lang="en-US" sz="2200" dirty="0">
                <a:solidFill>
                  <a:schemeClr val="accent5">
                    <a:lumMod val="50000"/>
                  </a:schemeClr>
                </a:solidFill>
              </a:rPr>
              <a:t> </a:t>
            </a:r>
            <a:r>
              <a:rPr lang="en-US" sz="2200" dirty="0" err="1">
                <a:solidFill>
                  <a:schemeClr val="accent5">
                    <a:lumMod val="50000"/>
                  </a:schemeClr>
                </a:solidFill>
              </a:rPr>
              <a:t>Fliege</a:t>
            </a:r>
            <a:r>
              <a:rPr lang="en-US" sz="2200" dirty="0">
                <a:solidFill>
                  <a:schemeClr val="accent5">
                    <a:lumMod val="50000"/>
                  </a:schemeClr>
                </a:solidFill>
              </a:rPr>
              <a:t>. </a:t>
            </a:r>
            <a:r>
              <a:rPr lang="en-US" sz="2200" dirty="0" err="1">
                <a:solidFill>
                  <a:schemeClr val="accent5">
                    <a:lumMod val="50000"/>
                  </a:schemeClr>
                </a:solidFill>
              </a:rPr>
              <a:t>Kannst</a:t>
            </a:r>
            <a:r>
              <a:rPr lang="en-US" sz="2200" dirty="0">
                <a:solidFill>
                  <a:schemeClr val="accent5">
                    <a:lumMod val="50000"/>
                  </a:schemeClr>
                </a:solidFill>
              </a:rPr>
              <a:t> du </a:t>
            </a:r>
            <a:r>
              <a:rPr lang="en-US" sz="2200" dirty="0" err="1">
                <a:solidFill>
                  <a:schemeClr val="accent5">
                    <a:lumMod val="50000"/>
                  </a:schemeClr>
                </a:solidFill>
              </a:rPr>
              <a:t>helfen</a:t>
            </a:r>
            <a:r>
              <a:rPr lang="en-US" sz="2200" dirty="0">
                <a:solidFill>
                  <a:schemeClr val="accent5">
                    <a:lumMod val="50000"/>
                  </a:schemeClr>
                </a:solidFill>
              </a:rPr>
              <a:t>?</a:t>
            </a:r>
          </a:p>
          <a:p>
            <a:endParaRPr lang="en-US" sz="2200" dirty="0">
              <a:solidFill>
                <a:schemeClr val="accent5">
                  <a:lumMod val="50000"/>
                </a:schemeClr>
              </a:solidFill>
            </a:endParaRPr>
          </a:p>
          <a:p>
            <a:r>
              <a:rPr lang="en-US" sz="2200" b="1" dirty="0" err="1">
                <a:solidFill>
                  <a:schemeClr val="accent5">
                    <a:lumMod val="50000"/>
                  </a:schemeClr>
                </a:solidFill>
              </a:rPr>
              <a:t>Beispiel</a:t>
            </a:r>
            <a:endParaRPr lang="en-US" sz="2200" b="1" dirty="0">
              <a:solidFill>
                <a:schemeClr val="accent5">
                  <a:lumMod val="50000"/>
                </a:schemeClr>
              </a:solidFill>
            </a:endParaRPr>
          </a:p>
          <a:p>
            <a:r>
              <a:rPr lang="en-US" sz="2200" dirty="0">
                <a:solidFill>
                  <a:schemeClr val="accent5">
                    <a:lumMod val="50000"/>
                  </a:schemeClr>
                </a:solidFill>
              </a:rPr>
              <a:t>Was </a:t>
            </a:r>
            <a:r>
              <a:rPr lang="en-US" sz="2200" dirty="0" err="1">
                <a:solidFill>
                  <a:schemeClr val="accent5">
                    <a:lumMod val="50000"/>
                  </a:schemeClr>
                </a:solidFill>
              </a:rPr>
              <a:t>hörst</a:t>
            </a:r>
            <a:r>
              <a:rPr lang="en-US" sz="2200" dirty="0">
                <a:solidFill>
                  <a:schemeClr val="accent5">
                    <a:lumMod val="50000"/>
                  </a:schemeClr>
                </a:solidFill>
              </a:rPr>
              <a:t> du? Eine Person </a:t>
            </a:r>
            <a:r>
              <a:rPr lang="en-US" sz="2200" b="1" dirty="0">
                <a:solidFill>
                  <a:schemeClr val="accent5">
                    <a:lumMod val="50000"/>
                  </a:schemeClr>
                </a:solidFill>
              </a:rPr>
              <a:t>(1) </a:t>
            </a:r>
            <a:r>
              <a:rPr lang="en-US" sz="2200" dirty="0" err="1">
                <a:solidFill>
                  <a:schemeClr val="accent5">
                    <a:lumMod val="50000"/>
                  </a:schemeClr>
                </a:solidFill>
              </a:rPr>
              <a:t>oder</a:t>
            </a:r>
            <a:r>
              <a:rPr lang="en-US" sz="2200" dirty="0">
                <a:solidFill>
                  <a:schemeClr val="accent5">
                    <a:lumMod val="50000"/>
                  </a:schemeClr>
                </a:solidFill>
              </a:rPr>
              <a:t> </a:t>
            </a:r>
            <a:r>
              <a:rPr lang="en-US" sz="2200" dirty="0" err="1">
                <a:solidFill>
                  <a:schemeClr val="accent5">
                    <a:lumMod val="50000"/>
                  </a:schemeClr>
                </a:solidFill>
              </a:rPr>
              <a:t>zwei</a:t>
            </a:r>
            <a:r>
              <a:rPr lang="en-US" sz="2200" dirty="0">
                <a:solidFill>
                  <a:schemeClr val="accent5">
                    <a:lumMod val="50000"/>
                  </a:schemeClr>
                </a:solidFill>
              </a:rPr>
              <a:t>/</a:t>
            </a:r>
            <a:r>
              <a:rPr lang="en-US" sz="2200" dirty="0" err="1">
                <a:solidFill>
                  <a:schemeClr val="accent5">
                    <a:lumMod val="50000"/>
                  </a:schemeClr>
                </a:solidFill>
              </a:rPr>
              <a:t>viele</a:t>
            </a:r>
            <a:r>
              <a:rPr lang="en-US" sz="2200" dirty="0">
                <a:solidFill>
                  <a:schemeClr val="accent5">
                    <a:lumMod val="50000"/>
                  </a:schemeClr>
                </a:solidFill>
              </a:rPr>
              <a:t> </a:t>
            </a:r>
            <a:r>
              <a:rPr lang="en-US" sz="2200" dirty="0" err="1">
                <a:solidFill>
                  <a:schemeClr val="accent5">
                    <a:lumMod val="50000"/>
                  </a:schemeClr>
                </a:solidFill>
              </a:rPr>
              <a:t>Personen</a:t>
            </a:r>
            <a:r>
              <a:rPr lang="en-US" sz="2200" dirty="0">
                <a:solidFill>
                  <a:schemeClr val="accent5">
                    <a:lumMod val="50000"/>
                  </a:schemeClr>
                </a:solidFill>
              </a:rPr>
              <a:t> </a:t>
            </a:r>
            <a:r>
              <a:rPr lang="en-US" sz="2200" b="1" dirty="0">
                <a:solidFill>
                  <a:schemeClr val="accent5">
                    <a:lumMod val="50000"/>
                  </a:schemeClr>
                </a:solidFill>
              </a:rPr>
              <a:t>(2</a:t>
            </a:r>
            <a:r>
              <a:rPr lang="en-US" sz="2200" b="1" baseline="30000" dirty="0">
                <a:solidFill>
                  <a:schemeClr val="accent5">
                    <a:lumMod val="50000"/>
                  </a:schemeClr>
                </a:solidFill>
              </a:rPr>
              <a:t>+</a:t>
            </a:r>
            <a:r>
              <a:rPr lang="en-US" sz="2200" b="1" dirty="0">
                <a:solidFill>
                  <a:schemeClr val="accent5">
                    <a:lumMod val="50000"/>
                  </a:schemeClr>
                </a:solidFill>
              </a:rPr>
              <a:t>)?</a:t>
            </a:r>
          </a:p>
          <a:p>
            <a:endParaRPr lang="en-US" sz="2200" b="1" dirty="0">
              <a:solidFill>
                <a:schemeClr val="accent5">
                  <a:lumMod val="50000"/>
                </a:schemeClr>
              </a:solidFill>
            </a:endParaRPr>
          </a:p>
          <a:p>
            <a:endParaRPr lang="en-US" sz="2200" b="1" dirty="0">
              <a:solidFill>
                <a:schemeClr val="accent5">
                  <a:lumMod val="50000"/>
                </a:schemeClr>
              </a:solidFill>
            </a:endParaRPr>
          </a:p>
          <a:p>
            <a:endParaRPr lang="en-US" sz="2200" b="1" dirty="0">
              <a:solidFill>
                <a:schemeClr val="accent5">
                  <a:lumMod val="50000"/>
                </a:schemeClr>
              </a:solidFill>
            </a:endParaRPr>
          </a:p>
          <a:p>
            <a:endParaRPr lang="en-US" sz="2200" b="1" dirty="0">
              <a:solidFill>
                <a:schemeClr val="accent5">
                  <a:lumMod val="50000"/>
                </a:schemeClr>
              </a:solidFill>
            </a:endParaRPr>
          </a:p>
          <a:p>
            <a:endParaRPr lang="en-US" sz="2200" b="1" dirty="0">
              <a:solidFill>
                <a:schemeClr val="accent5">
                  <a:lumMod val="50000"/>
                </a:schemeClr>
              </a:solidFill>
            </a:endParaRPr>
          </a:p>
          <a:p>
            <a:endParaRPr lang="en-US" sz="2200" b="1" dirty="0">
              <a:solidFill>
                <a:schemeClr val="accent5">
                  <a:lumMod val="50000"/>
                </a:schemeClr>
              </a:solidFill>
            </a:endParaRPr>
          </a:p>
          <a:p>
            <a:endParaRPr lang="en-US" sz="2200" b="1" dirty="0">
              <a:solidFill>
                <a:schemeClr val="accent5">
                  <a:lumMod val="50000"/>
                </a:schemeClr>
              </a:solidFill>
            </a:endParaRPr>
          </a:p>
          <a:p>
            <a:endParaRPr lang="en-US" sz="2200" dirty="0">
              <a:solidFill>
                <a:schemeClr val="accent5">
                  <a:lumMod val="50000"/>
                </a:schemeClr>
              </a:solidFill>
            </a:endParaRPr>
          </a:p>
          <a:p>
            <a:r>
              <a:rPr lang="en-US" sz="2200" dirty="0">
                <a:solidFill>
                  <a:schemeClr val="accent5">
                    <a:lumMod val="50000"/>
                  </a:schemeClr>
                </a:solidFill>
              </a:rPr>
              <a:t>Wo </a:t>
            </a:r>
            <a:r>
              <a:rPr lang="en-US" sz="2200" dirty="0" err="1">
                <a:solidFill>
                  <a:schemeClr val="accent5">
                    <a:lumMod val="50000"/>
                  </a:schemeClr>
                </a:solidFill>
              </a:rPr>
              <a:t>bist</a:t>
            </a:r>
            <a:r>
              <a:rPr lang="en-US" sz="2200" dirty="0">
                <a:solidFill>
                  <a:schemeClr val="accent5">
                    <a:lumMod val="50000"/>
                  </a:schemeClr>
                </a:solidFill>
              </a:rPr>
              <a:t> du? Hast du </a:t>
            </a:r>
            <a:r>
              <a:rPr lang="en-US" sz="2200" dirty="0" err="1">
                <a:solidFill>
                  <a:schemeClr val="accent5">
                    <a:lumMod val="50000"/>
                  </a:schemeClr>
                </a:solidFill>
              </a:rPr>
              <a:t>eine</a:t>
            </a:r>
            <a:r>
              <a:rPr lang="en-US" sz="2200" dirty="0">
                <a:solidFill>
                  <a:schemeClr val="accent5">
                    <a:lumMod val="50000"/>
                  </a:schemeClr>
                </a:solidFill>
              </a:rPr>
              <a:t> </a:t>
            </a:r>
          </a:p>
          <a:p>
            <a:r>
              <a:rPr lang="en-US" sz="2200" dirty="0" err="1">
                <a:solidFill>
                  <a:schemeClr val="accent5">
                    <a:lumMod val="50000"/>
                  </a:schemeClr>
                </a:solidFill>
              </a:rPr>
              <a:t>Fliege</a:t>
            </a:r>
            <a:r>
              <a:rPr lang="en-US" sz="2200" dirty="0">
                <a:solidFill>
                  <a:schemeClr val="accent5">
                    <a:lumMod val="50000"/>
                  </a:schemeClr>
                </a:solidFill>
              </a:rPr>
              <a:t> </a:t>
            </a:r>
            <a:r>
              <a:rPr lang="en-US" sz="2200" dirty="0" err="1">
                <a:solidFill>
                  <a:schemeClr val="accent5">
                    <a:lumMod val="50000"/>
                  </a:schemeClr>
                </a:solidFill>
              </a:rPr>
              <a:t>gefunden</a:t>
            </a:r>
            <a:r>
              <a:rPr lang="en-US" sz="2200" dirty="0">
                <a:solidFill>
                  <a:schemeClr val="accent5">
                    <a:lumMod val="50000"/>
                  </a:schemeClr>
                </a:solidFill>
              </a:rPr>
              <a:t>?</a:t>
            </a:r>
          </a:p>
        </p:txBody>
      </p:sp>
      <p:sp>
        <p:nvSpPr>
          <p:cNvPr id="8" name="Oval 7">
            <a:extLst>
              <a:ext uri="{FF2B5EF4-FFF2-40B4-BE49-F238E27FC236}">
                <a16:creationId xmlns:a16="http://schemas.microsoft.com/office/drawing/2014/main" id="{943A8207-A2B0-4C8C-9DA9-71E01495B899}"/>
              </a:ext>
            </a:extLst>
          </p:cNvPr>
          <p:cNvSpPr/>
          <p:nvPr/>
        </p:nvSpPr>
        <p:spPr>
          <a:xfrm>
            <a:off x="4439081" y="3305709"/>
            <a:ext cx="7518246" cy="2849661"/>
          </a:xfrm>
          <a:prstGeom prst="ellipse">
            <a:avLst/>
          </a:prstGeom>
          <a:solidFill>
            <a:srgbClr val="A4D7EE"/>
          </a:solidFill>
          <a:ln>
            <a:solidFill>
              <a:srgbClr val="A4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8" name="Picture 37" descr="A close up of a logo&#10;&#10;Description automatically generated">
            <a:extLst>
              <a:ext uri="{FF2B5EF4-FFF2-40B4-BE49-F238E27FC236}">
                <a16:creationId xmlns:a16="http://schemas.microsoft.com/office/drawing/2014/main" id="{FCA7AE5D-3D0F-4242-B4CC-33BFB2B670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350082" y="3204621"/>
            <a:ext cx="377944" cy="788712"/>
          </a:xfrm>
          <a:prstGeom prst="rect">
            <a:avLst/>
          </a:prstGeom>
        </p:spPr>
      </p:pic>
      <p:pic>
        <p:nvPicPr>
          <p:cNvPr id="37" name="Picture 36" descr="A close up of a logo&#10;&#10;Description automatically generated">
            <a:extLst>
              <a:ext uri="{FF2B5EF4-FFF2-40B4-BE49-F238E27FC236}">
                <a16:creationId xmlns:a16="http://schemas.microsoft.com/office/drawing/2014/main" id="{AED277EA-401E-437C-BB36-68F0DD4E1C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10906232" y="4135859"/>
            <a:ext cx="377944" cy="788712"/>
          </a:xfrm>
          <a:prstGeom prst="rect">
            <a:avLst/>
          </a:prstGeom>
        </p:spPr>
      </p:pic>
      <p:pic>
        <p:nvPicPr>
          <p:cNvPr id="6" name="Picture 5" descr="A close up of a logo&#10;&#10;Description automatically generated">
            <a:extLst>
              <a:ext uri="{FF2B5EF4-FFF2-40B4-BE49-F238E27FC236}">
                <a16:creationId xmlns:a16="http://schemas.microsoft.com/office/drawing/2014/main" id="{E07CB3F2-2422-492E-BDA3-4CA7D12A9F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6571760" flipV="1">
            <a:off x="9292430" y="5103537"/>
            <a:ext cx="348390" cy="727037"/>
          </a:xfrm>
          <a:prstGeom prst="rect">
            <a:avLst/>
          </a:prstGeom>
        </p:spPr>
      </p:pic>
      <p:pic>
        <p:nvPicPr>
          <p:cNvPr id="2050" name="Picture 2" descr="Fly Bug Insect Clip Art">
            <a:extLst>
              <a:ext uri="{FF2B5EF4-FFF2-40B4-BE49-F238E27FC236}">
                <a16:creationId xmlns:a16="http://schemas.microsoft.com/office/drawing/2014/main" id="{3858F78E-C327-447C-B8B2-A40511D4D1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6318366" y="5308828"/>
            <a:ext cx="367208" cy="3880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527800" cy="707849"/>
          </a:xfrm>
        </p:spPr>
        <p:txBody>
          <a:bodyPr>
            <a:normAutofit/>
          </a:bodyPr>
          <a:lstStyle/>
          <a:p>
            <a:r>
              <a:rPr lang="en-GB" sz="3600" b="1" dirty="0" err="1">
                <a:solidFill>
                  <a:schemeClr val="bg1"/>
                </a:solidFill>
              </a:rPr>
              <a:t>Finde</a:t>
            </a:r>
            <a:r>
              <a:rPr lang="en-GB" sz="3600" b="1" dirty="0">
                <a:solidFill>
                  <a:schemeClr val="bg1"/>
                </a:solidFill>
              </a:rPr>
              <a:t> die </a:t>
            </a:r>
            <a:r>
              <a:rPr lang="en-GB" sz="3600" b="1" dirty="0" err="1">
                <a:solidFill>
                  <a:schemeClr val="bg1"/>
                </a:solidFill>
              </a:rPr>
              <a:t>Fliege</a:t>
            </a:r>
            <a:r>
              <a:rPr lang="en-GB" sz="3600" b="1" dirty="0">
                <a:solidFill>
                  <a:schemeClr val="bg1"/>
                </a:solidFill>
              </a:rPr>
              <a:t>!</a:t>
            </a:r>
          </a:p>
        </p:txBody>
      </p:sp>
      <p:sp>
        <p:nvSpPr>
          <p:cNvPr id="67" name="Rounded Rectangle 11">
            <a:extLst>
              <a:ext uri="{FF2B5EF4-FFF2-40B4-BE49-F238E27FC236}">
                <a16:creationId xmlns:a16="http://schemas.microsoft.com/office/drawing/2014/main" id="{B816944D-E3DB-43B1-9246-7470F38E1F6C}"/>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9" name="Action Button: Go Forward or Next 68">
            <a:hlinkClick r:id="" action="ppaction://noaction" highlightClick="1">
              <a:snd r:embed="rId8" name="Muetter, Bruder.wav"/>
            </a:hlinkClick>
            <a:extLst>
              <a:ext uri="{FF2B5EF4-FFF2-40B4-BE49-F238E27FC236}">
                <a16:creationId xmlns:a16="http://schemas.microsoft.com/office/drawing/2014/main" id="{67FA0CA8-3971-4B04-8F1C-73895AB297AC}"/>
              </a:ext>
            </a:extLst>
          </p:cNvPr>
          <p:cNvSpPr/>
          <p:nvPr/>
        </p:nvSpPr>
        <p:spPr>
          <a:xfrm>
            <a:off x="4840352" y="4286751"/>
            <a:ext cx="514350" cy="492443"/>
          </a:xfrm>
          <a:prstGeom prst="actionButtonForwardNext">
            <a:avLst/>
          </a:prstGeom>
          <a:solidFill>
            <a:srgbClr val="FFC00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77" name="Picture 76" descr="A picture containing flower&#10;&#10;Description automatically generated">
            <a:extLst>
              <a:ext uri="{FF2B5EF4-FFF2-40B4-BE49-F238E27FC236}">
                <a16:creationId xmlns:a16="http://schemas.microsoft.com/office/drawing/2014/main" id="{F5BDFFE7-CCCA-4D63-8AA0-265B589258C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96944" y="5015353"/>
            <a:ext cx="1068497" cy="846713"/>
          </a:xfrm>
          <a:prstGeom prst="rect">
            <a:avLst/>
          </a:prstGeom>
        </p:spPr>
      </p:pic>
      <p:pic>
        <p:nvPicPr>
          <p:cNvPr id="79" name="Picture 78" descr="A picture containing flower&#10;&#10;Description automatically generated">
            <a:extLst>
              <a:ext uri="{FF2B5EF4-FFF2-40B4-BE49-F238E27FC236}">
                <a16:creationId xmlns:a16="http://schemas.microsoft.com/office/drawing/2014/main" id="{D55CB9BD-C0BD-4A8C-B0FC-1CF5CDFF28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11505" y="4101847"/>
            <a:ext cx="1068497" cy="846713"/>
          </a:xfrm>
          <a:prstGeom prst="rect">
            <a:avLst/>
          </a:prstGeom>
        </p:spPr>
      </p:pic>
      <p:pic>
        <p:nvPicPr>
          <p:cNvPr id="81" name="Picture 80" descr="A picture containing flower&#10;&#10;Description automatically generated">
            <a:extLst>
              <a:ext uri="{FF2B5EF4-FFF2-40B4-BE49-F238E27FC236}">
                <a16:creationId xmlns:a16="http://schemas.microsoft.com/office/drawing/2014/main" id="{B571F685-6002-4916-9F8D-C121474B4E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96944" y="4073272"/>
            <a:ext cx="1068497" cy="846713"/>
          </a:xfrm>
          <a:prstGeom prst="rect">
            <a:avLst/>
          </a:prstGeom>
        </p:spPr>
      </p:pic>
      <p:pic>
        <p:nvPicPr>
          <p:cNvPr id="85" name="Picture 4" descr="Amphibian, Animal, Frog, Nature">
            <a:extLst>
              <a:ext uri="{FF2B5EF4-FFF2-40B4-BE49-F238E27FC236}">
                <a16:creationId xmlns:a16="http://schemas.microsoft.com/office/drawing/2014/main" id="{6FAE93CD-817F-4D14-A61B-81796872EF6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7697277" y="4204995"/>
            <a:ext cx="752671" cy="542783"/>
          </a:xfrm>
          <a:prstGeom prst="rect">
            <a:avLst/>
          </a:prstGeom>
          <a:noFill/>
          <a:extLst>
            <a:ext uri="{909E8E84-426E-40DD-AFC4-6F175D3DCCD1}">
              <a14:hiddenFill xmlns:a14="http://schemas.microsoft.com/office/drawing/2010/main">
                <a:solidFill>
                  <a:srgbClr val="FFFFFF"/>
                </a:solidFill>
              </a14:hiddenFill>
            </a:ext>
          </a:extLst>
        </p:spPr>
      </p:pic>
      <p:sp>
        <p:nvSpPr>
          <p:cNvPr id="89" name="Arrow: Up 88">
            <a:extLst>
              <a:ext uri="{FF2B5EF4-FFF2-40B4-BE49-F238E27FC236}">
                <a16:creationId xmlns:a16="http://schemas.microsoft.com/office/drawing/2014/main" id="{BBCF8B7E-779D-488C-A54F-0DA9EBBF2BA6}"/>
              </a:ext>
            </a:extLst>
          </p:cNvPr>
          <p:cNvSpPr/>
          <p:nvPr/>
        </p:nvSpPr>
        <p:spPr>
          <a:xfrm rot="10800000">
            <a:off x="7913505" y="4832093"/>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88C4513D-55C5-4EB9-885E-EE9208F39237}"/>
              </a:ext>
            </a:extLst>
          </p:cNvPr>
          <p:cNvGrpSpPr/>
          <p:nvPr/>
        </p:nvGrpSpPr>
        <p:grpSpPr>
          <a:xfrm>
            <a:off x="5935676" y="5004338"/>
            <a:ext cx="1068497" cy="846713"/>
            <a:chOff x="5935676" y="5004338"/>
            <a:chExt cx="1068497" cy="846713"/>
          </a:xfrm>
        </p:grpSpPr>
        <p:pic>
          <p:nvPicPr>
            <p:cNvPr id="74" name="Picture 73" descr="A picture containing flower&#10;&#10;Description automatically generated">
              <a:extLst>
                <a:ext uri="{FF2B5EF4-FFF2-40B4-BE49-F238E27FC236}">
                  <a16:creationId xmlns:a16="http://schemas.microsoft.com/office/drawing/2014/main" id="{3D8241B9-A90F-419F-8DD3-237D854E8A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35676" y="5004338"/>
              <a:ext cx="1068497" cy="846713"/>
            </a:xfrm>
            <a:prstGeom prst="rect">
              <a:avLst/>
            </a:prstGeom>
          </p:spPr>
        </p:pic>
        <p:sp>
          <p:nvSpPr>
            <p:cNvPr id="105" name="TextBox 104">
              <a:extLst>
                <a:ext uri="{FF2B5EF4-FFF2-40B4-BE49-F238E27FC236}">
                  <a16:creationId xmlns:a16="http://schemas.microsoft.com/office/drawing/2014/main" id="{C9BF5103-DB37-42CE-B3E5-851DBE7E631E}"/>
                </a:ext>
              </a:extLst>
            </p:cNvPr>
            <p:cNvSpPr txBox="1"/>
            <p:nvPr/>
          </p:nvSpPr>
          <p:spPr>
            <a:xfrm>
              <a:off x="6161960" y="5028242"/>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Z</a:t>
              </a:r>
            </a:p>
          </p:txBody>
        </p:sp>
      </p:grpSp>
      <p:sp>
        <p:nvSpPr>
          <p:cNvPr id="108" name="Arrow: Up 107">
            <a:extLst>
              <a:ext uri="{FF2B5EF4-FFF2-40B4-BE49-F238E27FC236}">
                <a16:creationId xmlns:a16="http://schemas.microsoft.com/office/drawing/2014/main" id="{9BB0E359-545B-45CF-BBF5-E608F23E987C}"/>
              </a:ext>
            </a:extLst>
          </p:cNvPr>
          <p:cNvSpPr/>
          <p:nvPr/>
        </p:nvSpPr>
        <p:spPr>
          <a:xfrm rot="5400000">
            <a:off x="10192305" y="43889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Arrow: Up 114">
            <a:extLst>
              <a:ext uri="{FF2B5EF4-FFF2-40B4-BE49-F238E27FC236}">
                <a16:creationId xmlns:a16="http://schemas.microsoft.com/office/drawing/2014/main" id="{88992B43-BD0D-43C6-8B2F-888C45003A39}"/>
              </a:ext>
            </a:extLst>
          </p:cNvPr>
          <p:cNvSpPr/>
          <p:nvPr/>
        </p:nvSpPr>
        <p:spPr>
          <a:xfrm rot="16200000">
            <a:off x="7125105" y="53069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8" name="Arrow: Up 117">
            <a:extLst>
              <a:ext uri="{FF2B5EF4-FFF2-40B4-BE49-F238E27FC236}">
                <a16:creationId xmlns:a16="http://schemas.microsoft.com/office/drawing/2014/main" id="{32C37081-11F3-43F1-A309-FFF8511F87DE}"/>
              </a:ext>
            </a:extLst>
          </p:cNvPr>
          <p:cNvSpPr/>
          <p:nvPr/>
        </p:nvSpPr>
        <p:spPr>
          <a:xfrm rot="5400000">
            <a:off x="8608305" y="43889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9" name="Arrow: Up 118">
            <a:extLst>
              <a:ext uri="{FF2B5EF4-FFF2-40B4-BE49-F238E27FC236}">
                <a16:creationId xmlns:a16="http://schemas.microsoft.com/office/drawing/2014/main" id="{CE9F9CD9-187C-4E4A-A542-8D83F27DFF3E}"/>
              </a:ext>
            </a:extLst>
          </p:cNvPr>
          <p:cNvSpPr/>
          <p:nvPr/>
        </p:nvSpPr>
        <p:spPr>
          <a:xfrm rot="5400000">
            <a:off x="8608305" y="53069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0" name="TextBox 119">
            <a:extLst>
              <a:ext uri="{FF2B5EF4-FFF2-40B4-BE49-F238E27FC236}">
                <a16:creationId xmlns:a16="http://schemas.microsoft.com/office/drawing/2014/main" id="{FB76C148-4FBB-4A4A-8847-C6B76B7F1C62}"/>
              </a:ext>
            </a:extLst>
          </p:cNvPr>
          <p:cNvSpPr txBox="1"/>
          <p:nvPr/>
        </p:nvSpPr>
        <p:spPr>
          <a:xfrm>
            <a:off x="8586990" y="4132863"/>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21" name="TextBox 120">
            <a:extLst>
              <a:ext uri="{FF2B5EF4-FFF2-40B4-BE49-F238E27FC236}">
                <a16:creationId xmlns:a16="http://schemas.microsoft.com/office/drawing/2014/main" id="{0A5668EE-4D38-4B9B-800F-6FA74F9CD359}"/>
              </a:ext>
            </a:extLst>
          </p:cNvPr>
          <p:cNvSpPr txBox="1"/>
          <p:nvPr/>
        </p:nvSpPr>
        <p:spPr>
          <a:xfrm>
            <a:off x="9237916" y="3902999"/>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30" name="TextBox 129">
            <a:extLst>
              <a:ext uri="{FF2B5EF4-FFF2-40B4-BE49-F238E27FC236}">
                <a16:creationId xmlns:a16="http://schemas.microsoft.com/office/drawing/2014/main" id="{F54A19FB-8E44-41FF-B491-90E7C8197CC2}"/>
              </a:ext>
            </a:extLst>
          </p:cNvPr>
          <p:cNvSpPr txBox="1"/>
          <p:nvPr/>
        </p:nvSpPr>
        <p:spPr>
          <a:xfrm>
            <a:off x="7201969" y="5102739"/>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47" name="TextBox 146">
            <a:extLst>
              <a:ext uri="{FF2B5EF4-FFF2-40B4-BE49-F238E27FC236}">
                <a16:creationId xmlns:a16="http://schemas.microsoft.com/office/drawing/2014/main" id="{06955CE8-35B8-493F-BF6E-C1C3E45EFC64}"/>
              </a:ext>
            </a:extLst>
          </p:cNvPr>
          <p:cNvSpPr txBox="1"/>
          <p:nvPr/>
        </p:nvSpPr>
        <p:spPr>
          <a:xfrm>
            <a:off x="10203229" y="4147868"/>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48" name="TextBox 147">
            <a:extLst>
              <a:ext uri="{FF2B5EF4-FFF2-40B4-BE49-F238E27FC236}">
                <a16:creationId xmlns:a16="http://schemas.microsoft.com/office/drawing/2014/main" id="{7C286CF5-C866-4368-8BF1-30F3F7D81625}"/>
              </a:ext>
            </a:extLst>
          </p:cNvPr>
          <p:cNvSpPr txBox="1"/>
          <p:nvPr/>
        </p:nvSpPr>
        <p:spPr>
          <a:xfrm>
            <a:off x="7688850" y="4849799"/>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149" name="TextBox 148">
            <a:extLst>
              <a:ext uri="{FF2B5EF4-FFF2-40B4-BE49-F238E27FC236}">
                <a16:creationId xmlns:a16="http://schemas.microsoft.com/office/drawing/2014/main" id="{2F0F5CF3-FBE8-4DC4-ABD6-8EB130E3D6F6}"/>
              </a:ext>
            </a:extLst>
          </p:cNvPr>
          <p:cNvSpPr txBox="1"/>
          <p:nvPr/>
        </p:nvSpPr>
        <p:spPr>
          <a:xfrm>
            <a:off x="8620940" y="5091182"/>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grpSp>
        <p:nvGrpSpPr>
          <p:cNvPr id="7" name="Group 6">
            <a:extLst>
              <a:ext uri="{FF2B5EF4-FFF2-40B4-BE49-F238E27FC236}">
                <a16:creationId xmlns:a16="http://schemas.microsoft.com/office/drawing/2014/main" id="{9E8A4955-DD68-4281-A75B-5711166ACCA7}"/>
              </a:ext>
            </a:extLst>
          </p:cNvPr>
          <p:cNvGrpSpPr/>
          <p:nvPr/>
        </p:nvGrpSpPr>
        <p:grpSpPr>
          <a:xfrm>
            <a:off x="9010428" y="3163482"/>
            <a:ext cx="1068497" cy="846713"/>
            <a:chOff x="9010428" y="3163482"/>
            <a:chExt cx="1068497" cy="846713"/>
          </a:xfrm>
        </p:grpSpPr>
        <p:pic>
          <p:nvPicPr>
            <p:cNvPr id="83" name="Picture 82" descr="A picture containing flower&#10;&#10;Description automatically generated">
              <a:extLst>
                <a:ext uri="{FF2B5EF4-FFF2-40B4-BE49-F238E27FC236}">
                  <a16:creationId xmlns:a16="http://schemas.microsoft.com/office/drawing/2014/main" id="{DD8ADB01-29C9-4091-965F-4786E9CA86A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10428" y="3163482"/>
              <a:ext cx="1068497" cy="846713"/>
            </a:xfrm>
            <a:prstGeom prst="rect">
              <a:avLst/>
            </a:prstGeom>
          </p:spPr>
        </p:pic>
        <p:sp>
          <p:nvSpPr>
            <p:cNvPr id="151" name="TextBox 150">
              <a:extLst>
                <a:ext uri="{FF2B5EF4-FFF2-40B4-BE49-F238E27FC236}">
                  <a16:creationId xmlns:a16="http://schemas.microsoft.com/office/drawing/2014/main" id="{919F310E-DA7C-4ECB-92B8-92987493A45A}"/>
                </a:ext>
              </a:extLst>
            </p:cNvPr>
            <p:cNvSpPr txBox="1"/>
            <p:nvPr/>
          </p:nvSpPr>
          <p:spPr>
            <a:xfrm>
              <a:off x="9192033" y="3194670"/>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J</a:t>
              </a:r>
            </a:p>
          </p:txBody>
        </p:sp>
      </p:grpSp>
      <p:grpSp>
        <p:nvGrpSpPr>
          <p:cNvPr id="9" name="Group 8">
            <a:extLst>
              <a:ext uri="{FF2B5EF4-FFF2-40B4-BE49-F238E27FC236}">
                <a16:creationId xmlns:a16="http://schemas.microsoft.com/office/drawing/2014/main" id="{04832F83-E93A-4712-AE6E-1547F003BA9C}"/>
              </a:ext>
            </a:extLst>
          </p:cNvPr>
          <p:cNvGrpSpPr/>
          <p:nvPr/>
        </p:nvGrpSpPr>
        <p:grpSpPr>
          <a:xfrm>
            <a:off x="10562262" y="4101847"/>
            <a:ext cx="1068497" cy="846713"/>
            <a:chOff x="10562262" y="4101847"/>
            <a:chExt cx="1068497" cy="846713"/>
          </a:xfrm>
        </p:grpSpPr>
        <p:pic>
          <p:nvPicPr>
            <p:cNvPr id="80" name="Picture 79" descr="A picture containing flower&#10;&#10;Description automatically generated">
              <a:extLst>
                <a:ext uri="{FF2B5EF4-FFF2-40B4-BE49-F238E27FC236}">
                  <a16:creationId xmlns:a16="http://schemas.microsoft.com/office/drawing/2014/main" id="{A379C767-0CB6-47B7-8E51-F09F4189F9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2262" y="4101847"/>
              <a:ext cx="1068497" cy="846713"/>
            </a:xfrm>
            <a:prstGeom prst="rect">
              <a:avLst/>
            </a:prstGeom>
          </p:spPr>
        </p:pic>
        <p:sp>
          <p:nvSpPr>
            <p:cNvPr id="152" name="TextBox 151">
              <a:extLst>
                <a:ext uri="{FF2B5EF4-FFF2-40B4-BE49-F238E27FC236}">
                  <a16:creationId xmlns:a16="http://schemas.microsoft.com/office/drawing/2014/main" id="{413BD498-9E45-4205-A877-D6D0464AC427}"/>
                </a:ext>
              </a:extLst>
            </p:cNvPr>
            <p:cNvSpPr txBox="1"/>
            <p:nvPr/>
          </p:nvSpPr>
          <p:spPr>
            <a:xfrm>
              <a:off x="10717723" y="4139809"/>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H</a:t>
              </a:r>
            </a:p>
          </p:txBody>
        </p:sp>
      </p:grpSp>
      <p:sp>
        <p:nvSpPr>
          <p:cNvPr id="10" name="Speech Bubble: Oval 9">
            <a:extLst>
              <a:ext uri="{FF2B5EF4-FFF2-40B4-BE49-F238E27FC236}">
                <a16:creationId xmlns:a16="http://schemas.microsoft.com/office/drawing/2014/main" id="{6C84E956-4385-4693-9D50-97409B1E7A9F}"/>
              </a:ext>
            </a:extLst>
          </p:cNvPr>
          <p:cNvSpPr/>
          <p:nvPr/>
        </p:nvSpPr>
        <p:spPr>
          <a:xfrm>
            <a:off x="2305016" y="3350523"/>
            <a:ext cx="3116338" cy="997400"/>
          </a:xfrm>
          <a:prstGeom prst="wedgeEllipseCallout">
            <a:avLst>
              <a:gd name="adj1" fmla="val 40241"/>
              <a:gd name="adj2" fmla="val 64561"/>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err="1">
                <a:solidFill>
                  <a:schemeClr val="accent1">
                    <a:lumMod val="50000"/>
                  </a:schemeClr>
                </a:solidFill>
              </a:rPr>
              <a:t>Mütter</a:t>
            </a:r>
            <a:r>
              <a:rPr lang="en-GB" sz="2000" i="1" dirty="0">
                <a:solidFill>
                  <a:schemeClr val="accent1">
                    <a:lumMod val="50000"/>
                  </a:schemeClr>
                </a:solidFill>
              </a:rPr>
              <a:t>, </a:t>
            </a:r>
            <a:r>
              <a:rPr lang="en-GB" sz="2000" i="1" dirty="0" err="1">
                <a:solidFill>
                  <a:schemeClr val="accent1">
                    <a:lumMod val="50000"/>
                  </a:schemeClr>
                </a:solidFill>
              </a:rPr>
              <a:t>Bruder</a:t>
            </a:r>
            <a:endParaRPr lang="en-GB" sz="2000" i="1" dirty="0">
              <a:solidFill>
                <a:schemeClr val="accent1">
                  <a:lumMod val="50000"/>
                </a:schemeClr>
              </a:solidFill>
            </a:endParaRPr>
          </a:p>
        </p:txBody>
      </p:sp>
      <p:grpSp>
        <p:nvGrpSpPr>
          <p:cNvPr id="114" name="Group 113">
            <a:extLst>
              <a:ext uri="{FF2B5EF4-FFF2-40B4-BE49-F238E27FC236}">
                <a16:creationId xmlns:a16="http://schemas.microsoft.com/office/drawing/2014/main" id="{6D59CA8F-57FB-4F98-92D6-0FDAD4C42673}"/>
              </a:ext>
            </a:extLst>
          </p:cNvPr>
          <p:cNvGrpSpPr/>
          <p:nvPr/>
        </p:nvGrpSpPr>
        <p:grpSpPr>
          <a:xfrm>
            <a:off x="8982001" y="4999100"/>
            <a:ext cx="1068497" cy="846713"/>
            <a:chOff x="9011505" y="5015353"/>
            <a:chExt cx="1068497" cy="846713"/>
          </a:xfrm>
        </p:grpSpPr>
        <p:pic>
          <p:nvPicPr>
            <p:cNvPr id="116" name="Picture 115" descr="A picture containing flower&#10;&#10;Description automatically generated">
              <a:extLst>
                <a:ext uri="{FF2B5EF4-FFF2-40B4-BE49-F238E27FC236}">
                  <a16:creationId xmlns:a16="http://schemas.microsoft.com/office/drawing/2014/main" id="{5805FB8A-718B-43FF-91C8-10B75425D7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11505" y="5015353"/>
              <a:ext cx="1068497" cy="846713"/>
            </a:xfrm>
            <a:prstGeom prst="rect">
              <a:avLst/>
            </a:prstGeom>
          </p:spPr>
        </p:pic>
        <p:sp>
          <p:nvSpPr>
            <p:cNvPr id="117" name="TextBox 116">
              <a:extLst>
                <a:ext uri="{FF2B5EF4-FFF2-40B4-BE49-F238E27FC236}">
                  <a16:creationId xmlns:a16="http://schemas.microsoft.com/office/drawing/2014/main" id="{31B96574-04A8-436C-82B7-195F99C3322B}"/>
                </a:ext>
              </a:extLst>
            </p:cNvPr>
            <p:cNvSpPr txBox="1"/>
            <p:nvPr/>
          </p:nvSpPr>
          <p:spPr>
            <a:xfrm>
              <a:off x="9119916" y="5056572"/>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I</a:t>
              </a:r>
            </a:p>
          </p:txBody>
        </p:sp>
      </p:grpSp>
      <p:sp>
        <p:nvSpPr>
          <p:cNvPr id="97" name="Arrow: Up 96">
            <a:extLst>
              <a:ext uri="{FF2B5EF4-FFF2-40B4-BE49-F238E27FC236}">
                <a16:creationId xmlns:a16="http://schemas.microsoft.com/office/drawing/2014/main" id="{ADD6B957-9DCD-4DED-9786-5E59A35E7EEE}"/>
              </a:ext>
            </a:extLst>
          </p:cNvPr>
          <p:cNvSpPr/>
          <p:nvPr/>
        </p:nvSpPr>
        <p:spPr>
          <a:xfrm>
            <a:off x="9396705" y="3827399"/>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61304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2" restart="whenNotActive" fill="hold" evtFilter="cancelBubble" nodeType="interactiveSeq">
                <p:stCondLst>
                  <p:cond evt="onClick" delay="0">
                    <p:tgtEl>
                      <p:spTgt spid="114"/>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15EEC5DA-B239-4FDF-B293-67FDD684C265}"/>
              </a:ext>
            </a:extLst>
          </p:cNvPr>
          <p:cNvSpPr/>
          <p:nvPr/>
        </p:nvSpPr>
        <p:spPr>
          <a:xfrm>
            <a:off x="0" y="-30933"/>
            <a:ext cx="12196119" cy="6428640"/>
          </a:xfrm>
          <a:prstGeom prst="rect">
            <a:avLst/>
          </a:prstGeom>
          <a:solidFill>
            <a:srgbClr val="A4D7EE"/>
          </a:solidFill>
          <a:ln>
            <a:solidFill>
              <a:srgbClr val="A4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12" name="Picture 211" descr="A close up of a logo&#10;&#10;Description automatically generated">
            <a:extLst>
              <a:ext uri="{FF2B5EF4-FFF2-40B4-BE49-F238E27FC236}">
                <a16:creationId xmlns:a16="http://schemas.microsoft.com/office/drawing/2014/main" id="{47E97B85-620D-4B36-96BA-112B312B53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102148" y="155561"/>
            <a:ext cx="377944" cy="788712"/>
          </a:xfrm>
          <a:prstGeom prst="rect">
            <a:avLst/>
          </a:prstGeom>
        </p:spPr>
      </p:pic>
      <p:grpSp>
        <p:nvGrpSpPr>
          <p:cNvPr id="391" name="Group 390">
            <a:extLst>
              <a:ext uri="{FF2B5EF4-FFF2-40B4-BE49-F238E27FC236}">
                <a16:creationId xmlns:a16="http://schemas.microsoft.com/office/drawing/2014/main" id="{072876DE-3E50-48A1-9A5B-5C5BD5B8C66F}"/>
              </a:ext>
            </a:extLst>
          </p:cNvPr>
          <p:cNvGrpSpPr/>
          <p:nvPr/>
        </p:nvGrpSpPr>
        <p:grpSpPr>
          <a:xfrm>
            <a:off x="4766400" y="108000"/>
            <a:ext cx="1068497" cy="846713"/>
            <a:chOff x="4766400" y="108000"/>
            <a:chExt cx="1068497" cy="846713"/>
          </a:xfrm>
        </p:grpSpPr>
        <p:pic>
          <p:nvPicPr>
            <p:cNvPr id="392" name="Picture 391" descr="A picture containing flower&#10;&#10;Description automatically generated">
              <a:extLst>
                <a:ext uri="{FF2B5EF4-FFF2-40B4-BE49-F238E27FC236}">
                  <a16:creationId xmlns:a16="http://schemas.microsoft.com/office/drawing/2014/main" id="{0CF59CBE-4960-42AC-89F7-B88D08BC29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400" y="108000"/>
              <a:ext cx="1068497" cy="846713"/>
            </a:xfrm>
            <a:prstGeom prst="rect">
              <a:avLst/>
            </a:prstGeom>
          </p:spPr>
        </p:pic>
        <p:sp>
          <p:nvSpPr>
            <p:cNvPr id="393" name="TextBox 392">
              <a:extLst>
                <a:ext uri="{FF2B5EF4-FFF2-40B4-BE49-F238E27FC236}">
                  <a16:creationId xmlns:a16="http://schemas.microsoft.com/office/drawing/2014/main" id="{A38862AA-F13C-48D2-9F65-8D152272CF66}"/>
                </a:ext>
              </a:extLst>
            </p:cNvPr>
            <p:cNvSpPr txBox="1"/>
            <p:nvPr/>
          </p:nvSpPr>
          <p:spPr>
            <a:xfrm>
              <a:off x="4912001" y="146886"/>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L</a:t>
              </a:r>
            </a:p>
          </p:txBody>
        </p:sp>
      </p:grpSp>
      <p:pic>
        <p:nvPicPr>
          <p:cNvPr id="214" name="Picture 213" descr="A close up of a logo&#10;&#10;Description automatically generated">
            <a:extLst>
              <a:ext uri="{FF2B5EF4-FFF2-40B4-BE49-F238E27FC236}">
                <a16:creationId xmlns:a16="http://schemas.microsoft.com/office/drawing/2014/main" id="{E1C764CA-39B2-4225-8B70-A5B36EAED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2060123" y="1929685"/>
            <a:ext cx="377944" cy="788712"/>
          </a:xfrm>
          <a:prstGeom prst="rect">
            <a:avLst/>
          </a:prstGeom>
        </p:spPr>
      </p:pic>
      <p:pic>
        <p:nvPicPr>
          <p:cNvPr id="213" name="Picture 212" descr="A close up of a logo&#10;&#10;Description automatically generated">
            <a:extLst>
              <a:ext uri="{FF2B5EF4-FFF2-40B4-BE49-F238E27FC236}">
                <a16:creationId xmlns:a16="http://schemas.microsoft.com/office/drawing/2014/main" id="{91CE5E2D-F772-43E9-A622-4BF23DE4B1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3596715" y="993460"/>
            <a:ext cx="377944" cy="788712"/>
          </a:xfrm>
          <a:prstGeom prst="rect">
            <a:avLst/>
          </a:prstGeom>
        </p:spPr>
      </p:pic>
      <p:pic>
        <p:nvPicPr>
          <p:cNvPr id="211" name="Picture 210" descr="A close up of a logo&#10;&#10;Description automatically generated">
            <a:extLst>
              <a:ext uri="{FF2B5EF4-FFF2-40B4-BE49-F238E27FC236}">
                <a16:creationId xmlns:a16="http://schemas.microsoft.com/office/drawing/2014/main" id="{1B0D4D52-F3FF-4548-A769-9356D91A30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8176592" y="145966"/>
            <a:ext cx="377944" cy="788712"/>
          </a:xfrm>
          <a:prstGeom prst="rect">
            <a:avLst/>
          </a:prstGeom>
        </p:spPr>
      </p:pic>
      <p:pic>
        <p:nvPicPr>
          <p:cNvPr id="210" name="Picture 209" descr="A close up of a logo&#10;&#10;Description automatically generated">
            <a:extLst>
              <a:ext uri="{FF2B5EF4-FFF2-40B4-BE49-F238E27FC236}">
                <a16:creationId xmlns:a16="http://schemas.microsoft.com/office/drawing/2014/main" id="{5241FAC2-3524-4F70-9A38-1DB83C9989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703613" y="987026"/>
            <a:ext cx="377944" cy="788712"/>
          </a:xfrm>
          <a:prstGeom prst="rect">
            <a:avLst/>
          </a:prstGeom>
        </p:spPr>
      </p:pic>
      <p:pic>
        <p:nvPicPr>
          <p:cNvPr id="209" name="Picture 208" descr="A close up of a logo&#10;&#10;Description automatically generated">
            <a:extLst>
              <a:ext uri="{FF2B5EF4-FFF2-40B4-BE49-F238E27FC236}">
                <a16:creationId xmlns:a16="http://schemas.microsoft.com/office/drawing/2014/main" id="{A768774F-35B8-4DC0-BFD7-3AA6F6A6FA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8193435" y="5549386"/>
            <a:ext cx="377944" cy="788712"/>
          </a:xfrm>
          <a:prstGeom prst="rect">
            <a:avLst/>
          </a:prstGeom>
        </p:spPr>
      </p:pic>
      <p:pic>
        <p:nvPicPr>
          <p:cNvPr id="199" name="Picture 198" descr="A close up of a logo&#10;&#10;Description automatically generated">
            <a:extLst>
              <a:ext uri="{FF2B5EF4-FFF2-40B4-BE49-F238E27FC236}">
                <a16:creationId xmlns:a16="http://schemas.microsoft.com/office/drawing/2014/main" id="{FA1749BD-2858-4442-91D1-5300533AC8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691267" y="2860623"/>
            <a:ext cx="377944" cy="788712"/>
          </a:xfrm>
          <a:prstGeom prst="rect">
            <a:avLst/>
          </a:prstGeom>
        </p:spPr>
      </p:pic>
      <p:pic>
        <p:nvPicPr>
          <p:cNvPr id="198" name="Picture 197" descr="A close up of a logo&#10;&#10;Description automatically generated">
            <a:extLst>
              <a:ext uri="{FF2B5EF4-FFF2-40B4-BE49-F238E27FC236}">
                <a16:creationId xmlns:a16="http://schemas.microsoft.com/office/drawing/2014/main" id="{E02DBD5F-F8C7-4608-BADA-84ECAAAF1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11197815" y="3762118"/>
            <a:ext cx="377944" cy="788712"/>
          </a:xfrm>
          <a:prstGeom prst="rect">
            <a:avLst/>
          </a:prstGeom>
        </p:spPr>
      </p:pic>
      <p:pic>
        <p:nvPicPr>
          <p:cNvPr id="190" name="Picture 189" descr="A close up of a logo&#10;&#10;Description automatically generated">
            <a:extLst>
              <a:ext uri="{FF2B5EF4-FFF2-40B4-BE49-F238E27FC236}">
                <a16:creationId xmlns:a16="http://schemas.microsoft.com/office/drawing/2014/main" id="{E7D3EF02-655E-45AD-9649-FC211E4893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691268" y="4711015"/>
            <a:ext cx="377944" cy="788712"/>
          </a:xfrm>
          <a:prstGeom prst="rect">
            <a:avLst/>
          </a:prstGeom>
        </p:spPr>
      </p:pic>
      <p:pic>
        <p:nvPicPr>
          <p:cNvPr id="188" name="Picture 187" descr="A close up of a logo&#10;&#10;Description automatically generated">
            <a:extLst>
              <a:ext uri="{FF2B5EF4-FFF2-40B4-BE49-F238E27FC236}">
                <a16:creationId xmlns:a16="http://schemas.microsoft.com/office/drawing/2014/main" id="{4D261F27-5763-4B19-9B81-2DD4CB822A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098452" y="5570665"/>
            <a:ext cx="377944" cy="788712"/>
          </a:xfrm>
          <a:prstGeom prst="rect">
            <a:avLst/>
          </a:prstGeom>
        </p:spPr>
      </p:pic>
      <p:pic>
        <p:nvPicPr>
          <p:cNvPr id="187" name="Picture 186" descr="A close up of a logo&#10;&#10;Description automatically generated">
            <a:extLst>
              <a:ext uri="{FF2B5EF4-FFF2-40B4-BE49-F238E27FC236}">
                <a16:creationId xmlns:a16="http://schemas.microsoft.com/office/drawing/2014/main" id="{21C12414-68C7-4265-B091-F2CC7A1E7E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3582194" y="4713438"/>
            <a:ext cx="377944" cy="788712"/>
          </a:xfrm>
          <a:prstGeom prst="rect">
            <a:avLst/>
          </a:prstGeom>
        </p:spPr>
      </p:pic>
      <p:pic>
        <p:nvPicPr>
          <p:cNvPr id="185" name="Picture 184" descr="A close up of a logo&#10;&#10;Description automatically generated">
            <a:extLst>
              <a:ext uri="{FF2B5EF4-FFF2-40B4-BE49-F238E27FC236}">
                <a16:creationId xmlns:a16="http://schemas.microsoft.com/office/drawing/2014/main" id="{AEBA486C-81FE-469B-BBBB-38E19C96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2060124" y="5570664"/>
            <a:ext cx="377944" cy="788712"/>
          </a:xfrm>
          <a:prstGeom prst="rect">
            <a:avLst/>
          </a:prstGeom>
        </p:spPr>
      </p:pic>
      <p:pic>
        <p:nvPicPr>
          <p:cNvPr id="182" name="Picture 181" descr="A close up of a logo&#10;&#10;Description automatically generated">
            <a:extLst>
              <a:ext uri="{FF2B5EF4-FFF2-40B4-BE49-F238E27FC236}">
                <a16:creationId xmlns:a16="http://schemas.microsoft.com/office/drawing/2014/main" id="{B6C6F889-A3B3-4407-8E92-0CBF6BEDD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65474" y="4706267"/>
            <a:ext cx="377944" cy="788712"/>
          </a:xfrm>
          <a:prstGeom prst="rect">
            <a:avLst/>
          </a:prstGeom>
        </p:spPr>
      </p:pic>
      <p:pic>
        <p:nvPicPr>
          <p:cNvPr id="176" name="Picture 2" descr="Fly Bug Insect Clip Art">
            <a:extLst>
              <a:ext uri="{FF2B5EF4-FFF2-40B4-BE49-F238E27FC236}">
                <a16:creationId xmlns:a16="http://schemas.microsoft.com/office/drawing/2014/main" id="{2F670152-D8C5-4D2C-BAAA-12F6387BD6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46828" y="3052476"/>
            <a:ext cx="367208" cy="388043"/>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descr="Fly Bug Insect Clip Art">
            <a:extLst>
              <a:ext uri="{FF2B5EF4-FFF2-40B4-BE49-F238E27FC236}">
                <a16:creationId xmlns:a16="http://schemas.microsoft.com/office/drawing/2014/main" id="{B7E0A8FD-BBFF-426A-BD0D-670DEC20D5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1175242" y="2153818"/>
            <a:ext cx="367208" cy="38804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picture containing flower&#10;&#10;Description automatically generated">
            <a:extLst>
              <a:ext uri="{FF2B5EF4-FFF2-40B4-BE49-F238E27FC236}">
                <a16:creationId xmlns:a16="http://schemas.microsoft.com/office/drawing/2014/main" id="{37F1039B-77A6-4B55-B179-810A3C4D7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400" y="4658400"/>
            <a:ext cx="1068497" cy="846713"/>
          </a:xfrm>
          <a:prstGeom prst="rect">
            <a:avLst/>
          </a:prstGeom>
        </p:spPr>
      </p:pic>
      <p:pic>
        <p:nvPicPr>
          <p:cNvPr id="149" name="Picture 148" descr="A picture containing flower&#10;&#10;Description automatically generated">
            <a:extLst>
              <a:ext uri="{FF2B5EF4-FFF2-40B4-BE49-F238E27FC236}">
                <a16:creationId xmlns:a16="http://schemas.microsoft.com/office/drawing/2014/main" id="{39AA260E-184D-4529-9E0A-698022243C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7108" y="3712949"/>
            <a:ext cx="1068497" cy="846713"/>
          </a:xfrm>
          <a:prstGeom prst="rect">
            <a:avLst/>
          </a:prstGeom>
        </p:spPr>
      </p:pic>
      <p:pic>
        <p:nvPicPr>
          <p:cNvPr id="353" name="Picture 352" descr="A picture containing flower&#10;&#10;Description automatically generated">
            <a:extLst>
              <a:ext uri="{FF2B5EF4-FFF2-40B4-BE49-F238E27FC236}">
                <a16:creationId xmlns:a16="http://schemas.microsoft.com/office/drawing/2014/main" id="{D522B014-D015-4E3D-9357-0462F40C2D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4658400"/>
            <a:ext cx="1068497" cy="846713"/>
          </a:xfrm>
          <a:prstGeom prst="rect">
            <a:avLst/>
          </a:prstGeom>
        </p:spPr>
      </p:pic>
      <p:pic>
        <p:nvPicPr>
          <p:cNvPr id="272" name="Picture 271" descr="A picture containing flower&#10;&#10;Description automatically generated">
            <a:extLst>
              <a:ext uri="{FF2B5EF4-FFF2-40B4-BE49-F238E27FC236}">
                <a16:creationId xmlns:a16="http://schemas.microsoft.com/office/drawing/2014/main" id="{A5212BEF-DB20-4F0D-938A-3F5D2F6966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108757"/>
            <a:ext cx="1068497" cy="846713"/>
          </a:xfrm>
          <a:prstGeom prst="rect">
            <a:avLst/>
          </a:prstGeom>
        </p:spPr>
      </p:pic>
      <p:pic>
        <p:nvPicPr>
          <p:cNvPr id="851" name="Picture 850" descr="A picture containing flower&#10;&#10;Description automatically generated">
            <a:extLst>
              <a:ext uri="{FF2B5EF4-FFF2-40B4-BE49-F238E27FC236}">
                <a16:creationId xmlns:a16="http://schemas.microsoft.com/office/drawing/2014/main" id="{5BADA6DC-95C6-462F-9369-CE85FF0348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8602" y="1869845"/>
            <a:ext cx="1068497" cy="846713"/>
          </a:xfrm>
          <a:prstGeom prst="rect">
            <a:avLst/>
          </a:prstGeom>
        </p:spPr>
      </p:pic>
      <p:pic>
        <p:nvPicPr>
          <p:cNvPr id="562" name="Picture 561" descr="A picture containing flower&#10;&#10;Description automatically generated">
            <a:extLst>
              <a:ext uri="{FF2B5EF4-FFF2-40B4-BE49-F238E27FC236}">
                <a16:creationId xmlns:a16="http://schemas.microsoft.com/office/drawing/2014/main" id="{034FD676-42A1-4BA9-8B38-5E1FBA6E6C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923" y="952734"/>
            <a:ext cx="1068497" cy="846713"/>
          </a:xfrm>
          <a:prstGeom prst="rect">
            <a:avLst/>
          </a:prstGeom>
        </p:spPr>
      </p:pic>
      <p:pic>
        <p:nvPicPr>
          <p:cNvPr id="128" name="Picture 127" descr="A picture containing flower&#10;&#10;Description automatically generated">
            <a:extLst>
              <a:ext uri="{FF2B5EF4-FFF2-40B4-BE49-F238E27FC236}">
                <a16:creationId xmlns:a16="http://schemas.microsoft.com/office/drawing/2014/main" id="{A94D8ABD-F902-49AC-BB61-4FEF7A5695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3722354"/>
            <a:ext cx="1068497" cy="846713"/>
          </a:xfrm>
          <a:prstGeom prst="rect">
            <a:avLst/>
          </a:prstGeom>
        </p:spPr>
      </p:pic>
      <p:pic>
        <p:nvPicPr>
          <p:cNvPr id="193" name="Picture 192" descr="A picture containing flower&#10;&#10;Description automatically generated">
            <a:extLst>
              <a:ext uri="{FF2B5EF4-FFF2-40B4-BE49-F238E27FC236}">
                <a16:creationId xmlns:a16="http://schemas.microsoft.com/office/drawing/2014/main" id="{7C95A031-7F39-4E01-8515-61C82582D1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3722354"/>
            <a:ext cx="1068497" cy="846713"/>
          </a:xfrm>
          <a:prstGeom prst="rect">
            <a:avLst/>
          </a:prstGeom>
        </p:spPr>
      </p:pic>
      <p:pic>
        <p:nvPicPr>
          <p:cNvPr id="201" name="Picture 200" descr="A picture containing flower&#10;&#10;Description automatically generated">
            <a:extLst>
              <a:ext uri="{FF2B5EF4-FFF2-40B4-BE49-F238E27FC236}">
                <a16:creationId xmlns:a16="http://schemas.microsoft.com/office/drawing/2014/main" id="{A5D8F77A-D81A-448F-B9A6-037EBEFB88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3722354"/>
            <a:ext cx="1068497" cy="846713"/>
          </a:xfrm>
          <a:prstGeom prst="rect">
            <a:avLst/>
          </a:prstGeom>
        </p:spPr>
      </p:pic>
      <p:pic>
        <p:nvPicPr>
          <p:cNvPr id="25" name="Picture 24" descr="A picture containing flower&#10;&#10;Description automatically generated">
            <a:extLst>
              <a:ext uri="{FF2B5EF4-FFF2-40B4-BE49-F238E27FC236}">
                <a16:creationId xmlns:a16="http://schemas.microsoft.com/office/drawing/2014/main" id="{DFE6E884-FCFA-4541-8948-EF81D1F942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3722354"/>
            <a:ext cx="1068497" cy="846713"/>
          </a:xfrm>
          <a:prstGeom prst="rect">
            <a:avLst/>
          </a:prstGeom>
        </p:spPr>
      </p:pic>
      <p:pic>
        <p:nvPicPr>
          <p:cNvPr id="184" name="Picture 183" descr="A picture containing flower&#10;&#10;Description automatically generated">
            <a:extLst>
              <a:ext uri="{FF2B5EF4-FFF2-40B4-BE49-F238E27FC236}">
                <a16:creationId xmlns:a16="http://schemas.microsoft.com/office/drawing/2014/main" id="{CE23E596-64C5-4EE6-8DA9-A40A1AD19B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439" y="3722354"/>
            <a:ext cx="1068497" cy="846713"/>
          </a:xfrm>
          <a:prstGeom prst="rect">
            <a:avLst/>
          </a:prstGeom>
        </p:spPr>
      </p:pic>
      <p:pic>
        <p:nvPicPr>
          <p:cNvPr id="511" name="Picture 510" descr="A picture containing flower&#10;&#10;Description automatically generated">
            <a:extLst>
              <a:ext uri="{FF2B5EF4-FFF2-40B4-BE49-F238E27FC236}">
                <a16:creationId xmlns:a16="http://schemas.microsoft.com/office/drawing/2014/main" id="{AB73C74C-EF09-4DE1-9B80-16EC762F80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0471" y="2808848"/>
            <a:ext cx="1068497" cy="846713"/>
          </a:xfrm>
          <a:prstGeom prst="rect">
            <a:avLst/>
          </a:prstGeom>
        </p:spPr>
      </p:pic>
      <p:pic>
        <p:nvPicPr>
          <p:cNvPr id="512" name="Picture 511" descr="A picture containing flower&#10;&#10;Description automatically generated">
            <a:extLst>
              <a:ext uri="{FF2B5EF4-FFF2-40B4-BE49-F238E27FC236}">
                <a16:creationId xmlns:a16="http://schemas.microsoft.com/office/drawing/2014/main" id="{07A08DB8-B5D9-41A8-82DF-C0A8D2CE01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2808848"/>
            <a:ext cx="1068497" cy="846713"/>
          </a:xfrm>
          <a:prstGeom prst="rect">
            <a:avLst/>
          </a:prstGeom>
        </p:spPr>
      </p:pic>
      <p:pic>
        <p:nvPicPr>
          <p:cNvPr id="513" name="Picture 512" descr="A picture containing flower&#10;&#10;Description automatically generated">
            <a:extLst>
              <a:ext uri="{FF2B5EF4-FFF2-40B4-BE49-F238E27FC236}">
                <a16:creationId xmlns:a16="http://schemas.microsoft.com/office/drawing/2014/main" id="{0B330AD5-A5F6-4A5C-9A5F-E436CA5AF1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2808848"/>
            <a:ext cx="1068497" cy="846713"/>
          </a:xfrm>
          <a:prstGeom prst="rect">
            <a:avLst/>
          </a:prstGeom>
        </p:spPr>
      </p:pic>
      <p:pic>
        <p:nvPicPr>
          <p:cNvPr id="514" name="Picture 513" descr="A picture containing flower&#10;&#10;Description automatically generated">
            <a:extLst>
              <a:ext uri="{FF2B5EF4-FFF2-40B4-BE49-F238E27FC236}">
                <a16:creationId xmlns:a16="http://schemas.microsoft.com/office/drawing/2014/main" id="{C6EBA77D-CF2D-4C12-8211-E32BDC83D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2808848"/>
            <a:ext cx="1068497" cy="846713"/>
          </a:xfrm>
          <a:prstGeom prst="rect">
            <a:avLst/>
          </a:prstGeom>
        </p:spPr>
      </p:pic>
      <p:pic>
        <p:nvPicPr>
          <p:cNvPr id="516" name="Picture 515" descr="A picture containing flower&#10;&#10;Description automatically generated">
            <a:extLst>
              <a:ext uri="{FF2B5EF4-FFF2-40B4-BE49-F238E27FC236}">
                <a16:creationId xmlns:a16="http://schemas.microsoft.com/office/drawing/2014/main" id="{3BE8E96B-E0D3-46A8-B5C7-11DCBB422B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439" y="2808848"/>
            <a:ext cx="1068497" cy="846713"/>
          </a:xfrm>
          <a:prstGeom prst="rect">
            <a:avLst/>
          </a:prstGeom>
        </p:spPr>
      </p:pic>
      <p:pic>
        <p:nvPicPr>
          <p:cNvPr id="544" name="Picture 543" descr="A picture containing flower&#10;&#10;Description automatically generated">
            <a:extLst>
              <a:ext uri="{FF2B5EF4-FFF2-40B4-BE49-F238E27FC236}">
                <a16:creationId xmlns:a16="http://schemas.microsoft.com/office/drawing/2014/main" id="{695082E7-6FBA-400C-BA0C-48993228F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1870483"/>
            <a:ext cx="1068497" cy="846713"/>
          </a:xfrm>
          <a:prstGeom prst="rect">
            <a:avLst/>
          </a:prstGeom>
        </p:spPr>
      </p:pic>
      <p:pic>
        <p:nvPicPr>
          <p:cNvPr id="545" name="Picture 544" descr="A picture containing flower&#10;&#10;Description automatically generated">
            <a:extLst>
              <a:ext uri="{FF2B5EF4-FFF2-40B4-BE49-F238E27FC236}">
                <a16:creationId xmlns:a16="http://schemas.microsoft.com/office/drawing/2014/main" id="{62784927-AE4A-4152-9662-E534BC9728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923" y="1870483"/>
            <a:ext cx="1068497" cy="846713"/>
          </a:xfrm>
          <a:prstGeom prst="rect">
            <a:avLst/>
          </a:prstGeom>
        </p:spPr>
      </p:pic>
      <p:pic>
        <p:nvPicPr>
          <p:cNvPr id="546" name="Picture 545" descr="A picture containing flower&#10;&#10;Description automatically generated">
            <a:extLst>
              <a:ext uri="{FF2B5EF4-FFF2-40B4-BE49-F238E27FC236}">
                <a16:creationId xmlns:a16="http://schemas.microsoft.com/office/drawing/2014/main" id="{8CFD699A-63C0-4DFC-A106-7D0ACFE5E6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1870483"/>
            <a:ext cx="1068497" cy="846713"/>
          </a:xfrm>
          <a:prstGeom prst="rect">
            <a:avLst/>
          </a:prstGeom>
        </p:spPr>
      </p:pic>
      <p:pic>
        <p:nvPicPr>
          <p:cNvPr id="563" name="Picture 562" descr="A picture containing flower&#10;&#10;Description automatically generated">
            <a:extLst>
              <a:ext uri="{FF2B5EF4-FFF2-40B4-BE49-F238E27FC236}">
                <a16:creationId xmlns:a16="http://schemas.microsoft.com/office/drawing/2014/main" id="{656C6039-C370-4182-BCB3-CDB097FA7B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952734"/>
            <a:ext cx="1068497" cy="846713"/>
          </a:xfrm>
          <a:prstGeom prst="rect">
            <a:avLst/>
          </a:prstGeom>
        </p:spPr>
      </p:pic>
      <p:pic>
        <p:nvPicPr>
          <p:cNvPr id="565" name="Picture 564" descr="A picture containing flower&#10;&#10;Description automatically generated">
            <a:extLst>
              <a:ext uri="{FF2B5EF4-FFF2-40B4-BE49-F238E27FC236}">
                <a16:creationId xmlns:a16="http://schemas.microsoft.com/office/drawing/2014/main" id="{BDD88092-9953-457F-AFFC-9248A1F453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439" y="952734"/>
            <a:ext cx="1068497" cy="846713"/>
          </a:xfrm>
          <a:prstGeom prst="rect">
            <a:avLst/>
          </a:prstGeom>
        </p:spPr>
      </p:pic>
      <p:pic>
        <p:nvPicPr>
          <p:cNvPr id="1028" name="Picture 4" descr="Amphibian, Animal, Frog, Nature">
            <a:extLst>
              <a:ext uri="{FF2B5EF4-FFF2-40B4-BE49-F238E27FC236}">
                <a16:creationId xmlns:a16="http://schemas.microsoft.com/office/drawing/2014/main" id="{20575A3A-4964-400C-A4BB-67F875CA8D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4967772" y="2911996"/>
            <a:ext cx="752671" cy="54278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38E1266-53E0-44E6-AE37-73459295BC3F}"/>
              </a:ext>
            </a:extLst>
          </p:cNvPr>
          <p:cNvGrpSpPr/>
          <p:nvPr/>
        </p:nvGrpSpPr>
        <p:grpSpPr>
          <a:xfrm>
            <a:off x="225424" y="4658400"/>
            <a:ext cx="1068497" cy="846713"/>
            <a:chOff x="225424" y="4658400"/>
            <a:chExt cx="1068497" cy="846713"/>
          </a:xfrm>
        </p:grpSpPr>
        <p:pic>
          <p:nvPicPr>
            <p:cNvPr id="509" name="Picture 508" descr="A picture containing flower&#10;&#10;Description automatically generated">
              <a:extLst>
                <a:ext uri="{FF2B5EF4-FFF2-40B4-BE49-F238E27FC236}">
                  <a16:creationId xmlns:a16="http://schemas.microsoft.com/office/drawing/2014/main" id="{179438D8-82F8-436F-81BA-7763EFD354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424" y="4658400"/>
              <a:ext cx="1068497" cy="846713"/>
            </a:xfrm>
            <a:prstGeom prst="rect">
              <a:avLst/>
            </a:prstGeom>
          </p:spPr>
        </p:pic>
        <p:sp>
          <p:nvSpPr>
            <p:cNvPr id="839" name="TextBox 838">
              <a:extLst>
                <a:ext uri="{FF2B5EF4-FFF2-40B4-BE49-F238E27FC236}">
                  <a16:creationId xmlns:a16="http://schemas.microsoft.com/office/drawing/2014/main" id="{037350A6-929F-4768-97B9-98E5C97F3F31}"/>
                </a:ext>
              </a:extLst>
            </p:cNvPr>
            <p:cNvSpPr txBox="1"/>
            <p:nvPr/>
          </p:nvSpPr>
          <p:spPr>
            <a:xfrm>
              <a:off x="340455" y="470903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D</a:t>
              </a:r>
            </a:p>
          </p:txBody>
        </p:sp>
      </p:grpSp>
      <p:pic>
        <p:nvPicPr>
          <p:cNvPr id="93" name="Picture 92" descr="A picture containing flower&#10;&#10;Description automatically generated">
            <a:extLst>
              <a:ext uri="{FF2B5EF4-FFF2-40B4-BE49-F238E27FC236}">
                <a16:creationId xmlns:a16="http://schemas.microsoft.com/office/drawing/2014/main" id="{8FAFBE8B-2A46-4640-B71C-7FA6564110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4657508"/>
            <a:ext cx="1068497" cy="846713"/>
          </a:xfrm>
          <a:prstGeom prst="rect">
            <a:avLst/>
          </a:prstGeom>
        </p:spPr>
      </p:pic>
      <p:sp>
        <p:nvSpPr>
          <p:cNvPr id="106" name="Arrow: Up 105">
            <a:extLst>
              <a:ext uri="{FF2B5EF4-FFF2-40B4-BE49-F238E27FC236}">
                <a16:creationId xmlns:a16="http://schemas.microsoft.com/office/drawing/2014/main" id="{BFE250BA-BE0C-4B54-8384-B4E4DBEC0AE7}"/>
              </a:ext>
            </a:extLst>
          </p:cNvPr>
          <p:cNvSpPr/>
          <p:nvPr/>
        </p:nvSpPr>
        <p:spPr>
          <a:xfrm rot="10800000">
            <a:off x="8204400" y="4466405"/>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7" name="Arrow: Up 106">
            <a:extLst>
              <a:ext uri="{FF2B5EF4-FFF2-40B4-BE49-F238E27FC236}">
                <a16:creationId xmlns:a16="http://schemas.microsoft.com/office/drawing/2014/main" id="{3B0127DD-C86E-44A8-BDC2-64F9D16757C4}"/>
              </a:ext>
            </a:extLst>
          </p:cNvPr>
          <p:cNvSpPr/>
          <p:nvPr/>
        </p:nvSpPr>
        <p:spPr>
          <a:xfrm rot="10800000">
            <a:off x="82044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Arrow: Up 114">
            <a:extLst>
              <a:ext uri="{FF2B5EF4-FFF2-40B4-BE49-F238E27FC236}">
                <a16:creationId xmlns:a16="http://schemas.microsoft.com/office/drawing/2014/main" id="{D2610351-6759-42A0-93C3-6A2F92B5D8BC}"/>
              </a:ext>
            </a:extLst>
          </p:cNvPr>
          <p:cNvSpPr/>
          <p:nvPr/>
        </p:nvSpPr>
        <p:spPr>
          <a:xfrm rot="10800000">
            <a:off x="5184000" y="3539094"/>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0" name="Arrow: Up 139">
            <a:extLst>
              <a:ext uri="{FF2B5EF4-FFF2-40B4-BE49-F238E27FC236}">
                <a16:creationId xmlns:a16="http://schemas.microsoft.com/office/drawing/2014/main" id="{25EE38AF-CF75-45FB-9069-78CBB928DFBF}"/>
              </a:ext>
            </a:extLst>
          </p:cNvPr>
          <p:cNvSpPr/>
          <p:nvPr/>
        </p:nvSpPr>
        <p:spPr>
          <a:xfrm rot="10800000">
            <a:off x="2113200" y="4453607"/>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6" name="Arrow: Up 305">
            <a:extLst>
              <a:ext uri="{FF2B5EF4-FFF2-40B4-BE49-F238E27FC236}">
                <a16:creationId xmlns:a16="http://schemas.microsoft.com/office/drawing/2014/main" id="{70B7D5D9-03CB-4753-93F6-1D228729F6D6}"/>
              </a:ext>
            </a:extLst>
          </p:cNvPr>
          <p:cNvSpPr/>
          <p:nvPr/>
        </p:nvSpPr>
        <p:spPr>
          <a:xfrm>
            <a:off x="3628800"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4" name="Arrow: Up 313">
            <a:extLst>
              <a:ext uri="{FF2B5EF4-FFF2-40B4-BE49-F238E27FC236}">
                <a16:creationId xmlns:a16="http://schemas.microsoft.com/office/drawing/2014/main" id="{FC011FB3-043B-4092-A42A-3D2D1F08521F}"/>
              </a:ext>
            </a:extLst>
          </p:cNvPr>
          <p:cNvSpPr/>
          <p:nvPr/>
        </p:nvSpPr>
        <p:spPr>
          <a:xfrm>
            <a:off x="3628800" y="253242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2" name="Arrow: Up 321">
            <a:extLst>
              <a:ext uri="{FF2B5EF4-FFF2-40B4-BE49-F238E27FC236}">
                <a16:creationId xmlns:a16="http://schemas.microsoft.com/office/drawing/2014/main" id="{5D3DC4A4-130F-4741-9D8C-C37D697D3524}"/>
              </a:ext>
            </a:extLst>
          </p:cNvPr>
          <p:cNvSpPr/>
          <p:nvPr/>
        </p:nvSpPr>
        <p:spPr>
          <a:xfrm>
            <a:off x="3628511" y="160578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1" name="Arrow: Up 340">
            <a:extLst>
              <a:ext uri="{FF2B5EF4-FFF2-40B4-BE49-F238E27FC236}">
                <a16:creationId xmlns:a16="http://schemas.microsoft.com/office/drawing/2014/main" id="{B5491570-4178-4B2B-9282-7763729855E4}"/>
              </a:ext>
            </a:extLst>
          </p:cNvPr>
          <p:cNvSpPr/>
          <p:nvPr/>
        </p:nvSpPr>
        <p:spPr>
          <a:xfrm>
            <a:off x="2114091"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3" name="Group 2">
            <a:extLst>
              <a:ext uri="{FF2B5EF4-FFF2-40B4-BE49-F238E27FC236}">
                <a16:creationId xmlns:a16="http://schemas.microsoft.com/office/drawing/2014/main" id="{F6A3D2C9-E163-4197-8965-3C6B8C4B6D4D}"/>
              </a:ext>
            </a:extLst>
          </p:cNvPr>
          <p:cNvGrpSpPr/>
          <p:nvPr/>
        </p:nvGrpSpPr>
        <p:grpSpPr>
          <a:xfrm>
            <a:off x="3253955" y="952734"/>
            <a:ext cx="1068497" cy="846713"/>
            <a:chOff x="3253955" y="952734"/>
            <a:chExt cx="1068497" cy="846713"/>
          </a:xfrm>
        </p:grpSpPr>
        <p:pic>
          <p:nvPicPr>
            <p:cNvPr id="561" name="Picture 560" descr="A picture containing flower&#10;&#10;Description automatically generated">
              <a:extLst>
                <a:ext uri="{FF2B5EF4-FFF2-40B4-BE49-F238E27FC236}">
                  <a16:creationId xmlns:a16="http://schemas.microsoft.com/office/drawing/2014/main" id="{1429FE55-4567-4D0D-A12D-61BBFE6213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952734"/>
              <a:ext cx="1068497" cy="846713"/>
            </a:xfrm>
            <a:prstGeom prst="rect">
              <a:avLst/>
            </a:prstGeom>
          </p:spPr>
        </p:pic>
        <p:sp>
          <p:nvSpPr>
            <p:cNvPr id="345" name="TextBox 344">
              <a:extLst>
                <a:ext uri="{FF2B5EF4-FFF2-40B4-BE49-F238E27FC236}">
                  <a16:creationId xmlns:a16="http://schemas.microsoft.com/office/drawing/2014/main" id="{E7B07BBD-1927-44CA-9C42-E05802B8C58C}"/>
                </a:ext>
              </a:extLst>
            </p:cNvPr>
            <p:cNvSpPr txBox="1"/>
            <p:nvPr/>
          </p:nvSpPr>
          <p:spPr>
            <a:xfrm>
              <a:off x="3371570" y="99364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A</a:t>
              </a:r>
            </a:p>
          </p:txBody>
        </p:sp>
      </p:grpSp>
      <p:grpSp>
        <p:nvGrpSpPr>
          <p:cNvPr id="6" name="Group 5">
            <a:extLst>
              <a:ext uri="{FF2B5EF4-FFF2-40B4-BE49-F238E27FC236}">
                <a16:creationId xmlns:a16="http://schemas.microsoft.com/office/drawing/2014/main" id="{3F23A7D5-4D51-4E6E-8CBE-CBFEBD16CB9B}"/>
              </a:ext>
            </a:extLst>
          </p:cNvPr>
          <p:cNvGrpSpPr/>
          <p:nvPr/>
        </p:nvGrpSpPr>
        <p:grpSpPr>
          <a:xfrm>
            <a:off x="1740471" y="1870483"/>
            <a:ext cx="1068497" cy="846713"/>
            <a:chOff x="1740471" y="1870483"/>
            <a:chExt cx="1068497" cy="846713"/>
          </a:xfrm>
        </p:grpSpPr>
        <p:pic>
          <p:nvPicPr>
            <p:cNvPr id="216" name="Picture 215" descr="A picture containing flower&#10;&#10;Description automatically generated">
              <a:extLst>
                <a:ext uri="{FF2B5EF4-FFF2-40B4-BE49-F238E27FC236}">
                  <a16:creationId xmlns:a16="http://schemas.microsoft.com/office/drawing/2014/main" id="{00C13F3C-CD78-432E-B4DB-A59098FC7C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0471" y="1870483"/>
              <a:ext cx="1068497" cy="846713"/>
            </a:xfrm>
            <a:prstGeom prst="rect">
              <a:avLst/>
            </a:prstGeom>
          </p:spPr>
        </p:pic>
        <p:sp>
          <p:nvSpPr>
            <p:cNvPr id="347" name="TextBox 346">
              <a:extLst>
                <a:ext uri="{FF2B5EF4-FFF2-40B4-BE49-F238E27FC236}">
                  <a16:creationId xmlns:a16="http://schemas.microsoft.com/office/drawing/2014/main" id="{394768CE-D590-46B6-9657-9B90C2C64576}"/>
                </a:ext>
              </a:extLst>
            </p:cNvPr>
            <p:cNvSpPr txBox="1"/>
            <p:nvPr/>
          </p:nvSpPr>
          <p:spPr>
            <a:xfrm>
              <a:off x="1883189" y="191801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B</a:t>
              </a:r>
            </a:p>
          </p:txBody>
        </p:sp>
      </p:grpSp>
      <p:grpSp>
        <p:nvGrpSpPr>
          <p:cNvPr id="7" name="Group 6">
            <a:extLst>
              <a:ext uri="{FF2B5EF4-FFF2-40B4-BE49-F238E27FC236}">
                <a16:creationId xmlns:a16="http://schemas.microsoft.com/office/drawing/2014/main" id="{F1FAA22C-295C-45E5-A331-961BB73ED7A3}"/>
              </a:ext>
            </a:extLst>
          </p:cNvPr>
          <p:cNvGrpSpPr/>
          <p:nvPr/>
        </p:nvGrpSpPr>
        <p:grpSpPr>
          <a:xfrm>
            <a:off x="226987" y="2808848"/>
            <a:ext cx="1068497" cy="846713"/>
            <a:chOff x="226987" y="2808848"/>
            <a:chExt cx="1068497" cy="846713"/>
          </a:xfrm>
        </p:grpSpPr>
        <p:pic>
          <p:nvPicPr>
            <p:cNvPr id="510" name="Picture 509" descr="A picture containing flower&#10;&#10;Description automatically generated">
              <a:extLst>
                <a:ext uri="{FF2B5EF4-FFF2-40B4-BE49-F238E27FC236}">
                  <a16:creationId xmlns:a16="http://schemas.microsoft.com/office/drawing/2014/main" id="{4742B8F2-DB75-4DF0-8759-478D15F5A0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987" y="2808848"/>
              <a:ext cx="1068497" cy="846713"/>
            </a:xfrm>
            <a:prstGeom prst="rect">
              <a:avLst/>
            </a:prstGeom>
          </p:spPr>
        </p:pic>
        <p:sp>
          <p:nvSpPr>
            <p:cNvPr id="349" name="TextBox 348">
              <a:extLst>
                <a:ext uri="{FF2B5EF4-FFF2-40B4-BE49-F238E27FC236}">
                  <a16:creationId xmlns:a16="http://schemas.microsoft.com/office/drawing/2014/main" id="{9BAD377F-1522-4FD1-8BE0-8F5027720A61}"/>
                </a:ext>
              </a:extLst>
            </p:cNvPr>
            <p:cNvSpPr txBox="1"/>
            <p:nvPr/>
          </p:nvSpPr>
          <p:spPr>
            <a:xfrm>
              <a:off x="335752" y="2875609"/>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C</a:t>
              </a:r>
            </a:p>
          </p:txBody>
        </p:sp>
      </p:grpSp>
      <p:sp>
        <p:nvSpPr>
          <p:cNvPr id="426" name="Arrow: Up 425">
            <a:extLst>
              <a:ext uri="{FF2B5EF4-FFF2-40B4-BE49-F238E27FC236}">
                <a16:creationId xmlns:a16="http://schemas.microsoft.com/office/drawing/2014/main" id="{4E79896A-E584-4CFD-9E69-843128782622}"/>
              </a:ext>
            </a:extLst>
          </p:cNvPr>
          <p:cNvSpPr/>
          <p:nvPr/>
        </p:nvSpPr>
        <p:spPr>
          <a:xfrm>
            <a:off x="66708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2" name="Arrow: Up 441">
            <a:extLst>
              <a:ext uri="{FF2B5EF4-FFF2-40B4-BE49-F238E27FC236}">
                <a16:creationId xmlns:a16="http://schemas.microsoft.com/office/drawing/2014/main" id="{D2A7E21B-6A9A-4841-9D8F-FE278D851781}"/>
              </a:ext>
            </a:extLst>
          </p:cNvPr>
          <p:cNvSpPr/>
          <p:nvPr/>
        </p:nvSpPr>
        <p:spPr>
          <a:xfrm>
            <a:off x="82044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7" name="Group 16">
            <a:extLst>
              <a:ext uri="{FF2B5EF4-FFF2-40B4-BE49-F238E27FC236}">
                <a16:creationId xmlns:a16="http://schemas.microsoft.com/office/drawing/2014/main" id="{07E442FA-70DF-4B2C-BF80-4AE1C83B1181}"/>
              </a:ext>
            </a:extLst>
          </p:cNvPr>
          <p:cNvGrpSpPr/>
          <p:nvPr/>
        </p:nvGrpSpPr>
        <p:grpSpPr>
          <a:xfrm>
            <a:off x="9360000" y="952734"/>
            <a:ext cx="1068497" cy="846713"/>
            <a:chOff x="9360000" y="952734"/>
            <a:chExt cx="1068497" cy="846713"/>
          </a:xfrm>
        </p:grpSpPr>
        <p:pic>
          <p:nvPicPr>
            <p:cNvPr id="564" name="Picture 563" descr="A picture containing flower&#10;&#10;Description automatically generated">
              <a:extLst>
                <a:ext uri="{FF2B5EF4-FFF2-40B4-BE49-F238E27FC236}">
                  <a16:creationId xmlns:a16="http://schemas.microsoft.com/office/drawing/2014/main" id="{7B18CCFA-DB76-432D-B0BA-60E0E6AF8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952734"/>
              <a:ext cx="1068497" cy="846713"/>
            </a:xfrm>
            <a:prstGeom prst="rect">
              <a:avLst/>
            </a:prstGeom>
          </p:spPr>
        </p:pic>
        <p:sp>
          <p:nvSpPr>
            <p:cNvPr id="465" name="TextBox 464">
              <a:extLst>
                <a:ext uri="{FF2B5EF4-FFF2-40B4-BE49-F238E27FC236}">
                  <a16:creationId xmlns:a16="http://schemas.microsoft.com/office/drawing/2014/main" id="{884B17CC-BB1D-4EBA-BDDB-2D4E8FFF722A}"/>
                </a:ext>
              </a:extLst>
            </p:cNvPr>
            <p:cNvSpPr txBox="1"/>
            <p:nvPr/>
          </p:nvSpPr>
          <p:spPr>
            <a:xfrm>
              <a:off x="9523542" y="979003"/>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J</a:t>
              </a:r>
            </a:p>
          </p:txBody>
        </p:sp>
      </p:grpSp>
      <p:sp>
        <p:nvSpPr>
          <p:cNvPr id="489" name="Arrow: Up 488">
            <a:extLst>
              <a:ext uri="{FF2B5EF4-FFF2-40B4-BE49-F238E27FC236}">
                <a16:creationId xmlns:a16="http://schemas.microsoft.com/office/drawing/2014/main" id="{1F1F9085-5EC8-47E4-8E41-1FF4952B7526}"/>
              </a:ext>
            </a:extLst>
          </p:cNvPr>
          <p:cNvSpPr/>
          <p:nvPr/>
        </p:nvSpPr>
        <p:spPr>
          <a:xfrm>
            <a:off x="51840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4" name="Arrow: Up 163">
            <a:extLst>
              <a:ext uri="{FF2B5EF4-FFF2-40B4-BE49-F238E27FC236}">
                <a16:creationId xmlns:a16="http://schemas.microsoft.com/office/drawing/2014/main" id="{FE67FB35-1721-439D-9819-3E4561F87CBA}"/>
              </a:ext>
            </a:extLst>
          </p:cNvPr>
          <p:cNvSpPr/>
          <p:nvPr/>
        </p:nvSpPr>
        <p:spPr>
          <a:xfrm>
            <a:off x="66672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3" name="Arrow: Up 252">
            <a:extLst>
              <a:ext uri="{FF2B5EF4-FFF2-40B4-BE49-F238E27FC236}">
                <a16:creationId xmlns:a16="http://schemas.microsoft.com/office/drawing/2014/main" id="{C78773C2-3475-4193-B60E-934D2FB215AA}"/>
              </a:ext>
            </a:extLst>
          </p:cNvPr>
          <p:cNvSpPr/>
          <p:nvPr/>
        </p:nvSpPr>
        <p:spPr>
          <a:xfrm>
            <a:off x="6669283" y="694465"/>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7" name="Arrow: Up 286">
            <a:extLst>
              <a:ext uri="{FF2B5EF4-FFF2-40B4-BE49-F238E27FC236}">
                <a16:creationId xmlns:a16="http://schemas.microsoft.com/office/drawing/2014/main" id="{31846573-0F9E-4B50-ADFE-7D1656D50E67}"/>
              </a:ext>
            </a:extLst>
          </p:cNvPr>
          <p:cNvSpPr/>
          <p:nvPr/>
        </p:nvSpPr>
        <p:spPr>
          <a:xfrm>
            <a:off x="8202856"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04" name="Picture 303" descr="A picture containing flower&#10;&#10;Description automatically generated">
            <a:extLst>
              <a:ext uri="{FF2B5EF4-FFF2-40B4-BE49-F238E27FC236}">
                <a16:creationId xmlns:a16="http://schemas.microsoft.com/office/drawing/2014/main" id="{2772D452-0C83-40DE-A100-93CB6104A5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8337" y="1872000"/>
            <a:ext cx="1068497" cy="846713"/>
          </a:xfrm>
          <a:prstGeom prst="rect">
            <a:avLst/>
          </a:prstGeom>
        </p:spPr>
      </p:pic>
      <p:sp>
        <p:nvSpPr>
          <p:cNvPr id="303" name="Arrow: Up 302">
            <a:extLst>
              <a:ext uri="{FF2B5EF4-FFF2-40B4-BE49-F238E27FC236}">
                <a16:creationId xmlns:a16="http://schemas.microsoft.com/office/drawing/2014/main" id="{1AEBE286-009D-47F2-9864-DEE3E35D12C1}"/>
              </a:ext>
            </a:extLst>
          </p:cNvPr>
          <p:cNvSpPr/>
          <p:nvPr/>
        </p:nvSpPr>
        <p:spPr>
          <a:xfrm>
            <a:off x="9737891"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8" name="Arrow: Up 317">
            <a:extLst>
              <a:ext uri="{FF2B5EF4-FFF2-40B4-BE49-F238E27FC236}">
                <a16:creationId xmlns:a16="http://schemas.microsoft.com/office/drawing/2014/main" id="{9605156C-B053-44BB-888A-41A711FF62BD}"/>
              </a:ext>
            </a:extLst>
          </p:cNvPr>
          <p:cNvSpPr/>
          <p:nvPr/>
        </p:nvSpPr>
        <p:spPr>
          <a:xfrm>
            <a:off x="97380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3" name="Arrow: Up 342">
            <a:extLst>
              <a:ext uri="{FF2B5EF4-FFF2-40B4-BE49-F238E27FC236}">
                <a16:creationId xmlns:a16="http://schemas.microsoft.com/office/drawing/2014/main" id="{6E6996F4-A194-440C-8EA1-5372E58D2F28}"/>
              </a:ext>
            </a:extLst>
          </p:cNvPr>
          <p:cNvSpPr/>
          <p:nvPr/>
        </p:nvSpPr>
        <p:spPr>
          <a:xfrm rot="10800000">
            <a:off x="6670800" y="4451272"/>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62" name="Picture 361" descr="A picture containing flower&#10;&#10;Description automatically generated">
            <a:extLst>
              <a:ext uri="{FF2B5EF4-FFF2-40B4-BE49-F238E27FC236}">
                <a16:creationId xmlns:a16="http://schemas.microsoft.com/office/drawing/2014/main" id="{3AA62423-48EF-45B5-948D-F2300D3B25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400" y="4658400"/>
            <a:ext cx="1068497" cy="846713"/>
          </a:xfrm>
          <a:prstGeom prst="rect">
            <a:avLst/>
          </a:prstGeom>
        </p:spPr>
      </p:pic>
      <p:sp>
        <p:nvSpPr>
          <p:cNvPr id="159" name="Arrow: Up 158">
            <a:extLst>
              <a:ext uri="{FF2B5EF4-FFF2-40B4-BE49-F238E27FC236}">
                <a16:creationId xmlns:a16="http://schemas.microsoft.com/office/drawing/2014/main" id="{A9F7162E-04D0-4289-A9E3-1D308C396A63}"/>
              </a:ext>
            </a:extLst>
          </p:cNvPr>
          <p:cNvSpPr/>
          <p:nvPr/>
        </p:nvSpPr>
        <p:spPr>
          <a:xfrm>
            <a:off x="2117833"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8" name="Arrow: Up 147">
            <a:extLst>
              <a:ext uri="{FF2B5EF4-FFF2-40B4-BE49-F238E27FC236}">
                <a16:creationId xmlns:a16="http://schemas.microsoft.com/office/drawing/2014/main" id="{4BFE558D-FA69-4D8D-9C93-B1DF2189AB2B}"/>
              </a:ext>
            </a:extLst>
          </p:cNvPr>
          <p:cNvSpPr/>
          <p:nvPr/>
        </p:nvSpPr>
        <p:spPr>
          <a:xfrm rot="5400000">
            <a:off x="10521223" y="216710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1" name="Arrow: Up 150">
            <a:extLst>
              <a:ext uri="{FF2B5EF4-FFF2-40B4-BE49-F238E27FC236}">
                <a16:creationId xmlns:a16="http://schemas.microsoft.com/office/drawing/2014/main" id="{0D3DA69B-169C-402D-A062-BE7C53608B01}"/>
              </a:ext>
            </a:extLst>
          </p:cNvPr>
          <p:cNvSpPr/>
          <p:nvPr/>
        </p:nvSpPr>
        <p:spPr>
          <a:xfrm rot="5400000">
            <a:off x="10523139" y="401261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2" name="Arrow: Up 151">
            <a:extLst>
              <a:ext uri="{FF2B5EF4-FFF2-40B4-BE49-F238E27FC236}">
                <a16:creationId xmlns:a16="http://schemas.microsoft.com/office/drawing/2014/main" id="{F2BBD8F3-CDF8-4A30-BA9A-1EF5F585FA12}"/>
              </a:ext>
            </a:extLst>
          </p:cNvPr>
          <p:cNvSpPr/>
          <p:nvPr/>
        </p:nvSpPr>
        <p:spPr>
          <a:xfrm rot="5400000">
            <a:off x="90144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3" name="Arrow: Up 152">
            <a:extLst>
              <a:ext uri="{FF2B5EF4-FFF2-40B4-BE49-F238E27FC236}">
                <a16:creationId xmlns:a16="http://schemas.microsoft.com/office/drawing/2014/main" id="{508EA8E1-8ABD-4592-A52D-C3172B2104A8}"/>
              </a:ext>
            </a:extLst>
          </p:cNvPr>
          <p:cNvSpPr/>
          <p:nvPr/>
        </p:nvSpPr>
        <p:spPr>
          <a:xfrm rot="5400000">
            <a:off x="90144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4" name="Arrow: Up 153">
            <a:extLst>
              <a:ext uri="{FF2B5EF4-FFF2-40B4-BE49-F238E27FC236}">
                <a16:creationId xmlns:a16="http://schemas.microsoft.com/office/drawing/2014/main" id="{C6C14E7B-A48D-4877-98EA-DF04A9F8AE02}"/>
              </a:ext>
            </a:extLst>
          </p:cNvPr>
          <p:cNvSpPr/>
          <p:nvPr/>
        </p:nvSpPr>
        <p:spPr>
          <a:xfrm rot="5400000">
            <a:off x="90144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5" name="Arrow: Up 154">
            <a:extLst>
              <a:ext uri="{FF2B5EF4-FFF2-40B4-BE49-F238E27FC236}">
                <a16:creationId xmlns:a16="http://schemas.microsoft.com/office/drawing/2014/main" id="{CE81E58C-EEA5-4A86-AC5D-98EDF0AA59B2}"/>
              </a:ext>
            </a:extLst>
          </p:cNvPr>
          <p:cNvSpPr/>
          <p:nvPr/>
        </p:nvSpPr>
        <p:spPr>
          <a:xfrm rot="5400000">
            <a:off x="9015721"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6" name="Arrow: Up 155">
            <a:extLst>
              <a:ext uri="{FF2B5EF4-FFF2-40B4-BE49-F238E27FC236}">
                <a16:creationId xmlns:a16="http://schemas.microsoft.com/office/drawing/2014/main" id="{7DDFD9C5-EB63-433A-8C41-19ACFC6C4E3A}"/>
              </a:ext>
            </a:extLst>
          </p:cNvPr>
          <p:cNvSpPr/>
          <p:nvPr/>
        </p:nvSpPr>
        <p:spPr>
          <a:xfrm rot="5400000">
            <a:off x="7462800" y="37687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7" name="Arrow: Up 156">
            <a:extLst>
              <a:ext uri="{FF2B5EF4-FFF2-40B4-BE49-F238E27FC236}">
                <a16:creationId xmlns:a16="http://schemas.microsoft.com/office/drawing/2014/main" id="{4541264A-E618-4F18-B279-44C4D51B1448}"/>
              </a:ext>
            </a:extLst>
          </p:cNvPr>
          <p:cNvSpPr/>
          <p:nvPr/>
        </p:nvSpPr>
        <p:spPr>
          <a:xfrm rot="5400000">
            <a:off x="7462800"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8" name="Arrow: Up 157">
            <a:extLst>
              <a:ext uri="{FF2B5EF4-FFF2-40B4-BE49-F238E27FC236}">
                <a16:creationId xmlns:a16="http://schemas.microsoft.com/office/drawing/2014/main" id="{8C6F15F0-A01A-4B24-A42C-EF02A57F50AC}"/>
              </a:ext>
            </a:extLst>
          </p:cNvPr>
          <p:cNvSpPr/>
          <p:nvPr/>
        </p:nvSpPr>
        <p:spPr>
          <a:xfrm rot="5400000">
            <a:off x="7462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0" name="Arrow: Up 159">
            <a:extLst>
              <a:ext uri="{FF2B5EF4-FFF2-40B4-BE49-F238E27FC236}">
                <a16:creationId xmlns:a16="http://schemas.microsoft.com/office/drawing/2014/main" id="{127AA0EE-ED6A-40A4-A392-CFFA09CFE529}"/>
              </a:ext>
            </a:extLst>
          </p:cNvPr>
          <p:cNvSpPr/>
          <p:nvPr/>
        </p:nvSpPr>
        <p:spPr>
          <a:xfrm rot="5400000">
            <a:off x="7462800" y="401521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1" name="Arrow: Up 160">
            <a:extLst>
              <a:ext uri="{FF2B5EF4-FFF2-40B4-BE49-F238E27FC236}">
                <a16:creationId xmlns:a16="http://schemas.microsoft.com/office/drawing/2014/main" id="{D1673E80-5953-4E85-AB8A-0C9674B621C7}"/>
              </a:ext>
            </a:extLst>
          </p:cNvPr>
          <p:cNvSpPr/>
          <p:nvPr/>
        </p:nvSpPr>
        <p:spPr>
          <a:xfrm rot="5400000">
            <a:off x="746287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2" name="Arrow: Up 161">
            <a:extLst>
              <a:ext uri="{FF2B5EF4-FFF2-40B4-BE49-F238E27FC236}">
                <a16:creationId xmlns:a16="http://schemas.microsoft.com/office/drawing/2014/main" id="{5B4C6515-CF52-4166-9963-9FF41748DE5C}"/>
              </a:ext>
            </a:extLst>
          </p:cNvPr>
          <p:cNvSpPr/>
          <p:nvPr/>
        </p:nvSpPr>
        <p:spPr>
          <a:xfrm rot="16200000">
            <a:off x="5879563" y="37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5" name="Arrow: Up 164">
            <a:extLst>
              <a:ext uri="{FF2B5EF4-FFF2-40B4-BE49-F238E27FC236}">
                <a16:creationId xmlns:a16="http://schemas.microsoft.com/office/drawing/2014/main" id="{3DCB9B8C-A727-4CF2-A035-2CFEF5EA5F06}"/>
              </a:ext>
            </a:extLst>
          </p:cNvPr>
          <p:cNvSpPr/>
          <p:nvPr/>
        </p:nvSpPr>
        <p:spPr>
          <a:xfrm rot="16200000">
            <a:off x="5878800" y="1239004"/>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6" name="Arrow: Up 165">
            <a:extLst>
              <a:ext uri="{FF2B5EF4-FFF2-40B4-BE49-F238E27FC236}">
                <a16:creationId xmlns:a16="http://schemas.microsoft.com/office/drawing/2014/main" id="{B1560497-111B-41C0-B4AD-30ABB8986A71}"/>
              </a:ext>
            </a:extLst>
          </p:cNvPr>
          <p:cNvSpPr/>
          <p:nvPr/>
        </p:nvSpPr>
        <p:spPr>
          <a:xfrm rot="16200000">
            <a:off x="58788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7" name="Arrow: Up 166">
            <a:extLst>
              <a:ext uri="{FF2B5EF4-FFF2-40B4-BE49-F238E27FC236}">
                <a16:creationId xmlns:a16="http://schemas.microsoft.com/office/drawing/2014/main" id="{AE2F17B6-D3D8-4F8C-8C94-164C424DCB32}"/>
              </a:ext>
            </a:extLst>
          </p:cNvPr>
          <p:cNvSpPr/>
          <p:nvPr/>
        </p:nvSpPr>
        <p:spPr>
          <a:xfrm rot="16200000">
            <a:off x="4395600" y="123900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8" name="Arrow: Up 167">
            <a:extLst>
              <a:ext uri="{FF2B5EF4-FFF2-40B4-BE49-F238E27FC236}">
                <a16:creationId xmlns:a16="http://schemas.microsoft.com/office/drawing/2014/main" id="{46F1191D-CA9D-4B64-B13A-434C3E2B208E}"/>
              </a:ext>
            </a:extLst>
          </p:cNvPr>
          <p:cNvSpPr/>
          <p:nvPr/>
        </p:nvSpPr>
        <p:spPr>
          <a:xfrm rot="16200000">
            <a:off x="4393762"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9" name="Arrow: Up 168">
            <a:extLst>
              <a:ext uri="{FF2B5EF4-FFF2-40B4-BE49-F238E27FC236}">
                <a16:creationId xmlns:a16="http://schemas.microsoft.com/office/drawing/2014/main" id="{92C127CC-9C9E-4F11-8126-F2B7C86D1E07}"/>
              </a:ext>
            </a:extLst>
          </p:cNvPr>
          <p:cNvSpPr/>
          <p:nvPr/>
        </p:nvSpPr>
        <p:spPr>
          <a:xfrm rot="16200000">
            <a:off x="43956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0" name="Arrow: Up 169">
            <a:extLst>
              <a:ext uri="{FF2B5EF4-FFF2-40B4-BE49-F238E27FC236}">
                <a16:creationId xmlns:a16="http://schemas.microsoft.com/office/drawing/2014/main" id="{3FED710F-4139-43C3-864A-28C8F671A198}"/>
              </a:ext>
            </a:extLst>
          </p:cNvPr>
          <p:cNvSpPr/>
          <p:nvPr/>
        </p:nvSpPr>
        <p:spPr>
          <a:xfrm rot="16200000">
            <a:off x="439376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1" name="Arrow: Up 170">
            <a:extLst>
              <a:ext uri="{FF2B5EF4-FFF2-40B4-BE49-F238E27FC236}">
                <a16:creationId xmlns:a16="http://schemas.microsoft.com/office/drawing/2014/main" id="{5E1C7ED0-068A-4DED-B612-A0EE665E0DCD}"/>
              </a:ext>
            </a:extLst>
          </p:cNvPr>
          <p:cNvSpPr/>
          <p:nvPr/>
        </p:nvSpPr>
        <p:spPr>
          <a:xfrm rot="16200000">
            <a:off x="2895159"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2" name="Arrow: Up 171">
            <a:extLst>
              <a:ext uri="{FF2B5EF4-FFF2-40B4-BE49-F238E27FC236}">
                <a16:creationId xmlns:a16="http://schemas.microsoft.com/office/drawing/2014/main" id="{5E8553D3-8504-444A-9CAF-07B1ADA98D1B}"/>
              </a:ext>
            </a:extLst>
          </p:cNvPr>
          <p:cNvSpPr/>
          <p:nvPr/>
        </p:nvSpPr>
        <p:spPr>
          <a:xfrm rot="16200000">
            <a:off x="2895158"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3" name="Arrow: Up 172">
            <a:extLst>
              <a:ext uri="{FF2B5EF4-FFF2-40B4-BE49-F238E27FC236}">
                <a16:creationId xmlns:a16="http://schemas.microsoft.com/office/drawing/2014/main" id="{8056B412-C109-4B18-8318-EB81B3D4BC73}"/>
              </a:ext>
            </a:extLst>
          </p:cNvPr>
          <p:cNvSpPr/>
          <p:nvPr/>
        </p:nvSpPr>
        <p:spPr>
          <a:xfrm rot="16200000">
            <a:off x="289505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4" name="Arrow: Up 173">
            <a:extLst>
              <a:ext uri="{FF2B5EF4-FFF2-40B4-BE49-F238E27FC236}">
                <a16:creationId xmlns:a16="http://schemas.microsoft.com/office/drawing/2014/main" id="{79DA608A-0369-4C52-BD83-68C61EFE65D8}"/>
              </a:ext>
            </a:extLst>
          </p:cNvPr>
          <p:cNvSpPr/>
          <p:nvPr/>
        </p:nvSpPr>
        <p:spPr>
          <a:xfrm rot="16200000">
            <a:off x="1363503" y="309543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5" name="Arrow: Up 174">
            <a:extLst>
              <a:ext uri="{FF2B5EF4-FFF2-40B4-BE49-F238E27FC236}">
                <a16:creationId xmlns:a16="http://schemas.microsoft.com/office/drawing/2014/main" id="{3F1174A7-9530-40E8-A69A-F2983833E528}"/>
              </a:ext>
            </a:extLst>
          </p:cNvPr>
          <p:cNvSpPr/>
          <p:nvPr/>
        </p:nvSpPr>
        <p:spPr>
          <a:xfrm rot="16200000">
            <a:off x="1363502"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8" name="Arrow: Up 177">
            <a:extLst>
              <a:ext uri="{FF2B5EF4-FFF2-40B4-BE49-F238E27FC236}">
                <a16:creationId xmlns:a16="http://schemas.microsoft.com/office/drawing/2014/main" id="{82A93291-0A8D-46D9-A208-B0AD333B75C2}"/>
              </a:ext>
            </a:extLst>
          </p:cNvPr>
          <p:cNvSpPr/>
          <p:nvPr/>
        </p:nvSpPr>
        <p:spPr>
          <a:xfrm rot="16200000">
            <a:off x="58788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9" name="Arrow: Up 178">
            <a:extLst>
              <a:ext uri="{FF2B5EF4-FFF2-40B4-BE49-F238E27FC236}">
                <a16:creationId xmlns:a16="http://schemas.microsoft.com/office/drawing/2014/main" id="{AAD18E3E-9C52-4491-BFF1-A92140158426}"/>
              </a:ext>
            </a:extLst>
          </p:cNvPr>
          <p:cNvSpPr/>
          <p:nvPr/>
        </p:nvSpPr>
        <p:spPr>
          <a:xfrm rot="5400000">
            <a:off x="5878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0" name="Arrow: Up 179">
            <a:extLst>
              <a:ext uri="{FF2B5EF4-FFF2-40B4-BE49-F238E27FC236}">
                <a16:creationId xmlns:a16="http://schemas.microsoft.com/office/drawing/2014/main" id="{626DB6E0-636E-49B4-BD53-7A3DD0B367FF}"/>
              </a:ext>
            </a:extLst>
          </p:cNvPr>
          <p:cNvSpPr/>
          <p:nvPr/>
        </p:nvSpPr>
        <p:spPr>
          <a:xfrm rot="5400000">
            <a:off x="58788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81" name="Picture 180" descr="background rectangle">
            <a:extLst>
              <a:ext uri="{FF2B5EF4-FFF2-40B4-BE49-F238E27FC236}">
                <a16:creationId xmlns:a16="http://schemas.microsoft.com/office/drawing/2014/main" id="{C5144F02-E29C-45F1-B5EF-FF91BC60A053}"/>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4041"/>
            <a:ext cx="3628511" cy="869950"/>
          </a:xfrm>
          <a:prstGeom prst="rect">
            <a:avLst/>
          </a:prstGeom>
        </p:spPr>
      </p:pic>
      <p:sp>
        <p:nvSpPr>
          <p:cNvPr id="183" name="Title 3">
            <a:extLst>
              <a:ext uri="{FF2B5EF4-FFF2-40B4-BE49-F238E27FC236}">
                <a16:creationId xmlns:a16="http://schemas.microsoft.com/office/drawing/2014/main" id="{CCDB0641-A874-412A-8288-30BD9985910C}"/>
              </a:ext>
            </a:extLst>
          </p:cNvPr>
          <p:cNvSpPr>
            <a:spLocks noGrp="1"/>
          </p:cNvSpPr>
          <p:nvPr>
            <p:ph type="title"/>
          </p:nvPr>
        </p:nvSpPr>
        <p:spPr>
          <a:xfrm>
            <a:off x="0" y="294041"/>
            <a:ext cx="3671256" cy="707849"/>
          </a:xfrm>
        </p:spPr>
        <p:txBody>
          <a:bodyPr>
            <a:normAutofit/>
          </a:bodyPr>
          <a:lstStyle/>
          <a:p>
            <a:r>
              <a:rPr lang="en-GB" sz="3000" b="1" dirty="0" err="1">
                <a:solidFill>
                  <a:schemeClr val="bg1"/>
                </a:solidFill>
              </a:rPr>
              <a:t>Finde</a:t>
            </a:r>
            <a:r>
              <a:rPr lang="en-GB" sz="3000" b="1" dirty="0">
                <a:solidFill>
                  <a:schemeClr val="bg1"/>
                </a:solidFill>
              </a:rPr>
              <a:t> die </a:t>
            </a:r>
            <a:r>
              <a:rPr lang="en-GB" sz="3000" b="1" dirty="0" err="1">
                <a:solidFill>
                  <a:schemeClr val="bg1"/>
                </a:solidFill>
              </a:rPr>
              <a:t>Fliege</a:t>
            </a:r>
            <a:r>
              <a:rPr lang="en-GB" sz="3000" b="1" dirty="0">
                <a:solidFill>
                  <a:schemeClr val="bg1"/>
                </a:solidFill>
              </a:rPr>
              <a:t>!</a:t>
            </a:r>
          </a:p>
        </p:txBody>
      </p:sp>
      <p:sp>
        <p:nvSpPr>
          <p:cNvPr id="4" name="TextBox 3">
            <a:extLst>
              <a:ext uri="{FF2B5EF4-FFF2-40B4-BE49-F238E27FC236}">
                <a16:creationId xmlns:a16="http://schemas.microsoft.com/office/drawing/2014/main" id="{D841C36F-F658-4076-BB30-FA341785C1A0}"/>
              </a:ext>
            </a:extLst>
          </p:cNvPr>
          <p:cNvSpPr txBox="1"/>
          <p:nvPr/>
        </p:nvSpPr>
        <p:spPr>
          <a:xfrm>
            <a:off x="5857485" y="2839864"/>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89" name="TextBox 188">
            <a:extLst>
              <a:ext uri="{FF2B5EF4-FFF2-40B4-BE49-F238E27FC236}">
                <a16:creationId xmlns:a16="http://schemas.microsoft.com/office/drawing/2014/main" id="{BF30FC84-583F-4613-B19B-AB3BA4235083}"/>
              </a:ext>
            </a:extLst>
          </p:cNvPr>
          <p:cNvSpPr txBox="1"/>
          <p:nvPr/>
        </p:nvSpPr>
        <p:spPr>
          <a:xfrm>
            <a:off x="6508411" y="26100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92" name="TextBox 191">
            <a:extLst>
              <a:ext uri="{FF2B5EF4-FFF2-40B4-BE49-F238E27FC236}">
                <a16:creationId xmlns:a16="http://schemas.microsoft.com/office/drawing/2014/main" id="{AA20CAD6-FB1B-41A7-AC63-3F3527D5A47A}"/>
              </a:ext>
            </a:extLst>
          </p:cNvPr>
          <p:cNvSpPr txBox="1"/>
          <p:nvPr/>
        </p:nvSpPr>
        <p:spPr>
          <a:xfrm>
            <a:off x="6547814" y="16740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95" name="TextBox 194">
            <a:extLst>
              <a:ext uri="{FF2B5EF4-FFF2-40B4-BE49-F238E27FC236}">
                <a16:creationId xmlns:a16="http://schemas.microsoft.com/office/drawing/2014/main" id="{383E3A80-0D54-4D74-9129-11F3592B4B49}"/>
              </a:ext>
            </a:extLst>
          </p:cNvPr>
          <p:cNvSpPr txBox="1"/>
          <p:nvPr/>
        </p:nvSpPr>
        <p:spPr>
          <a:xfrm>
            <a:off x="7450113" y="1054821"/>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96" name="TextBox 195">
            <a:extLst>
              <a:ext uri="{FF2B5EF4-FFF2-40B4-BE49-F238E27FC236}">
                <a16:creationId xmlns:a16="http://schemas.microsoft.com/office/drawing/2014/main" id="{AEDCA9B2-54A0-45CD-A6E9-D48B0EC38795}"/>
              </a:ext>
            </a:extLst>
          </p:cNvPr>
          <p:cNvSpPr txBox="1"/>
          <p:nvPr/>
        </p:nvSpPr>
        <p:spPr>
          <a:xfrm>
            <a:off x="8987692" y="1035336"/>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197" name="TextBox 196">
            <a:extLst>
              <a:ext uri="{FF2B5EF4-FFF2-40B4-BE49-F238E27FC236}">
                <a16:creationId xmlns:a16="http://schemas.microsoft.com/office/drawing/2014/main" id="{1EC4153A-96D9-4F9C-A602-DA52FED9BFF6}"/>
              </a:ext>
            </a:extLst>
          </p:cNvPr>
          <p:cNvSpPr txBox="1"/>
          <p:nvPr/>
        </p:nvSpPr>
        <p:spPr>
          <a:xfrm>
            <a:off x="9617611" y="16740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00" name="TextBox 199">
            <a:extLst>
              <a:ext uri="{FF2B5EF4-FFF2-40B4-BE49-F238E27FC236}">
                <a16:creationId xmlns:a16="http://schemas.microsoft.com/office/drawing/2014/main" id="{334BCBBC-39B6-4E39-B884-B1F4D2F529CC}"/>
              </a:ext>
            </a:extLst>
          </p:cNvPr>
          <p:cNvSpPr txBox="1"/>
          <p:nvPr/>
        </p:nvSpPr>
        <p:spPr>
          <a:xfrm>
            <a:off x="8046605" y="5305058"/>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02" name="TextBox 201">
            <a:extLst>
              <a:ext uri="{FF2B5EF4-FFF2-40B4-BE49-F238E27FC236}">
                <a16:creationId xmlns:a16="http://schemas.microsoft.com/office/drawing/2014/main" id="{39D2CD46-A5BE-4A31-8FA7-AF2D40A6680C}"/>
              </a:ext>
            </a:extLst>
          </p:cNvPr>
          <p:cNvSpPr txBox="1"/>
          <p:nvPr/>
        </p:nvSpPr>
        <p:spPr>
          <a:xfrm>
            <a:off x="8984044" y="3798183"/>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03" name="TextBox 202">
            <a:extLst>
              <a:ext uri="{FF2B5EF4-FFF2-40B4-BE49-F238E27FC236}">
                <a16:creationId xmlns:a16="http://schemas.microsoft.com/office/drawing/2014/main" id="{C89C1C6A-9D0B-4A6D-8B14-CCE867EF8AA7}"/>
              </a:ext>
            </a:extLst>
          </p:cNvPr>
          <p:cNvSpPr txBox="1"/>
          <p:nvPr/>
        </p:nvSpPr>
        <p:spPr>
          <a:xfrm>
            <a:off x="8053738" y="26100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04" name="TextBox 203">
            <a:extLst>
              <a:ext uri="{FF2B5EF4-FFF2-40B4-BE49-F238E27FC236}">
                <a16:creationId xmlns:a16="http://schemas.microsoft.com/office/drawing/2014/main" id="{7E02EDB5-72A0-4769-A5F7-F6E23753C7EE}"/>
              </a:ext>
            </a:extLst>
          </p:cNvPr>
          <p:cNvSpPr txBox="1"/>
          <p:nvPr/>
        </p:nvSpPr>
        <p:spPr>
          <a:xfrm>
            <a:off x="5974785" y="1224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05" name="TextBox 204">
            <a:extLst>
              <a:ext uri="{FF2B5EF4-FFF2-40B4-BE49-F238E27FC236}">
                <a16:creationId xmlns:a16="http://schemas.microsoft.com/office/drawing/2014/main" id="{88E5DD84-4F33-4102-8C0E-AB42FEEEA157}"/>
              </a:ext>
            </a:extLst>
          </p:cNvPr>
          <p:cNvSpPr txBox="1"/>
          <p:nvPr/>
        </p:nvSpPr>
        <p:spPr>
          <a:xfrm>
            <a:off x="4472465" y="1035336"/>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06" name="TextBox 205">
            <a:extLst>
              <a:ext uri="{FF2B5EF4-FFF2-40B4-BE49-F238E27FC236}">
                <a16:creationId xmlns:a16="http://schemas.microsoft.com/office/drawing/2014/main" id="{7FD99F9D-8221-4515-85D8-5D3682919585}"/>
              </a:ext>
            </a:extLst>
          </p:cNvPr>
          <p:cNvSpPr txBox="1"/>
          <p:nvPr/>
        </p:nvSpPr>
        <p:spPr>
          <a:xfrm>
            <a:off x="3501209" y="16740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07" name="TextBox 206">
            <a:extLst>
              <a:ext uri="{FF2B5EF4-FFF2-40B4-BE49-F238E27FC236}">
                <a16:creationId xmlns:a16="http://schemas.microsoft.com/office/drawing/2014/main" id="{23049DC6-9AB6-482C-BB39-D0107E651803}"/>
              </a:ext>
            </a:extLst>
          </p:cNvPr>
          <p:cNvSpPr txBox="1"/>
          <p:nvPr/>
        </p:nvSpPr>
        <p:spPr>
          <a:xfrm>
            <a:off x="2967222" y="288111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08" name="TextBox 207">
            <a:extLst>
              <a:ext uri="{FF2B5EF4-FFF2-40B4-BE49-F238E27FC236}">
                <a16:creationId xmlns:a16="http://schemas.microsoft.com/office/drawing/2014/main" id="{43A9CD72-FDA3-4784-B052-CB4F6A2B8C30}"/>
              </a:ext>
            </a:extLst>
          </p:cNvPr>
          <p:cNvSpPr txBox="1"/>
          <p:nvPr/>
        </p:nvSpPr>
        <p:spPr>
          <a:xfrm>
            <a:off x="1986016" y="26100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17" name="TextBox 216">
            <a:extLst>
              <a:ext uri="{FF2B5EF4-FFF2-40B4-BE49-F238E27FC236}">
                <a16:creationId xmlns:a16="http://schemas.microsoft.com/office/drawing/2014/main" id="{ACC236DF-8ADD-4275-9948-C5005DB78DC5}"/>
              </a:ext>
            </a:extLst>
          </p:cNvPr>
          <p:cNvSpPr txBox="1"/>
          <p:nvPr/>
        </p:nvSpPr>
        <p:spPr>
          <a:xfrm>
            <a:off x="1452001" y="4721044"/>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18" name="TextBox 217">
            <a:extLst>
              <a:ext uri="{FF2B5EF4-FFF2-40B4-BE49-F238E27FC236}">
                <a16:creationId xmlns:a16="http://schemas.microsoft.com/office/drawing/2014/main" id="{00D50900-EC64-44C7-9B02-866763B27B2B}"/>
              </a:ext>
            </a:extLst>
          </p:cNvPr>
          <p:cNvSpPr txBox="1"/>
          <p:nvPr/>
        </p:nvSpPr>
        <p:spPr>
          <a:xfrm>
            <a:off x="1936846" y="44100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19" name="TextBox 218">
            <a:extLst>
              <a:ext uri="{FF2B5EF4-FFF2-40B4-BE49-F238E27FC236}">
                <a16:creationId xmlns:a16="http://schemas.microsoft.com/office/drawing/2014/main" id="{F85800BD-FF5F-4279-992D-4FD9E519722B}"/>
              </a:ext>
            </a:extLst>
          </p:cNvPr>
          <p:cNvSpPr txBox="1"/>
          <p:nvPr/>
        </p:nvSpPr>
        <p:spPr>
          <a:xfrm>
            <a:off x="4472464" y="380974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20" name="TextBox 219">
            <a:extLst>
              <a:ext uri="{FF2B5EF4-FFF2-40B4-BE49-F238E27FC236}">
                <a16:creationId xmlns:a16="http://schemas.microsoft.com/office/drawing/2014/main" id="{385B6423-3908-4A4A-B052-5EB654860FAC}"/>
              </a:ext>
            </a:extLst>
          </p:cNvPr>
          <p:cNvSpPr txBox="1"/>
          <p:nvPr/>
        </p:nvSpPr>
        <p:spPr>
          <a:xfrm>
            <a:off x="5064676" y="53064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21" name="TextBox 220">
            <a:extLst>
              <a:ext uri="{FF2B5EF4-FFF2-40B4-BE49-F238E27FC236}">
                <a16:creationId xmlns:a16="http://schemas.microsoft.com/office/drawing/2014/main" id="{6C92FC13-2333-47F9-BD87-AF89E3157B0D}"/>
              </a:ext>
            </a:extLst>
          </p:cNvPr>
          <p:cNvSpPr txBox="1"/>
          <p:nvPr/>
        </p:nvSpPr>
        <p:spPr>
          <a:xfrm>
            <a:off x="9583782" y="35568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22" name="TextBox 221">
            <a:extLst>
              <a:ext uri="{FF2B5EF4-FFF2-40B4-BE49-F238E27FC236}">
                <a16:creationId xmlns:a16="http://schemas.microsoft.com/office/drawing/2014/main" id="{795B8AD0-C7EB-48D3-9A15-1A90510BC74A}"/>
              </a:ext>
            </a:extLst>
          </p:cNvPr>
          <p:cNvSpPr txBox="1"/>
          <p:nvPr/>
        </p:nvSpPr>
        <p:spPr>
          <a:xfrm>
            <a:off x="7440633" y="3798183"/>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24" name="TextBox 223">
            <a:extLst>
              <a:ext uri="{FF2B5EF4-FFF2-40B4-BE49-F238E27FC236}">
                <a16:creationId xmlns:a16="http://schemas.microsoft.com/office/drawing/2014/main" id="{B0A08685-B07D-4D9F-B116-1F98E4AB373E}"/>
              </a:ext>
            </a:extLst>
          </p:cNvPr>
          <p:cNvSpPr txBox="1"/>
          <p:nvPr/>
        </p:nvSpPr>
        <p:spPr>
          <a:xfrm>
            <a:off x="5976000" y="985366"/>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25" name="TextBox 224">
            <a:extLst>
              <a:ext uri="{FF2B5EF4-FFF2-40B4-BE49-F238E27FC236}">
                <a16:creationId xmlns:a16="http://schemas.microsoft.com/office/drawing/2014/main" id="{FD8B8C04-CB38-4F85-B8C7-EF5B9FA94830}"/>
              </a:ext>
            </a:extLst>
          </p:cNvPr>
          <p:cNvSpPr txBox="1"/>
          <p:nvPr/>
        </p:nvSpPr>
        <p:spPr>
          <a:xfrm>
            <a:off x="8050250" y="167219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26" name="TextBox 225">
            <a:extLst>
              <a:ext uri="{FF2B5EF4-FFF2-40B4-BE49-F238E27FC236}">
                <a16:creationId xmlns:a16="http://schemas.microsoft.com/office/drawing/2014/main" id="{7B488AEA-8230-40DF-AA7B-AF0E5432B29A}"/>
              </a:ext>
            </a:extLst>
          </p:cNvPr>
          <p:cNvSpPr txBox="1"/>
          <p:nvPr/>
        </p:nvSpPr>
        <p:spPr>
          <a:xfrm>
            <a:off x="5963388" y="4755204"/>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27" name="TextBox 226">
            <a:extLst>
              <a:ext uri="{FF2B5EF4-FFF2-40B4-BE49-F238E27FC236}">
                <a16:creationId xmlns:a16="http://schemas.microsoft.com/office/drawing/2014/main" id="{B8AF8882-6B43-4CF2-AC7F-4D9F7830273D}"/>
              </a:ext>
            </a:extLst>
          </p:cNvPr>
          <p:cNvSpPr txBox="1"/>
          <p:nvPr/>
        </p:nvSpPr>
        <p:spPr>
          <a:xfrm>
            <a:off x="4487747" y="19260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29" name="TextBox 228">
            <a:extLst>
              <a:ext uri="{FF2B5EF4-FFF2-40B4-BE49-F238E27FC236}">
                <a16:creationId xmlns:a16="http://schemas.microsoft.com/office/drawing/2014/main" id="{C2A1A198-BABE-49D3-98A8-F671D207F5A7}"/>
              </a:ext>
            </a:extLst>
          </p:cNvPr>
          <p:cNvSpPr txBox="1"/>
          <p:nvPr/>
        </p:nvSpPr>
        <p:spPr>
          <a:xfrm>
            <a:off x="1495108" y="2866472"/>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30" name="TextBox 229">
            <a:extLst>
              <a:ext uri="{FF2B5EF4-FFF2-40B4-BE49-F238E27FC236}">
                <a16:creationId xmlns:a16="http://schemas.microsoft.com/office/drawing/2014/main" id="{51EF46F4-85FB-4236-843C-B9D9BD845C99}"/>
              </a:ext>
            </a:extLst>
          </p:cNvPr>
          <p:cNvSpPr txBox="1"/>
          <p:nvPr/>
        </p:nvSpPr>
        <p:spPr>
          <a:xfrm>
            <a:off x="3020992" y="19260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31" name="TextBox 230">
            <a:extLst>
              <a:ext uri="{FF2B5EF4-FFF2-40B4-BE49-F238E27FC236}">
                <a16:creationId xmlns:a16="http://schemas.microsoft.com/office/drawing/2014/main" id="{E8095DA4-D6CD-49E3-88C4-4FC3A4A620E6}"/>
              </a:ext>
            </a:extLst>
          </p:cNvPr>
          <p:cNvSpPr txBox="1"/>
          <p:nvPr/>
        </p:nvSpPr>
        <p:spPr>
          <a:xfrm>
            <a:off x="4989872" y="7776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32" name="TextBox 231">
            <a:extLst>
              <a:ext uri="{FF2B5EF4-FFF2-40B4-BE49-F238E27FC236}">
                <a16:creationId xmlns:a16="http://schemas.microsoft.com/office/drawing/2014/main" id="{3E88B41D-AA30-4CCA-A0F3-666CD88BB59E}"/>
              </a:ext>
            </a:extLst>
          </p:cNvPr>
          <p:cNvSpPr txBox="1"/>
          <p:nvPr/>
        </p:nvSpPr>
        <p:spPr>
          <a:xfrm>
            <a:off x="6456303" y="776346"/>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33" name="TextBox 232">
            <a:extLst>
              <a:ext uri="{FF2B5EF4-FFF2-40B4-BE49-F238E27FC236}">
                <a16:creationId xmlns:a16="http://schemas.microsoft.com/office/drawing/2014/main" id="{6F7AAE6B-4153-4D55-A554-6656F85EFAFA}"/>
              </a:ext>
            </a:extLst>
          </p:cNvPr>
          <p:cNvSpPr txBox="1"/>
          <p:nvPr/>
        </p:nvSpPr>
        <p:spPr>
          <a:xfrm>
            <a:off x="7475489" y="120612"/>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35" name="TextBox 234">
            <a:extLst>
              <a:ext uri="{FF2B5EF4-FFF2-40B4-BE49-F238E27FC236}">
                <a16:creationId xmlns:a16="http://schemas.microsoft.com/office/drawing/2014/main" id="{706558B0-3906-4062-A735-34FBA0A1D605}"/>
              </a:ext>
            </a:extLst>
          </p:cNvPr>
          <p:cNvSpPr txBox="1"/>
          <p:nvPr/>
        </p:nvSpPr>
        <p:spPr>
          <a:xfrm>
            <a:off x="7999397" y="7776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36" name="TextBox 235">
            <a:extLst>
              <a:ext uri="{FF2B5EF4-FFF2-40B4-BE49-F238E27FC236}">
                <a16:creationId xmlns:a16="http://schemas.microsoft.com/office/drawing/2014/main" id="{25AC78B8-1738-4D29-9589-F268978983A0}"/>
              </a:ext>
            </a:extLst>
          </p:cNvPr>
          <p:cNvSpPr txBox="1"/>
          <p:nvPr/>
        </p:nvSpPr>
        <p:spPr>
          <a:xfrm>
            <a:off x="10479952" y="19260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37" name="TextBox 236">
            <a:extLst>
              <a:ext uri="{FF2B5EF4-FFF2-40B4-BE49-F238E27FC236}">
                <a16:creationId xmlns:a16="http://schemas.microsoft.com/office/drawing/2014/main" id="{A74B0277-6B9F-4799-8F28-CCC0FBCB5C8A}"/>
              </a:ext>
            </a:extLst>
          </p:cNvPr>
          <p:cNvSpPr txBox="1"/>
          <p:nvPr/>
        </p:nvSpPr>
        <p:spPr>
          <a:xfrm>
            <a:off x="10526463" y="3798182"/>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38" name="TextBox 237">
            <a:extLst>
              <a:ext uri="{FF2B5EF4-FFF2-40B4-BE49-F238E27FC236}">
                <a16:creationId xmlns:a16="http://schemas.microsoft.com/office/drawing/2014/main" id="{8EA5399E-CF7B-4D9A-B726-249CC1962D48}"/>
              </a:ext>
            </a:extLst>
          </p:cNvPr>
          <p:cNvSpPr txBox="1"/>
          <p:nvPr/>
        </p:nvSpPr>
        <p:spPr>
          <a:xfrm>
            <a:off x="9027089" y="5217669"/>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39" name="TextBox 238">
            <a:extLst>
              <a:ext uri="{FF2B5EF4-FFF2-40B4-BE49-F238E27FC236}">
                <a16:creationId xmlns:a16="http://schemas.microsoft.com/office/drawing/2014/main" id="{8B1657EE-1AD7-4FDF-A02B-C7D7A432ABC1}"/>
              </a:ext>
            </a:extLst>
          </p:cNvPr>
          <p:cNvSpPr txBox="1"/>
          <p:nvPr/>
        </p:nvSpPr>
        <p:spPr>
          <a:xfrm>
            <a:off x="8001541" y="44100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40" name="TextBox 239">
            <a:extLst>
              <a:ext uri="{FF2B5EF4-FFF2-40B4-BE49-F238E27FC236}">
                <a16:creationId xmlns:a16="http://schemas.microsoft.com/office/drawing/2014/main" id="{8775A498-9C38-4375-85DB-4D5D7549139A}"/>
              </a:ext>
            </a:extLst>
          </p:cNvPr>
          <p:cNvSpPr txBox="1"/>
          <p:nvPr/>
        </p:nvSpPr>
        <p:spPr>
          <a:xfrm>
            <a:off x="8015811" y="35568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41" name="TextBox 240">
            <a:extLst>
              <a:ext uri="{FF2B5EF4-FFF2-40B4-BE49-F238E27FC236}">
                <a16:creationId xmlns:a16="http://schemas.microsoft.com/office/drawing/2014/main" id="{A320234E-98A7-4575-8F69-B55C0F73E6C3}"/>
              </a:ext>
            </a:extLst>
          </p:cNvPr>
          <p:cNvSpPr txBox="1"/>
          <p:nvPr/>
        </p:nvSpPr>
        <p:spPr>
          <a:xfrm>
            <a:off x="9038094" y="192418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43" name="TextBox 242">
            <a:extLst>
              <a:ext uri="{FF2B5EF4-FFF2-40B4-BE49-F238E27FC236}">
                <a16:creationId xmlns:a16="http://schemas.microsoft.com/office/drawing/2014/main" id="{3FF2AACD-070E-4873-94D3-96DE2B14CD41}"/>
              </a:ext>
            </a:extLst>
          </p:cNvPr>
          <p:cNvSpPr txBox="1"/>
          <p:nvPr/>
        </p:nvSpPr>
        <p:spPr>
          <a:xfrm>
            <a:off x="7462820" y="4724382"/>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44" name="TextBox 243">
            <a:extLst>
              <a:ext uri="{FF2B5EF4-FFF2-40B4-BE49-F238E27FC236}">
                <a16:creationId xmlns:a16="http://schemas.microsoft.com/office/drawing/2014/main" id="{F48754D6-A66F-4B17-BDF5-260EE21DFD1F}"/>
              </a:ext>
            </a:extLst>
          </p:cNvPr>
          <p:cNvSpPr txBox="1"/>
          <p:nvPr/>
        </p:nvSpPr>
        <p:spPr>
          <a:xfrm>
            <a:off x="4509633" y="4755204"/>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45" name="TextBox 244">
            <a:extLst>
              <a:ext uri="{FF2B5EF4-FFF2-40B4-BE49-F238E27FC236}">
                <a16:creationId xmlns:a16="http://schemas.microsoft.com/office/drawing/2014/main" id="{B3D5223A-D2EE-439E-A7A5-9B99493A9EF5}"/>
              </a:ext>
            </a:extLst>
          </p:cNvPr>
          <p:cNvSpPr txBox="1"/>
          <p:nvPr/>
        </p:nvSpPr>
        <p:spPr>
          <a:xfrm>
            <a:off x="3033347" y="3810521"/>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47" name="TextBox 246">
            <a:extLst>
              <a:ext uri="{FF2B5EF4-FFF2-40B4-BE49-F238E27FC236}">
                <a16:creationId xmlns:a16="http://schemas.microsoft.com/office/drawing/2014/main" id="{EB77AF06-02D4-4E91-A1C6-6B47CCF22385}"/>
              </a:ext>
            </a:extLst>
          </p:cNvPr>
          <p:cNvSpPr txBox="1"/>
          <p:nvPr/>
        </p:nvSpPr>
        <p:spPr>
          <a:xfrm>
            <a:off x="1903865" y="3556815"/>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51" name="TextBox 250">
            <a:extLst>
              <a:ext uri="{FF2B5EF4-FFF2-40B4-BE49-F238E27FC236}">
                <a16:creationId xmlns:a16="http://schemas.microsoft.com/office/drawing/2014/main" id="{06B6C43D-3EC5-41BB-8DE6-C78DED230D7F}"/>
              </a:ext>
            </a:extLst>
          </p:cNvPr>
          <p:cNvSpPr txBox="1"/>
          <p:nvPr/>
        </p:nvSpPr>
        <p:spPr>
          <a:xfrm>
            <a:off x="1935765" y="53064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52" name="TextBox 251">
            <a:extLst>
              <a:ext uri="{FF2B5EF4-FFF2-40B4-BE49-F238E27FC236}">
                <a16:creationId xmlns:a16="http://schemas.microsoft.com/office/drawing/2014/main" id="{0D508B47-C50B-4A6D-AD22-38CA25BEF2D0}"/>
              </a:ext>
            </a:extLst>
          </p:cNvPr>
          <p:cNvSpPr txBox="1"/>
          <p:nvPr/>
        </p:nvSpPr>
        <p:spPr>
          <a:xfrm>
            <a:off x="3501209" y="3556800"/>
            <a:ext cx="234601" cy="400110"/>
          </a:xfrm>
          <a:prstGeom prst="rect">
            <a:avLst/>
          </a:prstGeom>
          <a:noFill/>
        </p:spPr>
        <p:txBody>
          <a:bodyPr wrap="square" rtlCol="0">
            <a:spAutoFit/>
          </a:bodyPr>
          <a:lstStyle/>
          <a:p>
            <a:pPr algn="ctr"/>
            <a:r>
              <a:rPr lang="en-GB" sz="2000" b="1" dirty="0">
                <a:solidFill>
                  <a:schemeClr val="accent5">
                    <a:lumMod val="50000"/>
                  </a:schemeClr>
                </a:solidFill>
              </a:rPr>
              <a:t>1</a:t>
            </a:r>
          </a:p>
        </p:txBody>
      </p:sp>
      <p:sp>
        <p:nvSpPr>
          <p:cNvPr id="254" name="TextBox 253">
            <a:extLst>
              <a:ext uri="{FF2B5EF4-FFF2-40B4-BE49-F238E27FC236}">
                <a16:creationId xmlns:a16="http://schemas.microsoft.com/office/drawing/2014/main" id="{17A8DC85-B427-4D08-ACDE-93E4AC3F1914}"/>
              </a:ext>
            </a:extLst>
          </p:cNvPr>
          <p:cNvSpPr txBox="1"/>
          <p:nvPr/>
        </p:nvSpPr>
        <p:spPr>
          <a:xfrm>
            <a:off x="3416371" y="2610865"/>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55" name="TextBox 254">
            <a:extLst>
              <a:ext uri="{FF2B5EF4-FFF2-40B4-BE49-F238E27FC236}">
                <a16:creationId xmlns:a16="http://schemas.microsoft.com/office/drawing/2014/main" id="{3715330A-B258-4738-AAFE-6F4A2A13A664}"/>
              </a:ext>
            </a:extLst>
          </p:cNvPr>
          <p:cNvSpPr txBox="1"/>
          <p:nvPr/>
        </p:nvSpPr>
        <p:spPr>
          <a:xfrm>
            <a:off x="4989035" y="16740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56" name="TextBox 255">
            <a:extLst>
              <a:ext uri="{FF2B5EF4-FFF2-40B4-BE49-F238E27FC236}">
                <a16:creationId xmlns:a16="http://schemas.microsoft.com/office/drawing/2014/main" id="{89015FD5-A29C-4BF9-836A-E204E7DB4EEE}"/>
              </a:ext>
            </a:extLst>
          </p:cNvPr>
          <p:cNvSpPr txBox="1"/>
          <p:nvPr/>
        </p:nvSpPr>
        <p:spPr>
          <a:xfrm>
            <a:off x="5976000" y="19260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57" name="TextBox 256">
            <a:extLst>
              <a:ext uri="{FF2B5EF4-FFF2-40B4-BE49-F238E27FC236}">
                <a16:creationId xmlns:a16="http://schemas.microsoft.com/office/drawing/2014/main" id="{E0156ABE-74AE-4F2A-9BFA-9C9FB598DECD}"/>
              </a:ext>
            </a:extLst>
          </p:cNvPr>
          <p:cNvSpPr txBox="1"/>
          <p:nvPr/>
        </p:nvSpPr>
        <p:spPr>
          <a:xfrm>
            <a:off x="7473724" y="2854869"/>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58" name="TextBox 257">
            <a:extLst>
              <a:ext uri="{FF2B5EF4-FFF2-40B4-BE49-F238E27FC236}">
                <a16:creationId xmlns:a16="http://schemas.microsoft.com/office/drawing/2014/main" id="{528B07A0-82AB-4B29-B09D-2F2EB385EE32}"/>
              </a:ext>
            </a:extLst>
          </p:cNvPr>
          <p:cNvSpPr txBox="1"/>
          <p:nvPr/>
        </p:nvSpPr>
        <p:spPr>
          <a:xfrm>
            <a:off x="4959345" y="3556800"/>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59" name="TextBox 258">
            <a:extLst>
              <a:ext uri="{FF2B5EF4-FFF2-40B4-BE49-F238E27FC236}">
                <a16:creationId xmlns:a16="http://schemas.microsoft.com/office/drawing/2014/main" id="{1F6E71CC-3EAE-4730-84C4-5DB99DE90491}"/>
              </a:ext>
            </a:extLst>
          </p:cNvPr>
          <p:cNvSpPr txBox="1"/>
          <p:nvPr/>
        </p:nvSpPr>
        <p:spPr>
          <a:xfrm>
            <a:off x="5891435" y="3798183"/>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60" name="TextBox 259">
            <a:extLst>
              <a:ext uri="{FF2B5EF4-FFF2-40B4-BE49-F238E27FC236}">
                <a16:creationId xmlns:a16="http://schemas.microsoft.com/office/drawing/2014/main" id="{89198F83-4BB4-436F-A9D9-E602523F3DD6}"/>
              </a:ext>
            </a:extLst>
          </p:cNvPr>
          <p:cNvSpPr txBox="1"/>
          <p:nvPr/>
        </p:nvSpPr>
        <p:spPr>
          <a:xfrm>
            <a:off x="6462528" y="4410028"/>
            <a:ext cx="259320" cy="400110"/>
          </a:xfrm>
          <a:prstGeom prst="rect">
            <a:avLst/>
          </a:prstGeom>
          <a:noFill/>
        </p:spPr>
        <p:txBody>
          <a:bodyPr wrap="square" lIns="0" rIns="0" rtlCol="0">
            <a:spAutoFit/>
          </a:bodyPr>
          <a:lstStyle/>
          <a:p>
            <a:pPr algn="ctr"/>
            <a:r>
              <a:rPr lang="en-GB" sz="2000" b="1" dirty="0">
                <a:solidFill>
                  <a:schemeClr val="accent5">
                    <a:lumMod val="50000"/>
                  </a:schemeClr>
                </a:solidFill>
              </a:rPr>
              <a:t>2</a:t>
            </a:r>
            <a:r>
              <a:rPr lang="en-GB" sz="2000" b="1" baseline="30000" dirty="0">
                <a:solidFill>
                  <a:schemeClr val="accent5">
                    <a:lumMod val="50000"/>
                  </a:schemeClr>
                </a:solidFill>
              </a:rPr>
              <a:t>+</a:t>
            </a:r>
          </a:p>
        </p:txBody>
      </p:sp>
      <p:sp>
        <p:nvSpPr>
          <p:cNvPr id="264" name="Action Button: Custom 16">
            <a:hlinkClick r:id="" action="ppaction://noaction" highlightClick="1">
              <a:snd r:embed="rId9" name="Frogs 1.wav"/>
            </a:hlinkClick>
            <a:extLst>
              <a:ext uri="{FF2B5EF4-FFF2-40B4-BE49-F238E27FC236}">
                <a16:creationId xmlns:a16="http://schemas.microsoft.com/office/drawing/2014/main" id="{656FE137-603F-4630-B07A-0ABBD9E807E7}"/>
              </a:ext>
            </a:extLst>
          </p:cNvPr>
          <p:cNvSpPr/>
          <p:nvPr/>
        </p:nvSpPr>
        <p:spPr>
          <a:xfrm>
            <a:off x="11655704" y="591098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9" name="Rounded Rectangle 11">
            <a:extLst>
              <a:ext uri="{FF2B5EF4-FFF2-40B4-BE49-F238E27FC236}">
                <a16:creationId xmlns:a16="http://schemas.microsoft.com/office/drawing/2014/main" id="{34ECCE26-2052-4A21-A36E-D26F2A2C7B1A}"/>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grpSp>
        <p:nvGrpSpPr>
          <p:cNvPr id="223" name="Group 222">
            <a:extLst>
              <a:ext uri="{FF2B5EF4-FFF2-40B4-BE49-F238E27FC236}">
                <a16:creationId xmlns:a16="http://schemas.microsoft.com/office/drawing/2014/main" id="{6EEA60D3-AA7F-48A7-AFE2-5EDF4911F01D}"/>
              </a:ext>
            </a:extLst>
          </p:cNvPr>
          <p:cNvGrpSpPr/>
          <p:nvPr/>
        </p:nvGrpSpPr>
        <p:grpSpPr>
          <a:xfrm>
            <a:off x="1742400" y="5518800"/>
            <a:ext cx="1068497" cy="846713"/>
            <a:chOff x="1742400" y="5518800"/>
            <a:chExt cx="1068497" cy="846713"/>
          </a:xfrm>
        </p:grpSpPr>
        <p:pic>
          <p:nvPicPr>
            <p:cNvPr id="228" name="Picture 227" descr="A picture containing flower&#10;&#10;Description automatically generated">
              <a:extLst>
                <a:ext uri="{FF2B5EF4-FFF2-40B4-BE49-F238E27FC236}">
                  <a16:creationId xmlns:a16="http://schemas.microsoft.com/office/drawing/2014/main" id="{B6709400-9004-4585-9B7A-3440179C21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400" y="5518800"/>
              <a:ext cx="1068497" cy="846713"/>
            </a:xfrm>
            <a:prstGeom prst="rect">
              <a:avLst/>
            </a:prstGeom>
          </p:spPr>
        </p:pic>
        <p:sp>
          <p:nvSpPr>
            <p:cNvPr id="234" name="TextBox 233">
              <a:extLst>
                <a:ext uri="{FF2B5EF4-FFF2-40B4-BE49-F238E27FC236}">
                  <a16:creationId xmlns:a16="http://schemas.microsoft.com/office/drawing/2014/main" id="{EF581860-BFA4-4515-8B9D-A354A7FC31C2}"/>
                </a:ext>
              </a:extLst>
            </p:cNvPr>
            <p:cNvSpPr txBox="1"/>
            <p:nvPr/>
          </p:nvSpPr>
          <p:spPr>
            <a:xfrm>
              <a:off x="1874226" y="5565315"/>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E</a:t>
              </a:r>
            </a:p>
          </p:txBody>
        </p:sp>
      </p:grpSp>
      <p:sp>
        <p:nvSpPr>
          <p:cNvPr id="186" name="Arrow: Up 185">
            <a:extLst>
              <a:ext uri="{FF2B5EF4-FFF2-40B4-BE49-F238E27FC236}">
                <a16:creationId xmlns:a16="http://schemas.microsoft.com/office/drawing/2014/main" id="{C630E763-9617-47BD-91BA-D6FCD24ED617}"/>
              </a:ext>
            </a:extLst>
          </p:cNvPr>
          <p:cNvSpPr/>
          <p:nvPr/>
        </p:nvSpPr>
        <p:spPr>
          <a:xfrm rot="10800000">
            <a:off x="2113200"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351" name="Group 350">
            <a:extLst>
              <a:ext uri="{FF2B5EF4-FFF2-40B4-BE49-F238E27FC236}">
                <a16:creationId xmlns:a16="http://schemas.microsoft.com/office/drawing/2014/main" id="{DC3DFBDE-2C2A-4C8D-966A-85D498AC601B}"/>
              </a:ext>
            </a:extLst>
          </p:cNvPr>
          <p:cNvGrpSpPr/>
          <p:nvPr/>
        </p:nvGrpSpPr>
        <p:grpSpPr>
          <a:xfrm>
            <a:off x="9360000" y="2808848"/>
            <a:ext cx="1068497" cy="846713"/>
            <a:chOff x="9360000" y="2808848"/>
            <a:chExt cx="1068497" cy="846713"/>
          </a:xfrm>
        </p:grpSpPr>
        <p:pic>
          <p:nvPicPr>
            <p:cNvPr id="352" name="Picture 351" descr="A picture containing flower&#10;&#10;Description automatically generated">
              <a:extLst>
                <a:ext uri="{FF2B5EF4-FFF2-40B4-BE49-F238E27FC236}">
                  <a16:creationId xmlns:a16="http://schemas.microsoft.com/office/drawing/2014/main" id="{06C64AD8-B07E-4078-99E7-5432E81DDA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2808848"/>
              <a:ext cx="1068497" cy="846713"/>
            </a:xfrm>
            <a:prstGeom prst="rect">
              <a:avLst/>
            </a:prstGeom>
          </p:spPr>
        </p:pic>
        <p:sp>
          <p:nvSpPr>
            <p:cNvPr id="354" name="TextBox 353">
              <a:extLst>
                <a:ext uri="{FF2B5EF4-FFF2-40B4-BE49-F238E27FC236}">
                  <a16:creationId xmlns:a16="http://schemas.microsoft.com/office/drawing/2014/main" id="{DC3BF0AC-280D-4B35-9AE3-6465451A3C11}"/>
                </a:ext>
              </a:extLst>
            </p:cNvPr>
            <p:cNvSpPr txBox="1"/>
            <p:nvPr/>
          </p:nvSpPr>
          <p:spPr>
            <a:xfrm>
              <a:off x="9441892" y="283369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M</a:t>
              </a:r>
            </a:p>
          </p:txBody>
        </p:sp>
      </p:grpSp>
      <p:grpSp>
        <p:nvGrpSpPr>
          <p:cNvPr id="385" name="Group 384">
            <a:extLst>
              <a:ext uri="{FF2B5EF4-FFF2-40B4-BE49-F238E27FC236}">
                <a16:creationId xmlns:a16="http://schemas.microsoft.com/office/drawing/2014/main" id="{B644F209-0A4F-4D01-BEFD-124CC71A9EEF}"/>
              </a:ext>
            </a:extLst>
          </p:cNvPr>
          <p:cNvGrpSpPr/>
          <p:nvPr/>
        </p:nvGrpSpPr>
        <p:grpSpPr>
          <a:xfrm>
            <a:off x="7833600" y="108000"/>
            <a:ext cx="1068497" cy="846713"/>
            <a:chOff x="7833600" y="108000"/>
            <a:chExt cx="1068497" cy="846713"/>
          </a:xfrm>
        </p:grpSpPr>
        <p:pic>
          <p:nvPicPr>
            <p:cNvPr id="386" name="Picture 385" descr="A picture containing flower&#10;&#10;Description automatically generated">
              <a:extLst>
                <a:ext uri="{FF2B5EF4-FFF2-40B4-BE49-F238E27FC236}">
                  <a16:creationId xmlns:a16="http://schemas.microsoft.com/office/drawing/2014/main" id="{AB39CBB7-99ED-4D04-A205-C7A19C30F3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3600" y="108000"/>
              <a:ext cx="1068497" cy="846713"/>
            </a:xfrm>
            <a:prstGeom prst="rect">
              <a:avLst/>
            </a:prstGeom>
          </p:spPr>
        </p:pic>
        <p:sp>
          <p:nvSpPr>
            <p:cNvPr id="387" name="TextBox 386">
              <a:extLst>
                <a:ext uri="{FF2B5EF4-FFF2-40B4-BE49-F238E27FC236}">
                  <a16:creationId xmlns:a16="http://schemas.microsoft.com/office/drawing/2014/main" id="{4BBD9ACD-5A1F-4548-B12B-E8B539E13401}"/>
                </a:ext>
              </a:extLst>
            </p:cNvPr>
            <p:cNvSpPr txBox="1"/>
            <p:nvPr/>
          </p:nvSpPr>
          <p:spPr>
            <a:xfrm>
              <a:off x="7959669" y="164391"/>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K</a:t>
              </a:r>
            </a:p>
          </p:txBody>
        </p:sp>
      </p:grpSp>
      <p:sp>
        <p:nvSpPr>
          <p:cNvPr id="279" name="Arrow: Up 278">
            <a:extLst>
              <a:ext uri="{FF2B5EF4-FFF2-40B4-BE49-F238E27FC236}">
                <a16:creationId xmlns:a16="http://schemas.microsoft.com/office/drawing/2014/main" id="{1913D4D4-617F-4189-B10B-EEB3A023C8EE}"/>
              </a:ext>
            </a:extLst>
          </p:cNvPr>
          <p:cNvSpPr/>
          <p:nvPr/>
        </p:nvSpPr>
        <p:spPr>
          <a:xfrm>
            <a:off x="8203078"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4" name="Arrow: Up 193">
            <a:extLst>
              <a:ext uri="{FF2B5EF4-FFF2-40B4-BE49-F238E27FC236}">
                <a16:creationId xmlns:a16="http://schemas.microsoft.com/office/drawing/2014/main" id="{DB58700D-85E4-4189-881E-E04EBCC52985}"/>
              </a:ext>
            </a:extLst>
          </p:cNvPr>
          <p:cNvSpPr/>
          <p:nvPr/>
        </p:nvSpPr>
        <p:spPr>
          <a:xfrm>
            <a:off x="5184000"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14" name="Group 413">
            <a:extLst>
              <a:ext uri="{FF2B5EF4-FFF2-40B4-BE49-F238E27FC236}">
                <a16:creationId xmlns:a16="http://schemas.microsoft.com/office/drawing/2014/main" id="{ADF88E04-FD0D-4247-BE2E-39342DAAAB30}"/>
              </a:ext>
            </a:extLst>
          </p:cNvPr>
          <p:cNvGrpSpPr/>
          <p:nvPr/>
        </p:nvGrpSpPr>
        <p:grpSpPr>
          <a:xfrm>
            <a:off x="3254400" y="4658400"/>
            <a:ext cx="1068497" cy="846713"/>
            <a:chOff x="3254400" y="4658400"/>
            <a:chExt cx="1068497" cy="846713"/>
          </a:xfrm>
        </p:grpSpPr>
        <p:pic>
          <p:nvPicPr>
            <p:cNvPr id="415" name="Picture 414" descr="A picture containing flower&#10;&#10;Description automatically generated">
              <a:extLst>
                <a:ext uri="{FF2B5EF4-FFF2-40B4-BE49-F238E27FC236}">
                  <a16:creationId xmlns:a16="http://schemas.microsoft.com/office/drawing/2014/main" id="{56D72AF5-2D28-4D3A-B79E-613294BBA4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400" y="4658400"/>
              <a:ext cx="1068497" cy="846713"/>
            </a:xfrm>
            <a:prstGeom prst="rect">
              <a:avLst/>
            </a:prstGeom>
          </p:spPr>
        </p:pic>
        <p:sp>
          <p:nvSpPr>
            <p:cNvPr id="416" name="TextBox 415">
              <a:extLst>
                <a:ext uri="{FF2B5EF4-FFF2-40B4-BE49-F238E27FC236}">
                  <a16:creationId xmlns:a16="http://schemas.microsoft.com/office/drawing/2014/main" id="{D9D6C084-1CF8-4338-9A14-E82A4FAAFEF2}"/>
                </a:ext>
              </a:extLst>
            </p:cNvPr>
            <p:cNvSpPr txBox="1"/>
            <p:nvPr/>
          </p:nvSpPr>
          <p:spPr>
            <a:xfrm>
              <a:off x="3406547" y="470595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Z</a:t>
              </a:r>
            </a:p>
          </p:txBody>
        </p:sp>
      </p:grpSp>
      <p:grpSp>
        <p:nvGrpSpPr>
          <p:cNvPr id="472" name="Group 471">
            <a:extLst>
              <a:ext uri="{FF2B5EF4-FFF2-40B4-BE49-F238E27FC236}">
                <a16:creationId xmlns:a16="http://schemas.microsoft.com/office/drawing/2014/main" id="{E33281A1-E90F-417F-BCBB-FCFF6FFA7E3B}"/>
              </a:ext>
            </a:extLst>
          </p:cNvPr>
          <p:cNvGrpSpPr/>
          <p:nvPr/>
        </p:nvGrpSpPr>
        <p:grpSpPr>
          <a:xfrm>
            <a:off x="10843200" y="3722400"/>
            <a:ext cx="1068497" cy="846713"/>
            <a:chOff x="10843200" y="3722400"/>
            <a:chExt cx="1068497" cy="846713"/>
          </a:xfrm>
        </p:grpSpPr>
        <p:pic>
          <p:nvPicPr>
            <p:cNvPr id="473" name="Picture 472" descr="A picture containing flower&#10;&#10;Description automatically generated">
              <a:extLst>
                <a:ext uri="{FF2B5EF4-FFF2-40B4-BE49-F238E27FC236}">
                  <a16:creationId xmlns:a16="http://schemas.microsoft.com/office/drawing/2014/main" id="{CC1E66AF-718F-4C56-9672-833EA3550E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3200" y="3722400"/>
              <a:ext cx="1068497" cy="846713"/>
            </a:xfrm>
            <a:prstGeom prst="rect">
              <a:avLst/>
            </a:prstGeom>
          </p:spPr>
        </p:pic>
        <p:sp>
          <p:nvSpPr>
            <p:cNvPr id="474" name="TextBox 473">
              <a:extLst>
                <a:ext uri="{FF2B5EF4-FFF2-40B4-BE49-F238E27FC236}">
                  <a16:creationId xmlns:a16="http://schemas.microsoft.com/office/drawing/2014/main" id="{F14189D2-6CBE-4D6E-A75B-0158235675CF}"/>
                </a:ext>
              </a:extLst>
            </p:cNvPr>
            <p:cNvSpPr txBox="1"/>
            <p:nvPr/>
          </p:nvSpPr>
          <p:spPr>
            <a:xfrm>
              <a:off x="11024718" y="37520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P</a:t>
              </a:r>
            </a:p>
          </p:txBody>
        </p:sp>
      </p:grpSp>
      <p:grpSp>
        <p:nvGrpSpPr>
          <p:cNvPr id="616" name="Group 615">
            <a:extLst>
              <a:ext uri="{FF2B5EF4-FFF2-40B4-BE49-F238E27FC236}">
                <a16:creationId xmlns:a16="http://schemas.microsoft.com/office/drawing/2014/main" id="{8C1BC312-89B5-4629-B1EF-CCE683ABD529}"/>
              </a:ext>
            </a:extLst>
          </p:cNvPr>
          <p:cNvGrpSpPr/>
          <p:nvPr/>
        </p:nvGrpSpPr>
        <p:grpSpPr>
          <a:xfrm>
            <a:off x="9360000" y="4657508"/>
            <a:ext cx="1068497" cy="846713"/>
            <a:chOff x="9360000" y="4657508"/>
            <a:chExt cx="1068497" cy="846713"/>
          </a:xfrm>
        </p:grpSpPr>
        <p:pic>
          <p:nvPicPr>
            <p:cNvPr id="617" name="Picture 616" descr="A picture containing flower&#10;&#10;Description automatically generated">
              <a:extLst>
                <a:ext uri="{FF2B5EF4-FFF2-40B4-BE49-F238E27FC236}">
                  <a16:creationId xmlns:a16="http://schemas.microsoft.com/office/drawing/2014/main" id="{51E64E69-6C4B-406A-A029-06838475E2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4657508"/>
              <a:ext cx="1068497" cy="846713"/>
            </a:xfrm>
            <a:prstGeom prst="rect">
              <a:avLst/>
            </a:prstGeom>
          </p:spPr>
        </p:pic>
        <p:sp>
          <p:nvSpPr>
            <p:cNvPr id="618" name="TextBox 617">
              <a:extLst>
                <a:ext uri="{FF2B5EF4-FFF2-40B4-BE49-F238E27FC236}">
                  <a16:creationId xmlns:a16="http://schemas.microsoft.com/office/drawing/2014/main" id="{2EA2F718-2750-47D3-A125-C2E05CE111D6}"/>
                </a:ext>
              </a:extLst>
            </p:cNvPr>
            <p:cNvSpPr txBox="1"/>
            <p:nvPr/>
          </p:nvSpPr>
          <p:spPr>
            <a:xfrm>
              <a:off x="9441892" y="472104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G</a:t>
              </a:r>
            </a:p>
          </p:txBody>
        </p:sp>
      </p:grpSp>
      <p:grpSp>
        <p:nvGrpSpPr>
          <p:cNvPr id="685" name="Group 684">
            <a:extLst>
              <a:ext uri="{FF2B5EF4-FFF2-40B4-BE49-F238E27FC236}">
                <a16:creationId xmlns:a16="http://schemas.microsoft.com/office/drawing/2014/main" id="{04309FA9-DA08-46E2-9CC7-8B0555A8157C}"/>
              </a:ext>
            </a:extLst>
          </p:cNvPr>
          <p:cNvGrpSpPr/>
          <p:nvPr/>
        </p:nvGrpSpPr>
        <p:grpSpPr>
          <a:xfrm>
            <a:off x="4766400" y="5518800"/>
            <a:ext cx="1068497" cy="846713"/>
            <a:chOff x="4766400" y="5518800"/>
            <a:chExt cx="1068497" cy="846713"/>
          </a:xfrm>
        </p:grpSpPr>
        <p:pic>
          <p:nvPicPr>
            <p:cNvPr id="686" name="Picture 685" descr="A picture containing flower&#10;&#10;Description automatically generated">
              <a:extLst>
                <a:ext uri="{FF2B5EF4-FFF2-40B4-BE49-F238E27FC236}">
                  <a16:creationId xmlns:a16="http://schemas.microsoft.com/office/drawing/2014/main" id="{F6F16640-E6A7-44A5-8E20-335A43AEB8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400" y="5518800"/>
              <a:ext cx="1068497" cy="846713"/>
            </a:xfrm>
            <a:prstGeom prst="rect">
              <a:avLst/>
            </a:prstGeom>
          </p:spPr>
        </p:pic>
        <p:sp>
          <p:nvSpPr>
            <p:cNvPr id="687" name="TextBox 686">
              <a:extLst>
                <a:ext uri="{FF2B5EF4-FFF2-40B4-BE49-F238E27FC236}">
                  <a16:creationId xmlns:a16="http://schemas.microsoft.com/office/drawing/2014/main" id="{1F63B902-47B2-4B34-884D-56DA69AB4D05}"/>
                </a:ext>
              </a:extLst>
            </p:cNvPr>
            <p:cNvSpPr txBox="1"/>
            <p:nvPr/>
          </p:nvSpPr>
          <p:spPr>
            <a:xfrm>
              <a:off x="4876181" y="55653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X</a:t>
              </a:r>
            </a:p>
          </p:txBody>
        </p:sp>
      </p:grpSp>
      <p:sp>
        <p:nvSpPr>
          <p:cNvPr id="363" name="Arrow: Up 362">
            <a:extLst>
              <a:ext uri="{FF2B5EF4-FFF2-40B4-BE49-F238E27FC236}">
                <a16:creationId xmlns:a16="http://schemas.microsoft.com/office/drawing/2014/main" id="{05B89D55-DD7D-4EE4-BE6B-7308110EBA21}"/>
              </a:ext>
            </a:extLst>
          </p:cNvPr>
          <p:cNvSpPr/>
          <p:nvPr/>
        </p:nvSpPr>
        <p:spPr>
          <a:xfrm rot="10800000">
            <a:off x="5182689"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0" name="Arrow: Up 329">
            <a:extLst>
              <a:ext uri="{FF2B5EF4-FFF2-40B4-BE49-F238E27FC236}">
                <a16:creationId xmlns:a16="http://schemas.microsoft.com/office/drawing/2014/main" id="{55D0E4A5-69CB-4E2C-82C5-50C36620C5C5}"/>
              </a:ext>
            </a:extLst>
          </p:cNvPr>
          <p:cNvSpPr/>
          <p:nvPr/>
        </p:nvSpPr>
        <p:spPr>
          <a:xfrm rot="10800000">
            <a:off x="8204400" y="5380989"/>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688" name="Group 687">
            <a:extLst>
              <a:ext uri="{FF2B5EF4-FFF2-40B4-BE49-F238E27FC236}">
                <a16:creationId xmlns:a16="http://schemas.microsoft.com/office/drawing/2014/main" id="{F3B67DE9-1B92-4FD8-B387-BC3A3E9580FC}"/>
              </a:ext>
            </a:extLst>
          </p:cNvPr>
          <p:cNvGrpSpPr/>
          <p:nvPr/>
        </p:nvGrpSpPr>
        <p:grpSpPr>
          <a:xfrm>
            <a:off x="10843159" y="1872000"/>
            <a:ext cx="1068497" cy="846713"/>
            <a:chOff x="10843159" y="1872000"/>
            <a:chExt cx="1068497" cy="846713"/>
          </a:xfrm>
        </p:grpSpPr>
        <p:pic>
          <p:nvPicPr>
            <p:cNvPr id="689" name="Picture 688" descr="A picture containing flower&#10;&#10;Description automatically generated">
              <a:extLst>
                <a:ext uri="{FF2B5EF4-FFF2-40B4-BE49-F238E27FC236}">
                  <a16:creationId xmlns:a16="http://schemas.microsoft.com/office/drawing/2014/main" id="{2EEB5C5A-4171-4353-81D5-29F6B63EC2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3159" y="1872000"/>
              <a:ext cx="1068497" cy="846713"/>
            </a:xfrm>
            <a:prstGeom prst="rect">
              <a:avLst/>
            </a:prstGeom>
          </p:spPr>
        </p:pic>
        <p:sp>
          <p:nvSpPr>
            <p:cNvPr id="690" name="TextBox 689">
              <a:extLst>
                <a:ext uri="{FF2B5EF4-FFF2-40B4-BE49-F238E27FC236}">
                  <a16:creationId xmlns:a16="http://schemas.microsoft.com/office/drawing/2014/main" id="{9A21F2C8-AFF1-4F61-9AE0-F48A6F33A208}"/>
                </a:ext>
              </a:extLst>
            </p:cNvPr>
            <p:cNvSpPr txBox="1"/>
            <p:nvPr/>
          </p:nvSpPr>
          <p:spPr>
            <a:xfrm>
              <a:off x="10928025" y="1910060"/>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Q</a:t>
              </a:r>
            </a:p>
          </p:txBody>
        </p:sp>
      </p:grpSp>
      <p:grpSp>
        <p:nvGrpSpPr>
          <p:cNvPr id="691" name="Group 690">
            <a:extLst>
              <a:ext uri="{FF2B5EF4-FFF2-40B4-BE49-F238E27FC236}">
                <a16:creationId xmlns:a16="http://schemas.microsoft.com/office/drawing/2014/main" id="{E6976882-536E-4012-9B7A-FBE12E100A70}"/>
              </a:ext>
            </a:extLst>
          </p:cNvPr>
          <p:cNvGrpSpPr/>
          <p:nvPr/>
        </p:nvGrpSpPr>
        <p:grpSpPr>
          <a:xfrm>
            <a:off x="7832757" y="5518562"/>
            <a:ext cx="1068497" cy="846713"/>
            <a:chOff x="7832757" y="5518562"/>
            <a:chExt cx="1068497" cy="846713"/>
          </a:xfrm>
        </p:grpSpPr>
        <p:pic>
          <p:nvPicPr>
            <p:cNvPr id="692" name="Picture 691" descr="A picture containing flower&#10;&#10;Description automatically generated">
              <a:extLst>
                <a:ext uri="{FF2B5EF4-FFF2-40B4-BE49-F238E27FC236}">
                  <a16:creationId xmlns:a16="http://schemas.microsoft.com/office/drawing/2014/main" id="{CC71C76D-4FE3-48F1-9A54-EFDC2F9220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5518562"/>
              <a:ext cx="1068497" cy="846713"/>
            </a:xfrm>
            <a:prstGeom prst="rect">
              <a:avLst/>
            </a:prstGeom>
          </p:spPr>
        </p:pic>
        <p:sp>
          <p:nvSpPr>
            <p:cNvPr id="693" name="TextBox 692">
              <a:extLst>
                <a:ext uri="{FF2B5EF4-FFF2-40B4-BE49-F238E27FC236}">
                  <a16:creationId xmlns:a16="http://schemas.microsoft.com/office/drawing/2014/main" id="{0C6549E7-EA03-4363-958B-4C8F7AF21BD8}"/>
                </a:ext>
              </a:extLst>
            </p:cNvPr>
            <p:cNvSpPr txBox="1"/>
            <p:nvPr/>
          </p:nvSpPr>
          <p:spPr>
            <a:xfrm>
              <a:off x="7988897" y="5613222"/>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F</a:t>
              </a:r>
            </a:p>
          </p:txBody>
        </p:sp>
      </p:grpSp>
    </p:spTree>
    <p:extLst>
      <p:ext uri="{BB962C8B-B14F-4D97-AF65-F5344CB8AC3E}">
        <p14:creationId xmlns:p14="http://schemas.microsoft.com/office/powerpoint/2010/main" val="978851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2" restart="whenNotActive" fill="hold" evtFilter="cancelBubble" nodeType="interactiveSeq">
                <p:stCondLst>
                  <p:cond evt="onClick" delay="0">
                    <p:tgtEl>
                      <p:spTgt spid="22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23"/>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27" restart="whenNotActive" fill="hold" evtFilter="cancelBubble" nodeType="interactiveSeq">
                <p:stCondLst>
                  <p:cond evt="onClick" delay="0">
                    <p:tgtEl>
                      <p:spTgt spid="41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14"/>
                                        </p:tgtEl>
                                        <p:attrNameLst>
                                          <p:attrName>style.visibility</p:attrName>
                                        </p:attrNameLst>
                                      </p:cBhvr>
                                      <p:to>
                                        <p:strVal val="hidden"/>
                                      </p:to>
                                    </p:set>
                                  </p:childTnLst>
                                </p:cTn>
                              </p:par>
                            </p:childTnLst>
                          </p:cTn>
                        </p:par>
                      </p:childTnLst>
                    </p:cTn>
                  </p:par>
                </p:childTnLst>
              </p:cTn>
              <p:nextCondLst>
                <p:cond evt="onClick" delay="0">
                  <p:tgtEl>
                    <p:spTgt spid="414"/>
                  </p:tgtEl>
                </p:cond>
              </p:nextCondLst>
            </p:seq>
            <p:seq concurrent="1" nextAc="seek">
              <p:cTn id="32" restart="whenNotActive" fill="hold" evtFilter="cancelBubble" nodeType="interactiveSeq">
                <p:stCondLst>
                  <p:cond evt="onClick" delay="0">
                    <p:tgtEl>
                      <p:spTgt spid="68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685"/>
                                        </p:tgtEl>
                                        <p:attrNameLst>
                                          <p:attrName>style.visibility</p:attrName>
                                        </p:attrNameLst>
                                      </p:cBhvr>
                                      <p:to>
                                        <p:strVal val="hidden"/>
                                      </p:to>
                                    </p:set>
                                  </p:childTnLst>
                                </p:cTn>
                              </p:par>
                            </p:childTnLst>
                          </p:cTn>
                        </p:par>
                      </p:childTnLst>
                    </p:cTn>
                  </p:par>
                </p:childTnLst>
              </p:cTn>
              <p:nextCondLst>
                <p:cond evt="onClick" delay="0">
                  <p:tgtEl>
                    <p:spTgt spid="685"/>
                  </p:tgtEl>
                </p:cond>
              </p:nextCondLst>
            </p:seq>
            <p:seq concurrent="1" nextAc="seek">
              <p:cTn id="37" restart="whenNotActive" fill="hold" evtFilter="cancelBubble" nodeType="interactiveSeq">
                <p:stCondLst>
                  <p:cond evt="onClick" delay="0">
                    <p:tgtEl>
                      <p:spTgt spid="616"/>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616"/>
                                        </p:tgtEl>
                                        <p:attrNameLst>
                                          <p:attrName>style.visibility</p:attrName>
                                        </p:attrNameLst>
                                      </p:cBhvr>
                                      <p:to>
                                        <p:strVal val="hidden"/>
                                      </p:to>
                                    </p:set>
                                  </p:childTnLst>
                                </p:cTn>
                              </p:par>
                            </p:childTnLst>
                          </p:cTn>
                        </p:par>
                      </p:childTnLst>
                    </p:cTn>
                  </p:par>
                </p:childTnLst>
              </p:cTn>
              <p:nextCondLst>
                <p:cond evt="onClick" delay="0">
                  <p:tgtEl>
                    <p:spTgt spid="616"/>
                  </p:tgtEl>
                </p:cond>
              </p:nextCondLst>
            </p:seq>
            <p:seq concurrent="1" nextAc="seek">
              <p:cTn id="42" restart="whenNotActive" fill="hold" evtFilter="cancelBubble" nodeType="interactiveSeq">
                <p:stCondLst>
                  <p:cond evt="onClick" delay="0">
                    <p:tgtEl>
                      <p:spTgt spid="472"/>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72"/>
                                        </p:tgtEl>
                                        <p:attrNameLst>
                                          <p:attrName>style.visibility</p:attrName>
                                        </p:attrNameLst>
                                      </p:cBhvr>
                                      <p:to>
                                        <p:strVal val="hidden"/>
                                      </p:to>
                                    </p:set>
                                  </p:childTnLst>
                                </p:cTn>
                              </p:par>
                            </p:childTnLst>
                          </p:cTn>
                        </p:par>
                      </p:childTnLst>
                    </p:cTn>
                  </p:par>
                </p:childTnLst>
              </p:cTn>
              <p:nextCondLst>
                <p:cond evt="onClick" delay="0">
                  <p:tgtEl>
                    <p:spTgt spid="472"/>
                  </p:tgtEl>
                </p:cond>
              </p:nextCondLst>
            </p:seq>
            <p:seq concurrent="1" nextAc="seek">
              <p:cTn id="47" restart="whenNotActive" fill="hold" evtFilter="cancelBubble" nodeType="interactiveSeq">
                <p:stCondLst>
                  <p:cond evt="onClick" delay="0">
                    <p:tgtEl>
                      <p:spTgt spid="351"/>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351"/>
                                        </p:tgtEl>
                                        <p:attrNameLst>
                                          <p:attrName>style.visibility</p:attrName>
                                        </p:attrNameLst>
                                      </p:cBhvr>
                                      <p:to>
                                        <p:strVal val="hidden"/>
                                      </p:to>
                                    </p:set>
                                  </p:childTnLst>
                                </p:cTn>
                              </p:par>
                            </p:childTnLst>
                          </p:cTn>
                        </p:par>
                      </p:childTnLst>
                    </p:cTn>
                  </p:par>
                </p:childTnLst>
              </p:cTn>
              <p:nextCondLst>
                <p:cond evt="onClick" delay="0">
                  <p:tgtEl>
                    <p:spTgt spid="351"/>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385"/>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385"/>
                                        </p:tgtEl>
                                        <p:attrNameLst>
                                          <p:attrName>style.visibility</p:attrName>
                                        </p:attrNameLst>
                                      </p:cBhvr>
                                      <p:to>
                                        <p:strVal val="hidden"/>
                                      </p:to>
                                    </p:set>
                                  </p:childTnLst>
                                </p:cTn>
                              </p:par>
                            </p:childTnLst>
                          </p:cTn>
                        </p:par>
                      </p:childTnLst>
                    </p:cTn>
                  </p:par>
                </p:childTnLst>
              </p:cTn>
              <p:nextCondLst>
                <p:cond evt="onClick" delay="0">
                  <p:tgtEl>
                    <p:spTgt spid="385"/>
                  </p:tgtEl>
                </p:cond>
              </p:nextCondLst>
            </p:seq>
            <p:seq concurrent="1" nextAc="seek">
              <p:cTn id="62" restart="whenNotActive" fill="hold" evtFilter="cancelBubble" nodeType="interactiveSeq">
                <p:stCondLst>
                  <p:cond evt="onClick" delay="0">
                    <p:tgtEl>
                      <p:spTgt spid="391"/>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91"/>
                                        </p:tgtEl>
                                        <p:attrNameLst>
                                          <p:attrName>style.visibility</p:attrName>
                                        </p:attrNameLst>
                                      </p:cBhvr>
                                      <p:to>
                                        <p:strVal val="hidden"/>
                                      </p:to>
                                    </p:set>
                                  </p:childTnLst>
                                </p:cTn>
                              </p:par>
                            </p:childTnLst>
                          </p:cTn>
                        </p:par>
                      </p:childTnLst>
                    </p:cTn>
                  </p:par>
                </p:childTnLst>
              </p:cTn>
              <p:nextCondLst>
                <p:cond evt="onClick" delay="0">
                  <p:tgtEl>
                    <p:spTgt spid="391"/>
                  </p:tgtEl>
                </p:cond>
              </p:nextCondLst>
            </p:seq>
            <p:seq concurrent="1" nextAc="seek">
              <p:cTn id="67" restart="whenNotActive" fill="hold" evtFilter="cancelBubble" nodeType="interactiveSeq">
                <p:stCondLst>
                  <p:cond evt="onClick" delay="0">
                    <p:tgtEl>
                      <p:spTgt spid="688"/>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688"/>
                                        </p:tgtEl>
                                        <p:attrNameLst>
                                          <p:attrName>style.visibility</p:attrName>
                                        </p:attrNameLst>
                                      </p:cBhvr>
                                      <p:to>
                                        <p:strVal val="hidden"/>
                                      </p:to>
                                    </p:set>
                                  </p:childTnLst>
                                </p:cTn>
                              </p:par>
                            </p:childTnLst>
                          </p:cTn>
                        </p:par>
                      </p:childTnLst>
                    </p:cTn>
                  </p:par>
                </p:childTnLst>
              </p:cTn>
              <p:nextCondLst>
                <p:cond evt="onClick" delay="0">
                  <p:tgtEl>
                    <p:spTgt spid="688"/>
                  </p:tgtEl>
                </p:cond>
              </p:nextCondLst>
            </p:seq>
            <p:seq concurrent="1" nextAc="seek">
              <p:cTn id="72" restart="whenNotActive" fill="hold" evtFilter="cancelBubble" nodeType="interactiveSeq">
                <p:stCondLst>
                  <p:cond evt="onClick" delay="0">
                    <p:tgtEl>
                      <p:spTgt spid="69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691"/>
                                        </p:tgtEl>
                                        <p:attrNameLst>
                                          <p:attrName>style.visibility</p:attrName>
                                        </p:attrNameLst>
                                      </p:cBhvr>
                                      <p:to>
                                        <p:strVal val="hidden"/>
                                      </p:to>
                                    </p:set>
                                  </p:childTnLst>
                                </p:cTn>
                              </p:par>
                            </p:childTnLst>
                          </p:cTn>
                        </p:par>
                      </p:childTnLst>
                    </p:cTn>
                  </p:par>
                </p:childTnLst>
              </p:cTn>
              <p:nextCondLst>
                <p:cond evt="onClick" delay="0">
                  <p:tgtEl>
                    <p:spTgt spid="69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15EEC5DA-B239-4FDF-B293-67FDD684C265}"/>
              </a:ext>
            </a:extLst>
          </p:cNvPr>
          <p:cNvSpPr/>
          <p:nvPr/>
        </p:nvSpPr>
        <p:spPr>
          <a:xfrm>
            <a:off x="0" y="-30933"/>
            <a:ext cx="12196119" cy="6428640"/>
          </a:xfrm>
          <a:prstGeom prst="rect">
            <a:avLst/>
          </a:prstGeom>
          <a:solidFill>
            <a:srgbClr val="A4D7EE"/>
          </a:solidFill>
          <a:ln>
            <a:solidFill>
              <a:srgbClr val="A4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12" name="Picture 211" descr="A close up of a logo&#10;&#10;Description automatically generated">
            <a:extLst>
              <a:ext uri="{FF2B5EF4-FFF2-40B4-BE49-F238E27FC236}">
                <a16:creationId xmlns:a16="http://schemas.microsoft.com/office/drawing/2014/main" id="{47E97B85-620D-4B36-96BA-112B312B53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102148" y="155561"/>
            <a:ext cx="377944" cy="788712"/>
          </a:xfrm>
          <a:prstGeom prst="rect">
            <a:avLst/>
          </a:prstGeom>
        </p:spPr>
      </p:pic>
      <p:grpSp>
        <p:nvGrpSpPr>
          <p:cNvPr id="391" name="Group 390">
            <a:extLst>
              <a:ext uri="{FF2B5EF4-FFF2-40B4-BE49-F238E27FC236}">
                <a16:creationId xmlns:a16="http://schemas.microsoft.com/office/drawing/2014/main" id="{072876DE-3E50-48A1-9A5B-5C5BD5B8C66F}"/>
              </a:ext>
            </a:extLst>
          </p:cNvPr>
          <p:cNvGrpSpPr/>
          <p:nvPr/>
        </p:nvGrpSpPr>
        <p:grpSpPr>
          <a:xfrm>
            <a:off x="4766400" y="108000"/>
            <a:ext cx="1068497" cy="846713"/>
            <a:chOff x="4766400" y="108000"/>
            <a:chExt cx="1068497" cy="846713"/>
          </a:xfrm>
        </p:grpSpPr>
        <p:pic>
          <p:nvPicPr>
            <p:cNvPr id="392" name="Picture 391" descr="A picture containing flower&#10;&#10;Description automatically generated">
              <a:extLst>
                <a:ext uri="{FF2B5EF4-FFF2-40B4-BE49-F238E27FC236}">
                  <a16:creationId xmlns:a16="http://schemas.microsoft.com/office/drawing/2014/main" id="{0CF59CBE-4960-42AC-89F7-B88D08BC29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400" y="108000"/>
              <a:ext cx="1068497" cy="846713"/>
            </a:xfrm>
            <a:prstGeom prst="rect">
              <a:avLst/>
            </a:prstGeom>
          </p:spPr>
        </p:pic>
        <p:sp>
          <p:nvSpPr>
            <p:cNvPr id="393" name="TextBox 392">
              <a:extLst>
                <a:ext uri="{FF2B5EF4-FFF2-40B4-BE49-F238E27FC236}">
                  <a16:creationId xmlns:a16="http://schemas.microsoft.com/office/drawing/2014/main" id="{A38862AA-F13C-48D2-9F65-8D152272CF66}"/>
                </a:ext>
              </a:extLst>
            </p:cNvPr>
            <p:cNvSpPr txBox="1"/>
            <p:nvPr/>
          </p:nvSpPr>
          <p:spPr>
            <a:xfrm>
              <a:off x="4912001" y="146886"/>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L</a:t>
              </a:r>
            </a:p>
          </p:txBody>
        </p:sp>
      </p:grpSp>
      <p:pic>
        <p:nvPicPr>
          <p:cNvPr id="214" name="Picture 213" descr="A close up of a logo&#10;&#10;Description automatically generated">
            <a:extLst>
              <a:ext uri="{FF2B5EF4-FFF2-40B4-BE49-F238E27FC236}">
                <a16:creationId xmlns:a16="http://schemas.microsoft.com/office/drawing/2014/main" id="{E1C764CA-39B2-4225-8B70-A5B36EAED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2060123" y="1929685"/>
            <a:ext cx="377944" cy="788712"/>
          </a:xfrm>
          <a:prstGeom prst="rect">
            <a:avLst/>
          </a:prstGeom>
        </p:spPr>
      </p:pic>
      <p:pic>
        <p:nvPicPr>
          <p:cNvPr id="213" name="Picture 212" descr="A close up of a logo&#10;&#10;Description automatically generated">
            <a:extLst>
              <a:ext uri="{FF2B5EF4-FFF2-40B4-BE49-F238E27FC236}">
                <a16:creationId xmlns:a16="http://schemas.microsoft.com/office/drawing/2014/main" id="{91CE5E2D-F772-43E9-A622-4BF23DE4B1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3596715" y="993460"/>
            <a:ext cx="377944" cy="788712"/>
          </a:xfrm>
          <a:prstGeom prst="rect">
            <a:avLst/>
          </a:prstGeom>
        </p:spPr>
      </p:pic>
      <p:pic>
        <p:nvPicPr>
          <p:cNvPr id="211" name="Picture 210" descr="A close up of a logo&#10;&#10;Description automatically generated">
            <a:extLst>
              <a:ext uri="{FF2B5EF4-FFF2-40B4-BE49-F238E27FC236}">
                <a16:creationId xmlns:a16="http://schemas.microsoft.com/office/drawing/2014/main" id="{1B0D4D52-F3FF-4548-A769-9356D91A30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8176592" y="145966"/>
            <a:ext cx="377944" cy="788712"/>
          </a:xfrm>
          <a:prstGeom prst="rect">
            <a:avLst/>
          </a:prstGeom>
        </p:spPr>
      </p:pic>
      <p:pic>
        <p:nvPicPr>
          <p:cNvPr id="210" name="Picture 209" descr="A close up of a logo&#10;&#10;Description automatically generated">
            <a:extLst>
              <a:ext uri="{FF2B5EF4-FFF2-40B4-BE49-F238E27FC236}">
                <a16:creationId xmlns:a16="http://schemas.microsoft.com/office/drawing/2014/main" id="{5241FAC2-3524-4F70-9A38-1DB83C9989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703613" y="987026"/>
            <a:ext cx="377944" cy="788712"/>
          </a:xfrm>
          <a:prstGeom prst="rect">
            <a:avLst/>
          </a:prstGeom>
        </p:spPr>
      </p:pic>
      <p:pic>
        <p:nvPicPr>
          <p:cNvPr id="199" name="Picture 198" descr="A close up of a logo&#10;&#10;Description automatically generated">
            <a:extLst>
              <a:ext uri="{FF2B5EF4-FFF2-40B4-BE49-F238E27FC236}">
                <a16:creationId xmlns:a16="http://schemas.microsoft.com/office/drawing/2014/main" id="{FA1749BD-2858-4442-91D1-5300533AC8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691267" y="2860623"/>
            <a:ext cx="377944" cy="788712"/>
          </a:xfrm>
          <a:prstGeom prst="rect">
            <a:avLst/>
          </a:prstGeom>
        </p:spPr>
      </p:pic>
      <p:pic>
        <p:nvPicPr>
          <p:cNvPr id="198" name="Picture 197" descr="A close up of a logo&#10;&#10;Description automatically generated">
            <a:extLst>
              <a:ext uri="{FF2B5EF4-FFF2-40B4-BE49-F238E27FC236}">
                <a16:creationId xmlns:a16="http://schemas.microsoft.com/office/drawing/2014/main" id="{E02DBD5F-F8C7-4608-BADA-84ECAAAF1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11197815" y="3762118"/>
            <a:ext cx="377944" cy="788712"/>
          </a:xfrm>
          <a:prstGeom prst="rect">
            <a:avLst/>
          </a:prstGeom>
        </p:spPr>
      </p:pic>
      <p:pic>
        <p:nvPicPr>
          <p:cNvPr id="190" name="Picture 189" descr="A close up of a logo&#10;&#10;Description automatically generated">
            <a:extLst>
              <a:ext uri="{FF2B5EF4-FFF2-40B4-BE49-F238E27FC236}">
                <a16:creationId xmlns:a16="http://schemas.microsoft.com/office/drawing/2014/main" id="{E7D3EF02-655E-45AD-9649-FC211E4893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691268" y="4711015"/>
            <a:ext cx="377944" cy="788712"/>
          </a:xfrm>
          <a:prstGeom prst="rect">
            <a:avLst/>
          </a:prstGeom>
        </p:spPr>
      </p:pic>
      <p:pic>
        <p:nvPicPr>
          <p:cNvPr id="188" name="Picture 187" descr="A close up of a logo&#10;&#10;Description automatically generated">
            <a:extLst>
              <a:ext uri="{FF2B5EF4-FFF2-40B4-BE49-F238E27FC236}">
                <a16:creationId xmlns:a16="http://schemas.microsoft.com/office/drawing/2014/main" id="{4D261F27-5763-4B19-9B81-2DD4CB822A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098452" y="5570665"/>
            <a:ext cx="377944" cy="788712"/>
          </a:xfrm>
          <a:prstGeom prst="rect">
            <a:avLst/>
          </a:prstGeom>
        </p:spPr>
      </p:pic>
      <p:pic>
        <p:nvPicPr>
          <p:cNvPr id="187" name="Picture 186" descr="A close up of a logo&#10;&#10;Description automatically generated">
            <a:extLst>
              <a:ext uri="{FF2B5EF4-FFF2-40B4-BE49-F238E27FC236}">
                <a16:creationId xmlns:a16="http://schemas.microsoft.com/office/drawing/2014/main" id="{21C12414-68C7-4265-B091-F2CC7A1E7E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3582194" y="4713438"/>
            <a:ext cx="377944" cy="788712"/>
          </a:xfrm>
          <a:prstGeom prst="rect">
            <a:avLst/>
          </a:prstGeom>
        </p:spPr>
      </p:pic>
      <p:pic>
        <p:nvPicPr>
          <p:cNvPr id="185" name="Picture 184" descr="A close up of a logo&#10;&#10;Description automatically generated">
            <a:extLst>
              <a:ext uri="{FF2B5EF4-FFF2-40B4-BE49-F238E27FC236}">
                <a16:creationId xmlns:a16="http://schemas.microsoft.com/office/drawing/2014/main" id="{AEBA486C-81FE-469B-BBBB-38E19C96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2060124" y="5570664"/>
            <a:ext cx="377944" cy="788712"/>
          </a:xfrm>
          <a:prstGeom prst="rect">
            <a:avLst/>
          </a:prstGeom>
        </p:spPr>
      </p:pic>
      <p:pic>
        <p:nvPicPr>
          <p:cNvPr id="182" name="Picture 181" descr="A close up of a logo&#10;&#10;Description automatically generated">
            <a:extLst>
              <a:ext uri="{FF2B5EF4-FFF2-40B4-BE49-F238E27FC236}">
                <a16:creationId xmlns:a16="http://schemas.microsoft.com/office/drawing/2014/main" id="{B6C6F889-A3B3-4407-8E92-0CBF6BEDD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65474" y="4706267"/>
            <a:ext cx="377944" cy="788712"/>
          </a:xfrm>
          <a:prstGeom prst="rect">
            <a:avLst/>
          </a:prstGeom>
        </p:spPr>
      </p:pic>
      <p:pic>
        <p:nvPicPr>
          <p:cNvPr id="177" name="Picture 2" descr="Fly Bug Insect Clip Art">
            <a:extLst>
              <a:ext uri="{FF2B5EF4-FFF2-40B4-BE49-F238E27FC236}">
                <a16:creationId xmlns:a16="http://schemas.microsoft.com/office/drawing/2014/main" id="{AF61C26A-BF85-42AD-A3F2-21BA8F33F1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8210683" y="5784909"/>
            <a:ext cx="367208" cy="388043"/>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descr="Fly Bug Insect Clip Art">
            <a:extLst>
              <a:ext uri="{FF2B5EF4-FFF2-40B4-BE49-F238E27FC236}">
                <a16:creationId xmlns:a16="http://schemas.microsoft.com/office/drawing/2014/main" id="{B7E0A8FD-BBFF-426A-BD0D-670DEC20D5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44378" y="3143153"/>
            <a:ext cx="367208" cy="38804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picture containing flower&#10;&#10;Description automatically generated">
            <a:extLst>
              <a:ext uri="{FF2B5EF4-FFF2-40B4-BE49-F238E27FC236}">
                <a16:creationId xmlns:a16="http://schemas.microsoft.com/office/drawing/2014/main" id="{37F1039B-77A6-4B55-B179-810A3C4D7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400" y="4658400"/>
            <a:ext cx="1068497" cy="846713"/>
          </a:xfrm>
          <a:prstGeom prst="rect">
            <a:avLst/>
          </a:prstGeom>
        </p:spPr>
      </p:pic>
      <p:pic>
        <p:nvPicPr>
          <p:cNvPr id="149" name="Picture 148" descr="A picture containing flower&#10;&#10;Description automatically generated">
            <a:extLst>
              <a:ext uri="{FF2B5EF4-FFF2-40B4-BE49-F238E27FC236}">
                <a16:creationId xmlns:a16="http://schemas.microsoft.com/office/drawing/2014/main" id="{39AA260E-184D-4529-9E0A-698022243C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7108" y="3712949"/>
            <a:ext cx="1068497" cy="846713"/>
          </a:xfrm>
          <a:prstGeom prst="rect">
            <a:avLst/>
          </a:prstGeom>
        </p:spPr>
      </p:pic>
      <p:pic>
        <p:nvPicPr>
          <p:cNvPr id="353" name="Picture 352" descr="A picture containing flower&#10;&#10;Description automatically generated">
            <a:extLst>
              <a:ext uri="{FF2B5EF4-FFF2-40B4-BE49-F238E27FC236}">
                <a16:creationId xmlns:a16="http://schemas.microsoft.com/office/drawing/2014/main" id="{D522B014-D015-4E3D-9357-0462F40C2D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4658400"/>
            <a:ext cx="1068497" cy="846713"/>
          </a:xfrm>
          <a:prstGeom prst="rect">
            <a:avLst/>
          </a:prstGeom>
        </p:spPr>
      </p:pic>
      <p:pic>
        <p:nvPicPr>
          <p:cNvPr id="272" name="Picture 271" descr="A picture containing flower&#10;&#10;Description automatically generated">
            <a:extLst>
              <a:ext uri="{FF2B5EF4-FFF2-40B4-BE49-F238E27FC236}">
                <a16:creationId xmlns:a16="http://schemas.microsoft.com/office/drawing/2014/main" id="{A5212BEF-DB20-4F0D-938A-3F5D2F6966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108757"/>
            <a:ext cx="1068497" cy="846713"/>
          </a:xfrm>
          <a:prstGeom prst="rect">
            <a:avLst/>
          </a:prstGeom>
        </p:spPr>
      </p:pic>
      <p:pic>
        <p:nvPicPr>
          <p:cNvPr id="851" name="Picture 850" descr="A picture containing flower&#10;&#10;Description automatically generated">
            <a:extLst>
              <a:ext uri="{FF2B5EF4-FFF2-40B4-BE49-F238E27FC236}">
                <a16:creationId xmlns:a16="http://schemas.microsoft.com/office/drawing/2014/main" id="{5BADA6DC-95C6-462F-9369-CE85FF0348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8602" y="1869845"/>
            <a:ext cx="1068497" cy="846713"/>
          </a:xfrm>
          <a:prstGeom prst="rect">
            <a:avLst/>
          </a:prstGeom>
        </p:spPr>
      </p:pic>
      <p:pic>
        <p:nvPicPr>
          <p:cNvPr id="562" name="Picture 561" descr="A picture containing flower&#10;&#10;Description automatically generated">
            <a:extLst>
              <a:ext uri="{FF2B5EF4-FFF2-40B4-BE49-F238E27FC236}">
                <a16:creationId xmlns:a16="http://schemas.microsoft.com/office/drawing/2014/main" id="{034FD676-42A1-4BA9-8B38-5E1FBA6E6C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923" y="952734"/>
            <a:ext cx="1068497" cy="846713"/>
          </a:xfrm>
          <a:prstGeom prst="rect">
            <a:avLst/>
          </a:prstGeom>
        </p:spPr>
      </p:pic>
      <p:pic>
        <p:nvPicPr>
          <p:cNvPr id="128" name="Picture 127" descr="A picture containing flower&#10;&#10;Description automatically generated">
            <a:extLst>
              <a:ext uri="{FF2B5EF4-FFF2-40B4-BE49-F238E27FC236}">
                <a16:creationId xmlns:a16="http://schemas.microsoft.com/office/drawing/2014/main" id="{A94D8ABD-F902-49AC-BB61-4FEF7A5695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3722354"/>
            <a:ext cx="1068497" cy="846713"/>
          </a:xfrm>
          <a:prstGeom prst="rect">
            <a:avLst/>
          </a:prstGeom>
        </p:spPr>
      </p:pic>
      <p:pic>
        <p:nvPicPr>
          <p:cNvPr id="193" name="Picture 192" descr="A picture containing flower&#10;&#10;Description automatically generated">
            <a:extLst>
              <a:ext uri="{FF2B5EF4-FFF2-40B4-BE49-F238E27FC236}">
                <a16:creationId xmlns:a16="http://schemas.microsoft.com/office/drawing/2014/main" id="{7C95A031-7F39-4E01-8515-61C82582D1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3722354"/>
            <a:ext cx="1068497" cy="846713"/>
          </a:xfrm>
          <a:prstGeom prst="rect">
            <a:avLst/>
          </a:prstGeom>
        </p:spPr>
      </p:pic>
      <p:pic>
        <p:nvPicPr>
          <p:cNvPr id="201" name="Picture 200" descr="A picture containing flower&#10;&#10;Description automatically generated">
            <a:extLst>
              <a:ext uri="{FF2B5EF4-FFF2-40B4-BE49-F238E27FC236}">
                <a16:creationId xmlns:a16="http://schemas.microsoft.com/office/drawing/2014/main" id="{A5D8F77A-D81A-448F-B9A6-037EBEFB88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3722354"/>
            <a:ext cx="1068497" cy="846713"/>
          </a:xfrm>
          <a:prstGeom prst="rect">
            <a:avLst/>
          </a:prstGeom>
        </p:spPr>
      </p:pic>
      <p:pic>
        <p:nvPicPr>
          <p:cNvPr id="25" name="Picture 24" descr="A picture containing flower&#10;&#10;Description automatically generated">
            <a:extLst>
              <a:ext uri="{FF2B5EF4-FFF2-40B4-BE49-F238E27FC236}">
                <a16:creationId xmlns:a16="http://schemas.microsoft.com/office/drawing/2014/main" id="{DFE6E884-FCFA-4541-8948-EF81D1F942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3722354"/>
            <a:ext cx="1068497" cy="846713"/>
          </a:xfrm>
          <a:prstGeom prst="rect">
            <a:avLst/>
          </a:prstGeom>
        </p:spPr>
      </p:pic>
      <p:pic>
        <p:nvPicPr>
          <p:cNvPr id="184" name="Picture 183" descr="A picture containing flower&#10;&#10;Description automatically generated">
            <a:extLst>
              <a:ext uri="{FF2B5EF4-FFF2-40B4-BE49-F238E27FC236}">
                <a16:creationId xmlns:a16="http://schemas.microsoft.com/office/drawing/2014/main" id="{CE23E596-64C5-4EE6-8DA9-A40A1AD19B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439" y="3722354"/>
            <a:ext cx="1068497" cy="846713"/>
          </a:xfrm>
          <a:prstGeom prst="rect">
            <a:avLst/>
          </a:prstGeom>
        </p:spPr>
      </p:pic>
      <p:pic>
        <p:nvPicPr>
          <p:cNvPr id="511" name="Picture 510" descr="A picture containing flower&#10;&#10;Description automatically generated">
            <a:extLst>
              <a:ext uri="{FF2B5EF4-FFF2-40B4-BE49-F238E27FC236}">
                <a16:creationId xmlns:a16="http://schemas.microsoft.com/office/drawing/2014/main" id="{AB73C74C-EF09-4DE1-9B80-16EC762F80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0471" y="2808848"/>
            <a:ext cx="1068497" cy="846713"/>
          </a:xfrm>
          <a:prstGeom prst="rect">
            <a:avLst/>
          </a:prstGeom>
        </p:spPr>
      </p:pic>
      <p:pic>
        <p:nvPicPr>
          <p:cNvPr id="512" name="Picture 511" descr="A picture containing flower&#10;&#10;Description automatically generated">
            <a:extLst>
              <a:ext uri="{FF2B5EF4-FFF2-40B4-BE49-F238E27FC236}">
                <a16:creationId xmlns:a16="http://schemas.microsoft.com/office/drawing/2014/main" id="{07A08DB8-B5D9-41A8-82DF-C0A8D2CE01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2808848"/>
            <a:ext cx="1068497" cy="846713"/>
          </a:xfrm>
          <a:prstGeom prst="rect">
            <a:avLst/>
          </a:prstGeom>
        </p:spPr>
      </p:pic>
      <p:pic>
        <p:nvPicPr>
          <p:cNvPr id="513" name="Picture 512" descr="A picture containing flower&#10;&#10;Description automatically generated">
            <a:extLst>
              <a:ext uri="{FF2B5EF4-FFF2-40B4-BE49-F238E27FC236}">
                <a16:creationId xmlns:a16="http://schemas.microsoft.com/office/drawing/2014/main" id="{0B330AD5-A5F6-4A5C-9A5F-E436CA5AF1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2808848"/>
            <a:ext cx="1068497" cy="846713"/>
          </a:xfrm>
          <a:prstGeom prst="rect">
            <a:avLst/>
          </a:prstGeom>
        </p:spPr>
      </p:pic>
      <p:pic>
        <p:nvPicPr>
          <p:cNvPr id="514" name="Picture 513" descr="A picture containing flower&#10;&#10;Description automatically generated">
            <a:extLst>
              <a:ext uri="{FF2B5EF4-FFF2-40B4-BE49-F238E27FC236}">
                <a16:creationId xmlns:a16="http://schemas.microsoft.com/office/drawing/2014/main" id="{C6EBA77D-CF2D-4C12-8211-E32BDC83D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2808848"/>
            <a:ext cx="1068497" cy="846713"/>
          </a:xfrm>
          <a:prstGeom prst="rect">
            <a:avLst/>
          </a:prstGeom>
        </p:spPr>
      </p:pic>
      <p:pic>
        <p:nvPicPr>
          <p:cNvPr id="516" name="Picture 515" descr="A picture containing flower&#10;&#10;Description automatically generated">
            <a:extLst>
              <a:ext uri="{FF2B5EF4-FFF2-40B4-BE49-F238E27FC236}">
                <a16:creationId xmlns:a16="http://schemas.microsoft.com/office/drawing/2014/main" id="{3BE8E96B-E0D3-46A8-B5C7-11DCBB422B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439" y="2808848"/>
            <a:ext cx="1068497" cy="846713"/>
          </a:xfrm>
          <a:prstGeom prst="rect">
            <a:avLst/>
          </a:prstGeom>
        </p:spPr>
      </p:pic>
      <p:pic>
        <p:nvPicPr>
          <p:cNvPr id="544" name="Picture 543" descr="A picture containing flower&#10;&#10;Description automatically generated">
            <a:extLst>
              <a:ext uri="{FF2B5EF4-FFF2-40B4-BE49-F238E27FC236}">
                <a16:creationId xmlns:a16="http://schemas.microsoft.com/office/drawing/2014/main" id="{695082E7-6FBA-400C-BA0C-48993228F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1870483"/>
            <a:ext cx="1068497" cy="846713"/>
          </a:xfrm>
          <a:prstGeom prst="rect">
            <a:avLst/>
          </a:prstGeom>
        </p:spPr>
      </p:pic>
      <p:pic>
        <p:nvPicPr>
          <p:cNvPr id="545" name="Picture 544" descr="A picture containing flower&#10;&#10;Description automatically generated">
            <a:extLst>
              <a:ext uri="{FF2B5EF4-FFF2-40B4-BE49-F238E27FC236}">
                <a16:creationId xmlns:a16="http://schemas.microsoft.com/office/drawing/2014/main" id="{62784927-AE4A-4152-9662-E534BC9728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923" y="1870483"/>
            <a:ext cx="1068497" cy="846713"/>
          </a:xfrm>
          <a:prstGeom prst="rect">
            <a:avLst/>
          </a:prstGeom>
        </p:spPr>
      </p:pic>
      <p:pic>
        <p:nvPicPr>
          <p:cNvPr id="546" name="Picture 545" descr="A picture containing flower&#10;&#10;Description automatically generated">
            <a:extLst>
              <a:ext uri="{FF2B5EF4-FFF2-40B4-BE49-F238E27FC236}">
                <a16:creationId xmlns:a16="http://schemas.microsoft.com/office/drawing/2014/main" id="{8CFD699A-63C0-4DFC-A106-7D0ACFE5E6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1870483"/>
            <a:ext cx="1068497" cy="846713"/>
          </a:xfrm>
          <a:prstGeom prst="rect">
            <a:avLst/>
          </a:prstGeom>
        </p:spPr>
      </p:pic>
      <p:pic>
        <p:nvPicPr>
          <p:cNvPr id="563" name="Picture 562" descr="A picture containing flower&#10;&#10;Description automatically generated">
            <a:extLst>
              <a:ext uri="{FF2B5EF4-FFF2-40B4-BE49-F238E27FC236}">
                <a16:creationId xmlns:a16="http://schemas.microsoft.com/office/drawing/2014/main" id="{656C6039-C370-4182-BCB3-CDB097FA7B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952734"/>
            <a:ext cx="1068497" cy="846713"/>
          </a:xfrm>
          <a:prstGeom prst="rect">
            <a:avLst/>
          </a:prstGeom>
        </p:spPr>
      </p:pic>
      <p:pic>
        <p:nvPicPr>
          <p:cNvPr id="565" name="Picture 564" descr="A picture containing flower&#10;&#10;Description automatically generated">
            <a:extLst>
              <a:ext uri="{FF2B5EF4-FFF2-40B4-BE49-F238E27FC236}">
                <a16:creationId xmlns:a16="http://schemas.microsoft.com/office/drawing/2014/main" id="{BDD88092-9953-457F-AFFC-9248A1F453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439" y="952734"/>
            <a:ext cx="1068497" cy="846713"/>
          </a:xfrm>
          <a:prstGeom prst="rect">
            <a:avLst/>
          </a:prstGeom>
        </p:spPr>
      </p:pic>
      <p:pic>
        <p:nvPicPr>
          <p:cNvPr id="1028" name="Picture 4" descr="Amphibian, Animal, Frog, Nature">
            <a:extLst>
              <a:ext uri="{FF2B5EF4-FFF2-40B4-BE49-F238E27FC236}">
                <a16:creationId xmlns:a16="http://schemas.microsoft.com/office/drawing/2014/main" id="{20575A3A-4964-400C-A4BB-67F875CA8D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4967772" y="2911996"/>
            <a:ext cx="752671" cy="54278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38E1266-53E0-44E6-AE37-73459295BC3F}"/>
              </a:ext>
            </a:extLst>
          </p:cNvPr>
          <p:cNvGrpSpPr/>
          <p:nvPr/>
        </p:nvGrpSpPr>
        <p:grpSpPr>
          <a:xfrm>
            <a:off x="225424" y="4658400"/>
            <a:ext cx="1068497" cy="846713"/>
            <a:chOff x="225424" y="4658400"/>
            <a:chExt cx="1068497" cy="846713"/>
          </a:xfrm>
        </p:grpSpPr>
        <p:pic>
          <p:nvPicPr>
            <p:cNvPr id="509" name="Picture 508" descr="A picture containing flower&#10;&#10;Description automatically generated">
              <a:extLst>
                <a:ext uri="{FF2B5EF4-FFF2-40B4-BE49-F238E27FC236}">
                  <a16:creationId xmlns:a16="http://schemas.microsoft.com/office/drawing/2014/main" id="{179438D8-82F8-436F-81BA-7763EFD354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424" y="4658400"/>
              <a:ext cx="1068497" cy="846713"/>
            </a:xfrm>
            <a:prstGeom prst="rect">
              <a:avLst/>
            </a:prstGeom>
          </p:spPr>
        </p:pic>
        <p:sp>
          <p:nvSpPr>
            <p:cNvPr id="839" name="TextBox 838">
              <a:extLst>
                <a:ext uri="{FF2B5EF4-FFF2-40B4-BE49-F238E27FC236}">
                  <a16:creationId xmlns:a16="http://schemas.microsoft.com/office/drawing/2014/main" id="{037350A6-929F-4768-97B9-98E5C97F3F31}"/>
                </a:ext>
              </a:extLst>
            </p:cNvPr>
            <p:cNvSpPr txBox="1"/>
            <p:nvPr/>
          </p:nvSpPr>
          <p:spPr>
            <a:xfrm>
              <a:off x="340455" y="470903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D</a:t>
              </a:r>
            </a:p>
          </p:txBody>
        </p:sp>
      </p:grpSp>
      <p:pic>
        <p:nvPicPr>
          <p:cNvPr id="93" name="Picture 92" descr="A picture containing flower&#10;&#10;Description automatically generated">
            <a:extLst>
              <a:ext uri="{FF2B5EF4-FFF2-40B4-BE49-F238E27FC236}">
                <a16:creationId xmlns:a16="http://schemas.microsoft.com/office/drawing/2014/main" id="{8FAFBE8B-2A46-4640-B71C-7FA6564110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4657508"/>
            <a:ext cx="1068497" cy="846713"/>
          </a:xfrm>
          <a:prstGeom prst="rect">
            <a:avLst/>
          </a:prstGeom>
        </p:spPr>
      </p:pic>
      <p:sp>
        <p:nvSpPr>
          <p:cNvPr id="106" name="Arrow: Up 105">
            <a:extLst>
              <a:ext uri="{FF2B5EF4-FFF2-40B4-BE49-F238E27FC236}">
                <a16:creationId xmlns:a16="http://schemas.microsoft.com/office/drawing/2014/main" id="{BFE250BA-BE0C-4B54-8384-B4E4DBEC0AE7}"/>
              </a:ext>
            </a:extLst>
          </p:cNvPr>
          <p:cNvSpPr/>
          <p:nvPr/>
        </p:nvSpPr>
        <p:spPr>
          <a:xfrm rot="10800000">
            <a:off x="8204400" y="4466405"/>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7" name="Arrow: Up 106">
            <a:extLst>
              <a:ext uri="{FF2B5EF4-FFF2-40B4-BE49-F238E27FC236}">
                <a16:creationId xmlns:a16="http://schemas.microsoft.com/office/drawing/2014/main" id="{3B0127DD-C86E-44A8-BDC2-64F9D16757C4}"/>
              </a:ext>
            </a:extLst>
          </p:cNvPr>
          <p:cNvSpPr/>
          <p:nvPr/>
        </p:nvSpPr>
        <p:spPr>
          <a:xfrm rot="10800000">
            <a:off x="82044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Arrow: Up 114">
            <a:extLst>
              <a:ext uri="{FF2B5EF4-FFF2-40B4-BE49-F238E27FC236}">
                <a16:creationId xmlns:a16="http://schemas.microsoft.com/office/drawing/2014/main" id="{D2610351-6759-42A0-93C3-6A2F92B5D8BC}"/>
              </a:ext>
            </a:extLst>
          </p:cNvPr>
          <p:cNvSpPr/>
          <p:nvPr/>
        </p:nvSpPr>
        <p:spPr>
          <a:xfrm rot="10800000">
            <a:off x="5184000" y="3539094"/>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0" name="Arrow: Up 139">
            <a:extLst>
              <a:ext uri="{FF2B5EF4-FFF2-40B4-BE49-F238E27FC236}">
                <a16:creationId xmlns:a16="http://schemas.microsoft.com/office/drawing/2014/main" id="{25EE38AF-CF75-45FB-9069-78CBB928DFBF}"/>
              </a:ext>
            </a:extLst>
          </p:cNvPr>
          <p:cNvSpPr/>
          <p:nvPr/>
        </p:nvSpPr>
        <p:spPr>
          <a:xfrm rot="10800000">
            <a:off x="2113200" y="4453607"/>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6" name="Arrow: Up 305">
            <a:extLst>
              <a:ext uri="{FF2B5EF4-FFF2-40B4-BE49-F238E27FC236}">
                <a16:creationId xmlns:a16="http://schemas.microsoft.com/office/drawing/2014/main" id="{70B7D5D9-03CB-4753-93F6-1D228729F6D6}"/>
              </a:ext>
            </a:extLst>
          </p:cNvPr>
          <p:cNvSpPr/>
          <p:nvPr/>
        </p:nvSpPr>
        <p:spPr>
          <a:xfrm>
            <a:off x="3628800"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4" name="Arrow: Up 313">
            <a:extLst>
              <a:ext uri="{FF2B5EF4-FFF2-40B4-BE49-F238E27FC236}">
                <a16:creationId xmlns:a16="http://schemas.microsoft.com/office/drawing/2014/main" id="{FC011FB3-043B-4092-A42A-3D2D1F08521F}"/>
              </a:ext>
            </a:extLst>
          </p:cNvPr>
          <p:cNvSpPr/>
          <p:nvPr/>
        </p:nvSpPr>
        <p:spPr>
          <a:xfrm>
            <a:off x="3628800" y="253242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2" name="Arrow: Up 321">
            <a:extLst>
              <a:ext uri="{FF2B5EF4-FFF2-40B4-BE49-F238E27FC236}">
                <a16:creationId xmlns:a16="http://schemas.microsoft.com/office/drawing/2014/main" id="{5D3DC4A4-130F-4741-9D8C-C37D697D3524}"/>
              </a:ext>
            </a:extLst>
          </p:cNvPr>
          <p:cNvSpPr/>
          <p:nvPr/>
        </p:nvSpPr>
        <p:spPr>
          <a:xfrm>
            <a:off x="3628511" y="160578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3" name="Group 2">
            <a:extLst>
              <a:ext uri="{FF2B5EF4-FFF2-40B4-BE49-F238E27FC236}">
                <a16:creationId xmlns:a16="http://schemas.microsoft.com/office/drawing/2014/main" id="{F6A3D2C9-E163-4197-8965-3C6B8C4B6D4D}"/>
              </a:ext>
            </a:extLst>
          </p:cNvPr>
          <p:cNvGrpSpPr/>
          <p:nvPr/>
        </p:nvGrpSpPr>
        <p:grpSpPr>
          <a:xfrm>
            <a:off x="3253955" y="952734"/>
            <a:ext cx="1068497" cy="846713"/>
            <a:chOff x="3253955" y="952734"/>
            <a:chExt cx="1068497" cy="846713"/>
          </a:xfrm>
        </p:grpSpPr>
        <p:pic>
          <p:nvPicPr>
            <p:cNvPr id="561" name="Picture 560" descr="A picture containing flower&#10;&#10;Description automatically generated">
              <a:extLst>
                <a:ext uri="{FF2B5EF4-FFF2-40B4-BE49-F238E27FC236}">
                  <a16:creationId xmlns:a16="http://schemas.microsoft.com/office/drawing/2014/main" id="{1429FE55-4567-4D0D-A12D-61BBFE6213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952734"/>
              <a:ext cx="1068497" cy="846713"/>
            </a:xfrm>
            <a:prstGeom prst="rect">
              <a:avLst/>
            </a:prstGeom>
          </p:spPr>
        </p:pic>
        <p:sp>
          <p:nvSpPr>
            <p:cNvPr id="345" name="TextBox 344">
              <a:extLst>
                <a:ext uri="{FF2B5EF4-FFF2-40B4-BE49-F238E27FC236}">
                  <a16:creationId xmlns:a16="http://schemas.microsoft.com/office/drawing/2014/main" id="{E7B07BBD-1927-44CA-9C42-E05802B8C58C}"/>
                </a:ext>
              </a:extLst>
            </p:cNvPr>
            <p:cNvSpPr txBox="1"/>
            <p:nvPr/>
          </p:nvSpPr>
          <p:spPr>
            <a:xfrm>
              <a:off x="3371570" y="99364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A</a:t>
              </a:r>
            </a:p>
          </p:txBody>
        </p:sp>
      </p:grpSp>
      <p:grpSp>
        <p:nvGrpSpPr>
          <p:cNvPr id="6" name="Group 5">
            <a:extLst>
              <a:ext uri="{FF2B5EF4-FFF2-40B4-BE49-F238E27FC236}">
                <a16:creationId xmlns:a16="http://schemas.microsoft.com/office/drawing/2014/main" id="{3F23A7D5-4D51-4E6E-8CBE-CBFEBD16CB9B}"/>
              </a:ext>
            </a:extLst>
          </p:cNvPr>
          <p:cNvGrpSpPr/>
          <p:nvPr/>
        </p:nvGrpSpPr>
        <p:grpSpPr>
          <a:xfrm>
            <a:off x="1740471" y="1870483"/>
            <a:ext cx="1068497" cy="846713"/>
            <a:chOff x="1740471" y="1870483"/>
            <a:chExt cx="1068497" cy="846713"/>
          </a:xfrm>
        </p:grpSpPr>
        <p:pic>
          <p:nvPicPr>
            <p:cNvPr id="216" name="Picture 215" descr="A picture containing flower&#10;&#10;Description automatically generated">
              <a:extLst>
                <a:ext uri="{FF2B5EF4-FFF2-40B4-BE49-F238E27FC236}">
                  <a16:creationId xmlns:a16="http://schemas.microsoft.com/office/drawing/2014/main" id="{00C13F3C-CD78-432E-B4DB-A59098FC7C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0471" y="1870483"/>
              <a:ext cx="1068497" cy="846713"/>
            </a:xfrm>
            <a:prstGeom prst="rect">
              <a:avLst/>
            </a:prstGeom>
          </p:spPr>
        </p:pic>
        <p:sp>
          <p:nvSpPr>
            <p:cNvPr id="347" name="TextBox 346">
              <a:extLst>
                <a:ext uri="{FF2B5EF4-FFF2-40B4-BE49-F238E27FC236}">
                  <a16:creationId xmlns:a16="http://schemas.microsoft.com/office/drawing/2014/main" id="{394768CE-D590-46B6-9657-9B90C2C64576}"/>
                </a:ext>
              </a:extLst>
            </p:cNvPr>
            <p:cNvSpPr txBox="1"/>
            <p:nvPr/>
          </p:nvSpPr>
          <p:spPr>
            <a:xfrm>
              <a:off x="1883189" y="191801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B</a:t>
              </a:r>
            </a:p>
          </p:txBody>
        </p:sp>
      </p:grpSp>
      <p:sp>
        <p:nvSpPr>
          <p:cNvPr id="426" name="Arrow: Up 425">
            <a:extLst>
              <a:ext uri="{FF2B5EF4-FFF2-40B4-BE49-F238E27FC236}">
                <a16:creationId xmlns:a16="http://schemas.microsoft.com/office/drawing/2014/main" id="{4E79896A-E584-4CFD-9E69-843128782622}"/>
              </a:ext>
            </a:extLst>
          </p:cNvPr>
          <p:cNvSpPr/>
          <p:nvPr/>
        </p:nvSpPr>
        <p:spPr>
          <a:xfrm>
            <a:off x="66708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2" name="Arrow: Up 441">
            <a:extLst>
              <a:ext uri="{FF2B5EF4-FFF2-40B4-BE49-F238E27FC236}">
                <a16:creationId xmlns:a16="http://schemas.microsoft.com/office/drawing/2014/main" id="{D2A7E21B-6A9A-4841-9D8F-FE278D851781}"/>
              </a:ext>
            </a:extLst>
          </p:cNvPr>
          <p:cNvSpPr/>
          <p:nvPr/>
        </p:nvSpPr>
        <p:spPr>
          <a:xfrm>
            <a:off x="82044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7" name="Group 16">
            <a:extLst>
              <a:ext uri="{FF2B5EF4-FFF2-40B4-BE49-F238E27FC236}">
                <a16:creationId xmlns:a16="http://schemas.microsoft.com/office/drawing/2014/main" id="{07E442FA-70DF-4B2C-BF80-4AE1C83B1181}"/>
              </a:ext>
            </a:extLst>
          </p:cNvPr>
          <p:cNvGrpSpPr/>
          <p:nvPr/>
        </p:nvGrpSpPr>
        <p:grpSpPr>
          <a:xfrm>
            <a:off x="9360000" y="952734"/>
            <a:ext cx="1068497" cy="846713"/>
            <a:chOff x="9360000" y="952734"/>
            <a:chExt cx="1068497" cy="846713"/>
          </a:xfrm>
        </p:grpSpPr>
        <p:pic>
          <p:nvPicPr>
            <p:cNvPr id="564" name="Picture 563" descr="A picture containing flower&#10;&#10;Description automatically generated">
              <a:extLst>
                <a:ext uri="{FF2B5EF4-FFF2-40B4-BE49-F238E27FC236}">
                  <a16:creationId xmlns:a16="http://schemas.microsoft.com/office/drawing/2014/main" id="{7B18CCFA-DB76-432D-B0BA-60E0E6AF8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952734"/>
              <a:ext cx="1068497" cy="846713"/>
            </a:xfrm>
            <a:prstGeom prst="rect">
              <a:avLst/>
            </a:prstGeom>
          </p:spPr>
        </p:pic>
        <p:sp>
          <p:nvSpPr>
            <p:cNvPr id="465" name="TextBox 464">
              <a:extLst>
                <a:ext uri="{FF2B5EF4-FFF2-40B4-BE49-F238E27FC236}">
                  <a16:creationId xmlns:a16="http://schemas.microsoft.com/office/drawing/2014/main" id="{884B17CC-BB1D-4EBA-BDDB-2D4E8FFF722A}"/>
                </a:ext>
              </a:extLst>
            </p:cNvPr>
            <p:cNvSpPr txBox="1"/>
            <p:nvPr/>
          </p:nvSpPr>
          <p:spPr>
            <a:xfrm>
              <a:off x="9523542" y="979003"/>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J</a:t>
              </a:r>
            </a:p>
          </p:txBody>
        </p:sp>
      </p:grpSp>
      <p:sp>
        <p:nvSpPr>
          <p:cNvPr id="489" name="Arrow: Up 488">
            <a:extLst>
              <a:ext uri="{FF2B5EF4-FFF2-40B4-BE49-F238E27FC236}">
                <a16:creationId xmlns:a16="http://schemas.microsoft.com/office/drawing/2014/main" id="{1F1F9085-5EC8-47E4-8E41-1FF4952B7526}"/>
              </a:ext>
            </a:extLst>
          </p:cNvPr>
          <p:cNvSpPr/>
          <p:nvPr/>
        </p:nvSpPr>
        <p:spPr>
          <a:xfrm>
            <a:off x="51840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4" name="Arrow: Up 163">
            <a:extLst>
              <a:ext uri="{FF2B5EF4-FFF2-40B4-BE49-F238E27FC236}">
                <a16:creationId xmlns:a16="http://schemas.microsoft.com/office/drawing/2014/main" id="{FE67FB35-1721-439D-9819-3E4561F87CBA}"/>
              </a:ext>
            </a:extLst>
          </p:cNvPr>
          <p:cNvSpPr/>
          <p:nvPr/>
        </p:nvSpPr>
        <p:spPr>
          <a:xfrm>
            <a:off x="66672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3" name="Arrow: Up 252">
            <a:extLst>
              <a:ext uri="{FF2B5EF4-FFF2-40B4-BE49-F238E27FC236}">
                <a16:creationId xmlns:a16="http://schemas.microsoft.com/office/drawing/2014/main" id="{C78773C2-3475-4193-B60E-934D2FB215AA}"/>
              </a:ext>
            </a:extLst>
          </p:cNvPr>
          <p:cNvSpPr/>
          <p:nvPr/>
        </p:nvSpPr>
        <p:spPr>
          <a:xfrm>
            <a:off x="6669283" y="694465"/>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7" name="Arrow: Up 286">
            <a:extLst>
              <a:ext uri="{FF2B5EF4-FFF2-40B4-BE49-F238E27FC236}">
                <a16:creationId xmlns:a16="http://schemas.microsoft.com/office/drawing/2014/main" id="{31846573-0F9E-4B50-ADFE-7D1656D50E67}"/>
              </a:ext>
            </a:extLst>
          </p:cNvPr>
          <p:cNvSpPr/>
          <p:nvPr/>
        </p:nvSpPr>
        <p:spPr>
          <a:xfrm>
            <a:off x="8202856"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04" name="Picture 303" descr="A picture containing flower&#10;&#10;Description automatically generated">
            <a:extLst>
              <a:ext uri="{FF2B5EF4-FFF2-40B4-BE49-F238E27FC236}">
                <a16:creationId xmlns:a16="http://schemas.microsoft.com/office/drawing/2014/main" id="{2772D452-0C83-40DE-A100-93CB6104A5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8337" y="1872000"/>
            <a:ext cx="1068497" cy="846713"/>
          </a:xfrm>
          <a:prstGeom prst="rect">
            <a:avLst/>
          </a:prstGeom>
        </p:spPr>
      </p:pic>
      <p:sp>
        <p:nvSpPr>
          <p:cNvPr id="303" name="Arrow: Up 302">
            <a:extLst>
              <a:ext uri="{FF2B5EF4-FFF2-40B4-BE49-F238E27FC236}">
                <a16:creationId xmlns:a16="http://schemas.microsoft.com/office/drawing/2014/main" id="{1AEBE286-009D-47F2-9864-DEE3E35D12C1}"/>
              </a:ext>
            </a:extLst>
          </p:cNvPr>
          <p:cNvSpPr/>
          <p:nvPr/>
        </p:nvSpPr>
        <p:spPr>
          <a:xfrm>
            <a:off x="9737891"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8" name="Arrow: Up 317">
            <a:extLst>
              <a:ext uri="{FF2B5EF4-FFF2-40B4-BE49-F238E27FC236}">
                <a16:creationId xmlns:a16="http://schemas.microsoft.com/office/drawing/2014/main" id="{9605156C-B053-44BB-888A-41A711FF62BD}"/>
              </a:ext>
            </a:extLst>
          </p:cNvPr>
          <p:cNvSpPr/>
          <p:nvPr/>
        </p:nvSpPr>
        <p:spPr>
          <a:xfrm>
            <a:off x="97380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2C46FAF7-A198-4F11-8ADB-D7041F1C8741}"/>
              </a:ext>
            </a:extLst>
          </p:cNvPr>
          <p:cNvGrpSpPr/>
          <p:nvPr/>
        </p:nvGrpSpPr>
        <p:grpSpPr>
          <a:xfrm>
            <a:off x="7832757" y="5518562"/>
            <a:ext cx="1068497" cy="846713"/>
            <a:chOff x="7832757" y="5518562"/>
            <a:chExt cx="1068497" cy="846713"/>
          </a:xfrm>
        </p:grpSpPr>
        <p:pic>
          <p:nvPicPr>
            <p:cNvPr id="335" name="Picture 334" descr="A picture containing flower&#10;&#10;Description automatically generated">
              <a:extLst>
                <a:ext uri="{FF2B5EF4-FFF2-40B4-BE49-F238E27FC236}">
                  <a16:creationId xmlns:a16="http://schemas.microsoft.com/office/drawing/2014/main" id="{DE490CD7-3AF9-440A-864F-D18709BEA3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5518562"/>
              <a:ext cx="1068497" cy="846713"/>
            </a:xfrm>
            <a:prstGeom prst="rect">
              <a:avLst/>
            </a:prstGeom>
          </p:spPr>
        </p:pic>
        <p:sp>
          <p:nvSpPr>
            <p:cNvPr id="336" name="TextBox 335">
              <a:extLst>
                <a:ext uri="{FF2B5EF4-FFF2-40B4-BE49-F238E27FC236}">
                  <a16:creationId xmlns:a16="http://schemas.microsoft.com/office/drawing/2014/main" id="{0665FB81-F038-40D9-B0C0-2D24043F6868}"/>
                </a:ext>
              </a:extLst>
            </p:cNvPr>
            <p:cNvSpPr txBox="1"/>
            <p:nvPr/>
          </p:nvSpPr>
          <p:spPr>
            <a:xfrm>
              <a:off x="7988897" y="5613222"/>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F</a:t>
              </a:r>
            </a:p>
          </p:txBody>
        </p:sp>
      </p:grpSp>
      <p:sp>
        <p:nvSpPr>
          <p:cNvPr id="343" name="Arrow: Up 342">
            <a:extLst>
              <a:ext uri="{FF2B5EF4-FFF2-40B4-BE49-F238E27FC236}">
                <a16:creationId xmlns:a16="http://schemas.microsoft.com/office/drawing/2014/main" id="{6E6996F4-A194-440C-8EA1-5372E58D2F28}"/>
              </a:ext>
            </a:extLst>
          </p:cNvPr>
          <p:cNvSpPr/>
          <p:nvPr/>
        </p:nvSpPr>
        <p:spPr>
          <a:xfrm rot="10800000">
            <a:off x="6670800" y="4451272"/>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62" name="Picture 361" descr="A picture containing flower&#10;&#10;Description automatically generated">
            <a:extLst>
              <a:ext uri="{FF2B5EF4-FFF2-40B4-BE49-F238E27FC236}">
                <a16:creationId xmlns:a16="http://schemas.microsoft.com/office/drawing/2014/main" id="{3AA62423-48EF-45B5-948D-F2300D3B25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400" y="4658400"/>
            <a:ext cx="1068497" cy="846713"/>
          </a:xfrm>
          <a:prstGeom prst="rect">
            <a:avLst/>
          </a:prstGeom>
        </p:spPr>
      </p:pic>
      <p:sp>
        <p:nvSpPr>
          <p:cNvPr id="159" name="Arrow: Up 158">
            <a:extLst>
              <a:ext uri="{FF2B5EF4-FFF2-40B4-BE49-F238E27FC236}">
                <a16:creationId xmlns:a16="http://schemas.microsoft.com/office/drawing/2014/main" id="{A9F7162E-04D0-4289-A9E3-1D308C396A63}"/>
              </a:ext>
            </a:extLst>
          </p:cNvPr>
          <p:cNvSpPr/>
          <p:nvPr/>
        </p:nvSpPr>
        <p:spPr>
          <a:xfrm>
            <a:off x="2117833"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8" name="Arrow: Up 147">
            <a:extLst>
              <a:ext uri="{FF2B5EF4-FFF2-40B4-BE49-F238E27FC236}">
                <a16:creationId xmlns:a16="http://schemas.microsoft.com/office/drawing/2014/main" id="{4BFE558D-FA69-4D8D-9C93-B1DF2189AB2B}"/>
              </a:ext>
            </a:extLst>
          </p:cNvPr>
          <p:cNvSpPr/>
          <p:nvPr/>
        </p:nvSpPr>
        <p:spPr>
          <a:xfrm rot="5400000">
            <a:off x="10521223" y="216710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1" name="Arrow: Up 150">
            <a:extLst>
              <a:ext uri="{FF2B5EF4-FFF2-40B4-BE49-F238E27FC236}">
                <a16:creationId xmlns:a16="http://schemas.microsoft.com/office/drawing/2014/main" id="{0D3DA69B-169C-402D-A062-BE7C53608B01}"/>
              </a:ext>
            </a:extLst>
          </p:cNvPr>
          <p:cNvSpPr/>
          <p:nvPr/>
        </p:nvSpPr>
        <p:spPr>
          <a:xfrm rot="5400000">
            <a:off x="10523139" y="401261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2" name="Arrow: Up 151">
            <a:extLst>
              <a:ext uri="{FF2B5EF4-FFF2-40B4-BE49-F238E27FC236}">
                <a16:creationId xmlns:a16="http://schemas.microsoft.com/office/drawing/2014/main" id="{F2BBD8F3-CDF8-4A30-BA9A-1EF5F585FA12}"/>
              </a:ext>
            </a:extLst>
          </p:cNvPr>
          <p:cNvSpPr/>
          <p:nvPr/>
        </p:nvSpPr>
        <p:spPr>
          <a:xfrm rot="5400000">
            <a:off x="90144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3" name="Arrow: Up 152">
            <a:extLst>
              <a:ext uri="{FF2B5EF4-FFF2-40B4-BE49-F238E27FC236}">
                <a16:creationId xmlns:a16="http://schemas.microsoft.com/office/drawing/2014/main" id="{508EA8E1-8ABD-4592-A52D-C3172B2104A8}"/>
              </a:ext>
            </a:extLst>
          </p:cNvPr>
          <p:cNvSpPr/>
          <p:nvPr/>
        </p:nvSpPr>
        <p:spPr>
          <a:xfrm rot="5400000">
            <a:off x="90144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4" name="Arrow: Up 153">
            <a:extLst>
              <a:ext uri="{FF2B5EF4-FFF2-40B4-BE49-F238E27FC236}">
                <a16:creationId xmlns:a16="http://schemas.microsoft.com/office/drawing/2014/main" id="{C6C14E7B-A48D-4877-98EA-DF04A9F8AE02}"/>
              </a:ext>
            </a:extLst>
          </p:cNvPr>
          <p:cNvSpPr/>
          <p:nvPr/>
        </p:nvSpPr>
        <p:spPr>
          <a:xfrm rot="5400000">
            <a:off x="90144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5" name="Arrow: Up 154">
            <a:extLst>
              <a:ext uri="{FF2B5EF4-FFF2-40B4-BE49-F238E27FC236}">
                <a16:creationId xmlns:a16="http://schemas.microsoft.com/office/drawing/2014/main" id="{CE81E58C-EEA5-4A86-AC5D-98EDF0AA59B2}"/>
              </a:ext>
            </a:extLst>
          </p:cNvPr>
          <p:cNvSpPr/>
          <p:nvPr/>
        </p:nvSpPr>
        <p:spPr>
          <a:xfrm rot="5400000">
            <a:off x="9015721"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6" name="Arrow: Up 155">
            <a:extLst>
              <a:ext uri="{FF2B5EF4-FFF2-40B4-BE49-F238E27FC236}">
                <a16:creationId xmlns:a16="http://schemas.microsoft.com/office/drawing/2014/main" id="{7DDFD9C5-EB63-433A-8C41-19ACFC6C4E3A}"/>
              </a:ext>
            </a:extLst>
          </p:cNvPr>
          <p:cNvSpPr/>
          <p:nvPr/>
        </p:nvSpPr>
        <p:spPr>
          <a:xfrm rot="5400000">
            <a:off x="7462800" y="37687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7" name="Arrow: Up 156">
            <a:extLst>
              <a:ext uri="{FF2B5EF4-FFF2-40B4-BE49-F238E27FC236}">
                <a16:creationId xmlns:a16="http://schemas.microsoft.com/office/drawing/2014/main" id="{4541264A-E618-4F18-B279-44C4D51B1448}"/>
              </a:ext>
            </a:extLst>
          </p:cNvPr>
          <p:cNvSpPr/>
          <p:nvPr/>
        </p:nvSpPr>
        <p:spPr>
          <a:xfrm rot="5400000">
            <a:off x="7462800"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8" name="Arrow: Up 157">
            <a:extLst>
              <a:ext uri="{FF2B5EF4-FFF2-40B4-BE49-F238E27FC236}">
                <a16:creationId xmlns:a16="http://schemas.microsoft.com/office/drawing/2014/main" id="{8C6F15F0-A01A-4B24-A42C-EF02A57F50AC}"/>
              </a:ext>
            </a:extLst>
          </p:cNvPr>
          <p:cNvSpPr/>
          <p:nvPr/>
        </p:nvSpPr>
        <p:spPr>
          <a:xfrm rot="5400000">
            <a:off x="7462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0" name="Arrow: Up 159">
            <a:extLst>
              <a:ext uri="{FF2B5EF4-FFF2-40B4-BE49-F238E27FC236}">
                <a16:creationId xmlns:a16="http://schemas.microsoft.com/office/drawing/2014/main" id="{127AA0EE-ED6A-40A4-A392-CFFA09CFE529}"/>
              </a:ext>
            </a:extLst>
          </p:cNvPr>
          <p:cNvSpPr/>
          <p:nvPr/>
        </p:nvSpPr>
        <p:spPr>
          <a:xfrm rot="5400000">
            <a:off x="7462800" y="401521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1" name="Arrow: Up 160">
            <a:extLst>
              <a:ext uri="{FF2B5EF4-FFF2-40B4-BE49-F238E27FC236}">
                <a16:creationId xmlns:a16="http://schemas.microsoft.com/office/drawing/2014/main" id="{D1673E80-5953-4E85-AB8A-0C9674B621C7}"/>
              </a:ext>
            </a:extLst>
          </p:cNvPr>
          <p:cNvSpPr/>
          <p:nvPr/>
        </p:nvSpPr>
        <p:spPr>
          <a:xfrm rot="5400000">
            <a:off x="746287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2" name="Arrow: Up 161">
            <a:extLst>
              <a:ext uri="{FF2B5EF4-FFF2-40B4-BE49-F238E27FC236}">
                <a16:creationId xmlns:a16="http://schemas.microsoft.com/office/drawing/2014/main" id="{5B4C6515-CF52-4166-9963-9FF41748DE5C}"/>
              </a:ext>
            </a:extLst>
          </p:cNvPr>
          <p:cNvSpPr/>
          <p:nvPr/>
        </p:nvSpPr>
        <p:spPr>
          <a:xfrm rot="16200000">
            <a:off x="5879563" y="37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5" name="Arrow: Up 164">
            <a:extLst>
              <a:ext uri="{FF2B5EF4-FFF2-40B4-BE49-F238E27FC236}">
                <a16:creationId xmlns:a16="http://schemas.microsoft.com/office/drawing/2014/main" id="{3DCB9B8C-A727-4CF2-A035-2CFEF5EA5F06}"/>
              </a:ext>
            </a:extLst>
          </p:cNvPr>
          <p:cNvSpPr/>
          <p:nvPr/>
        </p:nvSpPr>
        <p:spPr>
          <a:xfrm rot="16200000">
            <a:off x="5878800" y="1239004"/>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6" name="Arrow: Up 165">
            <a:extLst>
              <a:ext uri="{FF2B5EF4-FFF2-40B4-BE49-F238E27FC236}">
                <a16:creationId xmlns:a16="http://schemas.microsoft.com/office/drawing/2014/main" id="{B1560497-111B-41C0-B4AD-30ABB8986A71}"/>
              </a:ext>
            </a:extLst>
          </p:cNvPr>
          <p:cNvSpPr/>
          <p:nvPr/>
        </p:nvSpPr>
        <p:spPr>
          <a:xfrm rot="16200000">
            <a:off x="58788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7" name="Arrow: Up 166">
            <a:extLst>
              <a:ext uri="{FF2B5EF4-FFF2-40B4-BE49-F238E27FC236}">
                <a16:creationId xmlns:a16="http://schemas.microsoft.com/office/drawing/2014/main" id="{AE2F17B6-D3D8-4F8C-8C94-164C424DCB32}"/>
              </a:ext>
            </a:extLst>
          </p:cNvPr>
          <p:cNvSpPr/>
          <p:nvPr/>
        </p:nvSpPr>
        <p:spPr>
          <a:xfrm rot="16200000">
            <a:off x="4395600" y="123900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8" name="Arrow: Up 167">
            <a:extLst>
              <a:ext uri="{FF2B5EF4-FFF2-40B4-BE49-F238E27FC236}">
                <a16:creationId xmlns:a16="http://schemas.microsoft.com/office/drawing/2014/main" id="{46F1191D-CA9D-4B64-B13A-434C3E2B208E}"/>
              </a:ext>
            </a:extLst>
          </p:cNvPr>
          <p:cNvSpPr/>
          <p:nvPr/>
        </p:nvSpPr>
        <p:spPr>
          <a:xfrm rot="16200000">
            <a:off x="4393762"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9" name="Arrow: Up 168">
            <a:extLst>
              <a:ext uri="{FF2B5EF4-FFF2-40B4-BE49-F238E27FC236}">
                <a16:creationId xmlns:a16="http://schemas.microsoft.com/office/drawing/2014/main" id="{92C127CC-9C9E-4F11-8126-F2B7C86D1E07}"/>
              </a:ext>
            </a:extLst>
          </p:cNvPr>
          <p:cNvSpPr/>
          <p:nvPr/>
        </p:nvSpPr>
        <p:spPr>
          <a:xfrm rot="16200000">
            <a:off x="43956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0" name="Arrow: Up 169">
            <a:extLst>
              <a:ext uri="{FF2B5EF4-FFF2-40B4-BE49-F238E27FC236}">
                <a16:creationId xmlns:a16="http://schemas.microsoft.com/office/drawing/2014/main" id="{3FED710F-4139-43C3-864A-28C8F671A198}"/>
              </a:ext>
            </a:extLst>
          </p:cNvPr>
          <p:cNvSpPr/>
          <p:nvPr/>
        </p:nvSpPr>
        <p:spPr>
          <a:xfrm rot="16200000">
            <a:off x="439376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1" name="Arrow: Up 170">
            <a:extLst>
              <a:ext uri="{FF2B5EF4-FFF2-40B4-BE49-F238E27FC236}">
                <a16:creationId xmlns:a16="http://schemas.microsoft.com/office/drawing/2014/main" id="{5E1C7ED0-068A-4DED-B612-A0EE665E0DCD}"/>
              </a:ext>
            </a:extLst>
          </p:cNvPr>
          <p:cNvSpPr/>
          <p:nvPr/>
        </p:nvSpPr>
        <p:spPr>
          <a:xfrm rot="16200000">
            <a:off x="2895159"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2" name="Arrow: Up 171">
            <a:extLst>
              <a:ext uri="{FF2B5EF4-FFF2-40B4-BE49-F238E27FC236}">
                <a16:creationId xmlns:a16="http://schemas.microsoft.com/office/drawing/2014/main" id="{5E8553D3-8504-444A-9CAF-07B1ADA98D1B}"/>
              </a:ext>
            </a:extLst>
          </p:cNvPr>
          <p:cNvSpPr/>
          <p:nvPr/>
        </p:nvSpPr>
        <p:spPr>
          <a:xfrm rot="16200000">
            <a:off x="2895158"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3" name="Arrow: Up 172">
            <a:extLst>
              <a:ext uri="{FF2B5EF4-FFF2-40B4-BE49-F238E27FC236}">
                <a16:creationId xmlns:a16="http://schemas.microsoft.com/office/drawing/2014/main" id="{8056B412-C109-4B18-8318-EB81B3D4BC73}"/>
              </a:ext>
            </a:extLst>
          </p:cNvPr>
          <p:cNvSpPr/>
          <p:nvPr/>
        </p:nvSpPr>
        <p:spPr>
          <a:xfrm rot="16200000">
            <a:off x="289505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4" name="Arrow: Up 173">
            <a:extLst>
              <a:ext uri="{FF2B5EF4-FFF2-40B4-BE49-F238E27FC236}">
                <a16:creationId xmlns:a16="http://schemas.microsoft.com/office/drawing/2014/main" id="{79DA608A-0369-4C52-BD83-68C61EFE65D8}"/>
              </a:ext>
            </a:extLst>
          </p:cNvPr>
          <p:cNvSpPr/>
          <p:nvPr/>
        </p:nvSpPr>
        <p:spPr>
          <a:xfrm rot="16200000">
            <a:off x="1363503" y="309543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5" name="Arrow: Up 174">
            <a:extLst>
              <a:ext uri="{FF2B5EF4-FFF2-40B4-BE49-F238E27FC236}">
                <a16:creationId xmlns:a16="http://schemas.microsoft.com/office/drawing/2014/main" id="{3F1174A7-9530-40E8-A69A-F2983833E528}"/>
              </a:ext>
            </a:extLst>
          </p:cNvPr>
          <p:cNvSpPr/>
          <p:nvPr/>
        </p:nvSpPr>
        <p:spPr>
          <a:xfrm rot="16200000">
            <a:off x="1363502"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8" name="Arrow: Up 177">
            <a:extLst>
              <a:ext uri="{FF2B5EF4-FFF2-40B4-BE49-F238E27FC236}">
                <a16:creationId xmlns:a16="http://schemas.microsoft.com/office/drawing/2014/main" id="{82A93291-0A8D-46D9-A208-B0AD333B75C2}"/>
              </a:ext>
            </a:extLst>
          </p:cNvPr>
          <p:cNvSpPr/>
          <p:nvPr/>
        </p:nvSpPr>
        <p:spPr>
          <a:xfrm rot="16200000">
            <a:off x="58788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9" name="Arrow: Up 178">
            <a:extLst>
              <a:ext uri="{FF2B5EF4-FFF2-40B4-BE49-F238E27FC236}">
                <a16:creationId xmlns:a16="http://schemas.microsoft.com/office/drawing/2014/main" id="{AAD18E3E-9C52-4491-BFF1-A92140158426}"/>
              </a:ext>
            </a:extLst>
          </p:cNvPr>
          <p:cNvSpPr/>
          <p:nvPr/>
        </p:nvSpPr>
        <p:spPr>
          <a:xfrm rot="5400000">
            <a:off x="5878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0" name="Arrow: Up 179">
            <a:extLst>
              <a:ext uri="{FF2B5EF4-FFF2-40B4-BE49-F238E27FC236}">
                <a16:creationId xmlns:a16="http://schemas.microsoft.com/office/drawing/2014/main" id="{626DB6E0-636E-49B4-BD53-7A3DD0B367FF}"/>
              </a:ext>
            </a:extLst>
          </p:cNvPr>
          <p:cNvSpPr/>
          <p:nvPr/>
        </p:nvSpPr>
        <p:spPr>
          <a:xfrm rot="5400000">
            <a:off x="58788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81" name="Picture 180" descr="background rectangle">
            <a:extLst>
              <a:ext uri="{FF2B5EF4-FFF2-40B4-BE49-F238E27FC236}">
                <a16:creationId xmlns:a16="http://schemas.microsoft.com/office/drawing/2014/main" id="{C5144F02-E29C-45F1-B5EF-FF91BC60A053}"/>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4041"/>
            <a:ext cx="3628511" cy="869950"/>
          </a:xfrm>
          <a:prstGeom prst="rect">
            <a:avLst/>
          </a:prstGeom>
        </p:spPr>
      </p:pic>
      <p:sp>
        <p:nvSpPr>
          <p:cNvPr id="183" name="Title 3">
            <a:extLst>
              <a:ext uri="{FF2B5EF4-FFF2-40B4-BE49-F238E27FC236}">
                <a16:creationId xmlns:a16="http://schemas.microsoft.com/office/drawing/2014/main" id="{CCDB0641-A874-412A-8288-30BD9985910C}"/>
              </a:ext>
            </a:extLst>
          </p:cNvPr>
          <p:cNvSpPr>
            <a:spLocks noGrp="1"/>
          </p:cNvSpPr>
          <p:nvPr>
            <p:ph type="title"/>
          </p:nvPr>
        </p:nvSpPr>
        <p:spPr>
          <a:xfrm>
            <a:off x="0" y="294041"/>
            <a:ext cx="3671256" cy="707849"/>
          </a:xfrm>
        </p:spPr>
        <p:txBody>
          <a:bodyPr>
            <a:normAutofit/>
          </a:bodyPr>
          <a:lstStyle/>
          <a:p>
            <a:r>
              <a:rPr lang="en-GB" sz="3000" b="1" dirty="0" err="1">
                <a:solidFill>
                  <a:schemeClr val="bg1"/>
                </a:solidFill>
              </a:rPr>
              <a:t>Finde</a:t>
            </a:r>
            <a:r>
              <a:rPr lang="en-GB" sz="3000" b="1" dirty="0">
                <a:solidFill>
                  <a:schemeClr val="bg1"/>
                </a:solidFill>
              </a:rPr>
              <a:t> die </a:t>
            </a:r>
            <a:r>
              <a:rPr lang="en-GB" sz="3000" b="1" dirty="0" err="1">
                <a:solidFill>
                  <a:schemeClr val="bg1"/>
                </a:solidFill>
              </a:rPr>
              <a:t>Fliege</a:t>
            </a:r>
            <a:r>
              <a:rPr lang="en-GB" sz="3000" b="1" dirty="0">
                <a:solidFill>
                  <a:schemeClr val="bg1"/>
                </a:solidFill>
              </a:rPr>
              <a:t>!</a:t>
            </a:r>
          </a:p>
        </p:txBody>
      </p:sp>
      <p:sp>
        <p:nvSpPr>
          <p:cNvPr id="4" name="TextBox 3">
            <a:extLst>
              <a:ext uri="{FF2B5EF4-FFF2-40B4-BE49-F238E27FC236}">
                <a16:creationId xmlns:a16="http://schemas.microsoft.com/office/drawing/2014/main" id="{D841C36F-F658-4076-BB30-FA341785C1A0}"/>
              </a:ext>
            </a:extLst>
          </p:cNvPr>
          <p:cNvSpPr txBox="1"/>
          <p:nvPr/>
        </p:nvSpPr>
        <p:spPr>
          <a:xfrm>
            <a:off x="5857485" y="283986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89" name="TextBox 188">
            <a:extLst>
              <a:ext uri="{FF2B5EF4-FFF2-40B4-BE49-F238E27FC236}">
                <a16:creationId xmlns:a16="http://schemas.microsoft.com/office/drawing/2014/main" id="{BF30FC84-583F-4613-B19B-AB3BA4235083}"/>
              </a:ext>
            </a:extLst>
          </p:cNvPr>
          <p:cNvSpPr txBox="1"/>
          <p:nvPr/>
        </p:nvSpPr>
        <p:spPr>
          <a:xfrm>
            <a:off x="6508411"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2" name="TextBox 191">
            <a:extLst>
              <a:ext uri="{FF2B5EF4-FFF2-40B4-BE49-F238E27FC236}">
                <a16:creationId xmlns:a16="http://schemas.microsoft.com/office/drawing/2014/main" id="{AA20CAD6-FB1B-41A7-AC63-3F3527D5A47A}"/>
              </a:ext>
            </a:extLst>
          </p:cNvPr>
          <p:cNvSpPr txBox="1"/>
          <p:nvPr/>
        </p:nvSpPr>
        <p:spPr>
          <a:xfrm>
            <a:off x="6547814"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5" name="TextBox 194">
            <a:extLst>
              <a:ext uri="{FF2B5EF4-FFF2-40B4-BE49-F238E27FC236}">
                <a16:creationId xmlns:a16="http://schemas.microsoft.com/office/drawing/2014/main" id="{383E3A80-0D54-4D74-9129-11F3592B4B49}"/>
              </a:ext>
            </a:extLst>
          </p:cNvPr>
          <p:cNvSpPr txBox="1"/>
          <p:nvPr/>
        </p:nvSpPr>
        <p:spPr>
          <a:xfrm>
            <a:off x="7450113" y="1054821"/>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6" name="TextBox 195">
            <a:extLst>
              <a:ext uri="{FF2B5EF4-FFF2-40B4-BE49-F238E27FC236}">
                <a16:creationId xmlns:a16="http://schemas.microsoft.com/office/drawing/2014/main" id="{AEDCA9B2-54A0-45CD-A6E9-D48B0EC38795}"/>
              </a:ext>
            </a:extLst>
          </p:cNvPr>
          <p:cNvSpPr txBox="1"/>
          <p:nvPr/>
        </p:nvSpPr>
        <p:spPr>
          <a:xfrm>
            <a:off x="8987692" y="103533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7" name="TextBox 196">
            <a:extLst>
              <a:ext uri="{FF2B5EF4-FFF2-40B4-BE49-F238E27FC236}">
                <a16:creationId xmlns:a16="http://schemas.microsoft.com/office/drawing/2014/main" id="{1EC4153A-96D9-4F9C-A602-DA52FED9BFF6}"/>
              </a:ext>
            </a:extLst>
          </p:cNvPr>
          <p:cNvSpPr txBox="1"/>
          <p:nvPr/>
        </p:nvSpPr>
        <p:spPr>
          <a:xfrm>
            <a:off x="9617611"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0" name="TextBox 199">
            <a:extLst>
              <a:ext uri="{FF2B5EF4-FFF2-40B4-BE49-F238E27FC236}">
                <a16:creationId xmlns:a16="http://schemas.microsoft.com/office/drawing/2014/main" id="{334BCBBC-39B6-4E39-B884-B1F4D2F529CC}"/>
              </a:ext>
            </a:extLst>
          </p:cNvPr>
          <p:cNvSpPr txBox="1"/>
          <p:nvPr/>
        </p:nvSpPr>
        <p:spPr>
          <a:xfrm>
            <a:off x="8046605" y="5305058"/>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2" name="TextBox 201">
            <a:extLst>
              <a:ext uri="{FF2B5EF4-FFF2-40B4-BE49-F238E27FC236}">
                <a16:creationId xmlns:a16="http://schemas.microsoft.com/office/drawing/2014/main" id="{39D2CD46-A5BE-4A31-8FA7-AF2D40A6680C}"/>
              </a:ext>
            </a:extLst>
          </p:cNvPr>
          <p:cNvSpPr txBox="1"/>
          <p:nvPr/>
        </p:nvSpPr>
        <p:spPr>
          <a:xfrm>
            <a:off x="8984044" y="3798183"/>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3" name="TextBox 202">
            <a:extLst>
              <a:ext uri="{FF2B5EF4-FFF2-40B4-BE49-F238E27FC236}">
                <a16:creationId xmlns:a16="http://schemas.microsoft.com/office/drawing/2014/main" id="{C89C1C6A-9D0B-4A6D-8B14-CCE867EF8AA7}"/>
              </a:ext>
            </a:extLst>
          </p:cNvPr>
          <p:cNvSpPr txBox="1"/>
          <p:nvPr/>
        </p:nvSpPr>
        <p:spPr>
          <a:xfrm>
            <a:off x="8053738"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4" name="TextBox 203">
            <a:extLst>
              <a:ext uri="{FF2B5EF4-FFF2-40B4-BE49-F238E27FC236}">
                <a16:creationId xmlns:a16="http://schemas.microsoft.com/office/drawing/2014/main" id="{7E02EDB5-72A0-4769-A5F7-F6E23753C7EE}"/>
              </a:ext>
            </a:extLst>
          </p:cNvPr>
          <p:cNvSpPr txBox="1"/>
          <p:nvPr/>
        </p:nvSpPr>
        <p:spPr>
          <a:xfrm>
            <a:off x="5974785" y="1224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5" name="TextBox 204">
            <a:extLst>
              <a:ext uri="{FF2B5EF4-FFF2-40B4-BE49-F238E27FC236}">
                <a16:creationId xmlns:a16="http://schemas.microsoft.com/office/drawing/2014/main" id="{88E5DD84-4F33-4102-8C0E-AB42FEEEA157}"/>
              </a:ext>
            </a:extLst>
          </p:cNvPr>
          <p:cNvSpPr txBox="1"/>
          <p:nvPr/>
        </p:nvSpPr>
        <p:spPr>
          <a:xfrm>
            <a:off x="4472465" y="103533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6" name="TextBox 205">
            <a:extLst>
              <a:ext uri="{FF2B5EF4-FFF2-40B4-BE49-F238E27FC236}">
                <a16:creationId xmlns:a16="http://schemas.microsoft.com/office/drawing/2014/main" id="{7FD99F9D-8221-4515-85D8-5D3682919585}"/>
              </a:ext>
            </a:extLst>
          </p:cNvPr>
          <p:cNvSpPr txBox="1"/>
          <p:nvPr/>
        </p:nvSpPr>
        <p:spPr>
          <a:xfrm>
            <a:off x="3501209"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7" name="TextBox 206">
            <a:extLst>
              <a:ext uri="{FF2B5EF4-FFF2-40B4-BE49-F238E27FC236}">
                <a16:creationId xmlns:a16="http://schemas.microsoft.com/office/drawing/2014/main" id="{23049DC6-9AB6-482C-BB39-D0107E651803}"/>
              </a:ext>
            </a:extLst>
          </p:cNvPr>
          <p:cNvSpPr txBox="1"/>
          <p:nvPr/>
        </p:nvSpPr>
        <p:spPr>
          <a:xfrm>
            <a:off x="2967222" y="288111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8" name="TextBox 207">
            <a:extLst>
              <a:ext uri="{FF2B5EF4-FFF2-40B4-BE49-F238E27FC236}">
                <a16:creationId xmlns:a16="http://schemas.microsoft.com/office/drawing/2014/main" id="{43A9CD72-FDA3-4784-B052-CB4F6A2B8C30}"/>
              </a:ext>
            </a:extLst>
          </p:cNvPr>
          <p:cNvSpPr txBox="1"/>
          <p:nvPr/>
        </p:nvSpPr>
        <p:spPr>
          <a:xfrm>
            <a:off x="1986016"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17" name="TextBox 216">
            <a:extLst>
              <a:ext uri="{FF2B5EF4-FFF2-40B4-BE49-F238E27FC236}">
                <a16:creationId xmlns:a16="http://schemas.microsoft.com/office/drawing/2014/main" id="{ACC236DF-8ADD-4275-9948-C5005DB78DC5}"/>
              </a:ext>
            </a:extLst>
          </p:cNvPr>
          <p:cNvSpPr txBox="1"/>
          <p:nvPr/>
        </p:nvSpPr>
        <p:spPr>
          <a:xfrm>
            <a:off x="1452001" y="472104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18" name="TextBox 217">
            <a:extLst>
              <a:ext uri="{FF2B5EF4-FFF2-40B4-BE49-F238E27FC236}">
                <a16:creationId xmlns:a16="http://schemas.microsoft.com/office/drawing/2014/main" id="{00D50900-EC64-44C7-9B02-866763B27B2B}"/>
              </a:ext>
            </a:extLst>
          </p:cNvPr>
          <p:cNvSpPr txBox="1"/>
          <p:nvPr/>
        </p:nvSpPr>
        <p:spPr>
          <a:xfrm>
            <a:off x="1936846" y="44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19" name="TextBox 218">
            <a:extLst>
              <a:ext uri="{FF2B5EF4-FFF2-40B4-BE49-F238E27FC236}">
                <a16:creationId xmlns:a16="http://schemas.microsoft.com/office/drawing/2014/main" id="{F85800BD-FF5F-4279-992D-4FD9E519722B}"/>
              </a:ext>
            </a:extLst>
          </p:cNvPr>
          <p:cNvSpPr txBox="1"/>
          <p:nvPr/>
        </p:nvSpPr>
        <p:spPr>
          <a:xfrm>
            <a:off x="4472464" y="380974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0" name="TextBox 219">
            <a:extLst>
              <a:ext uri="{FF2B5EF4-FFF2-40B4-BE49-F238E27FC236}">
                <a16:creationId xmlns:a16="http://schemas.microsoft.com/office/drawing/2014/main" id="{385B6423-3908-4A4A-B052-5EB654860FAC}"/>
              </a:ext>
            </a:extLst>
          </p:cNvPr>
          <p:cNvSpPr txBox="1"/>
          <p:nvPr/>
        </p:nvSpPr>
        <p:spPr>
          <a:xfrm>
            <a:off x="5064676" y="53064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1" name="TextBox 220">
            <a:extLst>
              <a:ext uri="{FF2B5EF4-FFF2-40B4-BE49-F238E27FC236}">
                <a16:creationId xmlns:a16="http://schemas.microsoft.com/office/drawing/2014/main" id="{6C92FC13-2333-47F9-BD87-AF89E3157B0D}"/>
              </a:ext>
            </a:extLst>
          </p:cNvPr>
          <p:cNvSpPr txBox="1"/>
          <p:nvPr/>
        </p:nvSpPr>
        <p:spPr>
          <a:xfrm>
            <a:off x="9583782" y="35568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2" name="TextBox 221">
            <a:extLst>
              <a:ext uri="{FF2B5EF4-FFF2-40B4-BE49-F238E27FC236}">
                <a16:creationId xmlns:a16="http://schemas.microsoft.com/office/drawing/2014/main" id="{795B8AD0-C7EB-48D3-9A15-1A90510BC74A}"/>
              </a:ext>
            </a:extLst>
          </p:cNvPr>
          <p:cNvSpPr txBox="1"/>
          <p:nvPr/>
        </p:nvSpPr>
        <p:spPr>
          <a:xfrm>
            <a:off x="7440633" y="3798183"/>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4" name="TextBox 223">
            <a:extLst>
              <a:ext uri="{FF2B5EF4-FFF2-40B4-BE49-F238E27FC236}">
                <a16:creationId xmlns:a16="http://schemas.microsoft.com/office/drawing/2014/main" id="{B0A08685-B07D-4D9F-B116-1F98E4AB373E}"/>
              </a:ext>
            </a:extLst>
          </p:cNvPr>
          <p:cNvSpPr txBox="1"/>
          <p:nvPr/>
        </p:nvSpPr>
        <p:spPr>
          <a:xfrm>
            <a:off x="5976000" y="98536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5" name="TextBox 224">
            <a:extLst>
              <a:ext uri="{FF2B5EF4-FFF2-40B4-BE49-F238E27FC236}">
                <a16:creationId xmlns:a16="http://schemas.microsoft.com/office/drawing/2014/main" id="{FD8B8C04-CB38-4F85-B8C7-EF5B9FA94830}"/>
              </a:ext>
            </a:extLst>
          </p:cNvPr>
          <p:cNvSpPr txBox="1"/>
          <p:nvPr/>
        </p:nvSpPr>
        <p:spPr>
          <a:xfrm>
            <a:off x="8050250" y="167219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6" name="TextBox 225">
            <a:extLst>
              <a:ext uri="{FF2B5EF4-FFF2-40B4-BE49-F238E27FC236}">
                <a16:creationId xmlns:a16="http://schemas.microsoft.com/office/drawing/2014/main" id="{7B488AEA-8230-40DF-AA7B-AF0E5432B29A}"/>
              </a:ext>
            </a:extLst>
          </p:cNvPr>
          <p:cNvSpPr txBox="1"/>
          <p:nvPr/>
        </p:nvSpPr>
        <p:spPr>
          <a:xfrm>
            <a:off x="5963388" y="475520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7" name="TextBox 226">
            <a:extLst>
              <a:ext uri="{FF2B5EF4-FFF2-40B4-BE49-F238E27FC236}">
                <a16:creationId xmlns:a16="http://schemas.microsoft.com/office/drawing/2014/main" id="{B8AF8882-6B43-4CF2-AC7F-4D9F7830273D}"/>
              </a:ext>
            </a:extLst>
          </p:cNvPr>
          <p:cNvSpPr txBox="1"/>
          <p:nvPr/>
        </p:nvSpPr>
        <p:spPr>
          <a:xfrm>
            <a:off x="4487747" y="1926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9" name="TextBox 228">
            <a:extLst>
              <a:ext uri="{FF2B5EF4-FFF2-40B4-BE49-F238E27FC236}">
                <a16:creationId xmlns:a16="http://schemas.microsoft.com/office/drawing/2014/main" id="{C2A1A198-BABE-49D3-98A8-F671D207F5A7}"/>
              </a:ext>
            </a:extLst>
          </p:cNvPr>
          <p:cNvSpPr txBox="1"/>
          <p:nvPr/>
        </p:nvSpPr>
        <p:spPr>
          <a:xfrm>
            <a:off x="1495108" y="286647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0" name="TextBox 229">
            <a:extLst>
              <a:ext uri="{FF2B5EF4-FFF2-40B4-BE49-F238E27FC236}">
                <a16:creationId xmlns:a16="http://schemas.microsoft.com/office/drawing/2014/main" id="{51EF46F4-85FB-4236-843C-B9D9BD845C99}"/>
              </a:ext>
            </a:extLst>
          </p:cNvPr>
          <p:cNvSpPr txBox="1"/>
          <p:nvPr/>
        </p:nvSpPr>
        <p:spPr>
          <a:xfrm>
            <a:off x="3020992"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1" name="TextBox 230">
            <a:extLst>
              <a:ext uri="{FF2B5EF4-FFF2-40B4-BE49-F238E27FC236}">
                <a16:creationId xmlns:a16="http://schemas.microsoft.com/office/drawing/2014/main" id="{E8095DA4-D6CD-49E3-88C4-4FC3A4A620E6}"/>
              </a:ext>
            </a:extLst>
          </p:cNvPr>
          <p:cNvSpPr txBox="1"/>
          <p:nvPr/>
        </p:nvSpPr>
        <p:spPr>
          <a:xfrm>
            <a:off x="4989872" y="7776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2" name="TextBox 231">
            <a:extLst>
              <a:ext uri="{FF2B5EF4-FFF2-40B4-BE49-F238E27FC236}">
                <a16:creationId xmlns:a16="http://schemas.microsoft.com/office/drawing/2014/main" id="{3E88B41D-AA30-4CCA-A0F3-666CD88BB59E}"/>
              </a:ext>
            </a:extLst>
          </p:cNvPr>
          <p:cNvSpPr txBox="1"/>
          <p:nvPr/>
        </p:nvSpPr>
        <p:spPr>
          <a:xfrm>
            <a:off x="6456303" y="776346"/>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3" name="TextBox 232">
            <a:extLst>
              <a:ext uri="{FF2B5EF4-FFF2-40B4-BE49-F238E27FC236}">
                <a16:creationId xmlns:a16="http://schemas.microsoft.com/office/drawing/2014/main" id="{6F7AAE6B-4153-4D55-A554-6656F85EFAFA}"/>
              </a:ext>
            </a:extLst>
          </p:cNvPr>
          <p:cNvSpPr txBox="1"/>
          <p:nvPr/>
        </p:nvSpPr>
        <p:spPr>
          <a:xfrm>
            <a:off x="7475489" y="12061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5" name="TextBox 234">
            <a:extLst>
              <a:ext uri="{FF2B5EF4-FFF2-40B4-BE49-F238E27FC236}">
                <a16:creationId xmlns:a16="http://schemas.microsoft.com/office/drawing/2014/main" id="{706558B0-3906-4062-A735-34FBA0A1D605}"/>
              </a:ext>
            </a:extLst>
          </p:cNvPr>
          <p:cNvSpPr txBox="1"/>
          <p:nvPr/>
        </p:nvSpPr>
        <p:spPr>
          <a:xfrm>
            <a:off x="7999397" y="7776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6" name="TextBox 235">
            <a:extLst>
              <a:ext uri="{FF2B5EF4-FFF2-40B4-BE49-F238E27FC236}">
                <a16:creationId xmlns:a16="http://schemas.microsoft.com/office/drawing/2014/main" id="{25AC78B8-1738-4D29-9589-F268978983A0}"/>
              </a:ext>
            </a:extLst>
          </p:cNvPr>
          <p:cNvSpPr txBox="1"/>
          <p:nvPr/>
        </p:nvSpPr>
        <p:spPr>
          <a:xfrm>
            <a:off x="10479952"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7" name="TextBox 236">
            <a:extLst>
              <a:ext uri="{FF2B5EF4-FFF2-40B4-BE49-F238E27FC236}">
                <a16:creationId xmlns:a16="http://schemas.microsoft.com/office/drawing/2014/main" id="{A74B0277-6B9F-4799-8F28-CCC0FBCB5C8A}"/>
              </a:ext>
            </a:extLst>
          </p:cNvPr>
          <p:cNvSpPr txBox="1"/>
          <p:nvPr/>
        </p:nvSpPr>
        <p:spPr>
          <a:xfrm>
            <a:off x="10526463" y="379818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8" name="TextBox 237">
            <a:extLst>
              <a:ext uri="{FF2B5EF4-FFF2-40B4-BE49-F238E27FC236}">
                <a16:creationId xmlns:a16="http://schemas.microsoft.com/office/drawing/2014/main" id="{8EA5399E-CF7B-4D9A-B726-249CC1962D48}"/>
              </a:ext>
            </a:extLst>
          </p:cNvPr>
          <p:cNvSpPr txBox="1"/>
          <p:nvPr/>
        </p:nvSpPr>
        <p:spPr>
          <a:xfrm>
            <a:off x="9027089" y="5217669"/>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9" name="TextBox 238">
            <a:extLst>
              <a:ext uri="{FF2B5EF4-FFF2-40B4-BE49-F238E27FC236}">
                <a16:creationId xmlns:a16="http://schemas.microsoft.com/office/drawing/2014/main" id="{8B1657EE-1AD7-4FDF-A02B-C7D7A432ABC1}"/>
              </a:ext>
            </a:extLst>
          </p:cNvPr>
          <p:cNvSpPr txBox="1"/>
          <p:nvPr/>
        </p:nvSpPr>
        <p:spPr>
          <a:xfrm>
            <a:off x="8001541" y="4410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0" name="TextBox 239">
            <a:extLst>
              <a:ext uri="{FF2B5EF4-FFF2-40B4-BE49-F238E27FC236}">
                <a16:creationId xmlns:a16="http://schemas.microsoft.com/office/drawing/2014/main" id="{8775A498-9C38-4375-85DB-4D5D7549139A}"/>
              </a:ext>
            </a:extLst>
          </p:cNvPr>
          <p:cNvSpPr txBox="1"/>
          <p:nvPr/>
        </p:nvSpPr>
        <p:spPr>
          <a:xfrm>
            <a:off x="8015811" y="35568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1" name="TextBox 240">
            <a:extLst>
              <a:ext uri="{FF2B5EF4-FFF2-40B4-BE49-F238E27FC236}">
                <a16:creationId xmlns:a16="http://schemas.microsoft.com/office/drawing/2014/main" id="{A320234E-98A7-4575-8F69-B55C0F73E6C3}"/>
              </a:ext>
            </a:extLst>
          </p:cNvPr>
          <p:cNvSpPr txBox="1"/>
          <p:nvPr/>
        </p:nvSpPr>
        <p:spPr>
          <a:xfrm>
            <a:off x="9038094" y="192418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3" name="TextBox 242">
            <a:extLst>
              <a:ext uri="{FF2B5EF4-FFF2-40B4-BE49-F238E27FC236}">
                <a16:creationId xmlns:a16="http://schemas.microsoft.com/office/drawing/2014/main" id="{3FF2AACD-070E-4873-94D3-96DE2B14CD41}"/>
              </a:ext>
            </a:extLst>
          </p:cNvPr>
          <p:cNvSpPr txBox="1"/>
          <p:nvPr/>
        </p:nvSpPr>
        <p:spPr>
          <a:xfrm>
            <a:off x="7462820" y="472438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4" name="TextBox 243">
            <a:extLst>
              <a:ext uri="{FF2B5EF4-FFF2-40B4-BE49-F238E27FC236}">
                <a16:creationId xmlns:a16="http://schemas.microsoft.com/office/drawing/2014/main" id="{F48754D6-A66F-4B17-BDF5-260EE21DFD1F}"/>
              </a:ext>
            </a:extLst>
          </p:cNvPr>
          <p:cNvSpPr txBox="1"/>
          <p:nvPr/>
        </p:nvSpPr>
        <p:spPr>
          <a:xfrm>
            <a:off x="4509633" y="4755204"/>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5" name="TextBox 244">
            <a:extLst>
              <a:ext uri="{FF2B5EF4-FFF2-40B4-BE49-F238E27FC236}">
                <a16:creationId xmlns:a16="http://schemas.microsoft.com/office/drawing/2014/main" id="{B3D5223A-D2EE-439E-A7A5-9B99493A9EF5}"/>
              </a:ext>
            </a:extLst>
          </p:cNvPr>
          <p:cNvSpPr txBox="1"/>
          <p:nvPr/>
        </p:nvSpPr>
        <p:spPr>
          <a:xfrm>
            <a:off x="3033347" y="3810521"/>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7" name="TextBox 246">
            <a:extLst>
              <a:ext uri="{FF2B5EF4-FFF2-40B4-BE49-F238E27FC236}">
                <a16:creationId xmlns:a16="http://schemas.microsoft.com/office/drawing/2014/main" id="{EB77AF06-02D4-4E91-A1C6-6B47CCF22385}"/>
              </a:ext>
            </a:extLst>
          </p:cNvPr>
          <p:cNvSpPr txBox="1"/>
          <p:nvPr/>
        </p:nvSpPr>
        <p:spPr>
          <a:xfrm>
            <a:off x="1903865" y="3556815"/>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1" name="TextBox 250">
            <a:extLst>
              <a:ext uri="{FF2B5EF4-FFF2-40B4-BE49-F238E27FC236}">
                <a16:creationId xmlns:a16="http://schemas.microsoft.com/office/drawing/2014/main" id="{06B6C43D-3EC5-41BB-8DE6-C78DED230D7F}"/>
              </a:ext>
            </a:extLst>
          </p:cNvPr>
          <p:cNvSpPr txBox="1"/>
          <p:nvPr/>
        </p:nvSpPr>
        <p:spPr>
          <a:xfrm>
            <a:off x="1935765" y="53064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2" name="TextBox 251">
            <a:extLst>
              <a:ext uri="{FF2B5EF4-FFF2-40B4-BE49-F238E27FC236}">
                <a16:creationId xmlns:a16="http://schemas.microsoft.com/office/drawing/2014/main" id="{0D508B47-C50B-4A6D-AD22-38CA25BEF2D0}"/>
              </a:ext>
            </a:extLst>
          </p:cNvPr>
          <p:cNvSpPr txBox="1"/>
          <p:nvPr/>
        </p:nvSpPr>
        <p:spPr>
          <a:xfrm>
            <a:off x="3501209" y="35568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54" name="TextBox 253">
            <a:extLst>
              <a:ext uri="{FF2B5EF4-FFF2-40B4-BE49-F238E27FC236}">
                <a16:creationId xmlns:a16="http://schemas.microsoft.com/office/drawing/2014/main" id="{17A8DC85-B427-4D08-ACDE-93E4AC3F1914}"/>
              </a:ext>
            </a:extLst>
          </p:cNvPr>
          <p:cNvSpPr txBox="1"/>
          <p:nvPr/>
        </p:nvSpPr>
        <p:spPr>
          <a:xfrm>
            <a:off x="3416371" y="2610865"/>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5" name="TextBox 254">
            <a:extLst>
              <a:ext uri="{FF2B5EF4-FFF2-40B4-BE49-F238E27FC236}">
                <a16:creationId xmlns:a16="http://schemas.microsoft.com/office/drawing/2014/main" id="{3715330A-B258-4738-AAFE-6F4A2A13A664}"/>
              </a:ext>
            </a:extLst>
          </p:cNvPr>
          <p:cNvSpPr txBox="1"/>
          <p:nvPr/>
        </p:nvSpPr>
        <p:spPr>
          <a:xfrm>
            <a:off x="4989035" y="1674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6" name="TextBox 255">
            <a:extLst>
              <a:ext uri="{FF2B5EF4-FFF2-40B4-BE49-F238E27FC236}">
                <a16:creationId xmlns:a16="http://schemas.microsoft.com/office/drawing/2014/main" id="{89015FD5-A29C-4BF9-836A-E204E7DB4EEE}"/>
              </a:ext>
            </a:extLst>
          </p:cNvPr>
          <p:cNvSpPr txBox="1"/>
          <p:nvPr/>
        </p:nvSpPr>
        <p:spPr>
          <a:xfrm>
            <a:off x="5976000"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7" name="TextBox 256">
            <a:extLst>
              <a:ext uri="{FF2B5EF4-FFF2-40B4-BE49-F238E27FC236}">
                <a16:creationId xmlns:a16="http://schemas.microsoft.com/office/drawing/2014/main" id="{E0156ABE-74AE-4F2A-9BFA-9C9FB598DECD}"/>
              </a:ext>
            </a:extLst>
          </p:cNvPr>
          <p:cNvSpPr txBox="1"/>
          <p:nvPr/>
        </p:nvSpPr>
        <p:spPr>
          <a:xfrm>
            <a:off x="7473724" y="2854869"/>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8" name="TextBox 257">
            <a:extLst>
              <a:ext uri="{FF2B5EF4-FFF2-40B4-BE49-F238E27FC236}">
                <a16:creationId xmlns:a16="http://schemas.microsoft.com/office/drawing/2014/main" id="{528B07A0-82AB-4B29-B09D-2F2EB385EE32}"/>
              </a:ext>
            </a:extLst>
          </p:cNvPr>
          <p:cNvSpPr txBox="1"/>
          <p:nvPr/>
        </p:nvSpPr>
        <p:spPr>
          <a:xfrm>
            <a:off x="4959345" y="35568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9" name="TextBox 258">
            <a:extLst>
              <a:ext uri="{FF2B5EF4-FFF2-40B4-BE49-F238E27FC236}">
                <a16:creationId xmlns:a16="http://schemas.microsoft.com/office/drawing/2014/main" id="{1F6E71CC-3EAE-4730-84C4-5DB99DE90491}"/>
              </a:ext>
            </a:extLst>
          </p:cNvPr>
          <p:cNvSpPr txBox="1"/>
          <p:nvPr/>
        </p:nvSpPr>
        <p:spPr>
          <a:xfrm>
            <a:off x="5891435" y="3798183"/>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60" name="TextBox 259">
            <a:extLst>
              <a:ext uri="{FF2B5EF4-FFF2-40B4-BE49-F238E27FC236}">
                <a16:creationId xmlns:a16="http://schemas.microsoft.com/office/drawing/2014/main" id="{89198F83-4BB4-436F-A9D9-E602523F3DD6}"/>
              </a:ext>
            </a:extLst>
          </p:cNvPr>
          <p:cNvSpPr txBox="1"/>
          <p:nvPr/>
        </p:nvSpPr>
        <p:spPr>
          <a:xfrm>
            <a:off x="6462528" y="4410028"/>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64" name="Action Button: Custom 16">
            <a:hlinkClick r:id="" action="ppaction://noaction" highlightClick="1">
              <a:snd r:embed="rId9" name="Frogs 2.wav"/>
            </a:hlinkClick>
            <a:extLst>
              <a:ext uri="{FF2B5EF4-FFF2-40B4-BE49-F238E27FC236}">
                <a16:creationId xmlns:a16="http://schemas.microsoft.com/office/drawing/2014/main" id="{656FE137-603F-4630-B07A-0ABBD9E807E7}"/>
              </a:ext>
            </a:extLst>
          </p:cNvPr>
          <p:cNvSpPr/>
          <p:nvPr/>
        </p:nvSpPr>
        <p:spPr>
          <a:xfrm>
            <a:off x="11655704" y="591098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69" name="Rounded Rectangle 11">
            <a:extLst>
              <a:ext uri="{FF2B5EF4-FFF2-40B4-BE49-F238E27FC236}">
                <a16:creationId xmlns:a16="http://schemas.microsoft.com/office/drawing/2014/main" id="{34ECCE26-2052-4A21-A36E-D26F2A2C7B1A}"/>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23" name="Group 222">
            <a:extLst>
              <a:ext uri="{FF2B5EF4-FFF2-40B4-BE49-F238E27FC236}">
                <a16:creationId xmlns:a16="http://schemas.microsoft.com/office/drawing/2014/main" id="{6EEA60D3-AA7F-48A7-AFE2-5EDF4911F01D}"/>
              </a:ext>
            </a:extLst>
          </p:cNvPr>
          <p:cNvGrpSpPr/>
          <p:nvPr/>
        </p:nvGrpSpPr>
        <p:grpSpPr>
          <a:xfrm>
            <a:off x="1742400" y="5518800"/>
            <a:ext cx="1068497" cy="846713"/>
            <a:chOff x="1742400" y="5518800"/>
            <a:chExt cx="1068497" cy="846713"/>
          </a:xfrm>
        </p:grpSpPr>
        <p:pic>
          <p:nvPicPr>
            <p:cNvPr id="228" name="Picture 227" descr="A picture containing flower&#10;&#10;Description automatically generated">
              <a:extLst>
                <a:ext uri="{FF2B5EF4-FFF2-40B4-BE49-F238E27FC236}">
                  <a16:creationId xmlns:a16="http://schemas.microsoft.com/office/drawing/2014/main" id="{B6709400-9004-4585-9B7A-3440179C21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400" y="5518800"/>
              <a:ext cx="1068497" cy="846713"/>
            </a:xfrm>
            <a:prstGeom prst="rect">
              <a:avLst/>
            </a:prstGeom>
          </p:spPr>
        </p:pic>
        <p:sp>
          <p:nvSpPr>
            <p:cNvPr id="234" name="TextBox 233">
              <a:extLst>
                <a:ext uri="{FF2B5EF4-FFF2-40B4-BE49-F238E27FC236}">
                  <a16:creationId xmlns:a16="http://schemas.microsoft.com/office/drawing/2014/main" id="{EF581860-BFA4-4515-8B9D-A354A7FC31C2}"/>
                </a:ext>
              </a:extLst>
            </p:cNvPr>
            <p:cNvSpPr txBox="1"/>
            <p:nvPr/>
          </p:nvSpPr>
          <p:spPr>
            <a:xfrm>
              <a:off x="1874226" y="5565315"/>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E</a:t>
              </a:r>
            </a:p>
          </p:txBody>
        </p:sp>
      </p:grpSp>
      <p:sp>
        <p:nvSpPr>
          <p:cNvPr id="186" name="Arrow: Up 185">
            <a:extLst>
              <a:ext uri="{FF2B5EF4-FFF2-40B4-BE49-F238E27FC236}">
                <a16:creationId xmlns:a16="http://schemas.microsoft.com/office/drawing/2014/main" id="{C630E763-9617-47BD-91BA-D6FCD24ED617}"/>
              </a:ext>
            </a:extLst>
          </p:cNvPr>
          <p:cNvSpPr/>
          <p:nvPr/>
        </p:nvSpPr>
        <p:spPr>
          <a:xfrm rot="10800000">
            <a:off x="2113200"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351" name="Group 350">
            <a:extLst>
              <a:ext uri="{FF2B5EF4-FFF2-40B4-BE49-F238E27FC236}">
                <a16:creationId xmlns:a16="http://schemas.microsoft.com/office/drawing/2014/main" id="{DC3DFBDE-2C2A-4C8D-966A-85D498AC601B}"/>
              </a:ext>
            </a:extLst>
          </p:cNvPr>
          <p:cNvGrpSpPr/>
          <p:nvPr/>
        </p:nvGrpSpPr>
        <p:grpSpPr>
          <a:xfrm>
            <a:off x="9360000" y="2808848"/>
            <a:ext cx="1068497" cy="846713"/>
            <a:chOff x="9360000" y="2808848"/>
            <a:chExt cx="1068497" cy="846713"/>
          </a:xfrm>
        </p:grpSpPr>
        <p:pic>
          <p:nvPicPr>
            <p:cNvPr id="352" name="Picture 351" descr="A picture containing flower&#10;&#10;Description automatically generated">
              <a:extLst>
                <a:ext uri="{FF2B5EF4-FFF2-40B4-BE49-F238E27FC236}">
                  <a16:creationId xmlns:a16="http://schemas.microsoft.com/office/drawing/2014/main" id="{06C64AD8-B07E-4078-99E7-5432E81DDA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2808848"/>
              <a:ext cx="1068497" cy="846713"/>
            </a:xfrm>
            <a:prstGeom prst="rect">
              <a:avLst/>
            </a:prstGeom>
          </p:spPr>
        </p:pic>
        <p:sp>
          <p:nvSpPr>
            <p:cNvPr id="354" name="TextBox 353">
              <a:extLst>
                <a:ext uri="{FF2B5EF4-FFF2-40B4-BE49-F238E27FC236}">
                  <a16:creationId xmlns:a16="http://schemas.microsoft.com/office/drawing/2014/main" id="{DC3BF0AC-280D-4B35-9AE3-6465451A3C11}"/>
                </a:ext>
              </a:extLst>
            </p:cNvPr>
            <p:cNvSpPr txBox="1"/>
            <p:nvPr/>
          </p:nvSpPr>
          <p:spPr>
            <a:xfrm>
              <a:off x="9441892" y="283369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M</a:t>
              </a:r>
            </a:p>
          </p:txBody>
        </p:sp>
      </p:grpSp>
      <p:grpSp>
        <p:nvGrpSpPr>
          <p:cNvPr id="385" name="Group 384">
            <a:extLst>
              <a:ext uri="{FF2B5EF4-FFF2-40B4-BE49-F238E27FC236}">
                <a16:creationId xmlns:a16="http://schemas.microsoft.com/office/drawing/2014/main" id="{B644F209-0A4F-4D01-BEFD-124CC71A9EEF}"/>
              </a:ext>
            </a:extLst>
          </p:cNvPr>
          <p:cNvGrpSpPr/>
          <p:nvPr/>
        </p:nvGrpSpPr>
        <p:grpSpPr>
          <a:xfrm>
            <a:off x="7833600" y="108000"/>
            <a:ext cx="1068497" cy="846713"/>
            <a:chOff x="7833600" y="108000"/>
            <a:chExt cx="1068497" cy="846713"/>
          </a:xfrm>
        </p:grpSpPr>
        <p:pic>
          <p:nvPicPr>
            <p:cNvPr id="386" name="Picture 385" descr="A picture containing flower&#10;&#10;Description automatically generated">
              <a:extLst>
                <a:ext uri="{FF2B5EF4-FFF2-40B4-BE49-F238E27FC236}">
                  <a16:creationId xmlns:a16="http://schemas.microsoft.com/office/drawing/2014/main" id="{AB39CBB7-99ED-4D04-A205-C7A19C30F3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3600" y="108000"/>
              <a:ext cx="1068497" cy="846713"/>
            </a:xfrm>
            <a:prstGeom prst="rect">
              <a:avLst/>
            </a:prstGeom>
          </p:spPr>
        </p:pic>
        <p:sp>
          <p:nvSpPr>
            <p:cNvPr id="387" name="TextBox 386">
              <a:extLst>
                <a:ext uri="{FF2B5EF4-FFF2-40B4-BE49-F238E27FC236}">
                  <a16:creationId xmlns:a16="http://schemas.microsoft.com/office/drawing/2014/main" id="{4BBD9ACD-5A1F-4548-B12B-E8B539E13401}"/>
                </a:ext>
              </a:extLst>
            </p:cNvPr>
            <p:cNvSpPr txBox="1"/>
            <p:nvPr/>
          </p:nvSpPr>
          <p:spPr>
            <a:xfrm>
              <a:off x="7959669" y="164391"/>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K</a:t>
              </a:r>
            </a:p>
          </p:txBody>
        </p:sp>
      </p:grpSp>
      <p:sp>
        <p:nvSpPr>
          <p:cNvPr id="279" name="Arrow: Up 278">
            <a:extLst>
              <a:ext uri="{FF2B5EF4-FFF2-40B4-BE49-F238E27FC236}">
                <a16:creationId xmlns:a16="http://schemas.microsoft.com/office/drawing/2014/main" id="{1913D4D4-617F-4189-B10B-EEB3A023C8EE}"/>
              </a:ext>
            </a:extLst>
          </p:cNvPr>
          <p:cNvSpPr/>
          <p:nvPr/>
        </p:nvSpPr>
        <p:spPr>
          <a:xfrm>
            <a:off x="8203078"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4" name="Arrow: Up 193">
            <a:extLst>
              <a:ext uri="{FF2B5EF4-FFF2-40B4-BE49-F238E27FC236}">
                <a16:creationId xmlns:a16="http://schemas.microsoft.com/office/drawing/2014/main" id="{DB58700D-85E4-4189-881E-E04EBCC52985}"/>
              </a:ext>
            </a:extLst>
          </p:cNvPr>
          <p:cNvSpPr/>
          <p:nvPr/>
        </p:nvSpPr>
        <p:spPr>
          <a:xfrm>
            <a:off x="5184000"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14" name="Group 413">
            <a:extLst>
              <a:ext uri="{FF2B5EF4-FFF2-40B4-BE49-F238E27FC236}">
                <a16:creationId xmlns:a16="http://schemas.microsoft.com/office/drawing/2014/main" id="{ADF88E04-FD0D-4247-BE2E-39342DAAAB30}"/>
              </a:ext>
            </a:extLst>
          </p:cNvPr>
          <p:cNvGrpSpPr/>
          <p:nvPr/>
        </p:nvGrpSpPr>
        <p:grpSpPr>
          <a:xfrm>
            <a:off x="3254400" y="4658400"/>
            <a:ext cx="1068497" cy="846713"/>
            <a:chOff x="3254400" y="4658400"/>
            <a:chExt cx="1068497" cy="846713"/>
          </a:xfrm>
        </p:grpSpPr>
        <p:pic>
          <p:nvPicPr>
            <p:cNvPr id="415" name="Picture 414" descr="A picture containing flower&#10;&#10;Description automatically generated">
              <a:extLst>
                <a:ext uri="{FF2B5EF4-FFF2-40B4-BE49-F238E27FC236}">
                  <a16:creationId xmlns:a16="http://schemas.microsoft.com/office/drawing/2014/main" id="{56D72AF5-2D28-4D3A-B79E-613294BBA4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400" y="4658400"/>
              <a:ext cx="1068497" cy="846713"/>
            </a:xfrm>
            <a:prstGeom prst="rect">
              <a:avLst/>
            </a:prstGeom>
          </p:spPr>
        </p:pic>
        <p:sp>
          <p:nvSpPr>
            <p:cNvPr id="416" name="TextBox 415">
              <a:extLst>
                <a:ext uri="{FF2B5EF4-FFF2-40B4-BE49-F238E27FC236}">
                  <a16:creationId xmlns:a16="http://schemas.microsoft.com/office/drawing/2014/main" id="{D9D6C084-1CF8-4338-9A14-E82A4FAAFEF2}"/>
                </a:ext>
              </a:extLst>
            </p:cNvPr>
            <p:cNvSpPr txBox="1"/>
            <p:nvPr/>
          </p:nvSpPr>
          <p:spPr>
            <a:xfrm>
              <a:off x="3406547" y="470595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Z</a:t>
              </a:r>
            </a:p>
          </p:txBody>
        </p:sp>
      </p:grpSp>
      <p:grpSp>
        <p:nvGrpSpPr>
          <p:cNvPr id="472" name="Group 471">
            <a:extLst>
              <a:ext uri="{FF2B5EF4-FFF2-40B4-BE49-F238E27FC236}">
                <a16:creationId xmlns:a16="http://schemas.microsoft.com/office/drawing/2014/main" id="{E33281A1-E90F-417F-BCBB-FCFF6FFA7E3B}"/>
              </a:ext>
            </a:extLst>
          </p:cNvPr>
          <p:cNvGrpSpPr/>
          <p:nvPr/>
        </p:nvGrpSpPr>
        <p:grpSpPr>
          <a:xfrm>
            <a:off x="10843200" y="3722400"/>
            <a:ext cx="1068497" cy="846713"/>
            <a:chOff x="10843200" y="3722400"/>
            <a:chExt cx="1068497" cy="846713"/>
          </a:xfrm>
        </p:grpSpPr>
        <p:pic>
          <p:nvPicPr>
            <p:cNvPr id="473" name="Picture 472" descr="A picture containing flower&#10;&#10;Description automatically generated">
              <a:extLst>
                <a:ext uri="{FF2B5EF4-FFF2-40B4-BE49-F238E27FC236}">
                  <a16:creationId xmlns:a16="http://schemas.microsoft.com/office/drawing/2014/main" id="{CC1E66AF-718F-4C56-9672-833EA3550E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3200" y="3722400"/>
              <a:ext cx="1068497" cy="846713"/>
            </a:xfrm>
            <a:prstGeom prst="rect">
              <a:avLst/>
            </a:prstGeom>
          </p:spPr>
        </p:pic>
        <p:sp>
          <p:nvSpPr>
            <p:cNvPr id="474" name="TextBox 473">
              <a:extLst>
                <a:ext uri="{FF2B5EF4-FFF2-40B4-BE49-F238E27FC236}">
                  <a16:creationId xmlns:a16="http://schemas.microsoft.com/office/drawing/2014/main" id="{F14189D2-6CBE-4D6E-A75B-0158235675CF}"/>
                </a:ext>
              </a:extLst>
            </p:cNvPr>
            <p:cNvSpPr txBox="1"/>
            <p:nvPr/>
          </p:nvSpPr>
          <p:spPr>
            <a:xfrm>
              <a:off x="11024718" y="37520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P</a:t>
              </a:r>
            </a:p>
          </p:txBody>
        </p:sp>
      </p:grpSp>
      <p:grpSp>
        <p:nvGrpSpPr>
          <p:cNvPr id="616" name="Group 615">
            <a:extLst>
              <a:ext uri="{FF2B5EF4-FFF2-40B4-BE49-F238E27FC236}">
                <a16:creationId xmlns:a16="http://schemas.microsoft.com/office/drawing/2014/main" id="{8C1BC312-89B5-4629-B1EF-CCE683ABD529}"/>
              </a:ext>
            </a:extLst>
          </p:cNvPr>
          <p:cNvGrpSpPr/>
          <p:nvPr/>
        </p:nvGrpSpPr>
        <p:grpSpPr>
          <a:xfrm>
            <a:off x="9360000" y="4657508"/>
            <a:ext cx="1068497" cy="846713"/>
            <a:chOff x="9360000" y="4657508"/>
            <a:chExt cx="1068497" cy="846713"/>
          </a:xfrm>
        </p:grpSpPr>
        <p:pic>
          <p:nvPicPr>
            <p:cNvPr id="617" name="Picture 616" descr="A picture containing flower&#10;&#10;Description automatically generated">
              <a:extLst>
                <a:ext uri="{FF2B5EF4-FFF2-40B4-BE49-F238E27FC236}">
                  <a16:creationId xmlns:a16="http://schemas.microsoft.com/office/drawing/2014/main" id="{51E64E69-6C4B-406A-A029-06838475E2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4657508"/>
              <a:ext cx="1068497" cy="846713"/>
            </a:xfrm>
            <a:prstGeom prst="rect">
              <a:avLst/>
            </a:prstGeom>
          </p:spPr>
        </p:pic>
        <p:sp>
          <p:nvSpPr>
            <p:cNvPr id="618" name="TextBox 617">
              <a:extLst>
                <a:ext uri="{FF2B5EF4-FFF2-40B4-BE49-F238E27FC236}">
                  <a16:creationId xmlns:a16="http://schemas.microsoft.com/office/drawing/2014/main" id="{2EA2F718-2750-47D3-A125-C2E05CE111D6}"/>
                </a:ext>
              </a:extLst>
            </p:cNvPr>
            <p:cNvSpPr txBox="1"/>
            <p:nvPr/>
          </p:nvSpPr>
          <p:spPr>
            <a:xfrm>
              <a:off x="9441892" y="472104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G</a:t>
              </a:r>
            </a:p>
          </p:txBody>
        </p:sp>
      </p:grpSp>
      <p:grpSp>
        <p:nvGrpSpPr>
          <p:cNvPr id="685" name="Group 684">
            <a:extLst>
              <a:ext uri="{FF2B5EF4-FFF2-40B4-BE49-F238E27FC236}">
                <a16:creationId xmlns:a16="http://schemas.microsoft.com/office/drawing/2014/main" id="{04309FA9-DA08-46E2-9CC7-8B0555A8157C}"/>
              </a:ext>
            </a:extLst>
          </p:cNvPr>
          <p:cNvGrpSpPr/>
          <p:nvPr/>
        </p:nvGrpSpPr>
        <p:grpSpPr>
          <a:xfrm>
            <a:off x="4766400" y="5518800"/>
            <a:ext cx="1068497" cy="846713"/>
            <a:chOff x="4766400" y="5518800"/>
            <a:chExt cx="1068497" cy="846713"/>
          </a:xfrm>
        </p:grpSpPr>
        <p:pic>
          <p:nvPicPr>
            <p:cNvPr id="686" name="Picture 685" descr="A picture containing flower&#10;&#10;Description automatically generated">
              <a:extLst>
                <a:ext uri="{FF2B5EF4-FFF2-40B4-BE49-F238E27FC236}">
                  <a16:creationId xmlns:a16="http://schemas.microsoft.com/office/drawing/2014/main" id="{F6F16640-E6A7-44A5-8E20-335A43AEB8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400" y="5518800"/>
              <a:ext cx="1068497" cy="846713"/>
            </a:xfrm>
            <a:prstGeom prst="rect">
              <a:avLst/>
            </a:prstGeom>
          </p:spPr>
        </p:pic>
        <p:sp>
          <p:nvSpPr>
            <p:cNvPr id="687" name="TextBox 686">
              <a:extLst>
                <a:ext uri="{FF2B5EF4-FFF2-40B4-BE49-F238E27FC236}">
                  <a16:creationId xmlns:a16="http://schemas.microsoft.com/office/drawing/2014/main" id="{1F63B902-47B2-4B34-884D-56DA69AB4D05}"/>
                </a:ext>
              </a:extLst>
            </p:cNvPr>
            <p:cNvSpPr txBox="1"/>
            <p:nvPr/>
          </p:nvSpPr>
          <p:spPr>
            <a:xfrm>
              <a:off x="4876181" y="55653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X</a:t>
              </a:r>
            </a:p>
          </p:txBody>
        </p:sp>
      </p:grpSp>
      <p:sp>
        <p:nvSpPr>
          <p:cNvPr id="363" name="Arrow: Up 362">
            <a:extLst>
              <a:ext uri="{FF2B5EF4-FFF2-40B4-BE49-F238E27FC236}">
                <a16:creationId xmlns:a16="http://schemas.microsoft.com/office/drawing/2014/main" id="{05B89D55-DD7D-4EE4-BE6B-7308110EBA21}"/>
              </a:ext>
            </a:extLst>
          </p:cNvPr>
          <p:cNvSpPr/>
          <p:nvPr/>
        </p:nvSpPr>
        <p:spPr>
          <a:xfrm rot="10800000">
            <a:off x="5182689"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0" name="Arrow: Up 329">
            <a:extLst>
              <a:ext uri="{FF2B5EF4-FFF2-40B4-BE49-F238E27FC236}">
                <a16:creationId xmlns:a16="http://schemas.microsoft.com/office/drawing/2014/main" id="{55D0E4A5-69CB-4E2C-82C5-50C36620C5C5}"/>
              </a:ext>
            </a:extLst>
          </p:cNvPr>
          <p:cNvSpPr/>
          <p:nvPr/>
        </p:nvSpPr>
        <p:spPr>
          <a:xfrm rot="10800000">
            <a:off x="8204400" y="5380989"/>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41" name="Arrow: Up 340">
            <a:extLst>
              <a:ext uri="{FF2B5EF4-FFF2-40B4-BE49-F238E27FC236}">
                <a16:creationId xmlns:a16="http://schemas.microsoft.com/office/drawing/2014/main" id="{B5491570-4178-4B2B-9282-7763729855E4}"/>
              </a:ext>
            </a:extLst>
          </p:cNvPr>
          <p:cNvSpPr/>
          <p:nvPr/>
        </p:nvSpPr>
        <p:spPr>
          <a:xfrm>
            <a:off x="2114091"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276" name="Group 275">
            <a:extLst>
              <a:ext uri="{FF2B5EF4-FFF2-40B4-BE49-F238E27FC236}">
                <a16:creationId xmlns:a16="http://schemas.microsoft.com/office/drawing/2014/main" id="{AD5EA281-255D-43D6-AF3E-69D3B464D41E}"/>
              </a:ext>
            </a:extLst>
          </p:cNvPr>
          <p:cNvGrpSpPr/>
          <p:nvPr/>
        </p:nvGrpSpPr>
        <p:grpSpPr>
          <a:xfrm>
            <a:off x="10843159" y="1872000"/>
            <a:ext cx="1068497" cy="846713"/>
            <a:chOff x="10843159" y="1872000"/>
            <a:chExt cx="1068497" cy="846713"/>
          </a:xfrm>
        </p:grpSpPr>
        <p:pic>
          <p:nvPicPr>
            <p:cNvPr id="277" name="Picture 276" descr="A picture containing flower&#10;&#10;Description automatically generated">
              <a:extLst>
                <a:ext uri="{FF2B5EF4-FFF2-40B4-BE49-F238E27FC236}">
                  <a16:creationId xmlns:a16="http://schemas.microsoft.com/office/drawing/2014/main" id="{833BE9CA-E2B9-4ABF-94FD-5BF4508EC8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3159" y="1872000"/>
              <a:ext cx="1068497" cy="846713"/>
            </a:xfrm>
            <a:prstGeom prst="rect">
              <a:avLst/>
            </a:prstGeom>
          </p:spPr>
        </p:pic>
        <p:sp>
          <p:nvSpPr>
            <p:cNvPr id="278" name="TextBox 277">
              <a:extLst>
                <a:ext uri="{FF2B5EF4-FFF2-40B4-BE49-F238E27FC236}">
                  <a16:creationId xmlns:a16="http://schemas.microsoft.com/office/drawing/2014/main" id="{42FC1C3A-E87F-47D1-97B6-5A9C7A259A42}"/>
                </a:ext>
              </a:extLst>
            </p:cNvPr>
            <p:cNvSpPr txBox="1"/>
            <p:nvPr/>
          </p:nvSpPr>
          <p:spPr>
            <a:xfrm>
              <a:off x="10928025" y="1910060"/>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Q</a:t>
              </a:r>
            </a:p>
          </p:txBody>
        </p:sp>
      </p:grpSp>
      <p:grpSp>
        <p:nvGrpSpPr>
          <p:cNvPr id="280" name="Group 279">
            <a:extLst>
              <a:ext uri="{FF2B5EF4-FFF2-40B4-BE49-F238E27FC236}">
                <a16:creationId xmlns:a16="http://schemas.microsoft.com/office/drawing/2014/main" id="{AEF19DFF-4D06-4D6D-9EF8-BEBA68FC3F68}"/>
              </a:ext>
            </a:extLst>
          </p:cNvPr>
          <p:cNvGrpSpPr/>
          <p:nvPr/>
        </p:nvGrpSpPr>
        <p:grpSpPr>
          <a:xfrm>
            <a:off x="226987" y="2808848"/>
            <a:ext cx="1068497" cy="846713"/>
            <a:chOff x="226987" y="2808848"/>
            <a:chExt cx="1068497" cy="846713"/>
          </a:xfrm>
        </p:grpSpPr>
        <p:pic>
          <p:nvPicPr>
            <p:cNvPr id="281" name="Picture 280" descr="A picture containing flower&#10;&#10;Description automatically generated">
              <a:extLst>
                <a:ext uri="{FF2B5EF4-FFF2-40B4-BE49-F238E27FC236}">
                  <a16:creationId xmlns:a16="http://schemas.microsoft.com/office/drawing/2014/main" id="{95640D35-AACD-4D56-90E9-CA0BC8C22A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987" y="2808848"/>
              <a:ext cx="1068497" cy="846713"/>
            </a:xfrm>
            <a:prstGeom prst="rect">
              <a:avLst/>
            </a:prstGeom>
          </p:spPr>
        </p:pic>
        <p:sp>
          <p:nvSpPr>
            <p:cNvPr id="282" name="TextBox 281">
              <a:extLst>
                <a:ext uri="{FF2B5EF4-FFF2-40B4-BE49-F238E27FC236}">
                  <a16:creationId xmlns:a16="http://schemas.microsoft.com/office/drawing/2014/main" id="{317B9DD2-409F-41C1-8B7B-F35E96131E98}"/>
                </a:ext>
              </a:extLst>
            </p:cNvPr>
            <p:cNvSpPr txBox="1"/>
            <p:nvPr/>
          </p:nvSpPr>
          <p:spPr>
            <a:xfrm>
              <a:off x="335752" y="2875609"/>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C</a:t>
              </a:r>
            </a:p>
          </p:txBody>
        </p:sp>
      </p:grpSp>
    </p:spTree>
    <p:extLst>
      <p:ext uri="{BB962C8B-B14F-4D97-AF65-F5344CB8AC3E}">
        <p14:creationId xmlns:p14="http://schemas.microsoft.com/office/powerpoint/2010/main" val="211361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22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23"/>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22" restart="whenNotActive" fill="hold" evtFilter="cancelBubble" nodeType="interactiveSeq">
                <p:stCondLst>
                  <p:cond evt="onClick" delay="0">
                    <p:tgtEl>
                      <p:spTgt spid="414"/>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14"/>
                                        </p:tgtEl>
                                        <p:attrNameLst>
                                          <p:attrName>style.visibility</p:attrName>
                                        </p:attrNameLst>
                                      </p:cBhvr>
                                      <p:to>
                                        <p:strVal val="hidden"/>
                                      </p:to>
                                    </p:set>
                                  </p:childTnLst>
                                </p:cTn>
                              </p:par>
                            </p:childTnLst>
                          </p:cTn>
                        </p:par>
                      </p:childTnLst>
                    </p:cTn>
                  </p:par>
                </p:childTnLst>
              </p:cTn>
              <p:nextCondLst>
                <p:cond evt="onClick" delay="0">
                  <p:tgtEl>
                    <p:spTgt spid="414"/>
                  </p:tgtEl>
                </p:cond>
              </p:nextCondLst>
            </p:seq>
            <p:seq concurrent="1" nextAc="seek">
              <p:cTn id="27" restart="whenNotActive" fill="hold" evtFilter="cancelBubble" nodeType="interactiveSeq">
                <p:stCondLst>
                  <p:cond evt="onClick" delay="0">
                    <p:tgtEl>
                      <p:spTgt spid="685"/>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685"/>
                                        </p:tgtEl>
                                        <p:attrNameLst>
                                          <p:attrName>style.visibility</p:attrName>
                                        </p:attrNameLst>
                                      </p:cBhvr>
                                      <p:to>
                                        <p:strVal val="hidden"/>
                                      </p:to>
                                    </p:set>
                                  </p:childTnLst>
                                </p:cTn>
                              </p:par>
                            </p:childTnLst>
                          </p:cTn>
                        </p:par>
                      </p:childTnLst>
                    </p:cTn>
                  </p:par>
                </p:childTnLst>
              </p:cTn>
              <p:nextCondLst>
                <p:cond evt="onClick" delay="0">
                  <p:tgtEl>
                    <p:spTgt spid="685"/>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616"/>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616"/>
                                        </p:tgtEl>
                                        <p:attrNameLst>
                                          <p:attrName>style.visibility</p:attrName>
                                        </p:attrNameLst>
                                      </p:cBhvr>
                                      <p:to>
                                        <p:strVal val="hidden"/>
                                      </p:to>
                                    </p:set>
                                  </p:childTnLst>
                                </p:cTn>
                              </p:par>
                            </p:childTnLst>
                          </p:cTn>
                        </p:par>
                      </p:childTnLst>
                    </p:cTn>
                  </p:par>
                </p:childTnLst>
              </p:cTn>
              <p:nextCondLst>
                <p:cond evt="onClick" delay="0">
                  <p:tgtEl>
                    <p:spTgt spid="616"/>
                  </p:tgtEl>
                </p:cond>
              </p:nextCondLst>
            </p:seq>
            <p:seq concurrent="1" nextAc="seek">
              <p:cTn id="42" restart="whenNotActive" fill="hold" evtFilter="cancelBubble" nodeType="interactiveSeq">
                <p:stCondLst>
                  <p:cond evt="onClick" delay="0">
                    <p:tgtEl>
                      <p:spTgt spid="472"/>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72"/>
                                        </p:tgtEl>
                                        <p:attrNameLst>
                                          <p:attrName>style.visibility</p:attrName>
                                        </p:attrNameLst>
                                      </p:cBhvr>
                                      <p:to>
                                        <p:strVal val="hidden"/>
                                      </p:to>
                                    </p:set>
                                  </p:childTnLst>
                                </p:cTn>
                              </p:par>
                            </p:childTnLst>
                          </p:cTn>
                        </p:par>
                      </p:childTnLst>
                    </p:cTn>
                  </p:par>
                </p:childTnLst>
              </p:cTn>
              <p:nextCondLst>
                <p:cond evt="onClick" delay="0">
                  <p:tgtEl>
                    <p:spTgt spid="472"/>
                  </p:tgtEl>
                </p:cond>
              </p:nextCondLst>
            </p:seq>
            <p:seq concurrent="1" nextAc="seek">
              <p:cTn id="47" restart="whenNotActive" fill="hold" evtFilter="cancelBubble" nodeType="interactiveSeq">
                <p:stCondLst>
                  <p:cond evt="onClick" delay="0">
                    <p:tgtEl>
                      <p:spTgt spid="351"/>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351"/>
                                        </p:tgtEl>
                                        <p:attrNameLst>
                                          <p:attrName>style.visibility</p:attrName>
                                        </p:attrNameLst>
                                      </p:cBhvr>
                                      <p:to>
                                        <p:strVal val="hidden"/>
                                      </p:to>
                                    </p:set>
                                  </p:childTnLst>
                                </p:cTn>
                              </p:par>
                            </p:childTnLst>
                          </p:cTn>
                        </p:par>
                      </p:childTnLst>
                    </p:cTn>
                  </p:par>
                </p:childTnLst>
              </p:cTn>
              <p:nextCondLst>
                <p:cond evt="onClick" delay="0">
                  <p:tgtEl>
                    <p:spTgt spid="351"/>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385"/>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385"/>
                                        </p:tgtEl>
                                        <p:attrNameLst>
                                          <p:attrName>style.visibility</p:attrName>
                                        </p:attrNameLst>
                                      </p:cBhvr>
                                      <p:to>
                                        <p:strVal val="hidden"/>
                                      </p:to>
                                    </p:set>
                                  </p:childTnLst>
                                </p:cTn>
                              </p:par>
                            </p:childTnLst>
                          </p:cTn>
                        </p:par>
                      </p:childTnLst>
                    </p:cTn>
                  </p:par>
                </p:childTnLst>
              </p:cTn>
              <p:nextCondLst>
                <p:cond evt="onClick" delay="0">
                  <p:tgtEl>
                    <p:spTgt spid="385"/>
                  </p:tgtEl>
                </p:cond>
              </p:nextCondLst>
            </p:seq>
            <p:seq concurrent="1" nextAc="seek">
              <p:cTn id="62" restart="whenNotActive" fill="hold" evtFilter="cancelBubble" nodeType="interactiveSeq">
                <p:stCondLst>
                  <p:cond evt="onClick" delay="0">
                    <p:tgtEl>
                      <p:spTgt spid="391"/>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91"/>
                                        </p:tgtEl>
                                        <p:attrNameLst>
                                          <p:attrName>style.visibility</p:attrName>
                                        </p:attrNameLst>
                                      </p:cBhvr>
                                      <p:to>
                                        <p:strVal val="hidden"/>
                                      </p:to>
                                    </p:set>
                                  </p:childTnLst>
                                </p:cTn>
                              </p:par>
                            </p:childTnLst>
                          </p:cTn>
                        </p:par>
                      </p:childTnLst>
                    </p:cTn>
                  </p:par>
                </p:childTnLst>
              </p:cTn>
              <p:nextCondLst>
                <p:cond evt="onClick" delay="0">
                  <p:tgtEl>
                    <p:spTgt spid="391"/>
                  </p:tgtEl>
                </p:cond>
              </p:nextCondLst>
            </p:seq>
            <p:seq concurrent="1" nextAc="seek">
              <p:cTn id="67" restart="whenNotActive" fill="hold" evtFilter="cancelBubble" nodeType="interactiveSeq">
                <p:stCondLst>
                  <p:cond evt="onClick" delay="0">
                    <p:tgtEl>
                      <p:spTgt spid="27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276"/>
                                        </p:tgtEl>
                                        <p:attrNameLst>
                                          <p:attrName>style.visibility</p:attrName>
                                        </p:attrNameLst>
                                      </p:cBhvr>
                                      <p:to>
                                        <p:strVal val="hidden"/>
                                      </p:to>
                                    </p:set>
                                  </p:childTnLst>
                                </p:cTn>
                              </p:par>
                            </p:childTnLst>
                          </p:cTn>
                        </p:par>
                      </p:childTnLst>
                    </p:cTn>
                  </p:par>
                </p:childTnLst>
              </p:cTn>
              <p:nextCondLst>
                <p:cond evt="onClick" delay="0">
                  <p:tgtEl>
                    <p:spTgt spid="276"/>
                  </p:tgtEl>
                </p:cond>
              </p:nextCondLst>
            </p:seq>
            <p:seq concurrent="1" nextAc="seek">
              <p:cTn id="72" restart="whenNotActive" fill="hold" evtFilter="cancelBubble" nodeType="interactiveSeq">
                <p:stCondLst>
                  <p:cond evt="onClick" delay="0">
                    <p:tgtEl>
                      <p:spTgt spid="280"/>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280"/>
                                        </p:tgtEl>
                                        <p:attrNameLst>
                                          <p:attrName>style.visibility</p:attrName>
                                        </p:attrNameLst>
                                      </p:cBhvr>
                                      <p:to>
                                        <p:strVal val="hidden"/>
                                      </p:to>
                                    </p:set>
                                  </p:childTnLst>
                                </p:cTn>
                              </p:par>
                            </p:childTnLst>
                          </p:cTn>
                        </p:par>
                      </p:childTnLst>
                    </p:cTn>
                  </p:par>
                </p:childTnLst>
              </p:cTn>
              <p:nextCondLst>
                <p:cond evt="onClick" delay="0">
                  <p:tgtEl>
                    <p:spTgt spid="28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15EEC5DA-B239-4FDF-B293-67FDD684C265}"/>
              </a:ext>
            </a:extLst>
          </p:cNvPr>
          <p:cNvSpPr/>
          <p:nvPr/>
        </p:nvSpPr>
        <p:spPr>
          <a:xfrm>
            <a:off x="0" y="-30933"/>
            <a:ext cx="12196119" cy="6428640"/>
          </a:xfrm>
          <a:prstGeom prst="rect">
            <a:avLst/>
          </a:prstGeom>
          <a:solidFill>
            <a:srgbClr val="A4D7EE"/>
          </a:solidFill>
          <a:ln>
            <a:solidFill>
              <a:srgbClr val="A4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50" name="Picture 249" descr="A close up of a logo&#10;&#10;Description automatically generated">
            <a:extLst>
              <a:ext uri="{FF2B5EF4-FFF2-40B4-BE49-F238E27FC236}">
                <a16:creationId xmlns:a16="http://schemas.microsoft.com/office/drawing/2014/main" id="{833822E5-2FD5-4208-B6F9-14CB1252C9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54843" y="2860623"/>
            <a:ext cx="377944" cy="788712"/>
          </a:xfrm>
          <a:prstGeom prst="rect">
            <a:avLst/>
          </a:prstGeom>
        </p:spPr>
      </p:pic>
      <p:pic>
        <p:nvPicPr>
          <p:cNvPr id="212" name="Picture 211" descr="A close up of a logo&#10;&#10;Description automatically generated">
            <a:extLst>
              <a:ext uri="{FF2B5EF4-FFF2-40B4-BE49-F238E27FC236}">
                <a16:creationId xmlns:a16="http://schemas.microsoft.com/office/drawing/2014/main" id="{47E97B85-620D-4B36-96BA-112B312B53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102148" y="155561"/>
            <a:ext cx="377944" cy="788712"/>
          </a:xfrm>
          <a:prstGeom prst="rect">
            <a:avLst/>
          </a:prstGeom>
        </p:spPr>
      </p:pic>
      <p:grpSp>
        <p:nvGrpSpPr>
          <p:cNvPr id="391" name="Group 390">
            <a:extLst>
              <a:ext uri="{FF2B5EF4-FFF2-40B4-BE49-F238E27FC236}">
                <a16:creationId xmlns:a16="http://schemas.microsoft.com/office/drawing/2014/main" id="{072876DE-3E50-48A1-9A5B-5C5BD5B8C66F}"/>
              </a:ext>
            </a:extLst>
          </p:cNvPr>
          <p:cNvGrpSpPr/>
          <p:nvPr/>
        </p:nvGrpSpPr>
        <p:grpSpPr>
          <a:xfrm>
            <a:off x="4766400" y="108000"/>
            <a:ext cx="1068497" cy="846713"/>
            <a:chOff x="4766400" y="108000"/>
            <a:chExt cx="1068497" cy="846713"/>
          </a:xfrm>
        </p:grpSpPr>
        <p:pic>
          <p:nvPicPr>
            <p:cNvPr id="392" name="Picture 391" descr="A picture containing flower&#10;&#10;Description automatically generated">
              <a:extLst>
                <a:ext uri="{FF2B5EF4-FFF2-40B4-BE49-F238E27FC236}">
                  <a16:creationId xmlns:a16="http://schemas.microsoft.com/office/drawing/2014/main" id="{0CF59CBE-4960-42AC-89F7-B88D08BC29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400" y="108000"/>
              <a:ext cx="1068497" cy="846713"/>
            </a:xfrm>
            <a:prstGeom prst="rect">
              <a:avLst/>
            </a:prstGeom>
          </p:spPr>
        </p:pic>
        <p:sp>
          <p:nvSpPr>
            <p:cNvPr id="393" name="TextBox 392">
              <a:extLst>
                <a:ext uri="{FF2B5EF4-FFF2-40B4-BE49-F238E27FC236}">
                  <a16:creationId xmlns:a16="http://schemas.microsoft.com/office/drawing/2014/main" id="{A38862AA-F13C-48D2-9F65-8D152272CF66}"/>
                </a:ext>
              </a:extLst>
            </p:cNvPr>
            <p:cNvSpPr txBox="1"/>
            <p:nvPr/>
          </p:nvSpPr>
          <p:spPr>
            <a:xfrm>
              <a:off x="4912001" y="146886"/>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L</a:t>
              </a:r>
            </a:p>
          </p:txBody>
        </p:sp>
      </p:grpSp>
      <p:pic>
        <p:nvPicPr>
          <p:cNvPr id="214" name="Picture 213" descr="A close up of a logo&#10;&#10;Description automatically generated">
            <a:extLst>
              <a:ext uri="{FF2B5EF4-FFF2-40B4-BE49-F238E27FC236}">
                <a16:creationId xmlns:a16="http://schemas.microsoft.com/office/drawing/2014/main" id="{E1C764CA-39B2-4225-8B70-A5B36EAED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2060123" y="1929685"/>
            <a:ext cx="377944" cy="788712"/>
          </a:xfrm>
          <a:prstGeom prst="rect">
            <a:avLst/>
          </a:prstGeom>
        </p:spPr>
      </p:pic>
      <p:pic>
        <p:nvPicPr>
          <p:cNvPr id="213" name="Picture 212" descr="A close up of a logo&#10;&#10;Description automatically generated">
            <a:extLst>
              <a:ext uri="{FF2B5EF4-FFF2-40B4-BE49-F238E27FC236}">
                <a16:creationId xmlns:a16="http://schemas.microsoft.com/office/drawing/2014/main" id="{91CE5E2D-F772-43E9-A622-4BF23DE4B1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3596715" y="993460"/>
            <a:ext cx="377944" cy="788712"/>
          </a:xfrm>
          <a:prstGeom prst="rect">
            <a:avLst/>
          </a:prstGeom>
        </p:spPr>
      </p:pic>
      <p:pic>
        <p:nvPicPr>
          <p:cNvPr id="211" name="Picture 210" descr="A close up of a logo&#10;&#10;Description automatically generated">
            <a:extLst>
              <a:ext uri="{FF2B5EF4-FFF2-40B4-BE49-F238E27FC236}">
                <a16:creationId xmlns:a16="http://schemas.microsoft.com/office/drawing/2014/main" id="{1B0D4D52-F3FF-4548-A769-9356D91A30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8176592" y="145966"/>
            <a:ext cx="377944" cy="788712"/>
          </a:xfrm>
          <a:prstGeom prst="rect">
            <a:avLst/>
          </a:prstGeom>
        </p:spPr>
      </p:pic>
      <p:pic>
        <p:nvPicPr>
          <p:cNvPr id="210" name="Picture 209" descr="A close up of a logo&#10;&#10;Description automatically generated">
            <a:extLst>
              <a:ext uri="{FF2B5EF4-FFF2-40B4-BE49-F238E27FC236}">
                <a16:creationId xmlns:a16="http://schemas.microsoft.com/office/drawing/2014/main" id="{5241FAC2-3524-4F70-9A38-1DB83C9989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703613" y="987026"/>
            <a:ext cx="377944" cy="788712"/>
          </a:xfrm>
          <a:prstGeom prst="rect">
            <a:avLst/>
          </a:prstGeom>
        </p:spPr>
      </p:pic>
      <p:pic>
        <p:nvPicPr>
          <p:cNvPr id="209" name="Picture 208" descr="A close up of a logo&#10;&#10;Description automatically generated">
            <a:extLst>
              <a:ext uri="{FF2B5EF4-FFF2-40B4-BE49-F238E27FC236}">
                <a16:creationId xmlns:a16="http://schemas.microsoft.com/office/drawing/2014/main" id="{A768774F-35B8-4DC0-BFD7-3AA6F6A6FA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11187607" y="1914060"/>
            <a:ext cx="377944" cy="788712"/>
          </a:xfrm>
          <a:prstGeom prst="rect">
            <a:avLst/>
          </a:prstGeom>
        </p:spPr>
      </p:pic>
      <p:pic>
        <p:nvPicPr>
          <p:cNvPr id="199" name="Picture 198" descr="A close up of a logo&#10;&#10;Description automatically generated">
            <a:extLst>
              <a:ext uri="{FF2B5EF4-FFF2-40B4-BE49-F238E27FC236}">
                <a16:creationId xmlns:a16="http://schemas.microsoft.com/office/drawing/2014/main" id="{FA1749BD-2858-4442-91D1-5300533AC8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691267" y="2860623"/>
            <a:ext cx="377944" cy="788712"/>
          </a:xfrm>
          <a:prstGeom prst="rect">
            <a:avLst/>
          </a:prstGeom>
        </p:spPr>
      </p:pic>
      <p:pic>
        <p:nvPicPr>
          <p:cNvPr id="198" name="Picture 197" descr="A close up of a logo&#10;&#10;Description automatically generated">
            <a:extLst>
              <a:ext uri="{FF2B5EF4-FFF2-40B4-BE49-F238E27FC236}">
                <a16:creationId xmlns:a16="http://schemas.microsoft.com/office/drawing/2014/main" id="{E02DBD5F-F8C7-4608-BADA-84ECAAAF10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11197815" y="3762118"/>
            <a:ext cx="377944" cy="788712"/>
          </a:xfrm>
          <a:prstGeom prst="rect">
            <a:avLst/>
          </a:prstGeom>
        </p:spPr>
      </p:pic>
      <p:pic>
        <p:nvPicPr>
          <p:cNvPr id="190" name="Picture 189" descr="A close up of a logo&#10;&#10;Description automatically generated">
            <a:extLst>
              <a:ext uri="{FF2B5EF4-FFF2-40B4-BE49-F238E27FC236}">
                <a16:creationId xmlns:a16="http://schemas.microsoft.com/office/drawing/2014/main" id="{E7D3EF02-655E-45AD-9649-FC211E4893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9691268" y="4711015"/>
            <a:ext cx="377944" cy="788712"/>
          </a:xfrm>
          <a:prstGeom prst="rect">
            <a:avLst/>
          </a:prstGeom>
        </p:spPr>
      </p:pic>
      <p:pic>
        <p:nvPicPr>
          <p:cNvPr id="188" name="Picture 187" descr="A close up of a logo&#10;&#10;Description automatically generated">
            <a:extLst>
              <a:ext uri="{FF2B5EF4-FFF2-40B4-BE49-F238E27FC236}">
                <a16:creationId xmlns:a16="http://schemas.microsoft.com/office/drawing/2014/main" id="{4D261F27-5763-4B19-9B81-2DD4CB822A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098452" y="5570665"/>
            <a:ext cx="377944" cy="788712"/>
          </a:xfrm>
          <a:prstGeom prst="rect">
            <a:avLst/>
          </a:prstGeom>
        </p:spPr>
      </p:pic>
      <p:pic>
        <p:nvPicPr>
          <p:cNvPr id="187" name="Picture 186" descr="A close up of a logo&#10;&#10;Description automatically generated">
            <a:extLst>
              <a:ext uri="{FF2B5EF4-FFF2-40B4-BE49-F238E27FC236}">
                <a16:creationId xmlns:a16="http://schemas.microsoft.com/office/drawing/2014/main" id="{21C12414-68C7-4265-B091-F2CC7A1E7E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3582194" y="4713438"/>
            <a:ext cx="377944" cy="788712"/>
          </a:xfrm>
          <a:prstGeom prst="rect">
            <a:avLst/>
          </a:prstGeom>
        </p:spPr>
      </p:pic>
      <p:pic>
        <p:nvPicPr>
          <p:cNvPr id="185" name="Picture 184" descr="A close up of a logo&#10;&#10;Description automatically generated">
            <a:extLst>
              <a:ext uri="{FF2B5EF4-FFF2-40B4-BE49-F238E27FC236}">
                <a16:creationId xmlns:a16="http://schemas.microsoft.com/office/drawing/2014/main" id="{AEBA486C-81FE-469B-BBBB-38E19C961D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2060124" y="5570664"/>
            <a:ext cx="377944" cy="788712"/>
          </a:xfrm>
          <a:prstGeom prst="rect">
            <a:avLst/>
          </a:prstGeom>
        </p:spPr>
      </p:pic>
      <p:pic>
        <p:nvPicPr>
          <p:cNvPr id="182" name="Picture 181" descr="A close up of a logo&#10;&#10;Description automatically generated">
            <a:extLst>
              <a:ext uri="{FF2B5EF4-FFF2-40B4-BE49-F238E27FC236}">
                <a16:creationId xmlns:a16="http://schemas.microsoft.com/office/drawing/2014/main" id="{B6C6F889-A3B3-4407-8E92-0CBF6BEDDE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571760" flipV="1">
            <a:off x="565474" y="4706267"/>
            <a:ext cx="377944" cy="788712"/>
          </a:xfrm>
          <a:prstGeom prst="rect">
            <a:avLst/>
          </a:prstGeom>
        </p:spPr>
      </p:pic>
      <p:pic>
        <p:nvPicPr>
          <p:cNvPr id="177" name="Picture 2" descr="Fly Bug Insect Clip Art">
            <a:extLst>
              <a:ext uri="{FF2B5EF4-FFF2-40B4-BE49-F238E27FC236}">
                <a16:creationId xmlns:a16="http://schemas.microsoft.com/office/drawing/2014/main" id="{AF61C26A-BF85-42AD-A3F2-21BA8F33F1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8210683" y="5784909"/>
            <a:ext cx="367208" cy="38804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picture containing flower&#10;&#10;Description automatically generated">
            <a:extLst>
              <a:ext uri="{FF2B5EF4-FFF2-40B4-BE49-F238E27FC236}">
                <a16:creationId xmlns:a16="http://schemas.microsoft.com/office/drawing/2014/main" id="{37F1039B-77A6-4B55-B179-810A3C4D7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400" y="4658400"/>
            <a:ext cx="1068497" cy="846713"/>
          </a:xfrm>
          <a:prstGeom prst="rect">
            <a:avLst/>
          </a:prstGeom>
        </p:spPr>
      </p:pic>
      <p:pic>
        <p:nvPicPr>
          <p:cNvPr id="149" name="Picture 148" descr="A picture containing flower&#10;&#10;Description automatically generated">
            <a:extLst>
              <a:ext uri="{FF2B5EF4-FFF2-40B4-BE49-F238E27FC236}">
                <a16:creationId xmlns:a16="http://schemas.microsoft.com/office/drawing/2014/main" id="{39AA260E-184D-4529-9E0A-698022243C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7108" y="3712949"/>
            <a:ext cx="1068497" cy="846713"/>
          </a:xfrm>
          <a:prstGeom prst="rect">
            <a:avLst/>
          </a:prstGeom>
        </p:spPr>
      </p:pic>
      <p:pic>
        <p:nvPicPr>
          <p:cNvPr id="353" name="Picture 352" descr="A picture containing flower&#10;&#10;Description automatically generated">
            <a:extLst>
              <a:ext uri="{FF2B5EF4-FFF2-40B4-BE49-F238E27FC236}">
                <a16:creationId xmlns:a16="http://schemas.microsoft.com/office/drawing/2014/main" id="{D522B014-D015-4E3D-9357-0462F40C2D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4658400"/>
            <a:ext cx="1068497" cy="846713"/>
          </a:xfrm>
          <a:prstGeom prst="rect">
            <a:avLst/>
          </a:prstGeom>
        </p:spPr>
      </p:pic>
      <p:pic>
        <p:nvPicPr>
          <p:cNvPr id="272" name="Picture 271" descr="A picture containing flower&#10;&#10;Description automatically generated">
            <a:extLst>
              <a:ext uri="{FF2B5EF4-FFF2-40B4-BE49-F238E27FC236}">
                <a16:creationId xmlns:a16="http://schemas.microsoft.com/office/drawing/2014/main" id="{A5212BEF-DB20-4F0D-938A-3F5D2F6966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108757"/>
            <a:ext cx="1068497" cy="846713"/>
          </a:xfrm>
          <a:prstGeom prst="rect">
            <a:avLst/>
          </a:prstGeom>
        </p:spPr>
      </p:pic>
      <p:pic>
        <p:nvPicPr>
          <p:cNvPr id="851" name="Picture 850" descr="A picture containing flower&#10;&#10;Description automatically generated">
            <a:extLst>
              <a:ext uri="{FF2B5EF4-FFF2-40B4-BE49-F238E27FC236}">
                <a16:creationId xmlns:a16="http://schemas.microsoft.com/office/drawing/2014/main" id="{5BADA6DC-95C6-462F-9369-CE85FF0348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8602" y="1869845"/>
            <a:ext cx="1068497" cy="846713"/>
          </a:xfrm>
          <a:prstGeom prst="rect">
            <a:avLst/>
          </a:prstGeom>
        </p:spPr>
      </p:pic>
      <p:pic>
        <p:nvPicPr>
          <p:cNvPr id="562" name="Picture 561" descr="A picture containing flower&#10;&#10;Description automatically generated">
            <a:extLst>
              <a:ext uri="{FF2B5EF4-FFF2-40B4-BE49-F238E27FC236}">
                <a16:creationId xmlns:a16="http://schemas.microsoft.com/office/drawing/2014/main" id="{034FD676-42A1-4BA9-8B38-5E1FBA6E6C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923" y="952734"/>
            <a:ext cx="1068497" cy="846713"/>
          </a:xfrm>
          <a:prstGeom prst="rect">
            <a:avLst/>
          </a:prstGeom>
        </p:spPr>
      </p:pic>
      <p:pic>
        <p:nvPicPr>
          <p:cNvPr id="128" name="Picture 127" descr="A picture containing flower&#10;&#10;Description automatically generated">
            <a:extLst>
              <a:ext uri="{FF2B5EF4-FFF2-40B4-BE49-F238E27FC236}">
                <a16:creationId xmlns:a16="http://schemas.microsoft.com/office/drawing/2014/main" id="{A94D8ABD-F902-49AC-BB61-4FEF7A5695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3722354"/>
            <a:ext cx="1068497" cy="846713"/>
          </a:xfrm>
          <a:prstGeom prst="rect">
            <a:avLst/>
          </a:prstGeom>
        </p:spPr>
      </p:pic>
      <p:pic>
        <p:nvPicPr>
          <p:cNvPr id="193" name="Picture 192" descr="A picture containing flower&#10;&#10;Description automatically generated">
            <a:extLst>
              <a:ext uri="{FF2B5EF4-FFF2-40B4-BE49-F238E27FC236}">
                <a16:creationId xmlns:a16="http://schemas.microsoft.com/office/drawing/2014/main" id="{7C95A031-7F39-4E01-8515-61C82582D1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3722354"/>
            <a:ext cx="1068497" cy="846713"/>
          </a:xfrm>
          <a:prstGeom prst="rect">
            <a:avLst/>
          </a:prstGeom>
        </p:spPr>
      </p:pic>
      <p:pic>
        <p:nvPicPr>
          <p:cNvPr id="201" name="Picture 200" descr="A picture containing flower&#10;&#10;Description automatically generated">
            <a:extLst>
              <a:ext uri="{FF2B5EF4-FFF2-40B4-BE49-F238E27FC236}">
                <a16:creationId xmlns:a16="http://schemas.microsoft.com/office/drawing/2014/main" id="{A5D8F77A-D81A-448F-B9A6-037EBEFB88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3722354"/>
            <a:ext cx="1068497" cy="846713"/>
          </a:xfrm>
          <a:prstGeom prst="rect">
            <a:avLst/>
          </a:prstGeom>
        </p:spPr>
      </p:pic>
      <p:pic>
        <p:nvPicPr>
          <p:cNvPr id="25" name="Picture 24" descr="A picture containing flower&#10;&#10;Description automatically generated">
            <a:extLst>
              <a:ext uri="{FF2B5EF4-FFF2-40B4-BE49-F238E27FC236}">
                <a16:creationId xmlns:a16="http://schemas.microsoft.com/office/drawing/2014/main" id="{DFE6E884-FCFA-4541-8948-EF81D1F942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3722354"/>
            <a:ext cx="1068497" cy="846713"/>
          </a:xfrm>
          <a:prstGeom prst="rect">
            <a:avLst/>
          </a:prstGeom>
        </p:spPr>
      </p:pic>
      <p:pic>
        <p:nvPicPr>
          <p:cNvPr id="184" name="Picture 183" descr="A picture containing flower&#10;&#10;Description automatically generated">
            <a:extLst>
              <a:ext uri="{FF2B5EF4-FFF2-40B4-BE49-F238E27FC236}">
                <a16:creationId xmlns:a16="http://schemas.microsoft.com/office/drawing/2014/main" id="{CE23E596-64C5-4EE6-8DA9-A40A1AD19B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439" y="3722354"/>
            <a:ext cx="1068497" cy="846713"/>
          </a:xfrm>
          <a:prstGeom prst="rect">
            <a:avLst/>
          </a:prstGeom>
        </p:spPr>
      </p:pic>
      <p:pic>
        <p:nvPicPr>
          <p:cNvPr id="511" name="Picture 510" descr="A picture containing flower&#10;&#10;Description automatically generated">
            <a:extLst>
              <a:ext uri="{FF2B5EF4-FFF2-40B4-BE49-F238E27FC236}">
                <a16:creationId xmlns:a16="http://schemas.microsoft.com/office/drawing/2014/main" id="{AB73C74C-EF09-4DE1-9B80-16EC762F80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0471" y="2808848"/>
            <a:ext cx="1068497" cy="846713"/>
          </a:xfrm>
          <a:prstGeom prst="rect">
            <a:avLst/>
          </a:prstGeom>
        </p:spPr>
      </p:pic>
      <p:pic>
        <p:nvPicPr>
          <p:cNvPr id="512" name="Picture 511" descr="A picture containing flower&#10;&#10;Description automatically generated">
            <a:extLst>
              <a:ext uri="{FF2B5EF4-FFF2-40B4-BE49-F238E27FC236}">
                <a16:creationId xmlns:a16="http://schemas.microsoft.com/office/drawing/2014/main" id="{07A08DB8-B5D9-41A8-82DF-C0A8D2CE01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2808848"/>
            <a:ext cx="1068497" cy="846713"/>
          </a:xfrm>
          <a:prstGeom prst="rect">
            <a:avLst/>
          </a:prstGeom>
        </p:spPr>
      </p:pic>
      <p:pic>
        <p:nvPicPr>
          <p:cNvPr id="513" name="Picture 512" descr="A picture containing flower&#10;&#10;Description automatically generated">
            <a:extLst>
              <a:ext uri="{FF2B5EF4-FFF2-40B4-BE49-F238E27FC236}">
                <a16:creationId xmlns:a16="http://schemas.microsoft.com/office/drawing/2014/main" id="{0B330AD5-A5F6-4A5C-9A5F-E436CA5AF1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2000" y="2808848"/>
            <a:ext cx="1068497" cy="846713"/>
          </a:xfrm>
          <a:prstGeom prst="rect">
            <a:avLst/>
          </a:prstGeom>
        </p:spPr>
      </p:pic>
      <p:pic>
        <p:nvPicPr>
          <p:cNvPr id="514" name="Picture 513" descr="A picture containing flower&#10;&#10;Description automatically generated">
            <a:extLst>
              <a:ext uri="{FF2B5EF4-FFF2-40B4-BE49-F238E27FC236}">
                <a16:creationId xmlns:a16="http://schemas.microsoft.com/office/drawing/2014/main" id="{C6EBA77D-CF2D-4C12-8211-E32BDC83D1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2808848"/>
            <a:ext cx="1068497" cy="846713"/>
          </a:xfrm>
          <a:prstGeom prst="rect">
            <a:avLst/>
          </a:prstGeom>
        </p:spPr>
      </p:pic>
      <p:pic>
        <p:nvPicPr>
          <p:cNvPr id="516" name="Picture 515" descr="A picture containing flower&#10;&#10;Description automatically generated">
            <a:extLst>
              <a:ext uri="{FF2B5EF4-FFF2-40B4-BE49-F238E27FC236}">
                <a16:creationId xmlns:a16="http://schemas.microsoft.com/office/drawing/2014/main" id="{3BE8E96B-E0D3-46A8-B5C7-11DCBB422B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439" y="2808848"/>
            <a:ext cx="1068497" cy="846713"/>
          </a:xfrm>
          <a:prstGeom prst="rect">
            <a:avLst/>
          </a:prstGeom>
        </p:spPr>
      </p:pic>
      <p:pic>
        <p:nvPicPr>
          <p:cNvPr id="544" name="Picture 543" descr="A picture containing flower&#10;&#10;Description automatically generated">
            <a:extLst>
              <a:ext uri="{FF2B5EF4-FFF2-40B4-BE49-F238E27FC236}">
                <a16:creationId xmlns:a16="http://schemas.microsoft.com/office/drawing/2014/main" id="{695082E7-6FBA-400C-BA0C-48993228F8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1870483"/>
            <a:ext cx="1068497" cy="846713"/>
          </a:xfrm>
          <a:prstGeom prst="rect">
            <a:avLst/>
          </a:prstGeom>
        </p:spPr>
      </p:pic>
      <p:pic>
        <p:nvPicPr>
          <p:cNvPr id="545" name="Picture 544" descr="A picture containing flower&#10;&#10;Description automatically generated">
            <a:extLst>
              <a:ext uri="{FF2B5EF4-FFF2-40B4-BE49-F238E27FC236}">
                <a16:creationId xmlns:a16="http://schemas.microsoft.com/office/drawing/2014/main" id="{62784927-AE4A-4152-9662-E534BC9728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0923" y="1870483"/>
            <a:ext cx="1068497" cy="846713"/>
          </a:xfrm>
          <a:prstGeom prst="rect">
            <a:avLst/>
          </a:prstGeom>
        </p:spPr>
      </p:pic>
      <p:pic>
        <p:nvPicPr>
          <p:cNvPr id="546" name="Picture 545" descr="A picture containing flower&#10;&#10;Description automatically generated">
            <a:extLst>
              <a:ext uri="{FF2B5EF4-FFF2-40B4-BE49-F238E27FC236}">
                <a16:creationId xmlns:a16="http://schemas.microsoft.com/office/drawing/2014/main" id="{8CFD699A-63C0-4DFC-A106-7D0ACFE5E6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1870483"/>
            <a:ext cx="1068497" cy="846713"/>
          </a:xfrm>
          <a:prstGeom prst="rect">
            <a:avLst/>
          </a:prstGeom>
        </p:spPr>
      </p:pic>
      <p:pic>
        <p:nvPicPr>
          <p:cNvPr id="563" name="Picture 562" descr="A picture containing flower&#10;&#10;Description automatically generated">
            <a:extLst>
              <a:ext uri="{FF2B5EF4-FFF2-40B4-BE49-F238E27FC236}">
                <a16:creationId xmlns:a16="http://schemas.microsoft.com/office/drawing/2014/main" id="{656C6039-C370-4182-BCB3-CDB097FA7B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952734"/>
            <a:ext cx="1068497" cy="846713"/>
          </a:xfrm>
          <a:prstGeom prst="rect">
            <a:avLst/>
          </a:prstGeom>
        </p:spPr>
      </p:pic>
      <p:pic>
        <p:nvPicPr>
          <p:cNvPr id="565" name="Picture 564" descr="A picture containing flower&#10;&#10;Description automatically generated">
            <a:extLst>
              <a:ext uri="{FF2B5EF4-FFF2-40B4-BE49-F238E27FC236}">
                <a16:creationId xmlns:a16="http://schemas.microsoft.com/office/drawing/2014/main" id="{BDD88092-9953-457F-AFFC-9248A1F453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439" y="952734"/>
            <a:ext cx="1068497" cy="846713"/>
          </a:xfrm>
          <a:prstGeom prst="rect">
            <a:avLst/>
          </a:prstGeom>
        </p:spPr>
      </p:pic>
      <p:pic>
        <p:nvPicPr>
          <p:cNvPr id="1028" name="Picture 4" descr="Amphibian, Animal, Frog, Nature">
            <a:extLst>
              <a:ext uri="{FF2B5EF4-FFF2-40B4-BE49-F238E27FC236}">
                <a16:creationId xmlns:a16="http://schemas.microsoft.com/office/drawing/2014/main" id="{20575A3A-4964-400C-A4BB-67F875CA8D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4967772" y="2911996"/>
            <a:ext cx="752671" cy="54278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38E1266-53E0-44E6-AE37-73459295BC3F}"/>
              </a:ext>
            </a:extLst>
          </p:cNvPr>
          <p:cNvGrpSpPr/>
          <p:nvPr/>
        </p:nvGrpSpPr>
        <p:grpSpPr>
          <a:xfrm>
            <a:off x="225424" y="4658400"/>
            <a:ext cx="1068497" cy="846713"/>
            <a:chOff x="225424" y="4658400"/>
            <a:chExt cx="1068497" cy="846713"/>
          </a:xfrm>
        </p:grpSpPr>
        <p:pic>
          <p:nvPicPr>
            <p:cNvPr id="509" name="Picture 508" descr="A picture containing flower&#10;&#10;Description automatically generated">
              <a:extLst>
                <a:ext uri="{FF2B5EF4-FFF2-40B4-BE49-F238E27FC236}">
                  <a16:creationId xmlns:a16="http://schemas.microsoft.com/office/drawing/2014/main" id="{179438D8-82F8-436F-81BA-7763EFD354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424" y="4658400"/>
              <a:ext cx="1068497" cy="846713"/>
            </a:xfrm>
            <a:prstGeom prst="rect">
              <a:avLst/>
            </a:prstGeom>
          </p:spPr>
        </p:pic>
        <p:sp>
          <p:nvSpPr>
            <p:cNvPr id="839" name="TextBox 838">
              <a:extLst>
                <a:ext uri="{FF2B5EF4-FFF2-40B4-BE49-F238E27FC236}">
                  <a16:creationId xmlns:a16="http://schemas.microsoft.com/office/drawing/2014/main" id="{037350A6-929F-4768-97B9-98E5C97F3F31}"/>
                </a:ext>
              </a:extLst>
            </p:cNvPr>
            <p:cNvSpPr txBox="1"/>
            <p:nvPr/>
          </p:nvSpPr>
          <p:spPr>
            <a:xfrm>
              <a:off x="340455" y="470903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D</a:t>
              </a:r>
            </a:p>
          </p:txBody>
        </p:sp>
      </p:grpSp>
      <p:pic>
        <p:nvPicPr>
          <p:cNvPr id="93" name="Picture 92" descr="A picture containing flower&#10;&#10;Description automatically generated">
            <a:extLst>
              <a:ext uri="{FF2B5EF4-FFF2-40B4-BE49-F238E27FC236}">
                <a16:creationId xmlns:a16="http://schemas.microsoft.com/office/drawing/2014/main" id="{8FAFBE8B-2A46-4640-B71C-7FA6564110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4657508"/>
            <a:ext cx="1068497" cy="846713"/>
          </a:xfrm>
          <a:prstGeom prst="rect">
            <a:avLst/>
          </a:prstGeom>
        </p:spPr>
      </p:pic>
      <p:sp>
        <p:nvSpPr>
          <p:cNvPr id="106" name="Arrow: Up 105">
            <a:extLst>
              <a:ext uri="{FF2B5EF4-FFF2-40B4-BE49-F238E27FC236}">
                <a16:creationId xmlns:a16="http://schemas.microsoft.com/office/drawing/2014/main" id="{BFE250BA-BE0C-4B54-8384-B4E4DBEC0AE7}"/>
              </a:ext>
            </a:extLst>
          </p:cNvPr>
          <p:cNvSpPr/>
          <p:nvPr/>
        </p:nvSpPr>
        <p:spPr>
          <a:xfrm rot="10800000">
            <a:off x="8204400" y="4466405"/>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7" name="Arrow: Up 106">
            <a:extLst>
              <a:ext uri="{FF2B5EF4-FFF2-40B4-BE49-F238E27FC236}">
                <a16:creationId xmlns:a16="http://schemas.microsoft.com/office/drawing/2014/main" id="{3B0127DD-C86E-44A8-BDC2-64F9D16757C4}"/>
              </a:ext>
            </a:extLst>
          </p:cNvPr>
          <p:cNvSpPr/>
          <p:nvPr/>
        </p:nvSpPr>
        <p:spPr>
          <a:xfrm rot="10800000">
            <a:off x="82044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5" name="Arrow: Up 114">
            <a:extLst>
              <a:ext uri="{FF2B5EF4-FFF2-40B4-BE49-F238E27FC236}">
                <a16:creationId xmlns:a16="http://schemas.microsoft.com/office/drawing/2014/main" id="{D2610351-6759-42A0-93C3-6A2F92B5D8BC}"/>
              </a:ext>
            </a:extLst>
          </p:cNvPr>
          <p:cNvSpPr/>
          <p:nvPr/>
        </p:nvSpPr>
        <p:spPr>
          <a:xfrm rot="10800000">
            <a:off x="5184000" y="3539094"/>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0" name="Arrow: Up 139">
            <a:extLst>
              <a:ext uri="{FF2B5EF4-FFF2-40B4-BE49-F238E27FC236}">
                <a16:creationId xmlns:a16="http://schemas.microsoft.com/office/drawing/2014/main" id="{25EE38AF-CF75-45FB-9069-78CBB928DFBF}"/>
              </a:ext>
            </a:extLst>
          </p:cNvPr>
          <p:cNvSpPr/>
          <p:nvPr/>
        </p:nvSpPr>
        <p:spPr>
          <a:xfrm rot="10800000">
            <a:off x="2113200" y="4453607"/>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6" name="Arrow: Up 305">
            <a:extLst>
              <a:ext uri="{FF2B5EF4-FFF2-40B4-BE49-F238E27FC236}">
                <a16:creationId xmlns:a16="http://schemas.microsoft.com/office/drawing/2014/main" id="{70B7D5D9-03CB-4753-93F6-1D228729F6D6}"/>
              </a:ext>
            </a:extLst>
          </p:cNvPr>
          <p:cNvSpPr/>
          <p:nvPr/>
        </p:nvSpPr>
        <p:spPr>
          <a:xfrm>
            <a:off x="3628800"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4" name="Arrow: Up 313">
            <a:extLst>
              <a:ext uri="{FF2B5EF4-FFF2-40B4-BE49-F238E27FC236}">
                <a16:creationId xmlns:a16="http://schemas.microsoft.com/office/drawing/2014/main" id="{FC011FB3-043B-4092-A42A-3D2D1F08521F}"/>
              </a:ext>
            </a:extLst>
          </p:cNvPr>
          <p:cNvSpPr/>
          <p:nvPr/>
        </p:nvSpPr>
        <p:spPr>
          <a:xfrm>
            <a:off x="3628800" y="253242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2" name="Arrow: Up 321">
            <a:extLst>
              <a:ext uri="{FF2B5EF4-FFF2-40B4-BE49-F238E27FC236}">
                <a16:creationId xmlns:a16="http://schemas.microsoft.com/office/drawing/2014/main" id="{5D3DC4A4-130F-4741-9D8C-C37D697D3524}"/>
              </a:ext>
            </a:extLst>
          </p:cNvPr>
          <p:cNvSpPr/>
          <p:nvPr/>
        </p:nvSpPr>
        <p:spPr>
          <a:xfrm>
            <a:off x="3628511" y="160578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1" name="Arrow: Up 340">
            <a:extLst>
              <a:ext uri="{FF2B5EF4-FFF2-40B4-BE49-F238E27FC236}">
                <a16:creationId xmlns:a16="http://schemas.microsoft.com/office/drawing/2014/main" id="{B5491570-4178-4B2B-9282-7763729855E4}"/>
              </a:ext>
            </a:extLst>
          </p:cNvPr>
          <p:cNvSpPr/>
          <p:nvPr/>
        </p:nvSpPr>
        <p:spPr>
          <a:xfrm>
            <a:off x="2114091"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3" name="Group 2">
            <a:extLst>
              <a:ext uri="{FF2B5EF4-FFF2-40B4-BE49-F238E27FC236}">
                <a16:creationId xmlns:a16="http://schemas.microsoft.com/office/drawing/2014/main" id="{F6A3D2C9-E163-4197-8965-3C6B8C4B6D4D}"/>
              </a:ext>
            </a:extLst>
          </p:cNvPr>
          <p:cNvGrpSpPr/>
          <p:nvPr/>
        </p:nvGrpSpPr>
        <p:grpSpPr>
          <a:xfrm>
            <a:off x="3253955" y="952734"/>
            <a:ext cx="1068497" cy="846713"/>
            <a:chOff x="3253955" y="952734"/>
            <a:chExt cx="1068497" cy="846713"/>
          </a:xfrm>
        </p:grpSpPr>
        <p:pic>
          <p:nvPicPr>
            <p:cNvPr id="561" name="Picture 560" descr="A picture containing flower&#10;&#10;Description automatically generated">
              <a:extLst>
                <a:ext uri="{FF2B5EF4-FFF2-40B4-BE49-F238E27FC236}">
                  <a16:creationId xmlns:a16="http://schemas.microsoft.com/office/drawing/2014/main" id="{1429FE55-4567-4D0D-A12D-61BBFE6213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3955" y="952734"/>
              <a:ext cx="1068497" cy="846713"/>
            </a:xfrm>
            <a:prstGeom prst="rect">
              <a:avLst/>
            </a:prstGeom>
          </p:spPr>
        </p:pic>
        <p:sp>
          <p:nvSpPr>
            <p:cNvPr id="345" name="TextBox 344">
              <a:extLst>
                <a:ext uri="{FF2B5EF4-FFF2-40B4-BE49-F238E27FC236}">
                  <a16:creationId xmlns:a16="http://schemas.microsoft.com/office/drawing/2014/main" id="{E7B07BBD-1927-44CA-9C42-E05802B8C58C}"/>
                </a:ext>
              </a:extLst>
            </p:cNvPr>
            <p:cNvSpPr txBox="1"/>
            <p:nvPr/>
          </p:nvSpPr>
          <p:spPr>
            <a:xfrm>
              <a:off x="3371570" y="99364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A</a:t>
              </a:r>
            </a:p>
          </p:txBody>
        </p:sp>
      </p:grpSp>
      <p:grpSp>
        <p:nvGrpSpPr>
          <p:cNvPr id="6" name="Group 5">
            <a:extLst>
              <a:ext uri="{FF2B5EF4-FFF2-40B4-BE49-F238E27FC236}">
                <a16:creationId xmlns:a16="http://schemas.microsoft.com/office/drawing/2014/main" id="{3F23A7D5-4D51-4E6E-8CBE-CBFEBD16CB9B}"/>
              </a:ext>
            </a:extLst>
          </p:cNvPr>
          <p:cNvGrpSpPr/>
          <p:nvPr/>
        </p:nvGrpSpPr>
        <p:grpSpPr>
          <a:xfrm>
            <a:off x="1740471" y="1870483"/>
            <a:ext cx="1068497" cy="846713"/>
            <a:chOff x="1740471" y="1870483"/>
            <a:chExt cx="1068497" cy="846713"/>
          </a:xfrm>
        </p:grpSpPr>
        <p:pic>
          <p:nvPicPr>
            <p:cNvPr id="216" name="Picture 215" descr="A picture containing flower&#10;&#10;Description automatically generated">
              <a:extLst>
                <a:ext uri="{FF2B5EF4-FFF2-40B4-BE49-F238E27FC236}">
                  <a16:creationId xmlns:a16="http://schemas.microsoft.com/office/drawing/2014/main" id="{00C13F3C-CD78-432E-B4DB-A59098FC7C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0471" y="1870483"/>
              <a:ext cx="1068497" cy="846713"/>
            </a:xfrm>
            <a:prstGeom prst="rect">
              <a:avLst/>
            </a:prstGeom>
          </p:spPr>
        </p:pic>
        <p:sp>
          <p:nvSpPr>
            <p:cNvPr id="347" name="TextBox 346">
              <a:extLst>
                <a:ext uri="{FF2B5EF4-FFF2-40B4-BE49-F238E27FC236}">
                  <a16:creationId xmlns:a16="http://schemas.microsoft.com/office/drawing/2014/main" id="{394768CE-D590-46B6-9657-9B90C2C64576}"/>
                </a:ext>
              </a:extLst>
            </p:cNvPr>
            <p:cNvSpPr txBox="1"/>
            <p:nvPr/>
          </p:nvSpPr>
          <p:spPr>
            <a:xfrm>
              <a:off x="1883189" y="191801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B</a:t>
              </a:r>
            </a:p>
          </p:txBody>
        </p:sp>
      </p:grpSp>
      <p:sp>
        <p:nvSpPr>
          <p:cNvPr id="426" name="Arrow: Up 425">
            <a:extLst>
              <a:ext uri="{FF2B5EF4-FFF2-40B4-BE49-F238E27FC236}">
                <a16:creationId xmlns:a16="http://schemas.microsoft.com/office/drawing/2014/main" id="{4E79896A-E584-4CFD-9E69-843128782622}"/>
              </a:ext>
            </a:extLst>
          </p:cNvPr>
          <p:cNvSpPr/>
          <p:nvPr/>
        </p:nvSpPr>
        <p:spPr>
          <a:xfrm>
            <a:off x="66708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2" name="Arrow: Up 441">
            <a:extLst>
              <a:ext uri="{FF2B5EF4-FFF2-40B4-BE49-F238E27FC236}">
                <a16:creationId xmlns:a16="http://schemas.microsoft.com/office/drawing/2014/main" id="{D2A7E21B-6A9A-4841-9D8F-FE278D851781}"/>
              </a:ext>
            </a:extLst>
          </p:cNvPr>
          <p:cNvSpPr/>
          <p:nvPr/>
        </p:nvSpPr>
        <p:spPr>
          <a:xfrm>
            <a:off x="82044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7" name="Group 16">
            <a:extLst>
              <a:ext uri="{FF2B5EF4-FFF2-40B4-BE49-F238E27FC236}">
                <a16:creationId xmlns:a16="http://schemas.microsoft.com/office/drawing/2014/main" id="{07E442FA-70DF-4B2C-BF80-4AE1C83B1181}"/>
              </a:ext>
            </a:extLst>
          </p:cNvPr>
          <p:cNvGrpSpPr/>
          <p:nvPr/>
        </p:nvGrpSpPr>
        <p:grpSpPr>
          <a:xfrm>
            <a:off x="9360000" y="952734"/>
            <a:ext cx="1068497" cy="846713"/>
            <a:chOff x="9360000" y="952734"/>
            <a:chExt cx="1068497" cy="846713"/>
          </a:xfrm>
        </p:grpSpPr>
        <p:pic>
          <p:nvPicPr>
            <p:cNvPr id="564" name="Picture 563" descr="A picture containing flower&#10;&#10;Description automatically generated">
              <a:extLst>
                <a:ext uri="{FF2B5EF4-FFF2-40B4-BE49-F238E27FC236}">
                  <a16:creationId xmlns:a16="http://schemas.microsoft.com/office/drawing/2014/main" id="{7B18CCFA-DB76-432D-B0BA-60E0E6AF8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952734"/>
              <a:ext cx="1068497" cy="846713"/>
            </a:xfrm>
            <a:prstGeom prst="rect">
              <a:avLst/>
            </a:prstGeom>
          </p:spPr>
        </p:pic>
        <p:sp>
          <p:nvSpPr>
            <p:cNvPr id="465" name="TextBox 464">
              <a:extLst>
                <a:ext uri="{FF2B5EF4-FFF2-40B4-BE49-F238E27FC236}">
                  <a16:creationId xmlns:a16="http://schemas.microsoft.com/office/drawing/2014/main" id="{884B17CC-BB1D-4EBA-BDDB-2D4E8FFF722A}"/>
                </a:ext>
              </a:extLst>
            </p:cNvPr>
            <p:cNvSpPr txBox="1"/>
            <p:nvPr/>
          </p:nvSpPr>
          <p:spPr>
            <a:xfrm>
              <a:off x="9523542" y="979003"/>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J</a:t>
              </a:r>
            </a:p>
          </p:txBody>
        </p:sp>
      </p:grpSp>
      <p:sp>
        <p:nvSpPr>
          <p:cNvPr id="489" name="Arrow: Up 488">
            <a:extLst>
              <a:ext uri="{FF2B5EF4-FFF2-40B4-BE49-F238E27FC236}">
                <a16:creationId xmlns:a16="http://schemas.microsoft.com/office/drawing/2014/main" id="{1F1F9085-5EC8-47E4-8E41-1FF4952B7526}"/>
              </a:ext>
            </a:extLst>
          </p:cNvPr>
          <p:cNvSpPr/>
          <p:nvPr/>
        </p:nvSpPr>
        <p:spPr>
          <a:xfrm>
            <a:off x="5184000"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4" name="Arrow: Up 163">
            <a:extLst>
              <a:ext uri="{FF2B5EF4-FFF2-40B4-BE49-F238E27FC236}">
                <a16:creationId xmlns:a16="http://schemas.microsoft.com/office/drawing/2014/main" id="{FE67FB35-1721-439D-9819-3E4561F87CBA}"/>
              </a:ext>
            </a:extLst>
          </p:cNvPr>
          <p:cNvSpPr/>
          <p:nvPr/>
        </p:nvSpPr>
        <p:spPr>
          <a:xfrm>
            <a:off x="6667200" y="2534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3" name="Arrow: Up 252">
            <a:extLst>
              <a:ext uri="{FF2B5EF4-FFF2-40B4-BE49-F238E27FC236}">
                <a16:creationId xmlns:a16="http://schemas.microsoft.com/office/drawing/2014/main" id="{C78773C2-3475-4193-B60E-934D2FB215AA}"/>
              </a:ext>
            </a:extLst>
          </p:cNvPr>
          <p:cNvSpPr/>
          <p:nvPr/>
        </p:nvSpPr>
        <p:spPr>
          <a:xfrm>
            <a:off x="6669283" y="694465"/>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7" name="Arrow: Up 286">
            <a:extLst>
              <a:ext uri="{FF2B5EF4-FFF2-40B4-BE49-F238E27FC236}">
                <a16:creationId xmlns:a16="http://schemas.microsoft.com/office/drawing/2014/main" id="{31846573-0F9E-4B50-ADFE-7D1656D50E67}"/>
              </a:ext>
            </a:extLst>
          </p:cNvPr>
          <p:cNvSpPr/>
          <p:nvPr/>
        </p:nvSpPr>
        <p:spPr>
          <a:xfrm>
            <a:off x="8202856"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04" name="Picture 303" descr="A picture containing flower&#10;&#10;Description automatically generated">
            <a:extLst>
              <a:ext uri="{FF2B5EF4-FFF2-40B4-BE49-F238E27FC236}">
                <a16:creationId xmlns:a16="http://schemas.microsoft.com/office/drawing/2014/main" id="{2772D452-0C83-40DE-A100-93CB6104A5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58337" y="1872000"/>
            <a:ext cx="1068497" cy="846713"/>
          </a:xfrm>
          <a:prstGeom prst="rect">
            <a:avLst/>
          </a:prstGeom>
        </p:spPr>
      </p:pic>
      <p:sp>
        <p:nvSpPr>
          <p:cNvPr id="303" name="Arrow: Up 302">
            <a:extLst>
              <a:ext uri="{FF2B5EF4-FFF2-40B4-BE49-F238E27FC236}">
                <a16:creationId xmlns:a16="http://schemas.microsoft.com/office/drawing/2014/main" id="{1AEBE286-009D-47F2-9864-DEE3E35D12C1}"/>
              </a:ext>
            </a:extLst>
          </p:cNvPr>
          <p:cNvSpPr/>
          <p:nvPr/>
        </p:nvSpPr>
        <p:spPr>
          <a:xfrm>
            <a:off x="9737891" y="16056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8" name="Arrow: Up 317">
            <a:extLst>
              <a:ext uri="{FF2B5EF4-FFF2-40B4-BE49-F238E27FC236}">
                <a16:creationId xmlns:a16="http://schemas.microsoft.com/office/drawing/2014/main" id="{9605156C-B053-44BB-888A-41A711FF62BD}"/>
              </a:ext>
            </a:extLst>
          </p:cNvPr>
          <p:cNvSpPr/>
          <p:nvPr/>
        </p:nvSpPr>
        <p:spPr>
          <a:xfrm>
            <a:off x="9738000" y="3538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2C46FAF7-A198-4F11-8ADB-D7041F1C8741}"/>
              </a:ext>
            </a:extLst>
          </p:cNvPr>
          <p:cNvGrpSpPr/>
          <p:nvPr/>
        </p:nvGrpSpPr>
        <p:grpSpPr>
          <a:xfrm>
            <a:off x="7832757" y="5518562"/>
            <a:ext cx="1068497" cy="846713"/>
            <a:chOff x="7832757" y="5518562"/>
            <a:chExt cx="1068497" cy="846713"/>
          </a:xfrm>
        </p:grpSpPr>
        <p:pic>
          <p:nvPicPr>
            <p:cNvPr id="335" name="Picture 334" descr="A picture containing flower&#10;&#10;Description automatically generated">
              <a:extLst>
                <a:ext uri="{FF2B5EF4-FFF2-40B4-BE49-F238E27FC236}">
                  <a16:creationId xmlns:a16="http://schemas.microsoft.com/office/drawing/2014/main" id="{DE490CD7-3AF9-440A-864F-D18709BEA3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2757" y="5518562"/>
              <a:ext cx="1068497" cy="846713"/>
            </a:xfrm>
            <a:prstGeom prst="rect">
              <a:avLst/>
            </a:prstGeom>
          </p:spPr>
        </p:pic>
        <p:sp>
          <p:nvSpPr>
            <p:cNvPr id="336" name="TextBox 335">
              <a:extLst>
                <a:ext uri="{FF2B5EF4-FFF2-40B4-BE49-F238E27FC236}">
                  <a16:creationId xmlns:a16="http://schemas.microsoft.com/office/drawing/2014/main" id="{0665FB81-F038-40D9-B0C0-2D24043F6868}"/>
                </a:ext>
              </a:extLst>
            </p:cNvPr>
            <p:cNvSpPr txBox="1"/>
            <p:nvPr/>
          </p:nvSpPr>
          <p:spPr>
            <a:xfrm>
              <a:off x="7988897" y="5613222"/>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F</a:t>
              </a:r>
            </a:p>
          </p:txBody>
        </p:sp>
      </p:grpSp>
      <p:sp>
        <p:nvSpPr>
          <p:cNvPr id="343" name="Arrow: Up 342">
            <a:extLst>
              <a:ext uri="{FF2B5EF4-FFF2-40B4-BE49-F238E27FC236}">
                <a16:creationId xmlns:a16="http://schemas.microsoft.com/office/drawing/2014/main" id="{6E6996F4-A194-440C-8EA1-5372E58D2F28}"/>
              </a:ext>
            </a:extLst>
          </p:cNvPr>
          <p:cNvSpPr/>
          <p:nvPr/>
        </p:nvSpPr>
        <p:spPr>
          <a:xfrm rot="10800000">
            <a:off x="6670800" y="4451272"/>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362" name="Picture 361" descr="A picture containing flower&#10;&#10;Description automatically generated">
            <a:extLst>
              <a:ext uri="{FF2B5EF4-FFF2-40B4-BE49-F238E27FC236}">
                <a16:creationId xmlns:a16="http://schemas.microsoft.com/office/drawing/2014/main" id="{3AA62423-48EF-45B5-948D-F2300D3B25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400" y="4658400"/>
            <a:ext cx="1068497" cy="846713"/>
          </a:xfrm>
          <a:prstGeom prst="rect">
            <a:avLst/>
          </a:prstGeom>
        </p:spPr>
      </p:pic>
      <p:sp>
        <p:nvSpPr>
          <p:cNvPr id="159" name="Arrow: Up 158">
            <a:extLst>
              <a:ext uri="{FF2B5EF4-FFF2-40B4-BE49-F238E27FC236}">
                <a16:creationId xmlns:a16="http://schemas.microsoft.com/office/drawing/2014/main" id="{A9F7162E-04D0-4289-A9E3-1D308C396A63}"/>
              </a:ext>
            </a:extLst>
          </p:cNvPr>
          <p:cNvSpPr/>
          <p:nvPr/>
        </p:nvSpPr>
        <p:spPr>
          <a:xfrm>
            <a:off x="2117833" y="3499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8" name="Arrow: Up 147">
            <a:extLst>
              <a:ext uri="{FF2B5EF4-FFF2-40B4-BE49-F238E27FC236}">
                <a16:creationId xmlns:a16="http://schemas.microsoft.com/office/drawing/2014/main" id="{4BFE558D-FA69-4D8D-9C93-B1DF2189AB2B}"/>
              </a:ext>
            </a:extLst>
          </p:cNvPr>
          <p:cNvSpPr/>
          <p:nvPr/>
        </p:nvSpPr>
        <p:spPr>
          <a:xfrm rot="5400000">
            <a:off x="10521223" y="216710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1" name="Arrow: Up 150">
            <a:extLst>
              <a:ext uri="{FF2B5EF4-FFF2-40B4-BE49-F238E27FC236}">
                <a16:creationId xmlns:a16="http://schemas.microsoft.com/office/drawing/2014/main" id="{0D3DA69B-169C-402D-A062-BE7C53608B01}"/>
              </a:ext>
            </a:extLst>
          </p:cNvPr>
          <p:cNvSpPr/>
          <p:nvPr/>
        </p:nvSpPr>
        <p:spPr>
          <a:xfrm rot="5400000">
            <a:off x="10523139" y="401261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2" name="Arrow: Up 151">
            <a:extLst>
              <a:ext uri="{FF2B5EF4-FFF2-40B4-BE49-F238E27FC236}">
                <a16:creationId xmlns:a16="http://schemas.microsoft.com/office/drawing/2014/main" id="{F2BBD8F3-CDF8-4A30-BA9A-1EF5F585FA12}"/>
              </a:ext>
            </a:extLst>
          </p:cNvPr>
          <p:cNvSpPr/>
          <p:nvPr/>
        </p:nvSpPr>
        <p:spPr>
          <a:xfrm rot="5400000">
            <a:off x="90144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3" name="Arrow: Up 152">
            <a:extLst>
              <a:ext uri="{FF2B5EF4-FFF2-40B4-BE49-F238E27FC236}">
                <a16:creationId xmlns:a16="http://schemas.microsoft.com/office/drawing/2014/main" id="{508EA8E1-8ABD-4592-A52D-C3172B2104A8}"/>
              </a:ext>
            </a:extLst>
          </p:cNvPr>
          <p:cNvSpPr/>
          <p:nvPr/>
        </p:nvSpPr>
        <p:spPr>
          <a:xfrm rot="5400000">
            <a:off x="90144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4" name="Arrow: Up 153">
            <a:extLst>
              <a:ext uri="{FF2B5EF4-FFF2-40B4-BE49-F238E27FC236}">
                <a16:creationId xmlns:a16="http://schemas.microsoft.com/office/drawing/2014/main" id="{C6C14E7B-A48D-4877-98EA-DF04A9F8AE02}"/>
              </a:ext>
            </a:extLst>
          </p:cNvPr>
          <p:cNvSpPr/>
          <p:nvPr/>
        </p:nvSpPr>
        <p:spPr>
          <a:xfrm rot="5400000">
            <a:off x="90144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5" name="Arrow: Up 154">
            <a:extLst>
              <a:ext uri="{FF2B5EF4-FFF2-40B4-BE49-F238E27FC236}">
                <a16:creationId xmlns:a16="http://schemas.microsoft.com/office/drawing/2014/main" id="{CE81E58C-EEA5-4A86-AC5D-98EDF0AA59B2}"/>
              </a:ext>
            </a:extLst>
          </p:cNvPr>
          <p:cNvSpPr/>
          <p:nvPr/>
        </p:nvSpPr>
        <p:spPr>
          <a:xfrm rot="5400000">
            <a:off x="9015721"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6" name="Arrow: Up 155">
            <a:extLst>
              <a:ext uri="{FF2B5EF4-FFF2-40B4-BE49-F238E27FC236}">
                <a16:creationId xmlns:a16="http://schemas.microsoft.com/office/drawing/2014/main" id="{7DDFD9C5-EB63-433A-8C41-19ACFC6C4E3A}"/>
              </a:ext>
            </a:extLst>
          </p:cNvPr>
          <p:cNvSpPr/>
          <p:nvPr/>
        </p:nvSpPr>
        <p:spPr>
          <a:xfrm rot="5400000">
            <a:off x="7462800" y="37687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7" name="Arrow: Up 156">
            <a:extLst>
              <a:ext uri="{FF2B5EF4-FFF2-40B4-BE49-F238E27FC236}">
                <a16:creationId xmlns:a16="http://schemas.microsoft.com/office/drawing/2014/main" id="{4541264A-E618-4F18-B279-44C4D51B1448}"/>
              </a:ext>
            </a:extLst>
          </p:cNvPr>
          <p:cNvSpPr/>
          <p:nvPr/>
        </p:nvSpPr>
        <p:spPr>
          <a:xfrm rot="5400000">
            <a:off x="7462800" y="12384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8" name="Arrow: Up 157">
            <a:extLst>
              <a:ext uri="{FF2B5EF4-FFF2-40B4-BE49-F238E27FC236}">
                <a16:creationId xmlns:a16="http://schemas.microsoft.com/office/drawing/2014/main" id="{8C6F15F0-A01A-4B24-A42C-EF02A57F50AC}"/>
              </a:ext>
            </a:extLst>
          </p:cNvPr>
          <p:cNvSpPr/>
          <p:nvPr/>
        </p:nvSpPr>
        <p:spPr>
          <a:xfrm rot="5400000">
            <a:off x="7462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0" name="Arrow: Up 159">
            <a:extLst>
              <a:ext uri="{FF2B5EF4-FFF2-40B4-BE49-F238E27FC236}">
                <a16:creationId xmlns:a16="http://schemas.microsoft.com/office/drawing/2014/main" id="{127AA0EE-ED6A-40A4-A392-CFFA09CFE529}"/>
              </a:ext>
            </a:extLst>
          </p:cNvPr>
          <p:cNvSpPr/>
          <p:nvPr/>
        </p:nvSpPr>
        <p:spPr>
          <a:xfrm rot="5400000">
            <a:off x="7462800" y="4015211"/>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1" name="Arrow: Up 160">
            <a:extLst>
              <a:ext uri="{FF2B5EF4-FFF2-40B4-BE49-F238E27FC236}">
                <a16:creationId xmlns:a16="http://schemas.microsoft.com/office/drawing/2014/main" id="{D1673E80-5953-4E85-AB8A-0C9674B621C7}"/>
              </a:ext>
            </a:extLst>
          </p:cNvPr>
          <p:cNvSpPr/>
          <p:nvPr/>
        </p:nvSpPr>
        <p:spPr>
          <a:xfrm rot="5400000">
            <a:off x="746287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2" name="Arrow: Up 161">
            <a:extLst>
              <a:ext uri="{FF2B5EF4-FFF2-40B4-BE49-F238E27FC236}">
                <a16:creationId xmlns:a16="http://schemas.microsoft.com/office/drawing/2014/main" id="{5B4C6515-CF52-4166-9963-9FF41748DE5C}"/>
              </a:ext>
            </a:extLst>
          </p:cNvPr>
          <p:cNvSpPr/>
          <p:nvPr/>
        </p:nvSpPr>
        <p:spPr>
          <a:xfrm rot="16200000">
            <a:off x="5879563" y="37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5" name="Arrow: Up 164">
            <a:extLst>
              <a:ext uri="{FF2B5EF4-FFF2-40B4-BE49-F238E27FC236}">
                <a16:creationId xmlns:a16="http://schemas.microsoft.com/office/drawing/2014/main" id="{3DCB9B8C-A727-4CF2-A035-2CFEF5EA5F06}"/>
              </a:ext>
            </a:extLst>
          </p:cNvPr>
          <p:cNvSpPr/>
          <p:nvPr/>
        </p:nvSpPr>
        <p:spPr>
          <a:xfrm rot="16200000">
            <a:off x="5878800" y="1239004"/>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6" name="Arrow: Up 165">
            <a:extLst>
              <a:ext uri="{FF2B5EF4-FFF2-40B4-BE49-F238E27FC236}">
                <a16:creationId xmlns:a16="http://schemas.microsoft.com/office/drawing/2014/main" id="{B1560497-111B-41C0-B4AD-30ABB8986A71}"/>
              </a:ext>
            </a:extLst>
          </p:cNvPr>
          <p:cNvSpPr/>
          <p:nvPr/>
        </p:nvSpPr>
        <p:spPr>
          <a:xfrm rot="16200000">
            <a:off x="5878800"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7" name="Arrow: Up 166">
            <a:extLst>
              <a:ext uri="{FF2B5EF4-FFF2-40B4-BE49-F238E27FC236}">
                <a16:creationId xmlns:a16="http://schemas.microsoft.com/office/drawing/2014/main" id="{AE2F17B6-D3D8-4F8C-8C94-164C424DCB32}"/>
              </a:ext>
            </a:extLst>
          </p:cNvPr>
          <p:cNvSpPr/>
          <p:nvPr/>
        </p:nvSpPr>
        <p:spPr>
          <a:xfrm rot="16200000">
            <a:off x="4395600" y="123900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8" name="Arrow: Up 167">
            <a:extLst>
              <a:ext uri="{FF2B5EF4-FFF2-40B4-BE49-F238E27FC236}">
                <a16:creationId xmlns:a16="http://schemas.microsoft.com/office/drawing/2014/main" id="{46F1191D-CA9D-4B64-B13A-434C3E2B208E}"/>
              </a:ext>
            </a:extLst>
          </p:cNvPr>
          <p:cNvSpPr/>
          <p:nvPr/>
        </p:nvSpPr>
        <p:spPr>
          <a:xfrm rot="16200000">
            <a:off x="4393762"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9" name="Arrow: Up 168">
            <a:extLst>
              <a:ext uri="{FF2B5EF4-FFF2-40B4-BE49-F238E27FC236}">
                <a16:creationId xmlns:a16="http://schemas.microsoft.com/office/drawing/2014/main" id="{92C127CC-9C9E-4F11-8126-F2B7C86D1E07}"/>
              </a:ext>
            </a:extLst>
          </p:cNvPr>
          <p:cNvSpPr/>
          <p:nvPr/>
        </p:nvSpPr>
        <p:spPr>
          <a:xfrm rot="16200000">
            <a:off x="43956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0" name="Arrow: Up 169">
            <a:extLst>
              <a:ext uri="{FF2B5EF4-FFF2-40B4-BE49-F238E27FC236}">
                <a16:creationId xmlns:a16="http://schemas.microsoft.com/office/drawing/2014/main" id="{3FED710F-4139-43C3-864A-28C8F671A198}"/>
              </a:ext>
            </a:extLst>
          </p:cNvPr>
          <p:cNvSpPr/>
          <p:nvPr/>
        </p:nvSpPr>
        <p:spPr>
          <a:xfrm rot="16200000">
            <a:off x="4393761"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1" name="Arrow: Up 170">
            <a:extLst>
              <a:ext uri="{FF2B5EF4-FFF2-40B4-BE49-F238E27FC236}">
                <a16:creationId xmlns:a16="http://schemas.microsoft.com/office/drawing/2014/main" id="{5E1C7ED0-068A-4DED-B612-A0EE665E0DCD}"/>
              </a:ext>
            </a:extLst>
          </p:cNvPr>
          <p:cNvSpPr/>
          <p:nvPr/>
        </p:nvSpPr>
        <p:spPr>
          <a:xfrm rot="16200000">
            <a:off x="2895159" y="21672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2" name="Arrow: Up 171">
            <a:extLst>
              <a:ext uri="{FF2B5EF4-FFF2-40B4-BE49-F238E27FC236}">
                <a16:creationId xmlns:a16="http://schemas.microsoft.com/office/drawing/2014/main" id="{5E8553D3-8504-444A-9CAF-07B1ADA98D1B}"/>
              </a:ext>
            </a:extLst>
          </p:cNvPr>
          <p:cNvSpPr/>
          <p:nvPr/>
        </p:nvSpPr>
        <p:spPr>
          <a:xfrm rot="16200000">
            <a:off x="2895158"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3" name="Arrow: Up 172">
            <a:extLst>
              <a:ext uri="{FF2B5EF4-FFF2-40B4-BE49-F238E27FC236}">
                <a16:creationId xmlns:a16="http://schemas.microsoft.com/office/drawing/2014/main" id="{8056B412-C109-4B18-8318-EB81B3D4BC73}"/>
              </a:ext>
            </a:extLst>
          </p:cNvPr>
          <p:cNvSpPr/>
          <p:nvPr/>
        </p:nvSpPr>
        <p:spPr>
          <a:xfrm rot="16200000">
            <a:off x="289505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4" name="Arrow: Up 173">
            <a:extLst>
              <a:ext uri="{FF2B5EF4-FFF2-40B4-BE49-F238E27FC236}">
                <a16:creationId xmlns:a16="http://schemas.microsoft.com/office/drawing/2014/main" id="{79DA608A-0369-4C52-BD83-68C61EFE65D8}"/>
              </a:ext>
            </a:extLst>
          </p:cNvPr>
          <p:cNvSpPr/>
          <p:nvPr/>
        </p:nvSpPr>
        <p:spPr>
          <a:xfrm rot="16200000">
            <a:off x="1363503" y="3095433"/>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5" name="Arrow: Up 174">
            <a:extLst>
              <a:ext uri="{FF2B5EF4-FFF2-40B4-BE49-F238E27FC236}">
                <a16:creationId xmlns:a16="http://schemas.microsoft.com/office/drawing/2014/main" id="{3F1174A7-9530-40E8-A69A-F2983833E528}"/>
              </a:ext>
            </a:extLst>
          </p:cNvPr>
          <p:cNvSpPr/>
          <p:nvPr/>
        </p:nvSpPr>
        <p:spPr>
          <a:xfrm rot="16200000">
            <a:off x="1363502" y="4968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8" name="Arrow: Up 177">
            <a:extLst>
              <a:ext uri="{FF2B5EF4-FFF2-40B4-BE49-F238E27FC236}">
                <a16:creationId xmlns:a16="http://schemas.microsoft.com/office/drawing/2014/main" id="{82A93291-0A8D-46D9-A208-B0AD333B75C2}"/>
              </a:ext>
            </a:extLst>
          </p:cNvPr>
          <p:cNvSpPr/>
          <p:nvPr/>
        </p:nvSpPr>
        <p:spPr>
          <a:xfrm rot="16200000">
            <a:off x="5878800" y="4966318"/>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9" name="Arrow: Up 178">
            <a:extLst>
              <a:ext uri="{FF2B5EF4-FFF2-40B4-BE49-F238E27FC236}">
                <a16:creationId xmlns:a16="http://schemas.microsoft.com/office/drawing/2014/main" id="{AAD18E3E-9C52-4491-BFF1-A92140158426}"/>
              </a:ext>
            </a:extLst>
          </p:cNvPr>
          <p:cNvSpPr/>
          <p:nvPr/>
        </p:nvSpPr>
        <p:spPr>
          <a:xfrm rot="5400000">
            <a:off x="5878800" y="3096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0" name="Arrow: Up 179">
            <a:extLst>
              <a:ext uri="{FF2B5EF4-FFF2-40B4-BE49-F238E27FC236}">
                <a16:creationId xmlns:a16="http://schemas.microsoft.com/office/drawing/2014/main" id="{626DB6E0-636E-49B4-BD53-7A3DD0B367FF}"/>
              </a:ext>
            </a:extLst>
          </p:cNvPr>
          <p:cNvSpPr/>
          <p:nvPr/>
        </p:nvSpPr>
        <p:spPr>
          <a:xfrm rot="5400000">
            <a:off x="5878800" y="40140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81" name="Picture 180" descr="background rectangle">
            <a:extLst>
              <a:ext uri="{FF2B5EF4-FFF2-40B4-BE49-F238E27FC236}">
                <a16:creationId xmlns:a16="http://schemas.microsoft.com/office/drawing/2014/main" id="{C5144F02-E29C-45F1-B5EF-FF91BC60A053}"/>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4041"/>
            <a:ext cx="3628511" cy="869950"/>
          </a:xfrm>
          <a:prstGeom prst="rect">
            <a:avLst/>
          </a:prstGeom>
        </p:spPr>
      </p:pic>
      <p:sp>
        <p:nvSpPr>
          <p:cNvPr id="183" name="Title 3">
            <a:extLst>
              <a:ext uri="{FF2B5EF4-FFF2-40B4-BE49-F238E27FC236}">
                <a16:creationId xmlns:a16="http://schemas.microsoft.com/office/drawing/2014/main" id="{CCDB0641-A874-412A-8288-30BD9985910C}"/>
              </a:ext>
            </a:extLst>
          </p:cNvPr>
          <p:cNvSpPr>
            <a:spLocks noGrp="1"/>
          </p:cNvSpPr>
          <p:nvPr>
            <p:ph type="title"/>
          </p:nvPr>
        </p:nvSpPr>
        <p:spPr>
          <a:xfrm>
            <a:off x="0" y="294041"/>
            <a:ext cx="3671256" cy="707849"/>
          </a:xfrm>
        </p:spPr>
        <p:txBody>
          <a:bodyPr>
            <a:normAutofit/>
          </a:bodyPr>
          <a:lstStyle/>
          <a:p>
            <a:r>
              <a:rPr lang="en-GB" sz="3000" b="1" dirty="0" err="1">
                <a:solidFill>
                  <a:schemeClr val="bg1"/>
                </a:solidFill>
              </a:rPr>
              <a:t>Finde</a:t>
            </a:r>
            <a:r>
              <a:rPr lang="en-GB" sz="3000" b="1" dirty="0">
                <a:solidFill>
                  <a:schemeClr val="bg1"/>
                </a:solidFill>
              </a:rPr>
              <a:t> die </a:t>
            </a:r>
            <a:r>
              <a:rPr lang="en-GB" sz="3000" b="1" dirty="0" err="1">
                <a:solidFill>
                  <a:schemeClr val="bg1"/>
                </a:solidFill>
              </a:rPr>
              <a:t>Fliege</a:t>
            </a:r>
            <a:r>
              <a:rPr lang="en-GB" sz="3000" b="1" dirty="0">
                <a:solidFill>
                  <a:schemeClr val="bg1"/>
                </a:solidFill>
              </a:rPr>
              <a:t>!</a:t>
            </a:r>
          </a:p>
        </p:txBody>
      </p:sp>
      <p:sp>
        <p:nvSpPr>
          <p:cNvPr id="4" name="TextBox 3">
            <a:extLst>
              <a:ext uri="{FF2B5EF4-FFF2-40B4-BE49-F238E27FC236}">
                <a16:creationId xmlns:a16="http://schemas.microsoft.com/office/drawing/2014/main" id="{D841C36F-F658-4076-BB30-FA341785C1A0}"/>
              </a:ext>
            </a:extLst>
          </p:cNvPr>
          <p:cNvSpPr txBox="1"/>
          <p:nvPr/>
        </p:nvSpPr>
        <p:spPr>
          <a:xfrm>
            <a:off x="5857485" y="283986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89" name="TextBox 188">
            <a:extLst>
              <a:ext uri="{FF2B5EF4-FFF2-40B4-BE49-F238E27FC236}">
                <a16:creationId xmlns:a16="http://schemas.microsoft.com/office/drawing/2014/main" id="{BF30FC84-583F-4613-B19B-AB3BA4235083}"/>
              </a:ext>
            </a:extLst>
          </p:cNvPr>
          <p:cNvSpPr txBox="1"/>
          <p:nvPr/>
        </p:nvSpPr>
        <p:spPr>
          <a:xfrm>
            <a:off x="6508411"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2" name="TextBox 191">
            <a:extLst>
              <a:ext uri="{FF2B5EF4-FFF2-40B4-BE49-F238E27FC236}">
                <a16:creationId xmlns:a16="http://schemas.microsoft.com/office/drawing/2014/main" id="{AA20CAD6-FB1B-41A7-AC63-3F3527D5A47A}"/>
              </a:ext>
            </a:extLst>
          </p:cNvPr>
          <p:cNvSpPr txBox="1"/>
          <p:nvPr/>
        </p:nvSpPr>
        <p:spPr>
          <a:xfrm>
            <a:off x="6547814"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5" name="TextBox 194">
            <a:extLst>
              <a:ext uri="{FF2B5EF4-FFF2-40B4-BE49-F238E27FC236}">
                <a16:creationId xmlns:a16="http://schemas.microsoft.com/office/drawing/2014/main" id="{383E3A80-0D54-4D74-9129-11F3592B4B49}"/>
              </a:ext>
            </a:extLst>
          </p:cNvPr>
          <p:cNvSpPr txBox="1"/>
          <p:nvPr/>
        </p:nvSpPr>
        <p:spPr>
          <a:xfrm>
            <a:off x="7450113" y="1054821"/>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6" name="TextBox 195">
            <a:extLst>
              <a:ext uri="{FF2B5EF4-FFF2-40B4-BE49-F238E27FC236}">
                <a16:creationId xmlns:a16="http://schemas.microsoft.com/office/drawing/2014/main" id="{AEDCA9B2-54A0-45CD-A6E9-D48B0EC38795}"/>
              </a:ext>
            </a:extLst>
          </p:cNvPr>
          <p:cNvSpPr txBox="1"/>
          <p:nvPr/>
        </p:nvSpPr>
        <p:spPr>
          <a:xfrm>
            <a:off x="8987692" y="103533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197" name="TextBox 196">
            <a:extLst>
              <a:ext uri="{FF2B5EF4-FFF2-40B4-BE49-F238E27FC236}">
                <a16:creationId xmlns:a16="http://schemas.microsoft.com/office/drawing/2014/main" id="{1EC4153A-96D9-4F9C-A602-DA52FED9BFF6}"/>
              </a:ext>
            </a:extLst>
          </p:cNvPr>
          <p:cNvSpPr txBox="1"/>
          <p:nvPr/>
        </p:nvSpPr>
        <p:spPr>
          <a:xfrm>
            <a:off x="9617611"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0" name="TextBox 199">
            <a:extLst>
              <a:ext uri="{FF2B5EF4-FFF2-40B4-BE49-F238E27FC236}">
                <a16:creationId xmlns:a16="http://schemas.microsoft.com/office/drawing/2014/main" id="{334BCBBC-39B6-4E39-B884-B1F4D2F529CC}"/>
              </a:ext>
            </a:extLst>
          </p:cNvPr>
          <p:cNvSpPr txBox="1"/>
          <p:nvPr/>
        </p:nvSpPr>
        <p:spPr>
          <a:xfrm>
            <a:off x="8046605" y="5305058"/>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2" name="TextBox 201">
            <a:extLst>
              <a:ext uri="{FF2B5EF4-FFF2-40B4-BE49-F238E27FC236}">
                <a16:creationId xmlns:a16="http://schemas.microsoft.com/office/drawing/2014/main" id="{39D2CD46-A5BE-4A31-8FA7-AF2D40A6680C}"/>
              </a:ext>
            </a:extLst>
          </p:cNvPr>
          <p:cNvSpPr txBox="1"/>
          <p:nvPr/>
        </p:nvSpPr>
        <p:spPr>
          <a:xfrm>
            <a:off x="8984044" y="3798183"/>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3" name="TextBox 202">
            <a:extLst>
              <a:ext uri="{FF2B5EF4-FFF2-40B4-BE49-F238E27FC236}">
                <a16:creationId xmlns:a16="http://schemas.microsoft.com/office/drawing/2014/main" id="{C89C1C6A-9D0B-4A6D-8B14-CCE867EF8AA7}"/>
              </a:ext>
            </a:extLst>
          </p:cNvPr>
          <p:cNvSpPr txBox="1"/>
          <p:nvPr/>
        </p:nvSpPr>
        <p:spPr>
          <a:xfrm>
            <a:off x="8053738"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4" name="TextBox 203">
            <a:extLst>
              <a:ext uri="{FF2B5EF4-FFF2-40B4-BE49-F238E27FC236}">
                <a16:creationId xmlns:a16="http://schemas.microsoft.com/office/drawing/2014/main" id="{7E02EDB5-72A0-4769-A5F7-F6E23753C7EE}"/>
              </a:ext>
            </a:extLst>
          </p:cNvPr>
          <p:cNvSpPr txBox="1"/>
          <p:nvPr/>
        </p:nvSpPr>
        <p:spPr>
          <a:xfrm>
            <a:off x="5974785" y="1224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5" name="TextBox 204">
            <a:extLst>
              <a:ext uri="{FF2B5EF4-FFF2-40B4-BE49-F238E27FC236}">
                <a16:creationId xmlns:a16="http://schemas.microsoft.com/office/drawing/2014/main" id="{88E5DD84-4F33-4102-8C0E-AB42FEEEA157}"/>
              </a:ext>
            </a:extLst>
          </p:cNvPr>
          <p:cNvSpPr txBox="1"/>
          <p:nvPr/>
        </p:nvSpPr>
        <p:spPr>
          <a:xfrm>
            <a:off x="4472465" y="103533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6" name="TextBox 205">
            <a:extLst>
              <a:ext uri="{FF2B5EF4-FFF2-40B4-BE49-F238E27FC236}">
                <a16:creationId xmlns:a16="http://schemas.microsoft.com/office/drawing/2014/main" id="{7FD99F9D-8221-4515-85D8-5D3682919585}"/>
              </a:ext>
            </a:extLst>
          </p:cNvPr>
          <p:cNvSpPr txBox="1"/>
          <p:nvPr/>
        </p:nvSpPr>
        <p:spPr>
          <a:xfrm>
            <a:off x="3501209" y="1674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7" name="TextBox 206">
            <a:extLst>
              <a:ext uri="{FF2B5EF4-FFF2-40B4-BE49-F238E27FC236}">
                <a16:creationId xmlns:a16="http://schemas.microsoft.com/office/drawing/2014/main" id="{23049DC6-9AB6-482C-BB39-D0107E651803}"/>
              </a:ext>
            </a:extLst>
          </p:cNvPr>
          <p:cNvSpPr txBox="1"/>
          <p:nvPr/>
        </p:nvSpPr>
        <p:spPr>
          <a:xfrm>
            <a:off x="2967222" y="288111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08" name="TextBox 207">
            <a:extLst>
              <a:ext uri="{FF2B5EF4-FFF2-40B4-BE49-F238E27FC236}">
                <a16:creationId xmlns:a16="http://schemas.microsoft.com/office/drawing/2014/main" id="{43A9CD72-FDA3-4784-B052-CB4F6A2B8C30}"/>
              </a:ext>
            </a:extLst>
          </p:cNvPr>
          <p:cNvSpPr txBox="1"/>
          <p:nvPr/>
        </p:nvSpPr>
        <p:spPr>
          <a:xfrm>
            <a:off x="1986016" y="26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17" name="TextBox 216">
            <a:extLst>
              <a:ext uri="{FF2B5EF4-FFF2-40B4-BE49-F238E27FC236}">
                <a16:creationId xmlns:a16="http://schemas.microsoft.com/office/drawing/2014/main" id="{ACC236DF-8ADD-4275-9948-C5005DB78DC5}"/>
              </a:ext>
            </a:extLst>
          </p:cNvPr>
          <p:cNvSpPr txBox="1"/>
          <p:nvPr/>
        </p:nvSpPr>
        <p:spPr>
          <a:xfrm>
            <a:off x="1452001" y="472104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18" name="TextBox 217">
            <a:extLst>
              <a:ext uri="{FF2B5EF4-FFF2-40B4-BE49-F238E27FC236}">
                <a16:creationId xmlns:a16="http://schemas.microsoft.com/office/drawing/2014/main" id="{00D50900-EC64-44C7-9B02-866763B27B2B}"/>
              </a:ext>
            </a:extLst>
          </p:cNvPr>
          <p:cNvSpPr txBox="1"/>
          <p:nvPr/>
        </p:nvSpPr>
        <p:spPr>
          <a:xfrm>
            <a:off x="1936846" y="4410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19" name="TextBox 218">
            <a:extLst>
              <a:ext uri="{FF2B5EF4-FFF2-40B4-BE49-F238E27FC236}">
                <a16:creationId xmlns:a16="http://schemas.microsoft.com/office/drawing/2014/main" id="{F85800BD-FF5F-4279-992D-4FD9E519722B}"/>
              </a:ext>
            </a:extLst>
          </p:cNvPr>
          <p:cNvSpPr txBox="1"/>
          <p:nvPr/>
        </p:nvSpPr>
        <p:spPr>
          <a:xfrm>
            <a:off x="4472464" y="380974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0" name="TextBox 219">
            <a:extLst>
              <a:ext uri="{FF2B5EF4-FFF2-40B4-BE49-F238E27FC236}">
                <a16:creationId xmlns:a16="http://schemas.microsoft.com/office/drawing/2014/main" id="{385B6423-3908-4A4A-B052-5EB654860FAC}"/>
              </a:ext>
            </a:extLst>
          </p:cNvPr>
          <p:cNvSpPr txBox="1"/>
          <p:nvPr/>
        </p:nvSpPr>
        <p:spPr>
          <a:xfrm>
            <a:off x="5064676" y="53064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1" name="TextBox 220">
            <a:extLst>
              <a:ext uri="{FF2B5EF4-FFF2-40B4-BE49-F238E27FC236}">
                <a16:creationId xmlns:a16="http://schemas.microsoft.com/office/drawing/2014/main" id="{6C92FC13-2333-47F9-BD87-AF89E3157B0D}"/>
              </a:ext>
            </a:extLst>
          </p:cNvPr>
          <p:cNvSpPr txBox="1"/>
          <p:nvPr/>
        </p:nvSpPr>
        <p:spPr>
          <a:xfrm>
            <a:off x="9583782" y="35568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2" name="TextBox 221">
            <a:extLst>
              <a:ext uri="{FF2B5EF4-FFF2-40B4-BE49-F238E27FC236}">
                <a16:creationId xmlns:a16="http://schemas.microsoft.com/office/drawing/2014/main" id="{795B8AD0-C7EB-48D3-9A15-1A90510BC74A}"/>
              </a:ext>
            </a:extLst>
          </p:cNvPr>
          <p:cNvSpPr txBox="1"/>
          <p:nvPr/>
        </p:nvSpPr>
        <p:spPr>
          <a:xfrm>
            <a:off x="7440633" y="3798183"/>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4" name="TextBox 223">
            <a:extLst>
              <a:ext uri="{FF2B5EF4-FFF2-40B4-BE49-F238E27FC236}">
                <a16:creationId xmlns:a16="http://schemas.microsoft.com/office/drawing/2014/main" id="{B0A08685-B07D-4D9F-B116-1F98E4AB373E}"/>
              </a:ext>
            </a:extLst>
          </p:cNvPr>
          <p:cNvSpPr txBox="1"/>
          <p:nvPr/>
        </p:nvSpPr>
        <p:spPr>
          <a:xfrm>
            <a:off x="5976000" y="985366"/>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5" name="TextBox 224">
            <a:extLst>
              <a:ext uri="{FF2B5EF4-FFF2-40B4-BE49-F238E27FC236}">
                <a16:creationId xmlns:a16="http://schemas.microsoft.com/office/drawing/2014/main" id="{FD8B8C04-CB38-4F85-B8C7-EF5B9FA94830}"/>
              </a:ext>
            </a:extLst>
          </p:cNvPr>
          <p:cNvSpPr txBox="1"/>
          <p:nvPr/>
        </p:nvSpPr>
        <p:spPr>
          <a:xfrm>
            <a:off x="8050250" y="167219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6" name="TextBox 225">
            <a:extLst>
              <a:ext uri="{FF2B5EF4-FFF2-40B4-BE49-F238E27FC236}">
                <a16:creationId xmlns:a16="http://schemas.microsoft.com/office/drawing/2014/main" id="{7B488AEA-8230-40DF-AA7B-AF0E5432B29A}"/>
              </a:ext>
            </a:extLst>
          </p:cNvPr>
          <p:cNvSpPr txBox="1"/>
          <p:nvPr/>
        </p:nvSpPr>
        <p:spPr>
          <a:xfrm>
            <a:off x="5963388" y="4755204"/>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7" name="TextBox 226">
            <a:extLst>
              <a:ext uri="{FF2B5EF4-FFF2-40B4-BE49-F238E27FC236}">
                <a16:creationId xmlns:a16="http://schemas.microsoft.com/office/drawing/2014/main" id="{B8AF8882-6B43-4CF2-AC7F-4D9F7830273D}"/>
              </a:ext>
            </a:extLst>
          </p:cNvPr>
          <p:cNvSpPr txBox="1"/>
          <p:nvPr/>
        </p:nvSpPr>
        <p:spPr>
          <a:xfrm>
            <a:off x="4487747" y="19260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29" name="TextBox 228">
            <a:extLst>
              <a:ext uri="{FF2B5EF4-FFF2-40B4-BE49-F238E27FC236}">
                <a16:creationId xmlns:a16="http://schemas.microsoft.com/office/drawing/2014/main" id="{C2A1A198-BABE-49D3-98A8-F671D207F5A7}"/>
              </a:ext>
            </a:extLst>
          </p:cNvPr>
          <p:cNvSpPr txBox="1"/>
          <p:nvPr/>
        </p:nvSpPr>
        <p:spPr>
          <a:xfrm>
            <a:off x="1495108" y="286647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0" name="TextBox 229">
            <a:extLst>
              <a:ext uri="{FF2B5EF4-FFF2-40B4-BE49-F238E27FC236}">
                <a16:creationId xmlns:a16="http://schemas.microsoft.com/office/drawing/2014/main" id="{51EF46F4-85FB-4236-843C-B9D9BD845C99}"/>
              </a:ext>
            </a:extLst>
          </p:cNvPr>
          <p:cNvSpPr txBox="1"/>
          <p:nvPr/>
        </p:nvSpPr>
        <p:spPr>
          <a:xfrm>
            <a:off x="3020992"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1" name="TextBox 230">
            <a:extLst>
              <a:ext uri="{FF2B5EF4-FFF2-40B4-BE49-F238E27FC236}">
                <a16:creationId xmlns:a16="http://schemas.microsoft.com/office/drawing/2014/main" id="{E8095DA4-D6CD-49E3-88C4-4FC3A4A620E6}"/>
              </a:ext>
            </a:extLst>
          </p:cNvPr>
          <p:cNvSpPr txBox="1"/>
          <p:nvPr/>
        </p:nvSpPr>
        <p:spPr>
          <a:xfrm>
            <a:off x="4989872" y="7776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2" name="TextBox 231">
            <a:extLst>
              <a:ext uri="{FF2B5EF4-FFF2-40B4-BE49-F238E27FC236}">
                <a16:creationId xmlns:a16="http://schemas.microsoft.com/office/drawing/2014/main" id="{3E88B41D-AA30-4CCA-A0F3-666CD88BB59E}"/>
              </a:ext>
            </a:extLst>
          </p:cNvPr>
          <p:cNvSpPr txBox="1"/>
          <p:nvPr/>
        </p:nvSpPr>
        <p:spPr>
          <a:xfrm>
            <a:off x="6456303" y="776346"/>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3" name="TextBox 232">
            <a:extLst>
              <a:ext uri="{FF2B5EF4-FFF2-40B4-BE49-F238E27FC236}">
                <a16:creationId xmlns:a16="http://schemas.microsoft.com/office/drawing/2014/main" id="{6F7AAE6B-4153-4D55-A554-6656F85EFAFA}"/>
              </a:ext>
            </a:extLst>
          </p:cNvPr>
          <p:cNvSpPr txBox="1"/>
          <p:nvPr/>
        </p:nvSpPr>
        <p:spPr>
          <a:xfrm>
            <a:off x="7475489" y="12061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5" name="TextBox 234">
            <a:extLst>
              <a:ext uri="{FF2B5EF4-FFF2-40B4-BE49-F238E27FC236}">
                <a16:creationId xmlns:a16="http://schemas.microsoft.com/office/drawing/2014/main" id="{706558B0-3906-4062-A735-34FBA0A1D605}"/>
              </a:ext>
            </a:extLst>
          </p:cNvPr>
          <p:cNvSpPr txBox="1"/>
          <p:nvPr/>
        </p:nvSpPr>
        <p:spPr>
          <a:xfrm>
            <a:off x="7999397" y="7776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6" name="TextBox 235">
            <a:extLst>
              <a:ext uri="{FF2B5EF4-FFF2-40B4-BE49-F238E27FC236}">
                <a16:creationId xmlns:a16="http://schemas.microsoft.com/office/drawing/2014/main" id="{25AC78B8-1738-4D29-9589-F268978983A0}"/>
              </a:ext>
            </a:extLst>
          </p:cNvPr>
          <p:cNvSpPr txBox="1"/>
          <p:nvPr/>
        </p:nvSpPr>
        <p:spPr>
          <a:xfrm>
            <a:off x="10479952"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7" name="TextBox 236">
            <a:extLst>
              <a:ext uri="{FF2B5EF4-FFF2-40B4-BE49-F238E27FC236}">
                <a16:creationId xmlns:a16="http://schemas.microsoft.com/office/drawing/2014/main" id="{A74B0277-6B9F-4799-8F28-CCC0FBCB5C8A}"/>
              </a:ext>
            </a:extLst>
          </p:cNvPr>
          <p:cNvSpPr txBox="1"/>
          <p:nvPr/>
        </p:nvSpPr>
        <p:spPr>
          <a:xfrm>
            <a:off x="10526463" y="379818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8" name="TextBox 237">
            <a:extLst>
              <a:ext uri="{FF2B5EF4-FFF2-40B4-BE49-F238E27FC236}">
                <a16:creationId xmlns:a16="http://schemas.microsoft.com/office/drawing/2014/main" id="{8EA5399E-CF7B-4D9A-B726-249CC1962D48}"/>
              </a:ext>
            </a:extLst>
          </p:cNvPr>
          <p:cNvSpPr txBox="1"/>
          <p:nvPr/>
        </p:nvSpPr>
        <p:spPr>
          <a:xfrm>
            <a:off x="9027089" y="5217669"/>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39" name="TextBox 238">
            <a:extLst>
              <a:ext uri="{FF2B5EF4-FFF2-40B4-BE49-F238E27FC236}">
                <a16:creationId xmlns:a16="http://schemas.microsoft.com/office/drawing/2014/main" id="{8B1657EE-1AD7-4FDF-A02B-C7D7A432ABC1}"/>
              </a:ext>
            </a:extLst>
          </p:cNvPr>
          <p:cNvSpPr txBox="1"/>
          <p:nvPr/>
        </p:nvSpPr>
        <p:spPr>
          <a:xfrm>
            <a:off x="8001541" y="4410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0" name="TextBox 239">
            <a:extLst>
              <a:ext uri="{FF2B5EF4-FFF2-40B4-BE49-F238E27FC236}">
                <a16:creationId xmlns:a16="http://schemas.microsoft.com/office/drawing/2014/main" id="{8775A498-9C38-4375-85DB-4D5D7549139A}"/>
              </a:ext>
            </a:extLst>
          </p:cNvPr>
          <p:cNvSpPr txBox="1"/>
          <p:nvPr/>
        </p:nvSpPr>
        <p:spPr>
          <a:xfrm>
            <a:off x="8015811" y="35568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1" name="TextBox 240">
            <a:extLst>
              <a:ext uri="{FF2B5EF4-FFF2-40B4-BE49-F238E27FC236}">
                <a16:creationId xmlns:a16="http://schemas.microsoft.com/office/drawing/2014/main" id="{A320234E-98A7-4575-8F69-B55C0F73E6C3}"/>
              </a:ext>
            </a:extLst>
          </p:cNvPr>
          <p:cNvSpPr txBox="1"/>
          <p:nvPr/>
        </p:nvSpPr>
        <p:spPr>
          <a:xfrm>
            <a:off x="9038094" y="192418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3" name="TextBox 242">
            <a:extLst>
              <a:ext uri="{FF2B5EF4-FFF2-40B4-BE49-F238E27FC236}">
                <a16:creationId xmlns:a16="http://schemas.microsoft.com/office/drawing/2014/main" id="{3FF2AACD-070E-4873-94D3-96DE2B14CD41}"/>
              </a:ext>
            </a:extLst>
          </p:cNvPr>
          <p:cNvSpPr txBox="1"/>
          <p:nvPr/>
        </p:nvSpPr>
        <p:spPr>
          <a:xfrm>
            <a:off x="7462820" y="4724382"/>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4" name="TextBox 243">
            <a:extLst>
              <a:ext uri="{FF2B5EF4-FFF2-40B4-BE49-F238E27FC236}">
                <a16:creationId xmlns:a16="http://schemas.microsoft.com/office/drawing/2014/main" id="{F48754D6-A66F-4B17-BDF5-260EE21DFD1F}"/>
              </a:ext>
            </a:extLst>
          </p:cNvPr>
          <p:cNvSpPr txBox="1"/>
          <p:nvPr/>
        </p:nvSpPr>
        <p:spPr>
          <a:xfrm>
            <a:off x="4509633" y="4755204"/>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5" name="TextBox 244">
            <a:extLst>
              <a:ext uri="{FF2B5EF4-FFF2-40B4-BE49-F238E27FC236}">
                <a16:creationId xmlns:a16="http://schemas.microsoft.com/office/drawing/2014/main" id="{B3D5223A-D2EE-439E-A7A5-9B99493A9EF5}"/>
              </a:ext>
            </a:extLst>
          </p:cNvPr>
          <p:cNvSpPr txBox="1"/>
          <p:nvPr/>
        </p:nvSpPr>
        <p:spPr>
          <a:xfrm>
            <a:off x="3033347" y="3810521"/>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47" name="TextBox 246">
            <a:extLst>
              <a:ext uri="{FF2B5EF4-FFF2-40B4-BE49-F238E27FC236}">
                <a16:creationId xmlns:a16="http://schemas.microsoft.com/office/drawing/2014/main" id="{EB77AF06-02D4-4E91-A1C6-6B47CCF22385}"/>
              </a:ext>
            </a:extLst>
          </p:cNvPr>
          <p:cNvSpPr txBox="1"/>
          <p:nvPr/>
        </p:nvSpPr>
        <p:spPr>
          <a:xfrm>
            <a:off x="1903865" y="3556815"/>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1" name="TextBox 250">
            <a:extLst>
              <a:ext uri="{FF2B5EF4-FFF2-40B4-BE49-F238E27FC236}">
                <a16:creationId xmlns:a16="http://schemas.microsoft.com/office/drawing/2014/main" id="{06B6C43D-3EC5-41BB-8DE6-C78DED230D7F}"/>
              </a:ext>
            </a:extLst>
          </p:cNvPr>
          <p:cNvSpPr txBox="1"/>
          <p:nvPr/>
        </p:nvSpPr>
        <p:spPr>
          <a:xfrm>
            <a:off x="1935765" y="53064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2" name="TextBox 251">
            <a:extLst>
              <a:ext uri="{FF2B5EF4-FFF2-40B4-BE49-F238E27FC236}">
                <a16:creationId xmlns:a16="http://schemas.microsoft.com/office/drawing/2014/main" id="{0D508B47-C50B-4A6D-AD22-38CA25BEF2D0}"/>
              </a:ext>
            </a:extLst>
          </p:cNvPr>
          <p:cNvSpPr txBox="1"/>
          <p:nvPr/>
        </p:nvSpPr>
        <p:spPr>
          <a:xfrm>
            <a:off x="3501209" y="3556800"/>
            <a:ext cx="23460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54" name="TextBox 253">
            <a:extLst>
              <a:ext uri="{FF2B5EF4-FFF2-40B4-BE49-F238E27FC236}">
                <a16:creationId xmlns:a16="http://schemas.microsoft.com/office/drawing/2014/main" id="{17A8DC85-B427-4D08-ACDE-93E4AC3F1914}"/>
              </a:ext>
            </a:extLst>
          </p:cNvPr>
          <p:cNvSpPr txBox="1"/>
          <p:nvPr/>
        </p:nvSpPr>
        <p:spPr>
          <a:xfrm>
            <a:off x="3416371" y="2610865"/>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5" name="TextBox 254">
            <a:extLst>
              <a:ext uri="{FF2B5EF4-FFF2-40B4-BE49-F238E27FC236}">
                <a16:creationId xmlns:a16="http://schemas.microsoft.com/office/drawing/2014/main" id="{3715330A-B258-4738-AAFE-6F4A2A13A664}"/>
              </a:ext>
            </a:extLst>
          </p:cNvPr>
          <p:cNvSpPr txBox="1"/>
          <p:nvPr/>
        </p:nvSpPr>
        <p:spPr>
          <a:xfrm>
            <a:off x="4989035" y="1674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6" name="TextBox 255">
            <a:extLst>
              <a:ext uri="{FF2B5EF4-FFF2-40B4-BE49-F238E27FC236}">
                <a16:creationId xmlns:a16="http://schemas.microsoft.com/office/drawing/2014/main" id="{89015FD5-A29C-4BF9-836A-E204E7DB4EEE}"/>
              </a:ext>
            </a:extLst>
          </p:cNvPr>
          <p:cNvSpPr txBox="1"/>
          <p:nvPr/>
        </p:nvSpPr>
        <p:spPr>
          <a:xfrm>
            <a:off x="5976000" y="19260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7" name="TextBox 256">
            <a:extLst>
              <a:ext uri="{FF2B5EF4-FFF2-40B4-BE49-F238E27FC236}">
                <a16:creationId xmlns:a16="http://schemas.microsoft.com/office/drawing/2014/main" id="{E0156ABE-74AE-4F2A-9BFA-9C9FB598DECD}"/>
              </a:ext>
            </a:extLst>
          </p:cNvPr>
          <p:cNvSpPr txBox="1"/>
          <p:nvPr/>
        </p:nvSpPr>
        <p:spPr>
          <a:xfrm>
            <a:off x="7473724" y="2854869"/>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8" name="TextBox 257">
            <a:extLst>
              <a:ext uri="{FF2B5EF4-FFF2-40B4-BE49-F238E27FC236}">
                <a16:creationId xmlns:a16="http://schemas.microsoft.com/office/drawing/2014/main" id="{528B07A0-82AB-4B29-B09D-2F2EB385EE32}"/>
              </a:ext>
            </a:extLst>
          </p:cNvPr>
          <p:cNvSpPr txBox="1"/>
          <p:nvPr/>
        </p:nvSpPr>
        <p:spPr>
          <a:xfrm>
            <a:off x="4959345" y="3556800"/>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59" name="TextBox 258">
            <a:extLst>
              <a:ext uri="{FF2B5EF4-FFF2-40B4-BE49-F238E27FC236}">
                <a16:creationId xmlns:a16="http://schemas.microsoft.com/office/drawing/2014/main" id="{1F6E71CC-3EAE-4730-84C4-5DB99DE90491}"/>
              </a:ext>
            </a:extLst>
          </p:cNvPr>
          <p:cNvSpPr txBox="1"/>
          <p:nvPr/>
        </p:nvSpPr>
        <p:spPr>
          <a:xfrm>
            <a:off x="5891435" y="3798183"/>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60" name="TextBox 259">
            <a:extLst>
              <a:ext uri="{FF2B5EF4-FFF2-40B4-BE49-F238E27FC236}">
                <a16:creationId xmlns:a16="http://schemas.microsoft.com/office/drawing/2014/main" id="{89198F83-4BB4-436F-A9D9-E602523F3DD6}"/>
              </a:ext>
            </a:extLst>
          </p:cNvPr>
          <p:cNvSpPr txBox="1"/>
          <p:nvPr/>
        </p:nvSpPr>
        <p:spPr>
          <a:xfrm>
            <a:off x="6462528" y="4410028"/>
            <a:ext cx="259320" cy="400110"/>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r>
              <a:rPr kumimoji="0" lang="en-GB" sz="2000" b="1" i="0" u="none" strike="noStrike" kern="1200" cap="none" spc="0" normalizeH="0" baseline="30000" noProof="0" dirty="0">
                <a:ln>
                  <a:noFill/>
                </a:ln>
                <a:solidFill>
                  <a:srgbClr val="4472C4">
                    <a:lumMod val="50000"/>
                  </a:srgbClr>
                </a:solidFill>
                <a:effectLst/>
                <a:uLnTx/>
                <a:uFillTx/>
                <a:latin typeface="Century Gothic" panose="020F0302020204030204"/>
                <a:ea typeface="+mn-ea"/>
                <a:cs typeface="+mn-cs"/>
              </a:rPr>
              <a:t>+</a:t>
            </a:r>
          </a:p>
        </p:txBody>
      </p:sp>
      <p:sp>
        <p:nvSpPr>
          <p:cNvPr id="264" name="Action Button: Custom 16">
            <a:hlinkClick r:id="" action="ppaction://noaction" highlightClick="1">
              <a:snd r:embed="rId9" name="Frogs 3.wav"/>
            </a:hlinkClick>
            <a:extLst>
              <a:ext uri="{FF2B5EF4-FFF2-40B4-BE49-F238E27FC236}">
                <a16:creationId xmlns:a16="http://schemas.microsoft.com/office/drawing/2014/main" id="{656FE137-603F-4630-B07A-0ABBD9E807E7}"/>
              </a:ext>
            </a:extLst>
          </p:cNvPr>
          <p:cNvSpPr/>
          <p:nvPr/>
        </p:nvSpPr>
        <p:spPr>
          <a:xfrm>
            <a:off x="11655704" y="591098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69" name="Rounded Rectangle 11">
            <a:extLst>
              <a:ext uri="{FF2B5EF4-FFF2-40B4-BE49-F238E27FC236}">
                <a16:creationId xmlns:a16="http://schemas.microsoft.com/office/drawing/2014/main" id="{34ECCE26-2052-4A21-A36E-D26F2A2C7B1A}"/>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23" name="Group 222">
            <a:extLst>
              <a:ext uri="{FF2B5EF4-FFF2-40B4-BE49-F238E27FC236}">
                <a16:creationId xmlns:a16="http://schemas.microsoft.com/office/drawing/2014/main" id="{6EEA60D3-AA7F-48A7-AFE2-5EDF4911F01D}"/>
              </a:ext>
            </a:extLst>
          </p:cNvPr>
          <p:cNvGrpSpPr/>
          <p:nvPr/>
        </p:nvGrpSpPr>
        <p:grpSpPr>
          <a:xfrm>
            <a:off x="1742400" y="5518800"/>
            <a:ext cx="1068497" cy="846713"/>
            <a:chOff x="1742400" y="5518800"/>
            <a:chExt cx="1068497" cy="846713"/>
          </a:xfrm>
        </p:grpSpPr>
        <p:pic>
          <p:nvPicPr>
            <p:cNvPr id="228" name="Picture 227" descr="A picture containing flower&#10;&#10;Description automatically generated">
              <a:extLst>
                <a:ext uri="{FF2B5EF4-FFF2-40B4-BE49-F238E27FC236}">
                  <a16:creationId xmlns:a16="http://schemas.microsoft.com/office/drawing/2014/main" id="{B6709400-9004-4585-9B7A-3440179C21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400" y="5518800"/>
              <a:ext cx="1068497" cy="846713"/>
            </a:xfrm>
            <a:prstGeom prst="rect">
              <a:avLst/>
            </a:prstGeom>
          </p:spPr>
        </p:pic>
        <p:sp>
          <p:nvSpPr>
            <p:cNvPr id="234" name="TextBox 233">
              <a:extLst>
                <a:ext uri="{FF2B5EF4-FFF2-40B4-BE49-F238E27FC236}">
                  <a16:creationId xmlns:a16="http://schemas.microsoft.com/office/drawing/2014/main" id="{EF581860-BFA4-4515-8B9D-A354A7FC31C2}"/>
                </a:ext>
              </a:extLst>
            </p:cNvPr>
            <p:cNvSpPr txBox="1"/>
            <p:nvPr/>
          </p:nvSpPr>
          <p:spPr>
            <a:xfrm>
              <a:off x="1874226" y="5565315"/>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E</a:t>
              </a:r>
            </a:p>
          </p:txBody>
        </p:sp>
      </p:grpSp>
      <p:sp>
        <p:nvSpPr>
          <p:cNvPr id="186" name="Arrow: Up 185">
            <a:extLst>
              <a:ext uri="{FF2B5EF4-FFF2-40B4-BE49-F238E27FC236}">
                <a16:creationId xmlns:a16="http://schemas.microsoft.com/office/drawing/2014/main" id="{C630E763-9617-47BD-91BA-D6FCD24ED617}"/>
              </a:ext>
            </a:extLst>
          </p:cNvPr>
          <p:cNvSpPr/>
          <p:nvPr/>
        </p:nvSpPr>
        <p:spPr>
          <a:xfrm rot="10800000">
            <a:off x="2113200"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351" name="Group 350">
            <a:extLst>
              <a:ext uri="{FF2B5EF4-FFF2-40B4-BE49-F238E27FC236}">
                <a16:creationId xmlns:a16="http://schemas.microsoft.com/office/drawing/2014/main" id="{DC3DFBDE-2C2A-4C8D-966A-85D498AC601B}"/>
              </a:ext>
            </a:extLst>
          </p:cNvPr>
          <p:cNvGrpSpPr/>
          <p:nvPr/>
        </p:nvGrpSpPr>
        <p:grpSpPr>
          <a:xfrm>
            <a:off x="9360000" y="2808848"/>
            <a:ext cx="1068497" cy="846713"/>
            <a:chOff x="9360000" y="2808848"/>
            <a:chExt cx="1068497" cy="846713"/>
          </a:xfrm>
        </p:grpSpPr>
        <p:pic>
          <p:nvPicPr>
            <p:cNvPr id="352" name="Picture 351" descr="A picture containing flower&#10;&#10;Description automatically generated">
              <a:extLst>
                <a:ext uri="{FF2B5EF4-FFF2-40B4-BE49-F238E27FC236}">
                  <a16:creationId xmlns:a16="http://schemas.microsoft.com/office/drawing/2014/main" id="{06C64AD8-B07E-4078-99E7-5432E81DDA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2808848"/>
              <a:ext cx="1068497" cy="846713"/>
            </a:xfrm>
            <a:prstGeom prst="rect">
              <a:avLst/>
            </a:prstGeom>
          </p:spPr>
        </p:pic>
        <p:sp>
          <p:nvSpPr>
            <p:cNvPr id="354" name="TextBox 353">
              <a:extLst>
                <a:ext uri="{FF2B5EF4-FFF2-40B4-BE49-F238E27FC236}">
                  <a16:creationId xmlns:a16="http://schemas.microsoft.com/office/drawing/2014/main" id="{DC3BF0AC-280D-4B35-9AE3-6465451A3C11}"/>
                </a:ext>
              </a:extLst>
            </p:cNvPr>
            <p:cNvSpPr txBox="1"/>
            <p:nvPr/>
          </p:nvSpPr>
          <p:spPr>
            <a:xfrm>
              <a:off x="9441892" y="283369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M</a:t>
              </a:r>
            </a:p>
          </p:txBody>
        </p:sp>
      </p:grpSp>
      <p:grpSp>
        <p:nvGrpSpPr>
          <p:cNvPr id="385" name="Group 384">
            <a:extLst>
              <a:ext uri="{FF2B5EF4-FFF2-40B4-BE49-F238E27FC236}">
                <a16:creationId xmlns:a16="http://schemas.microsoft.com/office/drawing/2014/main" id="{B644F209-0A4F-4D01-BEFD-124CC71A9EEF}"/>
              </a:ext>
            </a:extLst>
          </p:cNvPr>
          <p:cNvGrpSpPr/>
          <p:nvPr/>
        </p:nvGrpSpPr>
        <p:grpSpPr>
          <a:xfrm>
            <a:off x="7833600" y="108000"/>
            <a:ext cx="1068497" cy="846713"/>
            <a:chOff x="7833600" y="108000"/>
            <a:chExt cx="1068497" cy="846713"/>
          </a:xfrm>
        </p:grpSpPr>
        <p:pic>
          <p:nvPicPr>
            <p:cNvPr id="386" name="Picture 385" descr="A picture containing flower&#10;&#10;Description automatically generated">
              <a:extLst>
                <a:ext uri="{FF2B5EF4-FFF2-40B4-BE49-F238E27FC236}">
                  <a16:creationId xmlns:a16="http://schemas.microsoft.com/office/drawing/2014/main" id="{AB39CBB7-99ED-4D04-A205-C7A19C30F3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3600" y="108000"/>
              <a:ext cx="1068497" cy="846713"/>
            </a:xfrm>
            <a:prstGeom prst="rect">
              <a:avLst/>
            </a:prstGeom>
          </p:spPr>
        </p:pic>
        <p:sp>
          <p:nvSpPr>
            <p:cNvPr id="387" name="TextBox 386">
              <a:extLst>
                <a:ext uri="{FF2B5EF4-FFF2-40B4-BE49-F238E27FC236}">
                  <a16:creationId xmlns:a16="http://schemas.microsoft.com/office/drawing/2014/main" id="{4BBD9ACD-5A1F-4548-B12B-E8B539E13401}"/>
                </a:ext>
              </a:extLst>
            </p:cNvPr>
            <p:cNvSpPr txBox="1"/>
            <p:nvPr/>
          </p:nvSpPr>
          <p:spPr>
            <a:xfrm>
              <a:off x="7959669" y="164391"/>
              <a:ext cx="42273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K</a:t>
              </a:r>
            </a:p>
          </p:txBody>
        </p:sp>
      </p:grpSp>
      <p:sp>
        <p:nvSpPr>
          <p:cNvPr id="279" name="Arrow: Up 278">
            <a:extLst>
              <a:ext uri="{FF2B5EF4-FFF2-40B4-BE49-F238E27FC236}">
                <a16:creationId xmlns:a16="http://schemas.microsoft.com/office/drawing/2014/main" id="{1913D4D4-617F-4189-B10B-EEB3A023C8EE}"/>
              </a:ext>
            </a:extLst>
          </p:cNvPr>
          <p:cNvSpPr/>
          <p:nvPr/>
        </p:nvSpPr>
        <p:spPr>
          <a:xfrm>
            <a:off x="8203078"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4" name="Arrow: Up 193">
            <a:extLst>
              <a:ext uri="{FF2B5EF4-FFF2-40B4-BE49-F238E27FC236}">
                <a16:creationId xmlns:a16="http://schemas.microsoft.com/office/drawing/2014/main" id="{DB58700D-85E4-4189-881E-E04EBCC52985}"/>
              </a:ext>
            </a:extLst>
          </p:cNvPr>
          <p:cNvSpPr/>
          <p:nvPr/>
        </p:nvSpPr>
        <p:spPr>
          <a:xfrm>
            <a:off x="5184000" y="694800"/>
            <a:ext cx="284699" cy="392886"/>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414" name="Group 413">
            <a:extLst>
              <a:ext uri="{FF2B5EF4-FFF2-40B4-BE49-F238E27FC236}">
                <a16:creationId xmlns:a16="http://schemas.microsoft.com/office/drawing/2014/main" id="{ADF88E04-FD0D-4247-BE2E-39342DAAAB30}"/>
              </a:ext>
            </a:extLst>
          </p:cNvPr>
          <p:cNvGrpSpPr/>
          <p:nvPr/>
        </p:nvGrpSpPr>
        <p:grpSpPr>
          <a:xfrm>
            <a:off x="3254400" y="4658400"/>
            <a:ext cx="1068497" cy="846713"/>
            <a:chOff x="3254400" y="4658400"/>
            <a:chExt cx="1068497" cy="846713"/>
          </a:xfrm>
        </p:grpSpPr>
        <p:pic>
          <p:nvPicPr>
            <p:cNvPr id="415" name="Picture 414" descr="A picture containing flower&#10;&#10;Description automatically generated">
              <a:extLst>
                <a:ext uri="{FF2B5EF4-FFF2-40B4-BE49-F238E27FC236}">
                  <a16:creationId xmlns:a16="http://schemas.microsoft.com/office/drawing/2014/main" id="{56D72AF5-2D28-4D3A-B79E-613294BBA4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4400" y="4658400"/>
              <a:ext cx="1068497" cy="846713"/>
            </a:xfrm>
            <a:prstGeom prst="rect">
              <a:avLst/>
            </a:prstGeom>
          </p:spPr>
        </p:pic>
        <p:sp>
          <p:nvSpPr>
            <p:cNvPr id="416" name="TextBox 415">
              <a:extLst>
                <a:ext uri="{FF2B5EF4-FFF2-40B4-BE49-F238E27FC236}">
                  <a16:creationId xmlns:a16="http://schemas.microsoft.com/office/drawing/2014/main" id="{D9D6C084-1CF8-4338-9A14-E82A4FAAFEF2}"/>
                </a:ext>
              </a:extLst>
            </p:cNvPr>
            <p:cNvSpPr txBox="1"/>
            <p:nvPr/>
          </p:nvSpPr>
          <p:spPr>
            <a:xfrm>
              <a:off x="3406547" y="4705957"/>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Z</a:t>
              </a:r>
            </a:p>
          </p:txBody>
        </p:sp>
      </p:grpSp>
      <p:grpSp>
        <p:nvGrpSpPr>
          <p:cNvPr id="472" name="Group 471">
            <a:extLst>
              <a:ext uri="{FF2B5EF4-FFF2-40B4-BE49-F238E27FC236}">
                <a16:creationId xmlns:a16="http://schemas.microsoft.com/office/drawing/2014/main" id="{E33281A1-E90F-417F-BCBB-FCFF6FFA7E3B}"/>
              </a:ext>
            </a:extLst>
          </p:cNvPr>
          <p:cNvGrpSpPr/>
          <p:nvPr/>
        </p:nvGrpSpPr>
        <p:grpSpPr>
          <a:xfrm>
            <a:off x="10843200" y="3722400"/>
            <a:ext cx="1068497" cy="846713"/>
            <a:chOff x="10843200" y="3722400"/>
            <a:chExt cx="1068497" cy="846713"/>
          </a:xfrm>
        </p:grpSpPr>
        <p:pic>
          <p:nvPicPr>
            <p:cNvPr id="473" name="Picture 472" descr="A picture containing flower&#10;&#10;Description automatically generated">
              <a:extLst>
                <a:ext uri="{FF2B5EF4-FFF2-40B4-BE49-F238E27FC236}">
                  <a16:creationId xmlns:a16="http://schemas.microsoft.com/office/drawing/2014/main" id="{CC1E66AF-718F-4C56-9672-833EA3550E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3200" y="3722400"/>
              <a:ext cx="1068497" cy="846713"/>
            </a:xfrm>
            <a:prstGeom prst="rect">
              <a:avLst/>
            </a:prstGeom>
          </p:spPr>
        </p:pic>
        <p:sp>
          <p:nvSpPr>
            <p:cNvPr id="474" name="TextBox 473">
              <a:extLst>
                <a:ext uri="{FF2B5EF4-FFF2-40B4-BE49-F238E27FC236}">
                  <a16:creationId xmlns:a16="http://schemas.microsoft.com/office/drawing/2014/main" id="{F14189D2-6CBE-4D6E-A75B-0158235675CF}"/>
                </a:ext>
              </a:extLst>
            </p:cNvPr>
            <p:cNvSpPr txBox="1"/>
            <p:nvPr/>
          </p:nvSpPr>
          <p:spPr>
            <a:xfrm>
              <a:off x="11024718" y="37520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P</a:t>
              </a:r>
            </a:p>
          </p:txBody>
        </p:sp>
      </p:grpSp>
      <p:grpSp>
        <p:nvGrpSpPr>
          <p:cNvPr id="616" name="Group 615">
            <a:extLst>
              <a:ext uri="{FF2B5EF4-FFF2-40B4-BE49-F238E27FC236}">
                <a16:creationId xmlns:a16="http://schemas.microsoft.com/office/drawing/2014/main" id="{8C1BC312-89B5-4629-B1EF-CCE683ABD529}"/>
              </a:ext>
            </a:extLst>
          </p:cNvPr>
          <p:cNvGrpSpPr/>
          <p:nvPr/>
        </p:nvGrpSpPr>
        <p:grpSpPr>
          <a:xfrm>
            <a:off x="9360000" y="4657508"/>
            <a:ext cx="1068497" cy="846713"/>
            <a:chOff x="9360000" y="4657508"/>
            <a:chExt cx="1068497" cy="846713"/>
          </a:xfrm>
        </p:grpSpPr>
        <p:pic>
          <p:nvPicPr>
            <p:cNvPr id="617" name="Picture 616" descr="A picture containing flower&#10;&#10;Description automatically generated">
              <a:extLst>
                <a:ext uri="{FF2B5EF4-FFF2-40B4-BE49-F238E27FC236}">
                  <a16:creationId xmlns:a16="http://schemas.microsoft.com/office/drawing/2014/main" id="{51E64E69-6C4B-406A-A029-06838475E2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0000" y="4657508"/>
              <a:ext cx="1068497" cy="846713"/>
            </a:xfrm>
            <a:prstGeom prst="rect">
              <a:avLst/>
            </a:prstGeom>
          </p:spPr>
        </p:pic>
        <p:sp>
          <p:nvSpPr>
            <p:cNvPr id="618" name="TextBox 617">
              <a:extLst>
                <a:ext uri="{FF2B5EF4-FFF2-40B4-BE49-F238E27FC236}">
                  <a16:creationId xmlns:a16="http://schemas.microsoft.com/office/drawing/2014/main" id="{2EA2F718-2750-47D3-A125-C2E05CE111D6}"/>
                </a:ext>
              </a:extLst>
            </p:cNvPr>
            <p:cNvSpPr txBox="1"/>
            <p:nvPr/>
          </p:nvSpPr>
          <p:spPr>
            <a:xfrm>
              <a:off x="9441892" y="4721044"/>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G</a:t>
              </a:r>
            </a:p>
          </p:txBody>
        </p:sp>
      </p:grpSp>
      <p:grpSp>
        <p:nvGrpSpPr>
          <p:cNvPr id="685" name="Group 684">
            <a:extLst>
              <a:ext uri="{FF2B5EF4-FFF2-40B4-BE49-F238E27FC236}">
                <a16:creationId xmlns:a16="http://schemas.microsoft.com/office/drawing/2014/main" id="{04309FA9-DA08-46E2-9CC7-8B0555A8157C}"/>
              </a:ext>
            </a:extLst>
          </p:cNvPr>
          <p:cNvGrpSpPr/>
          <p:nvPr/>
        </p:nvGrpSpPr>
        <p:grpSpPr>
          <a:xfrm>
            <a:off x="4766400" y="5518800"/>
            <a:ext cx="1068497" cy="846713"/>
            <a:chOff x="4766400" y="5518800"/>
            <a:chExt cx="1068497" cy="846713"/>
          </a:xfrm>
        </p:grpSpPr>
        <p:pic>
          <p:nvPicPr>
            <p:cNvPr id="686" name="Picture 685" descr="A picture containing flower&#10;&#10;Description automatically generated">
              <a:extLst>
                <a:ext uri="{FF2B5EF4-FFF2-40B4-BE49-F238E27FC236}">
                  <a16:creationId xmlns:a16="http://schemas.microsoft.com/office/drawing/2014/main" id="{F6F16640-E6A7-44A5-8E20-335A43AEB8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6400" y="5518800"/>
              <a:ext cx="1068497" cy="846713"/>
            </a:xfrm>
            <a:prstGeom prst="rect">
              <a:avLst/>
            </a:prstGeom>
          </p:spPr>
        </p:pic>
        <p:sp>
          <p:nvSpPr>
            <p:cNvPr id="687" name="TextBox 686">
              <a:extLst>
                <a:ext uri="{FF2B5EF4-FFF2-40B4-BE49-F238E27FC236}">
                  <a16:creationId xmlns:a16="http://schemas.microsoft.com/office/drawing/2014/main" id="{1F63B902-47B2-4B34-884D-56DA69AB4D05}"/>
                </a:ext>
              </a:extLst>
            </p:cNvPr>
            <p:cNvSpPr txBox="1"/>
            <p:nvPr/>
          </p:nvSpPr>
          <p:spPr>
            <a:xfrm>
              <a:off x="4876181" y="5565316"/>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X</a:t>
              </a:r>
            </a:p>
          </p:txBody>
        </p:sp>
      </p:grpSp>
      <p:sp>
        <p:nvSpPr>
          <p:cNvPr id="363" name="Arrow: Up 362">
            <a:extLst>
              <a:ext uri="{FF2B5EF4-FFF2-40B4-BE49-F238E27FC236}">
                <a16:creationId xmlns:a16="http://schemas.microsoft.com/office/drawing/2014/main" id="{05B89D55-DD7D-4EE4-BE6B-7308110EBA21}"/>
              </a:ext>
            </a:extLst>
          </p:cNvPr>
          <p:cNvSpPr/>
          <p:nvPr/>
        </p:nvSpPr>
        <p:spPr>
          <a:xfrm rot="10800000">
            <a:off x="5182689" y="5382000"/>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30" name="Arrow: Up 329">
            <a:extLst>
              <a:ext uri="{FF2B5EF4-FFF2-40B4-BE49-F238E27FC236}">
                <a16:creationId xmlns:a16="http://schemas.microsoft.com/office/drawing/2014/main" id="{55D0E4A5-69CB-4E2C-82C5-50C36620C5C5}"/>
              </a:ext>
            </a:extLst>
          </p:cNvPr>
          <p:cNvSpPr/>
          <p:nvPr/>
        </p:nvSpPr>
        <p:spPr>
          <a:xfrm rot="10800000">
            <a:off x="8204400" y="5380989"/>
            <a:ext cx="284699" cy="392885"/>
          </a:xfrm>
          <a:prstGeom prst="upArrow">
            <a:avLst/>
          </a:prstGeom>
          <a:solidFill>
            <a:srgbClr val="FFCC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191" name="Group 190">
            <a:extLst>
              <a:ext uri="{FF2B5EF4-FFF2-40B4-BE49-F238E27FC236}">
                <a16:creationId xmlns:a16="http://schemas.microsoft.com/office/drawing/2014/main" id="{1977C46E-47D8-4404-A45D-D25BADE01830}"/>
              </a:ext>
            </a:extLst>
          </p:cNvPr>
          <p:cNvGrpSpPr/>
          <p:nvPr/>
        </p:nvGrpSpPr>
        <p:grpSpPr>
          <a:xfrm>
            <a:off x="226987" y="2808848"/>
            <a:ext cx="1068497" cy="846713"/>
            <a:chOff x="226987" y="2808848"/>
            <a:chExt cx="1068497" cy="846713"/>
          </a:xfrm>
        </p:grpSpPr>
        <p:pic>
          <p:nvPicPr>
            <p:cNvPr id="215" name="Picture 214" descr="A picture containing flower&#10;&#10;Description automatically generated">
              <a:extLst>
                <a:ext uri="{FF2B5EF4-FFF2-40B4-BE49-F238E27FC236}">
                  <a16:creationId xmlns:a16="http://schemas.microsoft.com/office/drawing/2014/main" id="{7836985A-087C-481E-A50F-9B235023ED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987" y="2808848"/>
              <a:ext cx="1068497" cy="846713"/>
            </a:xfrm>
            <a:prstGeom prst="rect">
              <a:avLst/>
            </a:prstGeom>
          </p:spPr>
        </p:pic>
        <p:sp>
          <p:nvSpPr>
            <p:cNvPr id="242" name="TextBox 241">
              <a:extLst>
                <a:ext uri="{FF2B5EF4-FFF2-40B4-BE49-F238E27FC236}">
                  <a16:creationId xmlns:a16="http://schemas.microsoft.com/office/drawing/2014/main" id="{5893B9DA-90FE-4975-9336-2A03C3A45263}"/>
                </a:ext>
              </a:extLst>
            </p:cNvPr>
            <p:cNvSpPr txBox="1"/>
            <p:nvPr/>
          </p:nvSpPr>
          <p:spPr>
            <a:xfrm>
              <a:off x="335752" y="2875609"/>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C</a:t>
              </a:r>
            </a:p>
          </p:txBody>
        </p:sp>
      </p:grpSp>
      <p:grpSp>
        <p:nvGrpSpPr>
          <p:cNvPr id="246" name="Group 245">
            <a:extLst>
              <a:ext uri="{FF2B5EF4-FFF2-40B4-BE49-F238E27FC236}">
                <a16:creationId xmlns:a16="http://schemas.microsoft.com/office/drawing/2014/main" id="{243941A5-DF10-496B-A4C2-41E8EC875F69}"/>
              </a:ext>
            </a:extLst>
          </p:cNvPr>
          <p:cNvGrpSpPr/>
          <p:nvPr/>
        </p:nvGrpSpPr>
        <p:grpSpPr>
          <a:xfrm>
            <a:off x="10843159" y="1872000"/>
            <a:ext cx="1068497" cy="846713"/>
            <a:chOff x="10843159" y="1872000"/>
            <a:chExt cx="1068497" cy="846713"/>
          </a:xfrm>
        </p:grpSpPr>
        <p:pic>
          <p:nvPicPr>
            <p:cNvPr id="248" name="Picture 247" descr="A picture containing flower&#10;&#10;Description automatically generated">
              <a:extLst>
                <a:ext uri="{FF2B5EF4-FFF2-40B4-BE49-F238E27FC236}">
                  <a16:creationId xmlns:a16="http://schemas.microsoft.com/office/drawing/2014/main" id="{7EF78B30-5870-4A74-B6BB-080B302F7C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43159" y="1872000"/>
              <a:ext cx="1068497" cy="846713"/>
            </a:xfrm>
            <a:prstGeom prst="rect">
              <a:avLst/>
            </a:prstGeom>
          </p:spPr>
        </p:pic>
        <p:sp>
          <p:nvSpPr>
            <p:cNvPr id="249" name="TextBox 248">
              <a:extLst>
                <a:ext uri="{FF2B5EF4-FFF2-40B4-BE49-F238E27FC236}">
                  <a16:creationId xmlns:a16="http://schemas.microsoft.com/office/drawing/2014/main" id="{CC73883A-8B12-4375-9D24-8D64F33E9CA4}"/>
                </a:ext>
              </a:extLst>
            </p:cNvPr>
            <p:cNvSpPr txBox="1"/>
            <p:nvPr/>
          </p:nvSpPr>
          <p:spPr>
            <a:xfrm>
              <a:off x="10928025" y="1910060"/>
              <a:ext cx="4227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C00000"/>
                  </a:solidFill>
                  <a:effectLst/>
                  <a:uLnTx/>
                  <a:uFillTx/>
                  <a:latin typeface="Century Gothic" panose="020F0302020204030204"/>
                  <a:ea typeface="+mn-ea"/>
                  <a:cs typeface="+mn-cs"/>
                </a:rPr>
                <a:t>Q</a:t>
              </a:r>
            </a:p>
          </p:txBody>
        </p:sp>
      </p:grpSp>
    </p:spTree>
    <p:extLst>
      <p:ext uri="{BB962C8B-B14F-4D97-AF65-F5344CB8AC3E}">
        <p14:creationId xmlns:p14="http://schemas.microsoft.com/office/powerpoint/2010/main" val="1300471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22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23"/>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22" restart="whenNotActive" fill="hold" evtFilter="cancelBubble" nodeType="interactiveSeq">
                <p:stCondLst>
                  <p:cond evt="onClick" delay="0">
                    <p:tgtEl>
                      <p:spTgt spid="414"/>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14"/>
                                        </p:tgtEl>
                                        <p:attrNameLst>
                                          <p:attrName>style.visibility</p:attrName>
                                        </p:attrNameLst>
                                      </p:cBhvr>
                                      <p:to>
                                        <p:strVal val="hidden"/>
                                      </p:to>
                                    </p:set>
                                  </p:childTnLst>
                                </p:cTn>
                              </p:par>
                            </p:childTnLst>
                          </p:cTn>
                        </p:par>
                      </p:childTnLst>
                    </p:cTn>
                  </p:par>
                </p:childTnLst>
              </p:cTn>
              <p:nextCondLst>
                <p:cond evt="onClick" delay="0">
                  <p:tgtEl>
                    <p:spTgt spid="414"/>
                  </p:tgtEl>
                </p:cond>
              </p:nextCondLst>
            </p:seq>
            <p:seq concurrent="1" nextAc="seek">
              <p:cTn id="27" restart="whenNotActive" fill="hold" evtFilter="cancelBubble" nodeType="interactiveSeq">
                <p:stCondLst>
                  <p:cond evt="onClick" delay="0">
                    <p:tgtEl>
                      <p:spTgt spid="685"/>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685"/>
                                        </p:tgtEl>
                                        <p:attrNameLst>
                                          <p:attrName>style.visibility</p:attrName>
                                        </p:attrNameLst>
                                      </p:cBhvr>
                                      <p:to>
                                        <p:strVal val="hidden"/>
                                      </p:to>
                                    </p:set>
                                  </p:childTnLst>
                                </p:cTn>
                              </p:par>
                            </p:childTnLst>
                          </p:cTn>
                        </p:par>
                      </p:childTnLst>
                    </p:cTn>
                  </p:par>
                </p:childTnLst>
              </p:cTn>
              <p:nextCondLst>
                <p:cond evt="onClick" delay="0">
                  <p:tgtEl>
                    <p:spTgt spid="685"/>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616"/>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616"/>
                                        </p:tgtEl>
                                        <p:attrNameLst>
                                          <p:attrName>style.visibility</p:attrName>
                                        </p:attrNameLst>
                                      </p:cBhvr>
                                      <p:to>
                                        <p:strVal val="hidden"/>
                                      </p:to>
                                    </p:set>
                                  </p:childTnLst>
                                </p:cTn>
                              </p:par>
                            </p:childTnLst>
                          </p:cTn>
                        </p:par>
                      </p:childTnLst>
                    </p:cTn>
                  </p:par>
                </p:childTnLst>
              </p:cTn>
              <p:nextCondLst>
                <p:cond evt="onClick" delay="0">
                  <p:tgtEl>
                    <p:spTgt spid="616"/>
                  </p:tgtEl>
                </p:cond>
              </p:nextCondLst>
            </p:seq>
            <p:seq concurrent="1" nextAc="seek">
              <p:cTn id="42" restart="whenNotActive" fill="hold" evtFilter="cancelBubble" nodeType="interactiveSeq">
                <p:stCondLst>
                  <p:cond evt="onClick" delay="0">
                    <p:tgtEl>
                      <p:spTgt spid="472"/>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72"/>
                                        </p:tgtEl>
                                        <p:attrNameLst>
                                          <p:attrName>style.visibility</p:attrName>
                                        </p:attrNameLst>
                                      </p:cBhvr>
                                      <p:to>
                                        <p:strVal val="hidden"/>
                                      </p:to>
                                    </p:set>
                                  </p:childTnLst>
                                </p:cTn>
                              </p:par>
                            </p:childTnLst>
                          </p:cTn>
                        </p:par>
                      </p:childTnLst>
                    </p:cTn>
                  </p:par>
                </p:childTnLst>
              </p:cTn>
              <p:nextCondLst>
                <p:cond evt="onClick" delay="0">
                  <p:tgtEl>
                    <p:spTgt spid="472"/>
                  </p:tgtEl>
                </p:cond>
              </p:nextCondLst>
            </p:seq>
            <p:seq concurrent="1" nextAc="seek">
              <p:cTn id="47" restart="whenNotActive" fill="hold" evtFilter="cancelBubble" nodeType="interactiveSeq">
                <p:stCondLst>
                  <p:cond evt="onClick" delay="0">
                    <p:tgtEl>
                      <p:spTgt spid="351"/>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351"/>
                                        </p:tgtEl>
                                        <p:attrNameLst>
                                          <p:attrName>style.visibility</p:attrName>
                                        </p:attrNameLst>
                                      </p:cBhvr>
                                      <p:to>
                                        <p:strVal val="hidden"/>
                                      </p:to>
                                    </p:set>
                                  </p:childTnLst>
                                </p:cTn>
                              </p:par>
                            </p:childTnLst>
                          </p:cTn>
                        </p:par>
                      </p:childTnLst>
                    </p:cTn>
                  </p:par>
                </p:childTnLst>
              </p:cTn>
              <p:nextCondLst>
                <p:cond evt="onClick" delay="0">
                  <p:tgtEl>
                    <p:spTgt spid="351"/>
                  </p:tgtEl>
                </p:cond>
              </p:nextCondLst>
            </p:seq>
            <p:seq concurrent="1" nextAc="seek">
              <p:cTn id="52" restart="whenNotActive" fill="hold" evtFilter="cancelBubble" nodeType="interactiveSeq">
                <p:stCondLst>
                  <p:cond evt="onClick" delay="0">
                    <p:tgtEl>
                      <p:spTgt spid="17"/>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57" restart="whenNotActive" fill="hold" evtFilter="cancelBubble" nodeType="interactiveSeq">
                <p:stCondLst>
                  <p:cond evt="onClick" delay="0">
                    <p:tgtEl>
                      <p:spTgt spid="385"/>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385"/>
                                        </p:tgtEl>
                                        <p:attrNameLst>
                                          <p:attrName>style.visibility</p:attrName>
                                        </p:attrNameLst>
                                      </p:cBhvr>
                                      <p:to>
                                        <p:strVal val="hidden"/>
                                      </p:to>
                                    </p:set>
                                  </p:childTnLst>
                                </p:cTn>
                              </p:par>
                            </p:childTnLst>
                          </p:cTn>
                        </p:par>
                      </p:childTnLst>
                    </p:cTn>
                  </p:par>
                </p:childTnLst>
              </p:cTn>
              <p:nextCondLst>
                <p:cond evt="onClick" delay="0">
                  <p:tgtEl>
                    <p:spTgt spid="385"/>
                  </p:tgtEl>
                </p:cond>
              </p:nextCondLst>
            </p:seq>
            <p:seq concurrent="1" nextAc="seek">
              <p:cTn id="62" restart="whenNotActive" fill="hold" evtFilter="cancelBubble" nodeType="interactiveSeq">
                <p:stCondLst>
                  <p:cond evt="onClick" delay="0">
                    <p:tgtEl>
                      <p:spTgt spid="391"/>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91"/>
                                        </p:tgtEl>
                                        <p:attrNameLst>
                                          <p:attrName>style.visibility</p:attrName>
                                        </p:attrNameLst>
                                      </p:cBhvr>
                                      <p:to>
                                        <p:strVal val="hidden"/>
                                      </p:to>
                                    </p:set>
                                  </p:childTnLst>
                                </p:cTn>
                              </p:par>
                            </p:childTnLst>
                          </p:cTn>
                        </p:par>
                      </p:childTnLst>
                    </p:cTn>
                  </p:par>
                </p:childTnLst>
              </p:cTn>
              <p:nextCondLst>
                <p:cond evt="onClick" delay="0">
                  <p:tgtEl>
                    <p:spTgt spid="391"/>
                  </p:tgtEl>
                </p:cond>
              </p:nextCondLst>
            </p:seq>
            <p:seq concurrent="1" nextAc="seek">
              <p:cTn id="67" restart="whenNotActive" fill="hold" evtFilter="cancelBubble" nodeType="interactiveSeq">
                <p:stCondLst>
                  <p:cond evt="onClick" delay="0">
                    <p:tgtEl>
                      <p:spTgt spid="191"/>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91"/>
                                        </p:tgtEl>
                                        <p:attrNameLst>
                                          <p:attrName>style.visibility</p:attrName>
                                        </p:attrNameLst>
                                      </p:cBhvr>
                                      <p:to>
                                        <p:strVal val="hidden"/>
                                      </p:to>
                                    </p:set>
                                  </p:childTnLst>
                                </p:cTn>
                              </p:par>
                            </p:childTnLst>
                          </p:cTn>
                        </p:par>
                      </p:childTnLst>
                    </p:cTn>
                  </p:par>
                </p:childTnLst>
              </p:cTn>
              <p:nextCondLst>
                <p:cond evt="onClick" delay="0">
                  <p:tgtEl>
                    <p:spTgt spid="191"/>
                  </p:tgtEl>
                </p:cond>
              </p:nextCondLst>
            </p:seq>
            <p:seq concurrent="1" nextAc="seek">
              <p:cTn id="72" restart="whenNotActive" fill="hold" evtFilter="cancelBubble" nodeType="interactiveSeq">
                <p:stCondLst>
                  <p:cond evt="onClick" delay="0">
                    <p:tgtEl>
                      <p:spTgt spid="246"/>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246"/>
                                        </p:tgtEl>
                                        <p:attrNameLst>
                                          <p:attrName>style.visibility</p:attrName>
                                        </p:attrNameLst>
                                      </p:cBhvr>
                                      <p:to>
                                        <p:strVal val="hidden"/>
                                      </p:to>
                                    </p:set>
                                  </p:childTnLst>
                                </p:cTn>
                              </p:par>
                            </p:childTnLst>
                          </p:cTn>
                        </p:par>
                      </p:childTnLst>
                    </p:cTn>
                  </p:par>
                </p:childTnLst>
              </p:cTn>
              <p:nextCondLst>
                <p:cond evt="onClick" delay="0">
                  <p:tgtEl>
                    <p:spTgt spid="24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924697" cy="707849"/>
          </a:xfrm>
        </p:spPr>
        <p:txBody>
          <a:bodyPr>
            <a:normAutofit/>
          </a:bodyPr>
          <a:lstStyle/>
          <a:p>
            <a:r>
              <a:rPr lang="en-GB" sz="3600" b="1" dirty="0" err="1">
                <a:solidFill>
                  <a:schemeClr val="bg1"/>
                </a:solidFill>
              </a:rPr>
              <a:t>Haben</a:t>
            </a:r>
            <a:r>
              <a:rPr lang="en-GB" sz="3600" b="1" dirty="0">
                <a:solidFill>
                  <a:schemeClr val="bg1"/>
                </a:solidFill>
              </a:rPr>
              <a:t> </a:t>
            </a:r>
            <a:r>
              <a:rPr lang="en-GB" sz="3600" b="1" dirty="0" err="1">
                <a:solidFill>
                  <a:schemeClr val="bg1"/>
                </a:solidFill>
              </a:rPr>
              <a:t>oder</a:t>
            </a:r>
            <a:r>
              <a:rPr lang="en-GB" sz="3600" b="1" dirty="0">
                <a:solidFill>
                  <a:schemeClr val="bg1"/>
                </a:solidFill>
              </a:rPr>
              <a:t> sein?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28217" y="247046"/>
            <a:ext cx="173098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7B2326E1-A87B-2D46-8B7D-5F8E8817AFDA}"/>
              </a:ext>
            </a:extLst>
          </p:cNvPr>
          <p:cNvSpPr txBox="1"/>
          <p:nvPr/>
        </p:nvSpPr>
        <p:spPr>
          <a:xfrm>
            <a:off x="179999" y="1296000"/>
            <a:ext cx="10688298" cy="523220"/>
          </a:xfrm>
          <a:prstGeom prst="rect">
            <a:avLst/>
          </a:prstGeom>
          <a:noFill/>
        </p:spPr>
        <p:txBody>
          <a:bodyPr wrap="square" rtlCol="0">
            <a:spAutoFit/>
          </a:bodyPr>
          <a:lstStyle/>
          <a:p>
            <a:r>
              <a:rPr lang="en-US" sz="2800" dirty="0">
                <a:solidFill>
                  <a:schemeClr val="accent5">
                    <a:lumMod val="50000"/>
                  </a:schemeClr>
                </a:solidFill>
              </a:rPr>
              <a:t>As you know, </a:t>
            </a:r>
            <a:r>
              <a:rPr lang="en-US" sz="2800" b="1" dirty="0" err="1">
                <a:solidFill>
                  <a:schemeClr val="accent5">
                    <a:lumMod val="50000"/>
                  </a:schemeClr>
                </a:solidFill>
              </a:rPr>
              <a:t>haben</a:t>
            </a:r>
            <a:r>
              <a:rPr lang="en-US" sz="2800" dirty="0">
                <a:solidFill>
                  <a:schemeClr val="accent5">
                    <a:lumMod val="50000"/>
                  </a:schemeClr>
                </a:solidFill>
              </a:rPr>
              <a:t> means </a:t>
            </a:r>
            <a:r>
              <a:rPr lang="en-US" sz="2800" i="1" dirty="0">
                <a:solidFill>
                  <a:schemeClr val="accent5">
                    <a:lumMod val="50000"/>
                  </a:schemeClr>
                </a:solidFill>
              </a:rPr>
              <a:t>to have, having</a:t>
            </a:r>
            <a:r>
              <a:rPr lang="en-US" sz="2800" dirty="0">
                <a:solidFill>
                  <a:schemeClr val="accent5">
                    <a:lumMod val="50000"/>
                  </a:schemeClr>
                </a:solidFill>
              </a:rPr>
              <a:t>.</a:t>
            </a:r>
          </a:p>
        </p:txBody>
      </p:sp>
      <p:sp>
        <p:nvSpPr>
          <p:cNvPr id="55" name="TextBox 54">
            <a:extLst>
              <a:ext uri="{FF2B5EF4-FFF2-40B4-BE49-F238E27FC236}">
                <a16:creationId xmlns:a16="http://schemas.microsoft.com/office/drawing/2014/main" id="{7A8F6136-D4BC-4C48-8168-E9681ED4A085}"/>
              </a:ext>
            </a:extLst>
          </p:cNvPr>
          <p:cNvSpPr txBox="1"/>
          <p:nvPr/>
        </p:nvSpPr>
        <p:spPr>
          <a:xfrm>
            <a:off x="179999" y="1951229"/>
            <a:ext cx="11916207" cy="523220"/>
          </a:xfrm>
          <a:prstGeom prst="rect">
            <a:avLst/>
          </a:prstGeom>
          <a:noFill/>
        </p:spPr>
        <p:txBody>
          <a:bodyPr wrap="square" rtlCol="0">
            <a:spAutoFit/>
          </a:bodyPr>
          <a:lstStyle/>
          <a:p>
            <a:r>
              <a:rPr lang="en-US" sz="2800" dirty="0">
                <a:solidFill>
                  <a:schemeClr val="accent5">
                    <a:lumMod val="50000"/>
                  </a:schemeClr>
                </a:solidFill>
              </a:rPr>
              <a:t>However, certain expressions with </a:t>
            </a:r>
            <a:r>
              <a:rPr lang="en-US" sz="2800" b="1" dirty="0" err="1">
                <a:solidFill>
                  <a:schemeClr val="accent5">
                    <a:lumMod val="50000"/>
                  </a:schemeClr>
                </a:solidFill>
              </a:rPr>
              <a:t>haben</a:t>
            </a:r>
            <a:r>
              <a:rPr lang="en-US" sz="2800" dirty="0">
                <a:solidFill>
                  <a:schemeClr val="accent5">
                    <a:lumMod val="50000"/>
                  </a:schemeClr>
                </a:solidFill>
              </a:rPr>
              <a:t> translate differently.</a:t>
            </a:r>
          </a:p>
        </p:txBody>
      </p:sp>
      <p:sp>
        <p:nvSpPr>
          <p:cNvPr id="59" name="TextBox 58">
            <a:extLst>
              <a:ext uri="{FF2B5EF4-FFF2-40B4-BE49-F238E27FC236}">
                <a16:creationId xmlns:a16="http://schemas.microsoft.com/office/drawing/2014/main" id="{2F797CF9-8D26-460B-A37C-9DE9DE1EE385}"/>
              </a:ext>
            </a:extLst>
          </p:cNvPr>
          <p:cNvSpPr txBox="1"/>
          <p:nvPr/>
        </p:nvSpPr>
        <p:spPr>
          <a:xfrm>
            <a:off x="209006" y="2606458"/>
            <a:ext cx="11887200" cy="523220"/>
          </a:xfrm>
          <a:prstGeom prst="rect">
            <a:avLst/>
          </a:prstGeom>
          <a:noFill/>
        </p:spPr>
        <p:txBody>
          <a:bodyPr wrap="square" rtlCol="0">
            <a:spAutoFit/>
          </a:bodyPr>
          <a:lstStyle/>
          <a:p>
            <a:r>
              <a:rPr lang="en-US" sz="2800" dirty="0">
                <a:solidFill>
                  <a:schemeClr val="accent5">
                    <a:lumMod val="50000"/>
                  </a:schemeClr>
                </a:solidFill>
              </a:rPr>
              <a:t>Compare:</a:t>
            </a:r>
          </a:p>
        </p:txBody>
      </p:sp>
      <p:sp>
        <p:nvSpPr>
          <p:cNvPr id="60" name="TextBox 59">
            <a:extLst>
              <a:ext uri="{FF2B5EF4-FFF2-40B4-BE49-F238E27FC236}">
                <a16:creationId xmlns:a16="http://schemas.microsoft.com/office/drawing/2014/main" id="{C02647D5-BF91-4472-85EA-14EA8C2982EB}"/>
              </a:ext>
            </a:extLst>
          </p:cNvPr>
          <p:cNvSpPr txBox="1"/>
          <p:nvPr/>
        </p:nvSpPr>
        <p:spPr>
          <a:xfrm>
            <a:off x="2107674" y="3361341"/>
            <a:ext cx="3487783" cy="523220"/>
          </a:xfrm>
          <a:prstGeom prst="rect">
            <a:avLst/>
          </a:prstGeom>
          <a:noFill/>
        </p:spPr>
        <p:txBody>
          <a:bodyPr wrap="square" rtlCol="0">
            <a:spAutoFit/>
          </a:bodyPr>
          <a:lstStyle/>
          <a:p>
            <a:r>
              <a:rPr lang="en-US" sz="2800" dirty="0">
                <a:solidFill>
                  <a:schemeClr val="accent5">
                    <a:lumMod val="50000"/>
                  </a:schemeClr>
                </a:solidFill>
              </a:rPr>
              <a:t>Ich </a:t>
            </a:r>
            <a:r>
              <a:rPr lang="en-US" sz="2800" b="1" dirty="0" err="1">
                <a:solidFill>
                  <a:schemeClr val="accent5">
                    <a:lumMod val="50000"/>
                  </a:schemeClr>
                </a:solidFill>
              </a:rPr>
              <a:t>habe</a:t>
            </a:r>
            <a:r>
              <a:rPr lang="en-US" sz="2800" dirty="0">
                <a:solidFill>
                  <a:schemeClr val="accent5">
                    <a:lumMod val="50000"/>
                  </a:schemeClr>
                </a:solidFill>
              </a:rPr>
              <a:t> Hunger.</a:t>
            </a:r>
          </a:p>
        </p:txBody>
      </p:sp>
      <p:sp>
        <p:nvSpPr>
          <p:cNvPr id="61" name="TextBox 60">
            <a:extLst>
              <a:ext uri="{FF2B5EF4-FFF2-40B4-BE49-F238E27FC236}">
                <a16:creationId xmlns:a16="http://schemas.microsoft.com/office/drawing/2014/main" id="{3ACAA17F-620B-4040-B2B5-94B12867B8A7}"/>
              </a:ext>
            </a:extLst>
          </p:cNvPr>
          <p:cNvSpPr txBox="1"/>
          <p:nvPr/>
        </p:nvSpPr>
        <p:spPr>
          <a:xfrm>
            <a:off x="5691563" y="3373374"/>
            <a:ext cx="3487783" cy="523220"/>
          </a:xfrm>
          <a:prstGeom prst="rect">
            <a:avLst/>
          </a:prstGeom>
          <a:noFill/>
        </p:spPr>
        <p:txBody>
          <a:bodyPr wrap="square" rtlCol="0">
            <a:spAutoFit/>
          </a:bodyPr>
          <a:lstStyle/>
          <a:p>
            <a:r>
              <a:rPr lang="en-US" sz="2800" dirty="0">
                <a:solidFill>
                  <a:schemeClr val="accent5">
                    <a:lumMod val="50000"/>
                  </a:schemeClr>
                </a:solidFill>
              </a:rPr>
              <a:t>I </a:t>
            </a:r>
            <a:r>
              <a:rPr lang="en-US" sz="2800" i="1" dirty="0">
                <a:solidFill>
                  <a:schemeClr val="accent5">
                    <a:lumMod val="50000"/>
                  </a:schemeClr>
                </a:solidFill>
              </a:rPr>
              <a:t>am</a:t>
            </a:r>
            <a:r>
              <a:rPr lang="en-US" sz="2800" dirty="0">
                <a:solidFill>
                  <a:schemeClr val="accent5">
                    <a:lumMod val="50000"/>
                  </a:schemeClr>
                </a:solidFill>
              </a:rPr>
              <a:t> hungry.</a:t>
            </a:r>
          </a:p>
        </p:txBody>
      </p:sp>
      <p:sp>
        <p:nvSpPr>
          <p:cNvPr id="62" name="TextBox 61">
            <a:extLst>
              <a:ext uri="{FF2B5EF4-FFF2-40B4-BE49-F238E27FC236}">
                <a16:creationId xmlns:a16="http://schemas.microsoft.com/office/drawing/2014/main" id="{FB98B0A5-0B08-48FC-9261-36042685C78F}"/>
              </a:ext>
            </a:extLst>
          </p:cNvPr>
          <p:cNvSpPr txBox="1"/>
          <p:nvPr/>
        </p:nvSpPr>
        <p:spPr>
          <a:xfrm>
            <a:off x="2107674" y="4118440"/>
            <a:ext cx="3487783" cy="523220"/>
          </a:xfrm>
          <a:prstGeom prst="rect">
            <a:avLst/>
          </a:prstGeom>
          <a:noFill/>
        </p:spPr>
        <p:txBody>
          <a:bodyPr wrap="square" rtlCol="0">
            <a:spAutoFit/>
          </a:bodyPr>
          <a:lstStyle/>
          <a:p>
            <a:r>
              <a:rPr lang="en-US" sz="2800" dirty="0">
                <a:solidFill>
                  <a:schemeClr val="accent5">
                    <a:lumMod val="50000"/>
                  </a:schemeClr>
                </a:solidFill>
              </a:rPr>
              <a:t>Du </a:t>
            </a:r>
            <a:r>
              <a:rPr lang="en-US" sz="2800" b="1" dirty="0">
                <a:solidFill>
                  <a:schemeClr val="accent5">
                    <a:lumMod val="50000"/>
                  </a:schemeClr>
                </a:solidFill>
              </a:rPr>
              <a:t>hast </a:t>
            </a:r>
            <a:r>
              <a:rPr lang="en-US" sz="2800" dirty="0">
                <a:solidFill>
                  <a:schemeClr val="accent5">
                    <a:lumMod val="50000"/>
                  </a:schemeClr>
                </a:solidFill>
              </a:rPr>
              <a:t>Angst.</a:t>
            </a:r>
          </a:p>
        </p:txBody>
      </p:sp>
      <p:sp>
        <p:nvSpPr>
          <p:cNvPr id="63" name="TextBox 62">
            <a:extLst>
              <a:ext uri="{FF2B5EF4-FFF2-40B4-BE49-F238E27FC236}">
                <a16:creationId xmlns:a16="http://schemas.microsoft.com/office/drawing/2014/main" id="{0BAAF18D-5430-4659-9B90-2F2754921F7C}"/>
              </a:ext>
            </a:extLst>
          </p:cNvPr>
          <p:cNvSpPr txBox="1"/>
          <p:nvPr/>
        </p:nvSpPr>
        <p:spPr>
          <a:xfrm>
            <a:off x="5691563" y="4118440"/>
            <a:ext cx="3487783" cy="523220"/>
          </a:xfrm>
          <a:prstGeom prst="rect">
            <a:avLst/>
          </a:prstGeom>
          <a:noFill/>
        </p:spPr>
        <p:txBody>
          <a:bodyPr wrap="square" rtlCol="0">
            <a:spAutoFit/>
          </a:bodyPr>
          <a:lstStyle/>
          <a:p>
            <a:r>
              <a:rPr lang="en-US" sz="2800" dirty="0">
                <a:solidFill>
                  <a:schemeClr val="accent5">
                    <a:lumMod val="50000"/>
                  </a:schemeClr>
                </a:solidFill>
              </a:rPr>
              <a:t>You </a:t>
            </a:r>
            <a:r>
              <a:rPr lang="en-US" sz="2800" i="1" dirty="0">
                <a:solidFill>
                  <a:schemeClr val="accent5">
                    <a:lumMod val="50000"/>
                  </a:schemeClr>
                </a:solidFill>
              </a:rPr>
              <a:t>are </a:t>
            </a:r>
            <a:r>
              <a:rPr lang="en-US" sz="2800" dirty="0">
                <a:solidFill>
                  <a:schemeClr val="accent5">
                    <a:lumMod val="50000"/>
                  </a:schemeClr>
                </a:solidFill>
              </a:rPr>
              <a:t>scared.</a:t>
            </a:r>
          </a:p>
        </p:txBody>
      </p:sp>
      <p:sp>
        <p:nvSpPr>
          <p:cNvPr id="64" name="TextBox 63">
            <a:extLst>
              <a:ext uri="{FF2B5EF4-FFF2-40B4-BE49-F238E27FC236}">
                <a16:creationId xmlns:a16="http://schemas.microsoft.com/office/drawing/2014/main" id="{B086AB5E-3C00-4196-921D-76172A4C2220}"/>
              </a:ext>
            </a:extLst>
          </p:cNvPr>
          <p:cNvSpPr txBox="1"/>
          <p:nvPr/>
        </p:nvSpPr>
        <p:spPr>
          <a:xfrm>
            <a:off x="2107674" y="4875539"/>
            <a:ext cx="3487783" cy="523220"/>
          </a:xfrm>
          <a:prstGeom prst="rect">
            <a:avLst/>
          </a:prstGeom>
          <a:noFill/>
        </p:spPr>
        <p:txBody>
          <a:bodyPr wrap="square" rtlCol="0">
            <a:spAutoFit/>
          </a:bodyPr>
          <a:lstStyle/>
          <a:p>
            <a:r>
              <a:rPr lang="en-US" sz="2800" dirty="0">
                <a:solidFill>
                  <a:schemeClr val="accent5">
                    <a:lumMod val="50000"/>
                  </a:schemeClr>
                </a:solidFill>
              </a:rPr>
              <a:t>Sie </a:t>
            </a:r>
            <a:r>
              <a:rPr lang="en-US" sz="2800" b="1" dirty="0">
                <a:solidFill>
                  <a:schemeClr val="accent5">
                    <a:lumMod val="50000"/>
                  </a:schemeClr>
                </a:solidFill>
              </a:rPr>
              <a:t>hat </a:t>
            </a:r>
            <a:r>
              <a:rPr lang="en-US" sz="2800" dirty="0" err="1">
                <a:solidFill>
                  <a:schemeClr val="accent5">
                    <a:lumMod val="50000"/>
                  </a:schemeClr>
                </a:solidFill>
              </a:rPr>
              <a:t>Schmerzen</a:t>
            </a:r>
            <a:r>
              <a:rPr lang="en-US" sz="2800" dirty="0">
                <a:solidFill>
                  <a:schemeClr val="accent5">
                    <a:lumMod val="50000"/>
                  </a:schemeClr>
                </a:solidFill>
              </a:rPr>
              <a:t>.</a:t>
            </a:r>
          </a:p>
        </p:txBody>
      </p:sp>
      <p:sp>
        <p:nvSpPr>
          <p:cNvPr id="65" name="TextBox 64">
            <a:extLst>
              <a:ext uri="{FF2B5EF4-FFF2-40B4-BE49-F238E27FC236}">
                <a16:creationId xmlns:a16="http://schemas.microsoft.com/office/drawing/2014/main" id="{9D37F8F0-8DDB-4A5F-92D4-EE8A66980249}"/>
              </a:ext>
            </a:extLst>
          </p:cNvPr>
          <p:cNvSpPr txBox="1"/>
          <p:nvPr/>
        </p:nvSpPr>
        <p:spPr>
          <a:xfrm>
            <a:off x="5778337" y="4875539"/>
            <a:ext cx="3487783" cy="523220"/>
          </a:xfrm>
          <a:prstGeom prst="rect">
            <a:avLst/>
          </a:prstGeom>
          <a:noFill/>
        </p:spPr>
        <p:txBody>
          <a:bodyPr wrap="square" rtlCol="0">
            <a:spAutoFit/>
          </a:bodyPr>
          <a:lstStyle/>
          <a:p>
            <a:r>
              <a:rPr lang="en-US" sz="2800" dirty="0">
                <a:solidFill>
                  <a:schemeClr val="accent5">
                    <a:lumMod val="50000"/>
                  </a:schemeClr>
                </a:solidFill>
              </a:rPr>
              <a:t>She </a:t>
            </a:r>
            <a:r>
              <a:rPr lang="en-US" sz="2800" i="1" dirty="0">
                <a:solidFill>
                  <a:schemeClr val="accent5">
                    <a:lumMod val="50000"/>
                  </a:schemeClr>
                </a:solidFill>
              </a:rPr>
              <a:t>is</a:t>
            </a:r>
            <a:r>
              <a:rPr lang="en-US" sz="2800" dirty="0">
                <a:solidFill>
                  <a:schemeClr val="accent5">
                    <a:lumMod val="50000"/>
                  </a:schemeClr>
                </a:solidFill>
              </a:rPr>
              <a:t> in pain.</a:t>
            </a:r>
          </a:p>
        </p:txBody>
      </p:sp>
      <p:sp>
        <p:nvSpPr>
          <p:cNvPr id="66" name="TextBox 65">
            <a:extLst>
              <a:ext uri="{FF2B5EF4-FFF2-40B4-BE49-F238E27FC236}">
                <a16:creationId xmlns:a16="http://schemas.microsoft.com/office/drawing/2014/main" id="{DD08BC66-5C0B-4345-A094-D05AC015099B}"/>
              </a:ext>
            </a:extLst>
          </p:cNvPr>
          <p:cNvSpPr txBox="1"/>
          <p:nvPr/>
        </p:nvSpPr>
        <p:spPr>
          <a:xfrm>
            <a:off x="2107675" y="5574528"/>
            <a:ext cx="3487783" cy="523220"/>
          </a:xfrm>
          <a:prstGeom prst="rect">
            <a:avLst/>
          </a:prstGeom>
          <a:noFill/>
        </p:spPr>
        <p:txBody>
          <a:bodyPr wrap="square" rtlCol="0">
            <a:spAutoFit/>
          </a:bodyPr>
          <a:lstStyle/>
          <a:p>
            <a:r>
              <a:rPr lang="en-US" sz="2800" dirty="0" err="1">
                <a:solidFill>
                  <a:schemeClr val="accent5">
                    <a:lumMod val="50000"/>
                  </a:schemeClr>
                </a:solidFill>
              </a:rPr>
              <a:t>Wir</a:t>
            </a:r>
            <a:r>
              <a:rPr lang="en-US" sz="2800" dirty="0">
                <a:solidFill>
                  <a:schemeClr val="accent5">
                    <a:lumMod val="50000"/>
                  </a:schemeClr>
                </a:solidFill>
              </a:rPr>
              <a:t> </a:t>
            </a:r>
            <a:r>
              <a:rPr lang="en-US" sz="2800" b="1" dirty="0" err="1">
                <a:solidFill>
                  <a:schemeClr val="accent5">
                    <a:lumMod val="50000"/>
                  </a:schemeClr>
                </a:solidFill>
              </a:rPr>
              <a:t>haben</a:t>
            </a:r>
            <a:r>
              <a:rPr lang="en-US" sz="2800" dirty="0">
                <a:solidFill>
                  <a:schemeClr val="accent5">
                    <a:lumMod val="50000"/>
                  </a:schemeClr>
                </a:solidFill>
              </a:rPr>
              <a:t> Lust, …</a:t>
            </a:r>
          </a:p>
        </p:txBody>
      </p:sp>
      <p:sp>
        <p:nvSpPr>
          <p:cNvPr id="67" name="TextBox 66">
            <a:extLst>
              <a:ext uri="{FF2B5EF4-FFF2-40B4-BE49-F238E27FC236}">
                <a16:creationId xmlns:a16="http://schemas.microsoft.com/office/drawing/2014/main" id="{86C458F6-8E15-401D-9024-ED2BBEB076E6}"/>
              </a:ext>
            </a:extLst>
          </p:cNvPr>
          <p:cNvSpPr txBox="1"/>
          <p:nvPr/>
        </p:nvSpPr>
        <p:spPr>
          <a:xfrm>
            <a:off x="5778337" y="5581950"/>
            <a:ext cx="5703914" cy="523220"/>
          </a:xfrm>
          <a:prstGeom prst="rect">
            <a:avLst/>
          </a:prstGeom>
          <a:noFill/>
        </p:spPr>
        <p:txBody>
          <a:bodyPr wrap="square" rtlCol="0">
            <a:spAutoFit/>
          </a:bodyPr>
          <a:lstStyle/>
          <a:p>
            <a:r>
              <a:rPr lang="en-US" sz="2800" dirty="0">
                <a:solidFill>
                  <a:schemeClr val="accent5">
                    <a:lumMod val="50000"/>
                  </a:schemeClr>
                </a:solidFill>
              </a:rPr>
              <a:t>We </a:t>
            </a:r>
            <a:r>
              <a:rPr lang="en-US" sz="2800" i="1" dirty="0">
                <a:solidFill>
                  <a:schemeClr val="accent5">
                    <a:lumMod val="50000"/>
                  </a:schemeClr>
                </a:solidFill>
              </a:rPr>
              <a:t>feel like, are</a:t>
            </a:r>
            <a:r>
              <a:rPr lang="en-US" sz="2800" dirty="0">
                <a:solidFill>
                  <a:schemeClr val="accent5">
                    <a:lumMod val="50000"/>
                  </a:schemeClr>
                </a:solidFill>
              </a:rPr>
              <a:t> keen to </a:t>
            </a:r>
          </a:p>
        </p:txBody>
      </p:sp>
      <p:pic>
        <p:nvPicPr>
          <p:cNvPr id="69" name="Picture 68">
            <a:extLst>
              <a:ext uri="{FF2B5EF4-FFF2-40B4-BE49-F238E27FC236}">
                <a16:creationId xmlns:a16="http://schemas.microsoft.com/office/drawing/2014/main" id="{015D0211-724B-448B-8899-7339846825F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7954" y="4549435"/>
            <a:ext cx="744626" cy="879367"/>
          </a:xfrm>
          <a:prstGeom prst="rect">
            <a:avLst/>
          </a:prstGeom>
        </p:spPr>
      </p:pic>
      <p:pic>
        <p:nvPicPr>
          <p:cNvPr id="70" name="Picture 69" descr="A picture containing shirt, curtain, umbrella&#10;&#10;Description automatically generated">
            <a:extLst>
              <a:ext uri="{FF2B5EF4-FFF2-40B4-BE49-F238E27FC236}">
                <a16:creationId xmlns:a16="http://schemas.microsoft.com/office/drawing/2014/main" id="{86096954-3148-4A91-9120-531D74F9C0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025" y="3930485"/>
            <a:ext cx="870543" cy="681472"/>
          </a:xfrm>
          <a:prstGeom prst="rect">
            <a:avLst/>
          </a:prstGeom>
        </p:spPr>
      </p:pic>
      <p:pic>
        <p:nvPicPr>
          <p:cNvPr id="71" name="Picture 70" descr="A picture containing light&#10;&#10;Description automatically generated">
            <a:extLst>
              <a:ext uri="{FF2B5EF4-FFF2-40B4-BE49-F238E27FC236}">
                <a16:creationId xmlns:a16="http://schemas.microsoft.com/office/drawing/2014/main" id="{63A178CF-AE5A-46A5-B120-492F30A6EA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7081" y="4002989"/>
            <a:ext cx="712619" cy="638017"/>
          </a:xfrm>
          <a:prstGeom prst="rect">
            <a:avLst/>
          </a:prstGeom>
        </p:spPr>
      </p:pic>
      <p:pic>
        <p:nvPicPr>
          <p:cNvPr id="72" name="Picture 4" descr="Hunger, Eat, Hungry, Comic, Food, Not, Appetite, Full">
            <a:extLst>
              <a:ext uri="{FF2B5EF4-FFF2-40B4-BE49-F238E27FC236}">
                <a16:creationId xmlns:a16="http://schemas.microsoft.com/office/drawing/2014/main" id="{D0A5A519-C545-45C5-AC29-6D3EF3B048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7618" y="3175204"/>
            <a:ext cx="1107178" cy="6965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drawing of a cartoon character&#10;&#10;Description automatically generated">
            <a:extLst>
              <a:ext uri="{FF2B5EF4-FFF2-40B4-BE49-F238E27FC236}">
                <a16:creationId xmlns:a16="http://schemas.microsoft.com/office/drawing/2014/main" id="{6E5A0E37-51DC-45AC-B1FE-1CCCA33AD2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3854" y="5428802"/>
            <a:ext cx="870542" cy="870542"/>
          </a:xfrm>
          <a:prstGeom prst="rect">
            <a:avLst/>
          </a:prstGeom>
        </p:spPr>
      </p:pic>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5" grpId="0"/>
      <p:bldP spid="59" grpId="0"/>
      <p:bldP spid="60" grpId="0"/>
      <p:bldP spid="61" grpId="0"/>
      <p:bldP spid="62" grpId="0"/>
      <p:bldP spid="63" grpId="0"/>
      <p:bldP spid="64" grpId="0"/>
      <p:bldP spid="65" grpId="0"/>
      <p:bldP spid="66" grpId="0"/>
      <p:bldP spid="67"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C1201E48-14A4-8B47-A494-F785721C1852}" vid="{453E499D-4EAB-BA4C-B8B3-68DE1A8A6823}"/>
    </a:ext>
  </a:extLst>
</a:theme>
</file>

<file path=ppt/theme/theme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Template>
  <TotalTime>3334</TotalTime>
  <Words>7570</Words>
  <Application>Microsoft Macintosh PowerPoint</Application>
  <PresentationFormat>Widescreen</PresentationFormat>
  <Paragraphs>1027</Paragraphs>
  <Slides>37</Slides>
  <Notes>37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37</vt:i4>
      </vt:variant>
    </vt:vector>
  </HeadingPairs>
  <TitlesOfParts>
    <vt:vector size="43" baseType="lpstr">
      <vt:lpstr>Arial</vt:lpstr>
      <vt:lpstr>Calibri</vt:lpstr>
      <vt:lpstr>Century Gothic</vt:lpstr>
      <vt:lpstr>Ink Free</vt:lpstr>
      <vt:lpstr>1_Office Theme</vt:lpstr>
      <vt:lpstr>9_Office Theme</vt:lpstr>
      <vt:lpstr>Staying with a family in Germany </vt:lpstr>
      <vt:lpstr>Phonetik</vt:lpstr>
      <vt:lpstr>Phonetik</vt:lpstr>
      <vt:lpstr>Mütter und Brüder</vt:lpstr>
      <vt:lpstr>Finde die Fliege!</vt:lpstr>
      <vt:lpstr>Finde die Fliege!</vt:lpstr>
      <vt:lpstr>Finde die Fliege!</vt:lpstr>
      <vt:lpstr>Finde die Fliege!</vt:lpstr>
      <vt:lpstr>Haben oder sein?</vt:lpstr>
      <vt:lpstr>So viele Fragen!</vt:lpstr>
      <vt:lpstr>Vokabel-Domino</vt:lpstr>
      <vt:lpstr>Vokabel-Domino [1/6]</vt:lpstr>
      <vt:lpstr>Vokabel-Domino [2/6]</vt:lpstr>
      <vt:lpstr>Vokabel-Domino [3/5]</vt:lpstr>
      <vt:lpstr>Vokabel-Domino [4/5]</vt:lpstr>
      <vt:lpstr>Vokabel-Domino [5/5]</vt:lpstr>
      <vt:lpstr>Talking to people you don’t know </vt:lpstr>
      <vt:lpstr>Wie ist die Gastfamilie? </vt:lpstr>
      <vt:lpstr>Wie ist die Gastfamilie? </vt:lpstr>
      <vt:lpstr>Mia schreibt E-Mails</vt:lpstr>
      <vt:lpstr>Wie geht’s? [1/2]</vt:lpstr>
      <vt:lpstr>Wie geht’s? [2/2]</vt:lpstr>
      <vt:lpstr>Staying with a family in Germany </vt:lpstr>
      <vt:lpstr>[u] oder [ü] im Plural?</vt:lpstr>
      <vt:lpstr>English  German  English </vt:lpstr>
      <vt:lpstr>ANTWORTEN</vt:lpstr>
      <vt:lpstr>Sie, sie or sie?</vt:lpstr>
      <vt:lpstr>Sie, sie or sie?</vt:lpstr>
      <vt:lpstr>Sie, sie or sie?</vt:lpstr>
      <vt:lpstr>Wie ist die Gastfamilie? </vt:lpstr>
      <vt:lpstr>Ein Dankesbrief</vt:lpstr>
      <vt:lpstr>zu + infinitive</vt:lpstr>
      <vt:lpstr>Ein Tag in der Stadt</vt:lpstr>
      <vt:lpstr>Ein Tag in der Stadt</vt:lpstr>
      <vt:lpstr>Eine Postkarte nach Hause</vt:lpstr>
      <vt:lpstr>Was sind deine Pläne?</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Mary Richardson</cp:lastModifiedBy>
  <cp:revision>238</cp:revision>
  <dcterms:created xsi:type="dcterms:W3CDTF">2020-06-23T16:18:40Z</dcterms:created>
  <dcterms:modified xsi:type="dcterms:W3CDTF">2021-08-10T15:34:22Z</dcterms:modified>
</cp:coreProperties>
</file>