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0691813" cy="7559675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5076"/>
    <a:srgbClr val="E65D00"/>
    <a:srgbClr val="FBF0D5"/>
    <a:srgbClr val="DAA520"/>
    <a:srgbClr val="E3E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20" y="78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13" d="100"/>
          <a:sy n="113" d="100"/>
        </p:scale>
        <p:origin x="153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B5731-9CD8-4765-8AF6-901500299C96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3E626-EB71-4FEA-830C-DA628FFA4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066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AE9C-ACF2-4362-814B-1AB50972AD2E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35288" y="857250"/>
            <a:ext cx="32734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212F4-EB5A-464B-92EC-DACFCB1CC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5262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076046" y="7202961"/>
            <a:ext cx="17423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08385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15/02/2021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81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30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15/02/2021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00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754"/>
            </a:lvl2pPr>
            <a:lvl3pPr>
              <a:defRPr sz="1579"/>
            </a:lvl3pPr>
            <a:lvl4pPr>
              <a:defRPr sz="1403"/>
            </a:lvl4pPr>
            <a:lvl5pPr>
              <a:defRPr sz="140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790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2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6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accent5">
                    <a:lumMod val="50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708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5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8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4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6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5062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15/02/2021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1663" y="700670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41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6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15/02/2021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700670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47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6"/>
            <a:ext cx="5412730" cy="5372269"/>
          </a:xfrm>
        </p:spPr>
        <p:txBody>
          <a:bodyPr anchor="t"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15/02/2021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700670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74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88406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076046" y="7202961"/>
            <a:ext cx="17423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5996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5397E-267F-1447-97AD-D322E7E9B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7512" y="5226520"/>
            <a:ext cx="7559238" cy="1461188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 err="1">
                <a:solidFill>
                  <a:srgbClr val="115076"/>
                </a:solidFill>
              </a:rPr>
              <a:t>Francophoniques</a:t>
            </a:r>
            <a:endParaRPr lang="en-US" sz="2800" dirty="0"/>
          </a:p>
        </p:txBody>
      </p:sp>
      <p:graphicFrame>
        <p:nvGraphicFramePr>
          <p:cNvPr id="146" name="Table 145">
            <a:extLst>
              <a:ext uri="{FF2B5EF4-FFF2-40B4-BE49-F238E27FC236}">
                <a16:creationId xmlns:a16="http://schemas.microsoft.com/office/drawing/2014/main" id="{5B00EE11-9068-4E74-8438-3F6BE68244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556138"/>
              </p:ext>
            </p:extLst>
          </p:nvPr>
        </p:nvGraphicFramePr>
        <p:xfrm>
          <a:off x="209800" y="407453"/>
          <a:ext cx="10270626" cy="6372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1771">
                  <a:extLst>
                    <a:ext uri="{9D8B030D-6E8A-4147-A177-3AD203B41FA5}">
                      <a16:colId xmlns:a16="http://schemas.microsoft.com/office/drawing/2014/main" val="1988045768"/>
                    </a:ext>
                  </a:extLst>
                </a:gridCol>
                <a:gridCol w="1711771">
                  <a:extLst>
                    <a:ext uri="{9D8B030D-6E8A-4147-A177-3AD203B41FA5}">
                      <a16:colId xmlns:a16="http://schemas.microsoft.com/office/drawing/2014/main" val="694569702"/>
                    </a:ext>
                  </a:extLst>
                </a:gridCol>
                <a:gridCol w="1711771">
                  <a:extLst>
                    <a:ext uri="{9D8B030D-6E8A-4147-A177-3AD203B41FA5}">
                      <a16:colId xmlns:a16="http://schemas.microsoft.com/office/drawing/2014/main" val="2268552234"/>
                    </a:ext>
                  </a:extLst>
                </a:gridCol>
                <a:gridCol w="1711771">
                  <a:extLst>
                    <a:ext uri="{9D8B030D-6E8A-4147-A177-3AD203B41FA5}">
                      <a16:colId xmlns:a16="http://schemas.microsoft.com/office/drawing/2014/main" val="2419153379"/>
                    </a:ext>
                  </a:extLst>
                </a:gridCol>
                <a:gridCol w="1711771">
                  <a:extLst>
                    <a:ext uri="{9D8B030D-6E8A-4147-A177-3AD203B41FA5}">
                      <a16:colId xmlns:a16="http://schemas.microsoft.com/office/drawing/2014/main" val="2309328029"/>
                    </a:ext>
                  </a:extLst>
                </a:gridCol>
                <a:gridCol w="1711771">
                  <a:extLst>
                    <a:ext uri="{9D8B030D-6E8A-4147-A177-3AD203B41FA5}">
                      <a16:colId xmlns:a16="http://schemas.microsoft.com/office/drawing/2014/main" val="654230178"/>
                    </a:ext>
                  </a:extLst>
                </a:gridCol>
              </a:tblGrid>
              <a:tr h="1593093">
                <a:tc>
                  <a:txBody>
                    <a:bodyPr/>
                    <a:lstStyle/>
                    <a:p>
                      <a:endParaRPr lang="en-GB" sz="2800" b="1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b="1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b="1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b="1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b="1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b="1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428657"/>
                  </a:ext>
                </a:extLst>
              </a:tr>
              <a:tr h="1593093">
                <a:tc>
                  <a:txBody>
                    <a:bodyPr/>
                    <a:lstStyle/>
                    <a:p>
                      <a:endParaRPr lang="en-GB" sz="2600" b="1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15076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15076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b="1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b="1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961732"/>
                  </a:ext>
                </a:extLst>
              </a:tr>
              <a:tr h="1593093">
                <a:tc>
                  <a:txBody>
                    <a:bodyPr/>
                    <a:lstStyle/>
                    <a:p>
                      <a:endParaRPr lang="en-GB" sz="2800" b="1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b="1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b="1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b="1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b="1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b="1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905986"/>
                  </a:ext>
                </a:extLst>
              </a:tr>
              <a:tr h="1593093">
                <a:tc>
                  <a:txBody>
                    <a:bodyPr/>
                    <a:lstStyle/>
                    <a:p>
                      <a:endParaRPr lang="en-GB" sz="2800" b="1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en-GB" sz="2800" b="1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800" b="1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800" b="1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800" b="1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800" b="1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569493"/>
                  </a:ext>
                </a:extLst>
              </a:tr>
            </a:tbl>
          </a:graphicData>
        </a:graphic>
      </p:graphicFrame>
      <p:sp>
        <p:nvSpPr>
          <p:cNvPr id="148" name="TextBox 147"/>
          <p:cNvSpPr txBox="1"/>
          <p:nvPr/>
        </p:nvSpPr>
        <p:spPr>
          <a:xfrm rot="10800000" flipV="1">
            <a:off x="282599" y="1571801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h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eure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107" name="Picture 2" descr="hourglass">
            <a:extLst>
              <a:ext uri="{FF2B5EF4-FFF2-40B4-BE49-F238E27FC236}">
                <a16:creationId xmlns:a16="http://schemas.microsoft.com/office/drawing/2014/main" id="{B3D55228-684F-45AE-816F-6970FC0C2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71" y="742211"/>
            <a:ext cx="524055" cy="88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D28CFE4-BBE0-4FF9-8D71-0A3273072C4B}"/>
              </a:ext>
            </a:extLst>
          </p:cNvPr>
          <p:cNvSpPr txBox="1"/>
          <p:nvPr/>
        </p:nvSpPr>
        <p:spPr>
          <a:xfrm>
            <a:off x="209800" y="338400"/>
            <a:ext cx="556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h-</a:t>
            </a:r>
            <a:endParaRPr lang="fr-FR" sz="2400" dirty="0"/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996F03CA-4393-4B59-82AE-47D2DDCE7FC2}"/>
              </a:ext>
            </a:extLst>
          </p:cNvPr>
          <p:cNvSpPr txBox="1"/>
          <p:nvPr/>
        </p:nvSpPr>
        <p:spPr>
          <a:xfrm rot="10800000" flipV="1">
            <a:off x="2015689" y="1571992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em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ps</a:t>
            </a:r>
          </a:p>
        </p:txBody>
      </p:sp>
      <p:pic>
        <p:nvPicPr>
          <p:cNvPr id="108" name="Picture 2" descr="clock face">
            <a:extLst>
              <a:ext uri="{FF2B5EF4-FFF2-40B4-BE49-F238E27FC236}">
                <a16:creationId xmlns:a16="http://schemas.microsoft.com/office/drawing/2014/main" id="{5A9BE6BA-772D-417D-8AA4-ECAF4FE9B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95376" y="887939"/>
            <a:ext cx="834353" cy="834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8D1B62DE-6A30-4EE9-8735-2F3E81AE4DA0}"/>
              </a:ext>
            </a:extLst>
          </p:cNvPr>
          <p:cNvSpPr txBox="1"/>
          <p:nvPr/>
        </p:nvSpPr>
        <p:spPr>
          <a:xfrm>
            <a:off x="1925915" y="338400"/>
            <a:ext cx="1550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115076"/>
                </a:solidFill>
                <a:latin typeface="Century Gothic" panose="020B0502020202020204" pitchFamily="34" charset="0"/>
              </a:rPr>
              <a:t>em</a:t>
            </a:r>
            <a:r>
              <a:rPr lang="en-GB" sz="2400" b="1" dirty="0">
                <a:solidFill>
                  <a:srgbClr val="115076"/>
                </a:solidFill>
                <a:latin typeface="Century Gothic" panose="020B0502020202020204" pitchFamily="34" charset="0"/>
              </a:rPr>
              <a:t>/am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21965192-8A44-404D-A8A2-7FE4D3B6FB7A}"/>
              </a:ext>
            </a:extLst>
          </p:cNvPr>
          <p:cNvSpPr txBox="1"/>
          <p:nvPr/>
        </p:nvSpPr>
        <p:spPr>
          <a:xfrm rot="10800000" flipV="1">
            <a:off x="3745780" y="1562758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f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ai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m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E65D00"/>
              </a:solidFill>
              <a:effectLst/>
              <a:uLnTx/>
              <a:uFillTx/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109" name="Picture 2" descr="Hunger Eat Hungry - Free image on Pixabayhungry emoji">
            <a:extLst>
              <a:ext uri="{FF2B5EF4-FFF2-40B4-BE49-F238E27FC236}">
                <a16:creationId xmlns:a16="http://schemas.microsoft.com/office/drawing/2014/main" id="{66C85B2B-2F62-4A0E-BAC7-C0BAA68B21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020" y="849062"/>
            <a:ext cx="1326124" cy="834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9895A981-6DA1-430D-B297-B04D176121FC}"/>
              </a:ext>
            </a:extLst>
          </p:cNvPr>
          <p:cNvSpPr txBox="1"/>
          <p:nvPr/>
        </p:nvSpPr>
        <p:spPr>
          <a:xfrm>
            <a:off x="3649013" y="338400"/>
            <a:ext cx="1550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115076"/>
                </a:solidFill>
                <a:latin typeface="Century Gothic" panose="020B0502020202020204" pitchFamily="34" charset="0"/>
              </a:rPr>
              <a:t>aim/</a:t>
            </a:r>
            <a:r>
              <a:rPr lang="en-GB" sz="2400" b="1" dirty="0" err="1">
                <a:solidFill>
                  <a:srgbClr val="115076"/>
                </a:solidFill>
                <a:latin typeface="Century Gothic" panose="020B0502020202020204" pitchFamily="34" charset="0"/>
              </a:rPr>
              <a:t>im</a:t>
            </a:r>
            <a:endParaRPr lang="en-GB" sz="2400" b="1" dirty="0">
              <a:solidFill>
                <a:srgbClr val="115076"/>
              </a:solidFill>
              <a:latin typeface="Century Gothic" panose="020B0502020202020204" pitchFamily="34" charset="0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99C1E285-6BD0-46F7-9623-E3508D0E3514}"/>
              </a:ext>
            </a:extLst>
          </p:cNvPr>
          <p:cNvSpPr txBox="1"/>
          <p:nvPr/>
        </p:nvSpPr>
        <p:spPr>
          <a:xfrm rot="10800000" flipV="1">
            <a:off x="5433741" y="1571992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n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om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 descr="name tag">
            <a:extLst>
              <a:ext uri="{FF2B5EF4-FFF2-40B4-BE49-F238E27FC236}">
                <a16:creationId xmlns:a16="http://schemas.microsoft.com/office/drawing/2014/main" id="{19F749FE-CFF6-4E14-821A-5C246DAC40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6302" y="609760"/>
            <a:ext cx="718809" cy="1034188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08347844-AA18-4B9D-82CC-72A42E418C69}"/>
              </a:ext>
            </a:extLst>
          </p:cNvPr>
          <p:cNvSpPr txBox="1"/>
          <p:nvPr/>
        </p:nvSpPr>
        <p:spPr>
          <a:xfrm>
            <a:off x="5338915" y="338400"/>
            <a:ext cx="855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115076"/>
                </a:solidFill>
                <a:latin typeface="Century Gothic" panose="020B0502020202020204" pitchFamily="34" charset="0"/>
              </a:rPr>
              <a:t>om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BA6BC9E-8BF3-4F5A-B6BF-971E362143DF}"/>
              </a:ext>
            </a:extLst>
          </p:cNvPr>
          <p:cNvSpPr txBox="1"/>
          <p:nvPr/>
        </p:nvSpPr>
        <p:spPr>
          <a:xfrm>
            <a:off x="7046545" y="338400"/>
            <a:ext cx="1550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115076"/>
                </a:solidFill>
                <a:latin typeface="Century Gothic" panose="020B0502020202020204" pitchFamily="34" charset="0"/>
              </a:rPr>
              <a:t>um/un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21E497C2-6813-45CF-9B5F-EA40A2480F0D}"/>
              </a:ext>
            </a:extLst>
          </p:cNvPr>
          <p:cNvSpPr txBox="1"/>
          <p:nvPr/>
        </p:nvSpPr>
        <p:spPr>
          <a:xfrm rot="10800000" flipV="1">
            <a:off x="7187626" y="1562759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un</a:t>
            </a:r>
          </a:p>
        </p:txBody>
      </p:sp>
      <p:pic>
        <p:nvPicPr>
          <p:cNvPr id="11" name="Picture 10" descr="the number 1">
            <a:extLst>
              <a:ext uri="{FF2B5EF4-FFF2-40B4-BE49-F238E27FC236}">
                <a16:creationId xmlns:a16="http://schemas.microsoft.com/office/drawing/2014/main" id="{07A909C4-B9C2-497B-9E3E-3312DDA7063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20041"/>
          <a:stretch/>
        </p:blipFill>
        <p:spPr>
          <a:xfrm>
            <a:off x="7202749" y="417258"/>
            <a:ext cx="1441871" cy="1530246"/>
          </a:xfrm>
          <a:prstGeom prst="rect">
            <a:avLst/>
          </a:prstGeom>
        </p:spPr>
      </p:pic>
      <p:sp>
        <p:nvSpPr>
          <p:cNvPr id="173" name="TextBox 172">
            <a:extLst>
              <a:ext uri="{FF2B5EF4-FFF2-40B4-BE49-F238E27FC236}">
                <a16:creationId xmlns:a16="http://schemas.microsoft.com/office/drawing/2014/main" id="{30EB85E3-56EB-4612-B609-3B14E89B4C41}"/>
              </a:ext>
            </a:extLst>
          </p:cNvPr>
          <p:cNvSpPr txBox="1"/>
          <p:nvPr/>
        </p:nvSpPr>
        <p:spPr>
          <a:xfrm rot="10800000" flipV="1">
            <a:off x="8856128" y="1466164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li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gn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14" descr="scissors about to cut a line">
            <a:extLst>
              <a:ext uri="{FF2B5EF4-FFF2-40B4-BE49-F238E27FC236}">
                <a16:creationId xmlns:a16="http://schemas.microsoft.com/office/drawing/2014/main" id="{2413E6C4-D19F-4E43-B98F-735AF2279A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82609" y="925541"/>
            <a:ext cx="1408957" cy="681394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DA57605A-3460-4F98-A2ED-A02EBB427840}"/>
              </a:ext>
            </a:extLst>
          </p:cNvPr>
          <p:cNvSpPr txBox="1"/>
          <p:nvPr/>
        </p:nvSpPr>
        <p:spPr>
          <a:xfrm>
            <a:off x="8773446" y="338400"/>
            <a:ext cx="854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115076"/>
                </a:solidFill>
                <a:latin typeface="Century Gothic" panose="020B0502020202020204" pitchFamily="34" charset="0"/>
              </a:rPr>
              <a:t>-</a:t>
            </a:r>
            <a:r>
              <a:rPr lang="en-GB" sz="2400" b="1" dirty="0" err="1">
                <a:solidFill>
                  <a:srgbClr val="115076"/>
                </a:solidFill>
                <a:latin typeface="Century Gothic" panose="020B0502020202020204" pitchFamily="34" charset="0"/>
              </a:rPr>
              <a:t>gn</a:t>
            </a:r>
            <a:r>
              <a:rPr lang="en-GB" sz="2400" b="1" dirty="0">
                <a:solidFill>
                  <a:srgbClr val="115076"/>
                </a:solidFill>
                <a:latin typeface="Century Gothic" panose="020B0502020202020204" pitchFamily="34" charset="0"/>
              </a:rPr>
              <a:t>-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35ED4ED2-76E4-4B1D-8687-EA430F13F0A9}"/>
              </a:ext>
            </a:extLst>
          </p:cNvPr>
          <p:cNvSpPr txBox="1"/>
          <p:nvPr/>
        </p:nvSpPr>
        <p:spPr>
          <a:xfrm rot="10800000" flipV="1">
            <a:off x="340560" y="3139841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r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ue</a:t>
            </a:r>
          </a:p>
        </p:txBody>
      </p:sp>
      <p:pic>
        <p:nvPicPr>
          <p:cNvPr id="13" name="Picture 12" descr="street in front of a row of houses">
            <a:extLst>
              <a:ext uri="{FF2B5EF4-FFF2-40B4-BE49-F238E27FC236}">
                <a16:creationId xmlns:a16="http://schemas.microsoft.com/office/drawing/2014/main" id="{489A0B56-022D-47A6-ADFD-50A32C1E510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1514" y="2269642"/>
            <a:ext cx="1328649" cy="840037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B2FABF4B-DCE3-4F83-A641-5D4F006157DE}"/>
              </a:ext>
            </a:extLst>
          </p:cNvPr>
          <p:cNvSpPr txBox="1"/>
          <p:nvPr/>
        </p:nvSpPr>
        <p:spPr>
          <a:xfrm>
            <a:off x="183067" y="1951200"/>
            <a:ext cx="556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</a:t>
            </a:r>
            <a:endParaRPr lang="fr-FR" sz="2400" dirty="0"/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CEDDBBF8-14E6-4509-8F5F-F5EF5CC01E85}"/>
              </a:ext>
            </a:extLst>
          </p:cNvPr>
          <p:cNvSpPr txBox="1"/>
          <p:nvPr/>
        </p:nvSpPr>
        <p:spPr>
          <a:xfrm rot="10800000" flipV="1">
            <a:off x="1982017" y="3160460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c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œu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126" name="Picture 125" descr="heart">
            <a:extLst>
              <a:ext uri="{FF2B5EF4-FFF2-40B4-BE49-F238E27FC236}">
                <a16:creationId xmlns:a16="http://schemas.microsoft.com/office/drawing/2014/main" id="{C6147CBC-F7B5-482A-8618-CD1DEA93981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953" y="2494978"/>
            <a:ext cx="784220" cy="712028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129037DB-9CC7-4BCC-8FBE-CA2F385954A9}"/>
              </a:ext>
            </a:extLst>
          </p:cNvPr>
          <p:cNvSpPr txBox="1"/>
          <p:nvPr/>
        </p:nvSpPr>
        <p:spPr>
          <a:xfrm>
            <a:off x="1899181" y="1951200"/>
            <a:ext cx="1670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019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open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eu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œu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97A45DCB-28B8-4DF2-9802-A456A60B9B9A}"/>
              </a:ext>
            </a:extLst>
          </p:cNvPr>
          <p:cNvSpPr txBox="1"/>
          <p:nvPr/>
        </p:nvSpPr>
        <p:spPr>
          <a:xfrm rot="10800000" flipV="1">
            <a:off x="3723935" y="3160460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phot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o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128" name="Picture 2" descr="Picture, Photo, Photography, People, Person, Film">
            <a:extLst>
              <a:ext uri="{FF2B5EF4-FFF2-40B4-BE49-F238E27FC236}">
                <a16:creationId xmlns:a16="http://schemas.microsoft.com/office/drawing/2014/main" id="{CC2C01AA-98D0-4873-981D-F362899D97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659" y="2397111"/>
            <a:ext cx="971196" cy="971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7E9EA725-4930-4316-A2A4-69E917ADCEEC}"/>
              </a:ext>
            </a:extLst>
          </p:cNvPr>
          <p:cNvSpPr txBox="1"/>
          <p:nvPr/>
        </p:nvSpPr>
        <p:spPr>
          <a:xfrm>
            <a:off x="3622279" y="1951200"/>
            <a:ext cx="1733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115076"/>
                </a:solidFill>
                <a:latin typeface="Century Gothic" panose="020B0502020202020204" pitchFamily="34" charset="0"/>
              </a:rPr>
              <a:t>closed o /ô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1084D522-55E2-4A5B-8A07-01AAE18E1CC8}"/>
              </a:ext>
            </a:extLst>
          </p:cNvPr>
          <p:cNvSpPr txBox="1"/>
          <p:nvPr/>
        </p:nvSpPr>
        <p:spPr>
          <a:xfrm rot="10800000" flipV="1">
            <a:off x="5458851" y="3139841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p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o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rte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127" name="Picture 2" descr="closed door">
            <a:extLst>
              <a:ext uri="{FF2B5EF4-FFF2-40B4-BE49-F238E27FC236}">
                <a16:creationId xmlns:a16="http://schemas.microsoft.com/office/drawing/2014/main" id="{9E1F1C98-3096-4F7C-B6A3-DCCB06D04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66982" y="2435441"/>
            <a:ext cx="466097" cy="811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5CC430A6-8694-49B8-AC75-40FD45EE6D03}"/>
              </a:ext>
            </a:extLst>
          </p:cNvPr>
          <p:cNvSpPr txBox="1"/>
          <p:nvPr/>
        </p:nvSpPr>
        <p:spPr>
          <a:xfrm>
            <a:off x="5312181" y="1951200"/>
            <a:ext cx="1531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115076"/>
                </a:solidFill>
                <a:latin typeface="Century Gothic" panose="020B0502020202020204" pitchFamily="34" charset="0"/>
              </a:rPr>
              <a:t>open o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CFF633DF-21BB-4D80-AAFB-6FD51031B09E}"/>
              </a:ext>
            </a:extLst>
          </p:cNvPr>
          <p:cNvSpPr txBox="1"/>
          <p:nvPr/>
        </p:nvSpPr>
        <p:spPr>
          <a:xfrm rot="10800000" flipV="1">
            <a:off x="7183550" y="3171864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mai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s</a:t>
            </a:r>
            <a:r>
              <a:rPr lang="en-GB" sz="2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on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E65D00"/>
              </a:solidFill>
              <a:effectLst/>
              <a:uLnTx/>
              <a:uFillTx/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129" name="Picture 2" descr="House 12 Clip Art">
            <a:extLst>
              <a:ext uri="{FF2B5EF4-FFF2-40B4-BE49-F238E27FC236}">
                <a16:creationId xmlns:a16="http://schemas.microsoft.com/office/drawing/2014/main" id="{72372683-9292-4DC9-B436-96BDA4FBD2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8807" y="2353395"/>
            <a:ext cx="1131849" cy="909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EC8CFE80-6D8B-475A-8484-259659F273DD}"/>
              </a:ext>
            </a:extLst>
          </p:cNvPr>
          <p:cNvSpPr txBox="1"/>
          <p:nvPr/>
        </p:nvSpPr>
        <p:spPr>
          <a:xfrm>
            <a:off x="7019812" y="1951200"/>
            <a:ext cx="711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115076"/>
                </a:solidFill>
                <a:latin typeface="Century Gothic" panose="020B0502020202020204" pitchFamily="34" charset="0"/>
              </a:rPr>
              <a:t>-s-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62C49B10-00BF-49E6-A895-1F83B78E6B83}"/>
              </a:ext>
            </a:extLst>
          </p:cNvPr>
          <p:cNvSpPr txBox="1"/>
          <p:nvPr/>
        </p:nvSpPr>
        <p:spPr>
          <a:xfrm rot="10800000" flipV="1">
            <a:off x="8956553" y="3109679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err="1">
                <a:solidFill>
                  <a:srgbClr val="E65D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th</a:t>
            </a:r>
            <a:r>
              <a:rPr lang="en-GB" sz="2400" dirty="0" err="1">
                <a:solidFill>
                  <a:srgbClr val="115076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é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131" name="Picture 2" descr="tea">
            <a:extLst>
              <a:ext uri="{FF2B5EF4-FFF2-40B4-BE49-F238E27FC236}">
                <a16:creationId xmlns:a16="http://schemas.microsoft.com/office/drawing/2014/main" id="{116515F5-E664-4BD7-9029-FE194F687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11160" y="2284744"/>
            <a:ext cx="1054023" cy="88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F20DB73D-35C8-4F00-B134-83DD11FCC0DF}"/>
              </a:ext>
            </a:extLst>
          </p:cNvPr>
          <p:cNvSpPr txBox="1"/>
          <p:nvPr/>
        </p:nvSpPr>
        <p:spPr>
          <a:xfrm>
            <a:off x="8746713" y="1951200"/>
            <a:ext cx="718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115076"/>
                </a:solidFill>
                <a:latin typeface="Century Gothic" panose="020B0502020202020204" pitchFamily="34" charset="0"/>
              </a:rPr>
              <a:t>th</a:t>
            </a:r>
            <a:endParaRPr lang="en-GB" sz="2400" b="1" dirty="0">
              <a:solidFill>
                <a:srgbClr val="115076"/>
              </a:solidFill>
              <a:latin typeface="Century Gothic" panose="020B0502020202020204" pitchFamily="34" charset="0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8F5AD61F-FF38-4B02-B6A5-FD573E6CA9AA}"/>
              </a:ext>
            </a:extLst>
          </p:cNvPr>
          <p:cNvSpPr txBox="1"/>
          <p:nvPr/>
        </p:nvSpPr>
        <p:spPr>
          <a:xfrm rot="10800000" flipV="1">
            <a:off x="318534" y="4757401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f</a:t>
            </a: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ill</a:t>
            </a: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e</a:t>
            </a:r>
          </a:p>
        </p:txBody>
      </p:sp>
      <p:pic>
        <p:nvPicPr>
          <p:cNvPr id="117" name="Picture 116" descr="girl">
            <a:extLst>
              <a:ext uri="{FF2B5EF4-FFF2-40B4-BE49-F238E27FC236}">
                <a16:creationId xmlns:a16="http://schemas.microsoft.com/office/drawing/2014/main" id="{3B719278-08EC-4F2D-AC24-F1D56743F2B4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78" y="3798995"/>
            <a:ext cx="1022165" cy="1022165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1A7F25A3-1441-4E47-9782-C109AA674BD8}"/>
              </a:ext>
            </a:extLst>
          </p:cNvPr>
          <p:cNvSpPr txBox="1"/>
          <p:nvPr/>
        </p:nvSpPr>
        <p:spPr>
          <a:xfrm>
            <a:off x="183067" y="3560400"/>
            <a:ext cx="1640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115076"/>
                </a:solidFill>
                <a:latin typeface="Century Gothic" panose="020B0502020202020204" pitchFamily="34" charset="0"/>
              </a:rPr>
              <a:t>-ill-/-</a:t>
            </a:r>
            <a:r>
              <a:rPr lang="en-GB" sz="2400" b="1" dirty="0" err="1">
                <a:solidFill>
                  <a:srgbClr val="115076"/>
                </a:solidFill>
                <a:latin typeface="Century Gothic" panose="020B0502020202020204" pitchFamily="34" charset="0"/>
              </a:rPr>
              <a:t>ille</a:t>
            </a:r>
            <a:endParaRPr lang="en-GB" sz="2400" b="1" dirty="0">
              <a:solidFill>
                <a:srgbClr val="115076"/>
              </a:solidFill>
              <a:latin typeface="Century Gothic" panose="020B0502020202020204" pitchFamily="34" charset="0"/>
            </a:endParaRP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CA8E401A-544D-4E74-A192-EC5C5F5D3657}"/>
              </a:ext>
            </a:extLst>
          </p:cNvPr>
          <p:cNvSpPr txBox="1"/>
          <p:nvPr/>
        </p:nvSpPr>
        <p:spPr>
          <a:xfrm rot="10800000" flipV="1">
            <a:off x="2015689" y="4730306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aille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D9A9E10-CF61-4364-BBCE-231FA20EBF32}"/>
              </a:ext>
            </a:extLst>
          </p:cNvPr>
          <p:cNvSpPr txBox="1"/>
          <p:nvPr/>
        </p:nvSpPr>
        <p:spPr>
          <a:xfrm>
            <a:off x="1899182" y="3560400"/>
            <a:ext cx="1550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115076"/>
                </a:solidFill>
                <a:latin typeface="Century Gothic" panose="020B0502020202020204" pitchFamily="34" charset="0"/>
              </a:rPr>
              <a:t>-</a:t>
            </a:r>
            <a:r>
              <a:rPr lang="en-GB" sz="2400" b="1" dirty="0" err="1">
                <a:solidFill>
                  <a:srgbClr val="115076"/>
                </a:solidFill>
                <a:latin typeface="Century Gothic" panose="020B0502020202020204" pitchFamily="34" charset="0"/>
              </a:rPr>
              <a:t>aill</a:t>
            </a:r>
            <a:r>
              <a:rPr lang="en-GB" sz="2400" b="1" dirty="0">
                <a:solidFill>
                  <a:srgbClr val="115076"/>
                </a:solidFill>
                <a:latin typeface="Century Gothic" panose="020B0502020202020204" pitchFamily="34" charset="0"/>
              </a:rPr>
              <a:t>-/-ail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A32950F-5645-45C6-8178-1D29413F375F}"/>
              </a:ext>
            </a:extLst>
          </p:cNvPr>
          <p:cNvSpPr txBox="1"/>
          <p:nvPr/>
        </p:nvSpPr>
        <p:spPr>
          <a:xfrm>
            <a:off x="2689276" y="4655050"/>
            <a:ext cx="10811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</a:t>
            </a:r>
            <a:r>
              <a:rPr lang="en-GB" sz="1100" dirty="0">
                <a:solidFill>
                  <a:srgbClr val="1F4E79"/>
                </a:solidFill>
                <a:latin typeface="Century Gothic" panose="020B0502020202020204" pitchFamily="34" charset="0"/>
              </a:rPr>
              <a:t>size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]</a:t>
            </a:r>
          </a:p>
        </p:txBody>
      </p:sp>
      <p:pic>
        <p:nvPicPr>
          <p:cNvPr id="118" name="Picture 2" descr="measuring tape">
            <a:extLst>
              <a:ext uri="{FF2B5EF4-FFF2-40B4-BE49-F238E27FC236}">
                <a16:creationId xmlns:a16="http://schemas.microsoft.com/office/drawing/2014/main" id="{47ED28D6-8E36-4739-B901-5CEC97F96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29150">
            <a:off x="2224000" y="4070560"/>
            <a:ext cx="1056333" cy="919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" name="TextBox 162">
            <a:extLst>
              <a:ext uri="{FF2B5EF4-FFF2-40B4-BE49-F238E27FC236}">
                <a16:creationId xmlns:a16="http://schemas.microsoft.com/office/drawing/2014/main" id="{43E99237-64FE-4D6D-A43C-959E364F8A43}"/>
              </a:ext>
            </a:extLst>
          </p:cNvPr>
          <p:cNvSpPr txBox="1"/>
          <p:nvPr/>
        </p:nvSpPr>
        <p:spPr>
          <a:xfrm rot="10800000" flipV="1">
            <a:off x="3770384" y="4720829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or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eille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119" name="Picture 2" descr="ear">
            <a:extLst>
              <a:ext uri="{FF2B5EF4-FFF2-40B4-BE49-F238E27FC236}">
                <a16:creationId xmlns:a16="http://schemas.microsoft.com/office/drawing/2014/main" id="{C35CA563-B13B-46AF-97C4-C059D108AC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955" y="4134787"/>
            <a:ext cx="367813" cy="613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46C9D134-6880-41B0-B3A0-A6EBBDD8B285}"/>
              </a:ext>
            </a:extLst>
          </p:cNvPr>
          <p:cNvSpPr txBox="1"/>
          <p:nvPr/>
        </p:nvSpPr>
        <p:spPr>
          <a:xfrm>
            <a:off x="3622280" y="3560400"/>
            <a:ext cx="1733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115076"/>
                </a:solidFill>
                <a:latin typeface="Century Gothic" panose="020B0502020202020204" pitchFamily="34" charset="0"/>
              </a:rPr>
              <a:t>-</a:t>
            </a:r>
            <a:r>
              <a:rPr lang="en-GB" sz="2400" b="1" dirty="0" err="1">
                <a:solidFill>
                  <a:srgbClr val="115076"/>
                </a:solidFill>
                <a:latin typeface="Century Gothic" panose="020B0502020202020204" pitchFamily="34" charset="0"/>
              </a:rPr>
              <a:t>eill</a:t>
            </a:r>
            <a:r>
              <a:rPr lang="en-GB" sz="2400" b="1" dirty="0">
                <a:solidFill>
                  <a:srgbClr val="115076"/>
                </a:solidFill>
                <a:latin typeface="Century Gothic" panose="020B0502020202020204" pitchFamily="34" charset="0"/>
              </a:rPr>
              <a:t>-/-</a:t>
            </a:r>
            <a:r>
              <a:rPr lang="en-GB" sz="2400" b="1" dirty="0" err="1">
                <a:solidFill>
                  <a:srgbClr val="115076"/>
                </a:solidFill>
                <a:latin typeface="Century Gothic" panose="020B0502020202020204" pitchFamily="34" charset="0"/>
              </a:rPr>
              <a:t>eil</a:t>
            </a:r>
            <a:endParaRPr lang="en-GB" sz="2400" b="1" dirty="0">
              <a:solidFill>
                <a:srgbClr val="115076"/>
              </a:solidFill>
              <a:latin typeface="Century Gothic" panose="020B0502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C83EC0DD-C666-4BE1-A219-EACDF3FCF29A}"/>
              </a:ext>
            </a:extLst>
          </p:cNvPr>
          <p:cNvSpPr txBox="1"/>
          <p:nvPr/>
        </p:nvSpPr>
        <p:spPr>
          <a:xfrm rot="10800000" flipV="1">
            <a:off x="5458851" y="4757400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f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euill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132" name="Picture 2" descr="Leaves, Tropical, Palms, Plant, Green, Exotic, Foliage">
            <a:extLst>
              <a:ext uri="{FF2B5EF4-FFF2-40B4-BE49-F238E27FC236}">
                <a16:creationId xmlns:a16="http://schemas.microsoft.com/office/drawing/2014/main" id="{78D2415F-4E1A-4577-9DCE-AD3132F625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17"/>
          <a:stretch/>
        </p:blipFill>
        <p:spPr bwMode="auto">
          <a:xfrm>
            <a:off x="5954040" y="3936421"/>
            <a:ext cx="691983" cy="97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" name="TextBox 132">
            <a:extLst>
              <a:ext uri="{FF2B5EF4-FFF2-40B4-BE49-F238E27FC236}">
                <a16:creationId xmlns:a16="http://schemas.microsoft.com/office/drawing/2014/main" id="{EECCC34B-6760-4CB4-9476-3DECE3621C8D}"/>
              </a:ext>
            </a:extLst>
          </p:cNvPr>
          <p:cNvSpPr txBox="1"/>
          <p:nvPr/>
        </p:nvSpPr>
        <p:spPr>
          <a:xfrm>
            <a:off x="5134275" y="3962762"/>
            <a:ext cx="10811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</a:t>
            </a:r>
            <a:r>
              <a:rPr lang="en-GB" sz="1100" dirty="0" err="1">
                <a:solidFill>
                  <a:srgbClr val="1F4E79"/>
                </a:solidFill>
                <a:latin typeface="Century Gothic" panose="020B0502020202020204" pitchFamily="34" charset="0"/>
              </a:rPr>
              <a:t>ueil</a:t>
            </a:r>
            <a:r>
              <a:rPr lang="en-GB" sz="1100" dirty="0">
                <a:solidFill>
                  <a:srgbClr val="1F4E79"/>
                </a:solidFill>
                <a:latin typeface="Century Gothic" panose="020B0502020202020204" pitchFamily="34" charset="0"/>
              </a:rPr>
              <a:t>/</a:t>
            </a:r>
            <a:r>
              <a:rPr lang="en-GB" sz="1100" dirty="0" err="1">
                <a:solidFill>
                  <a:srgbClr val="1F4E79"/>
                </a:solidFill>
                <a:latin typeface="Century Gothic" panose="020B0502020202020204" pitchFamily="34" charset="0"/>
              </a:rPr>
              <a:t>œil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]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8FA06AF-E3D4-404A-A8CD-4047E37C702D}"/>
              </a:ext>
            </a:extLst>
          </p:cNvPr>
          <p:cNvSpPr txBox="1"/>
          <p:nvPr/>
        </p:nvSpPr>
        <p:spPr>
          <a:xfrm>
            <a:off x="5312181" y="3560400"/>
            <a:ext cx="1871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115076"/>
                </a:solidFill>
                <a:latin typeface="Century Gothic" panose="020B0502020202020204" pitchFamily="34" charset="0"/>
              </a:rPr>
              <a:t>-</a:t>
            </a:r>
            <a:r>
              <a:rPr lang="en-GB" sz="2400" b="1" dirty="0" err="1">
                <a:solidFill>
                  <a:srgbClr val="115076"/>
                </a:solidFill>
                <a:latin typeface="Century Gothic" panose="020B0502020202020204" pitchFamily="34" charset="0"/>
              </a:rPr>
              <a:t>euill</a:t>
            </a:r>
            <a:r>
              <a:rPr lang="en-GB" sz="2400" b="1" dirty="0">
                <a:solidFill>
                  <a:srgbClr val="115076"/>
                </a:solidFill>
                <a:latin typeface="Century Gothic" panose="020B0502020202020204" pitchFamily="34" charset="0"/>
              </a:rPr>
              <a:t>-/</a:t>
            </a:r>
            <a:r>
              <a:rPr lang="en-GB" sz="2400" b="1" dirty="0" err="1">
                <a:solidFill>
                  <a:srgbClr val="115076"/>
                </a:solidFill>
                <a:latin typeface="Century Gothic" panose="020B0502020202020204" pitchFamily="34" charset="0"/>
              </a:rPr>
              <a:t>euill</a:t>
            </a:r>
            <a:endParaRPr lang="en-GB" sz="2400" b="1" dirty="0">
              <a:solidFill>
                <a:srgbClr val="115076"/>
              </a:solidFill>
              <a:latin typeface="Century Gothic" panose="020B0502020202020204" pitchFamily="34" charset="0"/>
            </a:endParaRP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5D8D2485-8D4A-4D28-A36A-CC9EC8E7A802}"/>
              </a:ext>
            </a:extLst>
          </p:cNvPr>
          <p:cNvSpPr txBox="1"/>
          <p:nvPr/>
        </p:nvSpPr>
        <p:spPr>
          <a:xfrm rot="10800000" flipV="1">
            <a:off x="7046545" y="4758419"/>
            <a:ext cx="170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br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E65D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ouill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ard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134" name="Picture 133" descr="Fog, Moon, Bet Ricon, Night, Icon, Foggy, Weather">
            <a:extLst>
              <a:ext uri="{FF2B5EF4-FFF2-40B4-BE49-F238E27FC236}">
                <a16:creationId xmlns:a16="http://schemas.microsoft.com/office/drawing/2014/main" id="{D444320F-ED8D-410C-BA0A-55FB3A9B0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829" y="3995280"/>
            <a:ext cx="1248320" cy="88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5DD7AF1F-9E3A-4532-9DC2-4314371FE60D}"/>
              </a:ext>
            </a:extLst>
          </p:cNvPr>
          <p:cNvSpPr txBox="1"/>
          <p:nvPr/>
        </p:nvSpPr>
        <p:spPr>
          <a:xfrm>
            <a:off x="7841975" y="4626595"/>
            <a:ext cx="10811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[fog]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6C5C6AF-C7B1-4773-B9CD-6632F1978130}"/>
              </a:ext>
            </a:extLst>
          </p:cNvPr>
          <p:cNvSpPr txBox="1"/>
          <p:nvPr/>
        </p:nvSpPr>
        <p:spPr>
          <a:xfrm>
            <a:off x="7019812" y="3560400"/>
            <a:ext cx="170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115076"/>
                </a:solidFill>
                <a:latin typeface="Century Gothic" panose="020B0502020202020204" pitchFamily="34" charset="0"/>
              </a:rPr>
              <a:t>-</a:t>
            </a:r>
            <a:r>
              <a:rPr lang="en-GB" sz="2200" b="1" dirty="0" err="1">
                <a:solidFill>
                  <a:srgbClr val="115076"/>
                </a:solidFill>
                <a:latin typeface="Century Gothic" panose="020B0502020202020204" pitchFamily="34" charset="0"/>
              </a:rPr>
              <a:t>ouill</a:t>
            </a:r>
            <a:r>
              <a:rPr lang="en-GB" sz="2200" b="1" dirty="0">
                <a:solidFill>
                  <a:srgbClr val="115076"/>
                </a:solidFill>
                <a:latin typeface="Century Gothic" panose="020B0502020202020204" pitchFamily="34" charset="0"/>
              </a:rPr>
              <a:t>-/-</a:t>
            </a:r>
            <a:r>
              <a:rPr lang="en-GB" sz="2200" b="1" dirty="0" err="1">
                <a:solidFill>
                  <a:srgbClr val="115076"/>
                </a:solidFill>
                <a:latin typeface="Century Gothic" panose="020B0502020202020204" pitchFamily="34" charset="0"/>
              </a:rPr>
              <a:t>ouil</a:t>
            </a:r>
            <a:endParaRPr lang="en-GB" sz="2200" b="1" dirty="0">
              <a:solidFill>
                <a:srgbClr val="115076"/>
              </a:solidFill>
              <a:latin typeface="Century Gothic" panose="020B0502020202020204" pitchFamily="34" charset="0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094B7D7E-86F8-4600-8314-92AD775DA28C}"/>
              </a:ext>
            </a:extLst>
          </p:cNvPr>
          <p:cNvSpPr txBox="1"/>
          <p:nvPr/>
        </p:nvSpPr>
        <p:spPr>
          <a:xfrm rot="10800000" flipV="1">
            <a:off x="8875169" y="4778741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E65D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y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135" name="Picture 134" descr="Location, Position, You Are Here, Icon">
            <a:extLst>
              <a:ext uri="{FF2B5EF4-FFF2-40B4-BE49-F238E27FC236}">
                <a16:creationId xmlns:a16="http://schemas.microsoft.com/office/drawing/2014/main" id="{7FE09D79-669D-4BCB-AFDA-7321CFB17D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7619" y="3851817"/>
            <a:ext cx="972341" cy="97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B082566B-7672-484D-817B-B33ACB5AAEED}"/>
              </a:ext>
            </a:extLst>
          </p:cNvPr>
          <p:cNvSpPr txBox="1"/>
          <p:nvPr/>
        </p:nvSpPr>
        <p:spPr>
          <a:xfrm>
            <a:off x="9628088" y="4629068"/>
            <a:ext cx="10811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</a:t>
            </a:r>
            <a:r>
              <a:rPr lang="en-GB" sz="1100" dirty="0">
                <a:solidFill>
                  <a:srgbClr val="1F4E79"/>
                </a:solidFill>
                <a:latin typeface="Century Gothic" panose="020B0502020202020204" pitchFamily="34" charset="0"/>
              </a:rPr>
              <a:t>there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]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2335F34-B115-4B38-A305-81038BD51E68}"/>
              </a:ext>
            </a:extLst>
          </p:cNvPr>
          <p:cNvSpPr txBox="1"/>
          <p:nvPr/>
        </p:nvSpPr>
        <p:spPr>
          <a:xfrm>
            <a:off x="8746713" y="3560400"/>
            <a:ext cx="718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115076"/>
                </a:solidFill>
                <a:latin typeface="Century Gothic" panose="020B0502020202020204" pitchFamily="34" charset="0"/>
              </a:rPr>
              <a:t>y</a:t>
            </a:r>
          </a:p>
        </p:txBody>
      </p:sp>
      <p:sp>
        <p:nvSpPr>
          <p:cNvPr id="41" name="TextBox 96">
            <a:extLst>
              <a:ext uri="{FF2B5EF4-FFF2-40B4-BE49-F238E27FC236}">
                <a16:creationId xmlns:a16="http://schemas.microsoft.com/office/drawing/2014/main" id="{DC9EA22D-4561-46A2-8591-39662B8624A3}"/>
              </a:ext>
            </a:extLst>
          </p:cNvPr>
          <p:cNvSpPr txBox="1"/>
          <p:nvPr/>
        </p:nvSpPr>
        <p:spPr>
          <a:xfrm>
            <a:off x="4921399" y="7228575"/>
            <a:ext cx="34492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>
                <a:solidFill>
                  <a:prstClr val="white"/>
                </a:solidFill>
                <a:latin typeface="Century Gothic" panose="020B0502020202020204" pitchFamily="34" charset="0"/>
              </a:rPr>
              <a:t>Natalie Finlayson / Catherine Morris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7A6F84E-6E7E-4C52-96C1-06CF9F81AA0F}"/>
              </a:ext>
            </a:extLst>
          </p:cNvPr>
          <p:cNvSpPr txBox="1"/>
          <p:nvPr/>
        </p:nvSpPr>
        <p:spPr>
          <a:xfrm rot="10800000" flipV="1">
            <a:off x="332452" y="6355799"/>
            <a:ext cx="146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env</a:t>
            </a:r>
            <a:r>
              <a:rPr lang="en-GB" sz="2400" dirty="0">
                <a:solidFill>
                  <a:srgbClr val="E65D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oy</a:t>
            </a: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BE94C60-D0CA-4BAA-BE73-68A333ABDA12}"/>
              </a:ext>
            </a:extLst>
          </p:cNvPr>
          <p:cNvSpPr txBox="1"/>
          <p:nvPr/>
        </p:nvSpPr>
        <p:spPr>
          <a:xfrm>
            <a:off x="203996" y="5137458"/>
            <a:ext cx="718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115076"/>
                </a:solidFill>
                <a:latin typeface="Century Gothic" panose="020B0502020202020204" pitchFamily="34" charset="0"/>
              </a:rPr>
              <a:t>oy</a:t>
            </a:r>
          </a:p>
        </p:txBody>
      </p:sp>
      <p:pic>
        <p:nvPicPr>
          <p:cNvPr id="73" name="Picture 72" descr="'send message' icon">
            <a:extLst>
              <a:ext uri="{FF2B5EF4-FFF2-40B4-BE49-F238E27FC236}">
                <a16:creationId xmlns:a16="http://schemas.microsoft.com/office/drawing/2014/main" id="{7DE4C7D5-0960-4457-855E-928527B41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5320" y="5390622"/>
            <a:ext cx="1066322" cy="1066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52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 SSCs Presentation" id="{D7EAE5A2-D63E-41EC-90F5-265942C6CAF1}" vid="{1E1D1D12-6C51-42D5-AE20-3CDAAE0CA8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88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Tw Cen MT</vt:lpstr>
      <vt:lpstr>1_Office Theme</vt:lpstr>
      <vt:lpstr>Francophoniques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Morris</dc:creator>
  <cp:lastModifiedBy>Catherine Morris</cp:lastModifiedBy>
  <cp:revision>48</cp:revision>
  <dcterms:created xsi:type="dcterms:W3CDTF">2019-03-27T07:30:03Z</dcterms:created>
  <dcterms:modified xsi:type="dcterms:W3CDTF">2021-02-15T09:48:38Z</dcterms:modified>
</cp:coreProperties>
</file>