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0691813" cy="75596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076"/>
    <a:srgbClr val="E65D00"/>
    <a:srgbClr val="FBF0D5"/>
    <a:srgbClr val="DAA520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378"/>
      </p:cViewPr>
      <p:guideLst>
        <p:guide orient="horz" pos="2381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3" d="100"/>
          <a:sy n="113" d="100"/>
        </p:scale>
        <p:origin x="15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5731-9CD8-4765-8AF6-901500299C96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E626-EB71-4FEA-830C-DA628FFA4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6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5262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076046" y="7202961"/>
            <a:ext cx="174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15/02/2021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15/02/2021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2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accent5">
                    <a:lumMod val="50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5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15/02/2021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15/02/2021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15/02/2021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88406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076046" y="7202961"/>
            <a:ext cx="174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2.wav"/><Relationship Id="rId18" Type="http://schemas.openxmlformats.org/officeDocument/2006/relationships/audio" Target="../media/audio17.wav"/><Relationship Id="rId26" Type="http://schemas.openxmlformats.org/officeDocument/2006/relationships/image" Target="../media/image5.png"/><Relationship Id="rId39" Type="http://schemas.openxmlformats.org/officeDocument/2006/relationships/image" Target="../media/image12.png"/><Relationship Id="rId3" Type="http://schemas.openxmlformats.org/officeDocument/2006/relationships/audio" Target="../media/audio2.wav"/><Relationship Id="rId21" Type="http://schemas.openxmlformats.org/officeDocument/2006/relationships/image" Target="../media/image2.png"/><Relationship Id="rId34" Type="http://schemas.openxmlformats.org/officeDocument/2006/relationships/audio" Target="../media/audio25.wav"/><Relationship Id="rId42" Type="http://schemas.openxmlformats.org/officeDocument/2006/relationships/audio" Target="../media/audio29.wav"/><Relationship Id="rId47" Type="http://schemas.openxmlformats.org/officeDocument/2006/relationships/image" Target="../media/image16.png"/><Relationship Id="rId50" Type="http://schemas.openxmlformats.org/officeDocument/2006/relationships/audio" Target="../media/audio33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5" Type="http://schemas.openxmlformats.org/officeDocument/2006/relationships/audio" Target="../media/audio21.wav"/><Relationship Id="rId33" Type="http://schemas.openxmlformats.org/officeDocument/2006/relationships/image" Target="../media/image9.png"/><Relationship Id="rId38" Type="http://schemas.openxmlformats.org/officeDocument/2006/relationships/audio" Target="../media/audio27.wav"/><Relationship Id="rId46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0" Type="http://schemas.openxmlformats.org/officeDocument/2006/relationships/audio" Target="../media/audio19.wav"/><Relationship Id="rId29" Type="http://schemas.openxmlformats.org/officeDocument/2006/relationships/image" Target="../media/image7.png"/><Relationship Id="rId41" Type="http://schemas.openxmlformats.org/officeDocument/2006/relationships/image" Target="../media/image13.png"/><Relationship Id="rId5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4.png"/><Relationship Id="rId32" Type="http://schemas.openxmlformats.org/officeDocument/2006/relationships/audio" Target="../media/audio24.wav"/><Relationship Id="rId37" Type="http://schemas.openxmlformats.org/officeDocument/2006/relationships/image" Target="../media/image11.png"/><Relationship Id="rId40" Type="http://schemas.openxmlformats.org/officeDocument/2006/relationships/audio" Target="../media/audio28.wav"/><Relationship Id="rId45" Type="http://schemas.openxmlformats.org/officeDocument/2006/relationships/audio" Target="../media/audio31.wav"/><Relationship Id="rId53" Type="http://schemas.openxmlformats.org/officeDocument/2006/relationships/image" Target="../media/image19.png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23" Type="http://schemas.openxmlformats.org/officeDocument/2006/relationships/audio" Target="../media/audio20.wav"/><Relationship Id="rId28" Type="http://schemas.openxmlformats.org/officeDocument/2006/relationships/image" Target="../media/image6.png"/><Relationship Id="rId36" Type="http://schemas.openxmlformats.org/officeDocument/2006/relationships/audio" Target="../media/audio26.wav"/><Relationship Id="rId49" Type="http://schemas.openxmlformats.org/officeDocument/2006/relationships/image" Target="../media/image17.png"/><Relationship Id="rId10" Type="http://schemas.openxmlformats.org/officeDocument/2006/relationships/audio" Target="../media/audio9.wav"/><Relationship Id="rId19" Type="http://schemas.openxmlformats.org/officeDocument/2006/relationships/audio" Target="../media/audio18.wav"/><Relationship Id="rId31" Type="http://schemas.openxmlformats.org/officeDocument/2006/relationships/image" Target="../media/image8.png"/><Relationship Id="rId44" Type="http://schemas.openxmlformats.org/officeDocument/2006/relationships/audio" Target="../media/audio30.wav"/><Relationship Id="rId52" Type="http://schemas.openxmlformats.org/officeDocument/2006/relationships/audio" Target="../media/audio34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image" Target="../media/image3.png"/><Relationship Id="rId27" Type="http://schemas.openxmlformats.org/officeDocument/2006/relationships/audio" Target="../media/audio22.wav"/><Relationship Id="rId30" Type="http://schemas.openxmlformats.org/officeDocument/2006/relationships/audio" Target="../media/audio23.wav"/><Relationship Id="rId35" Type="http://schemas.openxmlformats.org/officeDocument/2006/relationships/image" Target="../media/image10.png"/><Relationship Id="rId43" Type="http://schemas.openxmlformats.org/officeDocument/2006/relationships/image" Target="../media/image14.png"/><Relationship Id="rId48" Type="http://schemas.openxmlformats.org/officeDocument/2006/relationships/audio" Target="../media/audio32.wav"/><Relationship Id="rId8" Type="http://schemas.openxmlformats.org/officeDocument/2006/relationships/audio" Target="../media/audio7.wav"/><Relationship Id="rId5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5B00EE11-9068-4E74-8438-3F6BE682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5461"/>
              </p:ext>
            </p:extLst>
          </p:nvPr>
        </p:nvGraphicFramePr>
        <p:xfrm>
          <a:off x="209800" y="407453"/>
          <a:ext cx="10270626" cy="6372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771">
                  <a:extLst>
                    <a:ext uri="{9D8B030D-6E8A-4147-A177-3AD203B41FA5}">
                      <a16:colId xmlns:a16="http://schemas.microsoft.com/office/drawing/2014/main" val="1988045768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694569702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2268552234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2419153379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2309328029"/>
                    </a:ext>
                  </a:extLst>
                </a:gridCol>
                <a:gridCol w="1711771">
                  <a:extLst>
                    <a:ext uri="{9D8B030D-6E8A-4147-A177-3AD203B41FA5}">
                      <a16:colId xmlns:a16="http://schemas.microsoft.com/office/drawing/2014/main" val="654230178"/>
                    </a:ext>
                  </a:extLst>
                </a:gridCol>
              </a:tblGrid>
              <a:tr h="1593093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28657"/>
                  </a:ext>
                </a:extLst>
              </a:tr>
              <a:tr h="1593093">
                <a:tc>
                  <a:txBody>
                    <a:bodyPr/>
                    <a:lstStyle/>
                    <a:p>
                      <a:endParaRPr lang="en-GB" sz="26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961732"/>
                  </a:ext>
                </a:extLst>
              </a:tr>
              <a:tr h="1593093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05986"/>
                  </a:ext>
                </a:extLst>
              </a:tr>
              <a:tr h="1593093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9683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25397E-267F-1447-97AD-D322E7E9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78" y="5226520"/>
            <a:ext cx="7495772" cy="1461188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>
                <a:solidFill>
                  <a:srgbClr val="115076"/>
                </a:solidFill>
              </a:rPr>
              <a:t>Francophoniques</a:t>
            </a:r>
            <a:endParaRPr lang="en-US" sz="2800" dirty="0"/>
          </a:p>
        </p:txBody>
      </p:sp>
      <p:sp>
        <p:nvSpPr>
          <p:cNvPr id="148" name="TextBox 147"/>
          <p:cNvSpPr txBox="1"/>
          <p:nvPr/>
        </p:nvSpPr>
        <p:spPr>
          <a:xfrm rot="10800000" flipV="1">
            <a:off x="282599" y="157180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eure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7" name="Picture 2" descr="hourglass">
            <a:extLst>
              <a:ext uri="{FF2B5EF4-FFF2-40B4-BE49-F238E27FC236}">
                <a16:creationId xmlns:a16="http://schemas.microsoft.com/office/drawing/2014/main" id="{B3D55228-684F-45AE-816F-6970FC0C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1" y="742211"/>
            <a:ext cx="524055" cy="8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8CFE4-BBE0-4FF9-8D71-0A3273072C4B}"/>
              </a:ext>
            </a:extLst>
          </p:cNvPr>
          <p:cNvSpPr txBox="1"/>
          <p:nvPr/>
        </p:nvSpPr>
        <p:spPr>
          <a:xfrm>
            <a:off x="209800" y="338400"/>
            <a:ext cx="5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h-</a:t>
            </a:r>
            <a:endParaRPr lang="fr-FR" sz="2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96F03CA-4393-4B59-82AE-47D2DDCE7FC2}"/>
              </a:ext>
            </a:extLst>
          </p:cNvPr>
          <p:cNvSpPr txBox="1"/>
          <p:nvPr/>
        </p:nvSpPr>
        <p:spPr>
          <a:xfrm rot="10800000" flipV="1">
            <a:off x="2015689" y="1571992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ps</a:t>
            </a:r>
          </a:p>
        </p:txBody>
      </p:sp>
      <p:pic>
        <p:nvPicPr>
          <p:cNvPr id="108" name="Picture 2" descr="clock face">
            <a:extLst>
              <a:ext uri="{FF2B5EF4-FFF2-40B4-BE49-F238E27FC236}">
                <a16:creationId xmlns:a16="http://schemas.microsoft.com/office/drawing/2014/main" id="{5A9BE6BA-772D-417D-8AA4-ECAF4FE9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376" y="887939"/>
            <a:ext cx="834353" cy="8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" action="ppaction://noaction">
              <a:snd r:embed="rId23" name="em.wav"/>
            </a:hlinkClick>
            <a:extLst>
              <a:ext uri="{FF2B5EF4-FFF2-40B4-BE49-F238E27FC236}">
                <a16:creationId xmlns:a16="http://schemas.microsoft.com/office/drawing/2014/main" id="{8D1B62DE-6A30-4EE9-8735-2F3E81AE4DA0}"/>
              </a:ext>
            </a:extLst>
          </p:cNvPr>
          <p:cNvSpPr txBox="1"/>
          <p:nvPr/>
        </p:nvSpPr>
        <p:spPr>
          <a:xfrm>
            <a:off x="1925915" y="338400"/>
            <a:ext cx="155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em</a:t>
            </a:r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/am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1965192-8A44-404D-A8A2-7FE4D3B6FB7A}"/>
              </a:ext>
            </a:extLst>
          </p:cNvPr>
          <p:cNvSpPr txBox="1"/>
          <p:nvPr/>
        </p:nvSpPr>
        <p:spPr>
          <a:xfrm rot="10800000" flipV="1">
            <a:off x="3745780" y="1562758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ai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65D0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9" name="Picture 2" descr="Hunger Eat Hungry - Free image on Pixabayhungry emoji">
            <a:extLst>
              <a:ext uri="{FF2B5EF4-FFF2-40B4-BE49-F238E27FC236}">
                <a16:creationId xmlns:a16="http://schemas.microsoft.com/office/drawing/2014/main" id="{66C85B2B-2F62-4A0E-BAC7-C0BAA68B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20" y="849062"/>
            <a:ext cx="1326124" cy="8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" action="ppaction://noaction">
              <a:snd r:embed="rId25" name="aim.wav"/>
            </a:hlinkClick>
            <a:extLst>
              <a:ext uri="{FF2B5EF4-FFF2-40B4-BE49-F238E27FC236}">
                <a16:creationId xmlns:a16="http://schemas.microsoft.com/office/drawing/2014/main" id="{9895A981-6DA1-430D-B297-B04D176121FC}"/>
              </a:ext>
            </a:extLst>
          </p:cNvPr>
          <p:cNvSpPr txBox="1"/>
          <p:nvPr/>
        </p:nvSpPr>
        <p:spPr>
          <a:xfrm>
            <a:off x="3649013" y="338400"/>
            <a:ext cx="155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aim/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im</a:t>
            </a:r>
            <a:endParaRPr lang="en-GB" sz="24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9C1E285-6BD0-46F7-9623-E3508D0E3514}"/>
              </a:ext>
            </a:extLst>
          </p:cNvPr>
          <p:cNvSpPr txBox="1"/>
          <p:nvPr/>
        </p:nvSpPr>
        <p:spPr>
          <a:xfrm rot="10800000" flipV="1">
            <a:off x="5433741" y="1571992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name tag">
            <a:extLst>
              <a:ext uri="{FF2B5EF4-FFF2-40B4-BE49-F238E27FC236}">
                <a16:creationId xmlns:a16="http://schemas.microsoft.com/office/drawing/2014/main" id="{19F749FE-CFF6-4E14-821A-5C246DAC403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66302" y="609760"/>
            <a:ext cx="718809" cy="1034188"/>
          </a:xfrm>
          <a:prstGeom prst="rect">
            <a:avLst/>
          </a:prstGeom>
        </p:spPr>
      </p:pic>
      <p:sp>
        <p:nvSpPr>
          <p:cNvPr id="48" name="TextBox 47">
            <a:hlinkClick r:id="" action="ppaction://noaction">
              <a:snd r:embed="rId27" name="om.wav"/>
            </a:hlinkClick>
            <a:extLst>
              <a:ext uri="{FF2B5EF4-FFF2-40B4-BE49-F238E27FC236}">
                <a16:creationId xmlns:a16="http://schemas.microsoft.com/office/drawing/2014/main" id="{08347844-AA18-4B9D-82CC-72A42E418C69}"/>
              </a:ext>
            </a:extLst>
          </p:cNvPr>
          <p:cNvSpPr txBox="1"/>
          <p:nvPr/>
        </p:nvSpPr>
        <p:spPr>
          <a:xfrm>
            <a:off x="5338915" y="338400"/>
            <a:ext cx="85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om</a:t>
            </a:r>
          </a:p>
        </p:txBody>
      </p:sp>
      <p:sp>
        <p:nvSpPr>
          <p:cNvPr id="49" name="TextBox 48">
            <a:hlinkClick r:id="" action="ppaction://noaction">
              <a:snd r:embed="rId6" name="un.wav"/>
            </a:hlinkClick>
            <a:extLst>
              <a:ext uri="{FF2B5EF4-FFF2-40B4-BE49-F238E27FC236}">
                <a16:creationId xmlns:a16="http://schemas.microsoft.com/office/drawing/2014/main" id="{9BA6BC9E-8BF3-4F5A-B6BF-971E362143DF}"/>
              </a:ext>
            </a:extLst>
          </p:cNvPr>
          <p:cNvSpPr txBox="1"/>
          <p:nvPr/>
        </p:nvSpPr>
        <p:spPr>
          <a:xfrm>
            <a:off x="7046545" y="338400"/>
            <a:ext cx="155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um/un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1E497C2-6813-45CF-9B5F-EA40A2480F0D}"/>
              </a:ext>
            </a:extLst>
          </p:cNvPr>
          <p:cNvSpPr txBox="1"/>
          <p:nvPr/>
        </p:nvSpPr>
        <p:spPr>
          <a:xfrm rot="10800000" flipV="1">
            <a:off x="7187626" y="1562759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un</a:t>
            </a:r>
          </a:p>
        </p:txBody>
      </p:sp>
      <p:pic>
        <p:nvPicPr>
          <p:cNvPr id="11" name="Picture 10" descr="the number 1">
            <a:extLst>
              <a:ext uri="{FF2B5EF4-FFF2-40B4-BE49-F238E27FC236}">
                <a16:creationId xmlns:a16="http://schemas.microsoft.com/office/drawing/2014/main" id="{07A909C4-B9C2-497B-9E3E-3312DDA70639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b="20041"/>
          <a:stretch/>
        </p:blipFill>
        <p:spPr>
          <a:xfrm>
            <a:off x="7202749" y="417258"/>
            <a:ext cx="1441871" cy="1530246"/>
          </a:xfrm>
          <a:prstGeom prst="rect">
            <a:avLst/>
          </a:prstGeom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30EB85E3-56EB-4612-B609-3B14E89B4C41}"/>
              </a:ext>
            </a:extLst>
          </p:cNvPr>
          <p:cNvSpPr txBox="1"/>
          <p:nvPr/>
        </p:nvSpPr>
        <p:spPr>
          <a:xfrm rot="10800000" flipV="1">
            <a:off x="8856128" y="1466164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li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gn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scissors about to cut a line">
            <a:extLst>
              <a:ext uri="{FF2B5EF4-FFF2-40B4-BE49-F238E27FC236}">
                <a16:creationId xmlns:a16="http://schemas.microsoft.com/office/drawing/2014/main" id="{2413E6C4-D19F-4E43-B98F-735AF2279AB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982609" y="925541"/>
            <a:ext cx="1408957" cy="681394"/>
          </a:xfrm>
          <a:prstGeom prst="rect">
            <a:avLst/>
          </a:prstGeom>
        </p:spPr>
      </p:pic>
      <p:sp>
        <p:nvSpPr>
          <p:cNvPr id="50" name="TextBox 49">
            <a:hlinkClick r:id="" action="ppaction://noaction">
              <a:snd r:embed="rId30" name="65. gn.wav"/>
            </a:hlinkClick>
            <a:extLst>
              <a:ext uri="{FF2B5EF4-FFF2-40B4-BE49-F238E27FC236}">
                <a16:creationId xmlns:a16="http://schemas.microsoft.com/office/drawing/2014/main" id="{DA57605A-3460-4F98-A2ED-A02EBB427840}"/>
              </a:ext>
            </a:extLst>
          </p:cNvPr>
          <p:cNvSpPr txBox="1"/>
          <p:nvPr/>
        </p:nvSpPr>
        <p:spPr>
          <a:xfrm>
            <a:off x="8773446" y="338400"/>
            <a:ext cx="85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gn</a:t>
            </a:r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5ED4ED2-76E4-4B1D-8687-EA430F13F0A9}"/>
              </a:ext>
            </a:extLst>
          </p:cNvPr>
          <p:cNvSpPr txBox="1"/>
          <p:nvPr/>
        </p:nvSpPr>
        <p:spPr>
          <a:xfrm rot="10800000" flipV="1">
            <a:off x="340560" y="313984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ue</a:t>
            </a:r>
          </a:p>
        </p:txBody>
      </p:sp>
      <p:pic>
        <p:nvPicPr>
          <p:cNvPr id="13" name="Picture 12" descr="street in front of a row of houses">
            <a:extLst>
              <a:ext uri="{FF2B5EF4-FFF2-40B4-BE49-F238E27FC236}">
                <a16:creationId xmlns:a16="http://schemas.microsoft.com/office/drawing/2014/main" id="{489A0B56-022D-47A6-ADFD-50A32C1E510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1514" y="2269642"/>
            <a:ext cx="1328649" cy="840037"/>
          </a:xfrm>
          <a:prstGeom prst="rect">
            <a:avLst/>
          </a:prstGeom>
        </p:spPr>
      </p:pic>
      <p:sp>
        <p:nvSpPr>
          <p:cNvPr id="51" name="TextBox 50">
            <a:hlinkClick r:id="" action="ppaction://noaction">
              <a:snd r:embed="rId32" name="r.wav"/>
            </a:hlinkClick>
            <a:extLst>
              <a:ext uri="{FF2B5EF4-FFF2-40B4-BE49-F238E27FC236}">
                <a16:creationId xmlns:a16="http://schemas.microsoft.com/office/drawing/2014/main" id="{B2FABF4B-DCE3-4F83-A641-5D4F006157DE}"/>
              </a:ext>
            </a:extLst>
          </p:cNvPr>
          <p:cNvSpPr txBox="1"/>
          <p:nvPr/>
        </p:nvSpPr>
        <p:spPr>
          <a:xfrm>
            <a:off x="183067" y="1951200"/>
            <a:ext cx="5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lang="fr-FR" sz="24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EDDBBF8-14E6-4509-8F5F-F5EF5CC01E85}"/>
              </a:ext>
            </a:extLst>
          </p:cNvPr>
          <p:cNvSpPr txBox="1"/>
          <p:nvPr/>
        </p:nvSpPr>
        <p:spPr>
          <a:xfrm rot="10800000" flipV="1">
            <a:off x="1982017" y="3160460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œu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6" name="Picture 125" descr="heart">
            <a:extLst>
              <a:ext uri="{FF2B5EF4-FFF2-40B4-BE49-F238E27FC236}">
                <a16:creationId xmlns:a16="http://schemas.microsoft.com/office/drawing/2014/main" id="{C6147CBC-F7B5-482A-8618-CD1DEA93981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53" y="2494978"/>
            <a:ext cx="784220" cy="712028"/>
          </a:xfrm>
          <a:prstGeom prst="rect">
            <a:avLst/>
          </a:prstGeom>
        </p:spPr>
      </p:pic>
      <p:sp>
        <p:nvSpPr>
          <p:cNvPr id="52" name="TextBox 51">
            <a:hlinkClick r:id="" action="ppaction://noaction">
              <a:snd r:embed="rId34" name="eu.wav"/>
            </a:hlinkClick>
            <a:extLst>
              <a:ext uri="{FF2B5EF4-FFF2-40B4-BE49-F238E27FC236}">
                <a16:creationId xmlns:a16="http://schemas.microsoft.com/office/drawing/2014/main" id="{129037DB-9CC7-4BCC-8FBE-CA2F385954A9}"/>
              </a:ext>
            </a:extLst>
          </p:cNvPr>
          <p:cNvSpPr txBox="1"/>
          <p:nvPr/>
        </p:nvSpPr>
        <p:spPr>
          <a:xfrm>
            <a:off x="1899181" y="1951200"/>
            <a:ext cx="167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œu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7A45DCB-28B8-4DF2-9802-A456A60B9B9A}"/>
              </a:ext>
            </a:extLst>
          </p:cNvPr>
          <p:cNvSpPr txBox="1"/>
          <p:nvPr/>
        </p:nvSpPr>
        <p:spPr>
          <a:xfrm rot="10800000" flipV="1">
            <a:off x="3723935" y="3160460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phot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8" name="Picture 2" descr="Picture, Photo, Photography, People, Person, Film">
            <a:extLst>
              <a:ext uri="{FF2B5EF4-FFF2-40B4-BE49-F238E27FC236}">
                <a16:creationId xmlns:a16="http://schemas.microsoft.com/office/drawing/2014/main" id="{CC2C01AA-98D0-4873-981D-F362899D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59" y="2397111"/>
            <a:ext cx="971196" cy="9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hlinkClick r:id="" action="ppaction://noaction">
              <a:snd r:embed="rId36" name="closed o.wav"/>
            </a:hlinkClick>
            <a:extLst>
              <a:ext uri="{FF2B5EF4-FFF2-40B4-BE49-F238E27FC236}">
                <a16:creationId xmlns:a16="http://schemas.microsoft.com/office/drawing/2014/main" id="{7E9EA725-4930-4316-A2A4-69E917ADCEEC}"/>
              </a:ext>
            </a:extLst>
          </p:cNvPr>
          <p:cNvSpPr txBox="1"/>
          <p:nvPr/>
        </p:nvSpPr>
        <p:spPr>
          <a:xfrm>
            <a:off x="3622279" y="1951200"/>
            <a:ext cx="173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closed o /ô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084D522-55E2-4A5B-8A07-01AAE18E1CC8}"/>
              </a:ext>
            </a:extLst>
          </p:cNvPr>
          <p:cNvSpPr txBox="1"/>
          <p:nvPr/>
        </p:nvSpPr>
        <p:spPr>
          <a:xfrm rot="10800000" flipV="1">
            <a:off x="5458851" y="313984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rte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7" name="Picture 2" descr="closed door">
            <a:extLst>
              <a:ext uri="{FF2B5EF4-FFF2-40B4-BE49-F238E27FC236}">
                <a16:creationId xmlns:a16="http://schemas.microsoft.com/office/drawing/2014/main" id="{9E1F1C98-3096-4F7C-B6A3-DCCB06D0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6982" y="2435441"/>
            <a:ext cx="466097" cy="8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>
            <a:hlinkClick r:id="" action="ppaction://noaction">
              <a:snd r:embed="rId38" name="open o.wav"/>
            </a:hlinkClick>
            <a:extLst>
              <a:ext uri="{FF2B5EF4-FFF2-40B4-BE49-F238E27FC236}">
                <a16:creationId xmlns:a16="http://schemas.microsoft.com/office/drawing/2014/main" id="{5CC430A6-8694-49B8-AC75-40FD45EE6D03}"/>
              </a:ext>
            </a:extLst>
          </p:cNvPr>
          <p:cNvSpPr txBox="1"/>
          <p:nvPr/>
        </p:nvSpPr>
        <p:spPr>
          <a:xfrm>
            <a:off x="5312181" y="1951200"/>
            <a:ext cx="153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open o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FF633DF-21BB-4D80-AAFB-6FD51031B09E}"/>
              </a:ext>
            </a:extLst>
          </p:cNvPr>
          <p:cNvSpPr txBox="1"/>
          <p:nvPr/>
        </p:nvSpPr>
        <p:spPr>
          <a:xfrm rot="10800000" flipV="1">
            <a:off x="7183550" y="3171864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65D00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9" name="Picture 2" descr="House 12 Clip Art">
            <a:extLst>
              <a:ext uri="{FF2B5EF4-FFF2-40B4-BE49-F238E27FC236}">
                <a16:creationId xmlns:a16="http://schemas.microsoft.com/office/drawing/2014/main" id="{72372683-9292-4DC9-B436-96BDA4FB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07" y="2353395"/>
            <a:ext cx="1131849" cy="9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" action="ppaction://noaction">
              <a:snd r:embed="rId40" name="s.wav"/>
            </a:hlinkClick>
            <a:extLst>
              <a:ext uri="{FF2B5EF4-FFF2-40B4-BE49-F238E27FC236}">
                <a16:creationId xmlns:a16="http://schemas.microsoft.com/office/drawing/2014/main" id="{EC8CFE80-6D8B-475A-8484-259659F273DD}"/>
              </a:ext>
            </a:extLst>
          </p:cNvPr>
          <p:cNvSpPr txBox="1"/>
          <p:nvPr/>
        </p:nvSpPr>
        <p:spPr>
          <a:xfrm>
            <a:off x="7019812" y="1951200"/>
            <a:ext cx="71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-s-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2C49B10-00BF-49E6-A895-1F83B78E6B83}"/>
              </a:ext>
            </a:extLst>
          </p:cNvPr>
          <p:cNvSpPr txBox="1"/>
          <p:nvPr/>
        </p:nvSpPr>
        <p:spPr>
          <a:xfrm rot="10800000" flipV="1">
            <a:off x="8956553" y="3109679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</a:t>
            </a:r>
            <a:r>
              <a:rPr lang="en-GB" sz="24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1" name="Picture 2" descr="tea">
            <a:extLst>
              <a:ext uri="{FF2B5EF4-FFF2-40B4-BE49-F238E27FC236}">
                <a16:creationId xmlns:a16="http://schemas.microsoft.com/office/drawing/2014/main" id="{116515F5-E664-4BD7-9029-FE194F68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1160" y="2284744"/>
            <a:ext cx="1054023" cy="8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hlinkClick r:id="" action="ppaction://noaction">
              <a:snd r:embed="rId42" name="th.wav"/>
            </a:hlinkClick>
            <a:extLst>
              <a:ext uri="{FF2B5EF4-FFF2-40B4-BE49-F238E27FC236}">
                <a16:creationId xmlns:a16="http://schemas.microsoft.com/office/drawing/2014/main" id="{F20DB73D-35C8-4F00-B134-83DD11FCC0DF}"/>
              </a:ext>
            </a:extLst>
          </p:cNvPr>
          <p:cNvSpPr txBox="1"/>
          <p:nvPr/>
        </p:nvSpPr>
        <p:spPr>
          <a:xfrm>
            <a:off x="8746713" y="1951200"/>
            <a:ext cx="71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th</a:t>
            </a:r>
            <a:endParaRPr lang="en-GB" sz="24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318534" y="475740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ill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</a:p>
        </p:txBody>
      </p:sp>
      <p:pic>
        <p:nvPicPr>
          <p:cNvPr id="117" name="Picture 116" descr="girl">
            <a:extLst>
              <a:ext uri="{FF2B5EF4-FFF2-40B4-BE49-F238E27FC236}">
                <a16:creationId xmlns:a16="http://schemas.microsoft.com/office/drawing/2014/main" id="{3B719278-08EC-4F2D-AC24-F1D56743F2B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8" y="3798995"/>
            <a:ext cx="1022165" cy="1022165"/>
          </a:xfrm>
          <a:prstGeom prst="rect">
            <a:avLst/>
          </a:prstGeom>
        </p:spPr>
      </p:pic>
      <p:sp>
        <p:nvSpPr>
          <p:cNvPr id="63" name="TextBox 62">
            <a:hlinkClick r:id="" action="ppaction://noaction">
              <a:snd r:embed="rId44" name="ill.wav"/>
            </a:hlinkClick>
            <a:extLst>
              <a:ext uri="{FF2B5EF4-FFF2-40B4-BE49-F238E27FC236}">
                <a16:creationId xmlns:a16="http://schemas.microsoft.com/office/drawing/2014/main" id="{1A7F25A3-1441-4E47-9782-C109AA674BD8}"/>
              </a:ext>
            </a:extLst>
          </p:cNvPr>
          <p:cNvSpPr txBox="1"/>
          <p:nvPr/>
        </p:nvSpPr>
        <p:spPr>
          <a:xfrm>
            <a:off x="183067" y="3560400"/>
            <a:ext cx="164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-ill-/-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ille</a:t>
            </a:r>
            <a:endParaRPr lang="en-GB" sz="24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A8E401A-544D-4E74-A192-EC5C5F5D3657}"/>
              </a:ext>
            </a:extLst>
          </p:cNvPr>
          <p:cNvSpPr txBox="1"/>
          <p:nvPr/>
        </p:nvSpPr>
        <p:spPr>
          <a:xfrm rot="10800000" flipV="1">
            <a:off x="2015689" y="4730306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aille</a:t>
            </a:r>
          </a:p>
        </p:txBody>
      </p:sp>
      <p:sp>
        <p:nvSpPr>
          <p:cNvPr id="64" name="TextBox 63">
            <a:hlinkClick r:id="" action="ppaction://noaction">
              <a:snd r:embed="rId45" name="ail.wav"/>
            </a:hlinkClick>
            <a:extLst>
              <a:ext uri="{FF2B5EF4-FFF2-40B4-BE49-F238E27FC236}">
                <a16:creationId xmlns:a16="http://schemas.microsoft.com/office/drawing/2014/main" id="{DD9A9E10-CF61-4364-BBCE-231FA20EBF32}"/>
              </a:ext>
            </a:extLst>
          </p:cNvPr>
          <p:cNvSpPr txBox="1"/>
          <p:nvPr/>
        </p:nvSpPr>
        <p:spPr>
          <a:xfrm>
            <a:off x="1899182" y="3560400"/>
            <a:ext cx="155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aill</a:t>
            </a:r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-/-ail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A32950F-5645-45C6-8178-1D29413F375F}"/>
              </a:ext>
            </a:extLst>
          </p:cNvPr>
          <p:cNvSpPr txBox="1"/>
          <p:nvPr/>
        </p:nvSpPr>
        <p:spPr>
          <a:xfrm>
            <a:off x="2689276" y="4655050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1100" dirty="0">
                <a:solidFill>
                  <a:srgbClr val="1F4E79"/>
                </a:solidFill>
                <a:latin typeface="Century Gothic" panose="020B0502020202020204" pitchFamily="34" charset="0"/>
              </a:rPr>
              <a:t>size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pic>
        <p:nvPicPr>
          <p:cNvPr id="118" name="Picture 2" descr="measuring tape">
            <a:extLst>
              <a:ext uri="{FF2B5EF4-FFF2-40B4-BE49-F238E27FC236}">
                <a16:creationId xmlns:a16="http://schemas.microsoft.com/office/drawing/2014/main" id="{47ED28D6-8E36-4739-B901-5CEC97F9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9150">
            <a:off x="2224000" y="4070560"/>
            <a:ext cx="1056333" cy="9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43E99237-64FE-4D6D-A43C-959E364F8A43}"/>
              </a:ext>
            </a:extLst>
          </p:cNvPr>
          <p:cNvSpPr txBox="1"/>
          <p:nvPr/>
        </p:nvSpPr>
        <p:spPr>
          <a:xfrm rot="10800000" flipV="1">
            <a:off x="3770384" y="4720829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eille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Picture 2" descr="ear">
            <a:extLst>
              <a:ext uri="{FF2B5EF4-FFF2-40B4-BE49-F238E27FC236}">
                <a16:creationId xmlns:a16="http://schemas.microsoft.com/office/drawing/2014/main" id="{C35CA563-B13B-46AF-97C4-C059D108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55" y="4134787"/>
            <a:ext cx="367813" cy="6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hlinkClick r:id="" action="ppaction://noaction">
              <a:snd r:embed="rId48" name="eil.wav"/>
            </a:hlinkClick>
            <a:extLst>
              <a:ext uri="{FF2B5EF4-FFF2-40B4-BE49-F238E27FC236}">
                <a16:creationId xmlns:a16="http://schemas.microsoft.com/office/drawing/2014/main" id="{46C9D134-6880-41B0-B3A0-A6EBBDD8B285}"/>
              </a:ext>
            </a:extLst>
          </p:cNvPr>
          <p:cNvSpPr txBox="1"/>
          <p:nvPr/>
        </p:nvSpPr>
        <p:spPr>
          <a:xfrm>
            <a:off x="3622280" y="3560400"/>
            <a:ext cx="173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eill</a:t>
            </a:r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-/-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eil</a:t>
            </a:r>
            <a:endParaRPr lang="en-GB" sz="24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83EC0DD-C666-4BE1-A219-EACDF3FCF29A}"/>
              </a:ext>
            </a:extLst>
          </p:cNvPr>
          <p:cNvSpPr txBox="1"/>
          <p:nvPr/>
        </p:nvSpPr>
        <p:spPr>
          <a:xfrm rot="10800000" flipV="1">
            <a:off x="5458851" y="4757400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euill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2" name="Picture 2" descr="Leaves, Tropical, Palms, Plant, Green, Exotic, Foliage">
            <a:extLst>
              <a:ext uri="{FF2B5EF4-FFF2-40B4-BE49-F238E27FC236}">
                <a16:creationId xmlns:a16="http://schemas.microsoft.com/office/drawing/2014/main" id="{78D2415F-4E1A-4577-9DCE-AD3132F62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7"/>
          <a:stretch/>
        </p:blipFill>
        <p:spPr bwMode="auto">
          <a:xfrm>
            <a:off x="5954040" y="3936421"/>
            <a:ext cx="691983" cy="9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EECCC34B-6760-4CB4-9476-3DECE3621C8D}"/>
              </a:ext>
            </a:extLst>
          </p:cNvPr>
          <p:cNvSpPr txBox="1"/>
          <p:nvPr/>
        </p:nvSpPr>
        <p:spPr>
          <a:xfrm>
            <a:off x="5134275" y="3962762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11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ueil</a:t>
            </a:r>
            <a:r>
              <a:rPr lang="en-GB" sz="1100" dirty="0">
                <a:solidFill>
                  <a:srgbClr val="1F4E79"/>
                </a:solidFill>
                <a:latin typeface="Century Gothic" panose="020B0502020202020204" pitchFamily="34" charset="0"/>
              </a:rPr>
              <a:t>/</a:t>
            </a:r>
            <a:r>
              <a:rPr lang="en-GB" sz="11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œil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66" name="TextBox 65">
            <a:hlinkClick r:id="" action="ppaction://noaction">
              <a:snd r:embed="rId50" name="euil.wav"/>
            </a:hlinkClick>
            <a:extLst>
              <a:ext uri="{FF2B5EF4-FFF2-40B4-BE49-F238E27FC236}">
                <a16:creationId xmlns:a16="http://schemas.microsoft.com/office/drawing/2014/main" id="{58FA06AF-E3D4-404A-A8CD-4047E37C702D}"/>
              </a:ext>
            </a:extLst>
          </p:cNvPr>
          <p:cNvSpPr txBox="1"/>
          <p:nvPr/>
        </p:nvSpPr>
        <p:spPr>
          <a:xfrm>
            <a:off x="5312181" y="3560400"/>
            <a:ext cx="184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euill</a:t>
            </a:r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-/</a:t>
            </a:r>
            <a:r>
              <a:rPr lang="en-GB" sz="24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euill</a:t>
            </a:r>
            <a:endParaRPr lang="en-GB" sz="24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D8D2485-8D4A-4D28-A36A-CC9EC8E7A802}"/>
              </a:ext>
            </a:extLst>
          </p:cNvPr>
          <p:cNvSpPr txBox="1"/>
          <p:nvPr/>
        </p:nvSpPr>
        <p:spPr>
          <a:xfrm rot="10800000" flipV="1">
            <a:off x="7046545" y="4758419"/>
            <a:ext cx="17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br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ouill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ard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4" name="Picture 133" descr="Fog, Moon, Bet Ricon, Night, Icon, Foggy, Weather">
            <a:extLst>
              <a:ext uri="{FF2B5EF4-FFF2-40B4-BE49-F238E27FC236}">
                <a16:creationId xmlns:a16="http://schemas.microsoft.com/office/drawing/2014/main" id="{D444320F-ED8D-410C-BA0A-55FB3A9B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29" y="3995280"/>
            <a:ext cx="1248320" cy="8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DD7AF1F-9E3A-4532-9DC2-4314371FE60D}"/>
              </a:ext>
            </a:extLst>
          </p:cNvPr>
          <p:cNvSpPr txBox="1"/>
          <p:nvPr/>
        </p:nvSpPr>
        <p:spPr>
          <a:xfrm>
            <a:off x="7841975" y="4626595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[fog]</a:t>
            </a:r>
          </a:p>
        </p:txBody>
      </p:sp>
      <p:sp>
        <p:nvSpPr>
          <p:cNvPr id="67" name="TextBox 66">
            <a:hlinkClick r:id="" action="ppaction://noaction">
              <a:snd r:embed="rId52" name="ouil.wav"/>
            </a:hlinkClick>
            <a:extLst>
              <a:ext uri="{FF2B5EF4-FFF2-40B4-BE49-F238E27FC236}">
                <a16:creationId xmlns:a16="http://schemas.microsoft.com/office/drawing/2014/main" id="{36C5C6AF-C7B1-4773-B9CD-6632F1978130}"/>
              </a:ext>
            </a:extLst>
          </p:cNvPr>
          <p:cNvSpPr txBox="1"/>
          <p:nvPr/>
        </p:nvSpPr>
        <p:spPr>
          <a:xfrm>
            <a:off x="7019812" y="3560400"/>
            <a:ext cx="1811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</a:t>
            </a:r>
            <a:r>
              <a:rPr lang="en-GB" sz="22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ouill</a:t>
            </a:r>
            <a:r>
              <a:rPr lang="en-GB" sz="22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-/-</a:t>
            </a:r>
            <a:r>
              <a:rPr lang="en-GB" sz="22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ouil</a:t>
            </a:r>
            <a:endParaRPr lang="en-GB" sz="22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94B7D7E-86F8-4600-8314-92AD775DA28C}"/>
              </a:ext>
            </a:extLst>
          </p:cNvPr>
          <p:cNvSpPr txBox="1"/>
          <p:nvPr/>
        </p:nvSpPr>
        <p:spPr>
          <a:xfrm rot="10800000" flipV="1">
            <a:off x="8875169" y="4778741"/>
            <a:ext cx="14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5" name="Picture 134" descr="Location, Position, You Are Here, Icon">
            <a:extLst>
              <a:ext uri="{FF2B5EF4-FFF2-40B4-BE49-F238E27FC236}">
                <a16:creationId xmlns:a16="http://schemas.microsoft.com/office/drawing/2014/main" id="{7FE09D79-669D-4BCB-AFDA-7321CFB1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619" y="3851817"/>
            <a:ext cx="972341" cy="9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082566B-7672-484D-817B-B33ACB5AAEED}"/>
              </a:ext>
            </a:extLst>
          </p:cNvPr>
          <p:cNvSpPr txBox="1"/>
          <p:nvPr/>
        </p:nvSpPr>
        <p:spPr>
          <a:xfrm>
            <a:off x="9628088" y="4629068"/>
            <a:ext cx="1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1100" dirty="0">
                <a:solidFill>
                  <a:srgbClr val="1F4E79"/>
                </a:solidFill>
                <a:latin typeface="Century Gothic" panose="020B0502020202020204" pitchFamily="34" charset="0"/>
              </a:rPr>
              <a:t>there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68" name="TextBox 67">
            <a:hlinkClick r:id="" action="ppaction://noaction">
              <a:snd r:embed="rId19" name="y.wav"/>
            </a:hlinkClick>
            <a:extLst>
              <a:ext uri="{FF2B5EF4-FFF2-40B4-BE49-F238E27FC236}">
                <a16:creationId xmlns:a16="http://schemas.microsoft.com/office/drawing/2014/main" id="{32335F34-B115-4B38-A305-81038BD51E68}"/>
              </a:ext>
            </a:extLst>
          </p:cNvPr>
          <p:cNvSpPr txBox="1"/>
          <p:nvPr/>
        </p:nvSpPr>
        <p:spPr>
          <a:xfrm>
            <a:off x="8746713" y="3560400"/>
            <a:ext cx="71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41" name="TextBox 96">
            <a:extLst>
              <a:ext uri="{FF2B5EF4-FFF2-40B4-BE49-F238E27FC236}">
                <a16:creationId xmlns:a16="http://schemas.microsoft.com/office/drawing/2014/main" id="{DC9EA22D-4561-46A2-8591-39662B8624A3}"/>
              </a:ext>
            </a:extLst>
          </p:cNvPr>
          <p:cNvSpPr txBox="1"/>
          <p:nvPr/>
        </p:nvSpPr>
        <p:spPr>
          <a:xfrm>
            <a:off x="4921399" y="7228575"/>
            <a:ext cx="3449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Natalie Finlayson / Catherine Morris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6E09D1D-3A84-4596-9CB1-9F5FCC956841}"/>
              </a:ext>
            </a:extLst>
          </p:cNvPr>
          <p:cNvSpPr txBox="1"/>
          <p:nvPr/>
        </p:nvSpPr>
        <p:spPr>
          <a:xfrm rot="10800000" flipV="1">
            <a:off x="209799" y="6292788"/>
            <a:ext cx="171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env</a:t>
            </a:r>
            <a:r>
              <a:rPr lang="en-GB" sz="24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oy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hlinkClick r:id="" action="ppaction://noaction">
              <a:snd r:embed="rId19" name="y.wav"/>
            </a:hlinkClick>
            <a:extLst>
              <a:ext uri="{FF2B5EF4-FFF2-40B4-BE49-F238E27FC236}">
                <a16:creationId xmlns:a16="http://schemas.microsoft.com/office/drawing/2014/main" id="{E90AD6D7-7AC1-467A-B4EF-6EF535EAF7F6}"/>
              </a:ext>
            </a:extLst>
          </p:cNvPr>
          <p:cNvSpPr txBox="1"/>
          <p:nvPr/>
        </p:nvSpPr>
        <p:spPr>
          <a:xfrm>
            <a:off x="183896" y="5074447"/>
            <a:ext cx="71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oy</a:t>
            </a:r>
          </a:p>
        </p:txBody>
      </p:sp>
      <p:pic>
        <p:nvPicPr>
          <p:cNvPr id="72" name="Picture 71" descr="'send message' icon">
            <a:extLst>
              <a:ext uri="{FF2B5EF4-FFF2-40B4-BE49-F238E27FC236}">
                <a16:creationId xmlns:a16="http://schemas.microsoft.com/office/drawing/2014/main" id="{1E1AA4FF-FA40-4708-96FB-663B2711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788" y="5408711"/>
            <a:ext cx="972341" cy="9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 heu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m tem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m fa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m n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65. li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 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u c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o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 mai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h th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ill f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il ta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eil ore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uil feu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ouil brouill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oy envoy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88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Tw Cen MT</vt:lpstr>
      <vt:lpstr>1_Office Theme</vt:lpstr>
      <vt:lpstr>Francophoniques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Morris</dc:creator>
  <cp:lastModifiedBy>Catherine Morris</cp:lastModifiedBy>
  <cp:revision>49</cp:revision>
  <dcterms:created xsi:type="dcterms:W3CDTF">2019-03-27T07:30:03Z</dcterms:created>
  <dcterms:modified xsi:type="dcterms:W3CDTF">2021-02-15T09:48:41Z</dcterms:modified>
</cp:coreProperties>
</file>