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7" r:id="rId2"/>
    <p:sldId id="357" r:id="rId3"/>
    <p:sldId id="358" r:id="rId4"/>
    <p:sldId id="365" r:id="rId5"/>
    <p:sldId id="366" r:id="rId6"/>
    <p:sldId id="361" r:id="rId7"/>
    <p:sldId id="362" r:id="rId8"/>
    <p:sldId id="363" r:id="rId9"/>
    <p:sldId id="3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E8885E-8E18-964F-9328-744058DBB35C}" v="1631" dt="2022-01-26T12:24:11.752"/>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86" autoAdjust="0"/>
    <p:restoredTop sz="72442" autoAdjust="0"/>
  </p:normalViewPr>
  <p:slideViewPr>
    <p:cSldViewPr snapToGrid="0">
      <p:cViewPr varScale="1">
        <p:scale>
          <a:sx n="83" d="100"/>
          <a:sy n="83" d="100"/>
        </p:scale>
        <p:origin x="1356" y="9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Caruso" userId="a794e7f908ebd08e" providerId="LiveId" clId="{94E8885E-8E18-964F-9328-744058DBB35C}"/>
    <pc:docChg chg="undo custSel modSld">
      <pc:chgData name="Louise Caruso" userId="a794e7f908ebd08e" providerId="LiveId" clId="{94E8885E-8E18-964F-9328-744058DBB35C}" dt="2022-01-26T16:04:41.845" v="1264" actId="113"/>
      <pc:docMkLst>
        <pc:docMk/>
      </pc:docMkLst>
      <pc:sldChg chg="modNotesTx">
        <pc:chgData name="Louise Caruso" userId="a794e7f908ebd08e" providerId="LiveId" clId="{94E8885E-8E18-964F-9328-744058DBB35C}" dt="2022-01-26T16:04:41.845" v="1264" actId="113"/>
        <pc:sldMkLst>
          <pc:docMk/>
          <pc:sldMk cId="719312370" sldId="357"/>
        </pc:sldMkLst>
      </pc:sldChg>
      <pc:sldChg chg="addSp delSp modSp mod modNotesTx">
        <pc:chgData name="Louise Caruso" userId="a794e7f908ebd08e" providerId="LiveId" clId="{94E8885E-8E18-964F-9328-744058DBB35C}" dt="2022-01-26T12:28:45.084" v="1262" actId="20577"/>
        <pc:sldMkLst>
          <pc:docMk/>
          <pc:sldMk cId="2341267742" sldId="362"/>
        </pc:sldMkLst>
        <pc:spChg chg="mod">
          <ac:chgData name="Louise Caruso" userId="a794e7f908ebd08e" providerId="LiveId" clId="{94E8885E-8E18-964F-9328-744058DBB35C}" dt="2022-01-26T10:11:24.578" v="28" actId="20577"/>
          <ac:spMkLst>
            <pc:docMk/>
            <pc:sldMk cId="2341267742" sldId="362"/>
            <ac:spMk id="11" creationId="{5D89D315-F0EB-4C26-AC43-09746B50298C}"/>
          </ac:spMkLst>
        </pc:spChg>
        <pc:graphicFrameChg chg="mod modGraphic">
          <ac:chgData name="Louise Caruso" userId="a794e7f908ebd08e" providerId="LiveId" clId="{94E8885E-8E18-964F-9328-744058DBB35C}" dt="2022-01-26T10:39:25.404" v="140" actId="20577"/>
          <ac:graphicFrameMkLst>
            <pc:docMk/>
            <pc:sldMk cId="2341267742" sldId="362"/>
            <ac:graphicFrameMk id="16" creationId="{84F31642-9A20-4235-A0C8-0B695F635995}"/>
          </ac:graphicFrameMkLst>
        </pc:graphicFrameChg>
        <pc:graphicFrameChg chg="mod modGraphic">
          <ac:chgData name="Louise Caruso" userId="a794e7f908ebd08e" providerId="LiveId" clId="{94E8885E-8E18-964F-9328-744058DBB35C}" dt="2022-01-26T10:42:28.617" v="160" actId="20577"/>
          <ac:graphicFrameMkLst>
            <pc:docMk/>
            <pc:sldMk cId="2341267742" sldId="362"/>
            <ac:graphicFrameMk id="17" creationId="{ACD327E2-6C2E-4BFC-8F89-A6E39A4D6537}"/>
          </ac:graphicFrameMkLst>
        </pc:graphicFrameChg>
        <pc:picChg chg="del">
          <ac:chgData name="Louise Caruso" userId="a794e7f908ebd08e" providerId="LiveId" clId="{94E8885E-8E18-964F-9328-744058DBB35C}" dt="2022-01-26T10:08:58.523" v="7" actId="478"/>
          <ac:picMkLst>
            <pc:docMk/>
            <pc:sldMk cId="2341267742" sldId="362"/>
            <ac:picMk id="3" creationId="{00000000-0000-0000-0000-000000000000}"/>
          </ac:picMkLst>
        </pc:picChg>
        <pc:picChg chg="del">
          <ac:chgData name="Louise Caruso" userId="a794e7f908ebd08e" providerId="LiveId" clId="{94E8885E-8E18-964F-9328-744058DBB35C}" dt="2022-01-26T10:09:01.909" v="8" actId="478"/>
          <ac:picMkLst>
            <pc:docMk/>
            <pc:sldMk cId="2341267742" sldId="362"/>
            <ac:picMk id="4" creationId="{00000000-0000-0000-0000-000000000000}"/>
          </ac:picMkLst>
        </pc:picChg>
        <pc:picChg chg="add mod">
          <ac:chgData name="Louise Caruso" userId="a794e7f908ebd08e" providerId="LiveId" clId="{94E8885E-8E18-964F-9328-744058DBB35C}" dt="2022-01-26T10:39:01.288" v="127" actId="1076"/>
          <ac:picMkLst>
            <pc:docMk/>
            <pc:sldMk cId="2341267742" sldId="362"/>
            <ac:picMk id="7" creationId="{4D64CE8D-A0A7-DD45-8819-6A5027931F0C}"/>
          </ac:picMkLst>
        </pc:picChg>
        <pc:picChg chg="add mod">
          <ac:chgData name="Louise Caruso" userId="a794e7f908ebd08e" providerId="LiveId" clId="{94E8885E-8E18-964F-9328-744058DBB35C}" dt="2022-01-26T10:38:58.505" v="126" actId="1036"/>
          <ac:picMkLst>
            <pc:docMk/>
            <pc:sldMk cId="2341267742" sldId="362"/>
            <ac:picMk id="9" creationId="{8CA38420-04CE-2641-9932-7A52DB9F78BA}"/>
          </ac:picMkLst>
        </pc:picChg>
        <pc:picChg chg="add mod">
          <ac:chgData name="Louise Caruso" userId="a794e7f908ebd08e" providerId="LiveId" clId="{94E8885E-8E18-964F-9328-744058DBB35C}" dt="2022-01-26T12:15:34.212" v="1190" actId="1076"/>
          <ac:picMkLst>
            <pc:docMk/>
            <pc:sldMk cId="2341267742" sldId="362"/>
            <ac:picMk id="12" creationId="{537974FA-74DE-4D41-BBF0-0B4C6D62FFBF}"/>
          </ac:picMkLst>
        </pc:picChg>
        <pc:picChg chg="add mod">
          <ac:chgData name="Louise Caruso" userId="a794e7f908ebd08e" providerId="LiveId" clId="{94E8885E-8E18-964F-9328-744058DBB35C}" dt="2022-01-26T12:13:07.384" v="1173" actId="1035"/>
          <ac:picMkLst>
            <pc:docMk/>
            <pc:sldMk cId="2341267742" sldId="362"/>
            <ac:picMk id="15" creationId="{8A808FF4-5F59-854B-8D43-1537E6376867}"/>
          </ac:picMkLst>
        </pc:picChg>
        <pc:picChg chg="add mod">
          <ac:chgData name="Louise Caruso" userId="a794e7f908ebd08e" providerId="LiveId" clId="{94E8885E-8E18-964F-9328-744058DBB35C}" dt="2022-01-26T12:13:01.865" v="1164" actId="1035"/>
          <ac:picMkLst>
            <pc:docMk/>
            <pc:sldMk cId="2341267742" sldId="362"/>
            <ac:picMk id="19" creationId="{89572F59-05B1-3643-909E-627F3BB69634}"/>
          </ac:picMkLst>
        </pc:picChg>
        <pc:picChg chg="add del mod">
          <ac:chgData name="Louise Caruso" userId="a794e7f908ebd08e" providerId="LiveId" clId="{94E8885E-8E18-964F-9328-744058DBB35C}" dt="2022-01-26T10:22:37.139" v="76" actId="478"/>
          <ac:picMkLst>
            <pc:docMk/>
            <pc:sldMk cId="2341267742" sldId="362"/>
            <ac:picMk id="1026" creationId="{6C9EE6B6-2C97-2942-A468-AE206F73DE03}"/>
          </ac:picMkLst>
        </pc:picChg>
        <pc:picChg chg="add del mod">
          <ac:chgData name="Louise Caruso" userId="a794e7f908ebd08e" providerId="LiveId" clId="{94E8885E-8E18-964F-9328-744058DBB35C}" dt="2022-01-26T10:25:37.957" v="80" actId="478"/>
          <ac:picMkLst>
            <pc:docMk/>
            <pc:sldMk cId="2341267742" sldId="362"/>
            <ac:picMk id="1028" creationId="{1C49AFED-DB83-C442-A30A-AA3022D93207}"/>
          </ac:picMkLst>
        </pc:picChg>
        <pc:picChg chg="add mod">
          <ac:chgData name="Louise Caruso" userId="a794e7f908ebd08e" providerId="LiveId" clId="{94E8885E-8E18-964F-9328-744058DBB35C}" dt="2022-01-26T12:15:23.367" v="1186" actId="1076"/>
          <ac:picMkLst>
            <pc:docMk/>
            <pc:sldMk cId="2341267742" sldId="362"/>
            <ac:picMk id="1030" creationId="{0D48CD23-8C44-E747-8EF5-D6F52E213728}"/>
          </ac:picMkLst>
        </pc:picChg>
        <pc:picChg chg="add mod">
          <ac:chgData name="Louise Caruso" userId="a794e7f908ebd08e" providerId="LiveId" clId="{94E8885E-8E18-964F-9328-744058DBB35C}" dt="2022-01-26T12:15:31.062" v="1189" actId="1076"/>
          <ac:picMkLst>
            <pc:docMk/>
            <pc:sldMk cId="2341267742" sldId="362"/>
            <ac:picMk id="1032" creationId="{61A2A278-5278-6E4C-A100-75A4D09A48F0}"/>
          </ac:picMkLst>
        </pc:picChg>
      </pc:sldChg>
      <pc:sldChg chg="addSp delSp modSp mod modAnim modNotesTx">
        <pc:chgData name="Louise Caruso" userId="a794e7f908ebd08e" providerId="LiveId" clId="{94E8885E-8E18-964F-9328-744058DBB35C}" dt="2022-01-26T12:29:26.869" v="1263" actId="20577"/>
        <pc:sldMkLst>
          <pc:docMk/>
          <pc:sldMk cId="1655680242" sldId="363"/>
        </pc:sldMkLst>
        <pc:spChg chg="add mod">
          <ac:chgData name="Louise Caruso" userId="a794e7f908ebd08e" providerId="LiveId" clId="{94E8885E-8E18-964F-9328-744058DBB35C}" dt="2022-01-26T11:39:40.316" v="720" actId="1076"/>
          <ac:spMkLst>
            <pc:docMk/>
            <pc:sldMk cId="1655680242" sldId="363"/>
            <ac:spMk id="8" creationId="{2941AFF6-C156-F14D-84CF-90EE44658BF7}"/>
          </ac:spMkLst>
        </pc:spChg>
        <pc:spChg chg="mod">
          <ac:chgData name="Louise Caruso" userId="a794e7f908ebd08e" providerId="LiveId" clId="{94E8885E-8E18-964F-9328-744058DBB35C}" dt="2022-01-26T11:40:00.513" v="724" actId="14100"/>
          <ac:spMkLst>
            <pc:docMk/>
            <pc:sldMk cId="1655680242" sldId="363"/>
            <ac:spMk id="10" creationId="{CA236F0C-4E95-4D7D-A610-82170834AEC1}"/>
          </ac:spMkLst>
        </pc:spChg>
        <pc:spChg chg="mod">
          <ac:chgData name="Louise Caruso" userId="a794e7f908ebd08e" providerId="LiveId" clId="{94E8885E-8E18-964F-9328-744058DBB35C}" dt="2022-01-26T11:40:04.102" v="725" actId="14100"/>
          <ac:spMkLst>
            <pc:docMk/>
            <pc:sldMk cId="1655680242" sldId="363"/>
            <ac:spMk id="14" creationId="{AE99E548-E2D8-48B2-99E5-37A5B4EF69F8}"/>
          </ac:spMkLst>
        </pc:spChg>
        <pc:spChg chg="add mod">
          <ac:chgData name="Louise Caruso" userId="a794e7f908ebd08e" providerId="LiveId" clId="{94E8885E-8E18-964F-9328-744058DBB35C}" dt="2022-01-26T11:36:50.957" v="655" actId="14100"/>
          <ac:spMkLst>
            <pc:docMk/>
            <pc:sldMk cId="1655680242" sldId="363"/>
            <ac:spMk id="15" creationId="{47F3613A-751F-A144-9A25-419AA3C54FE9}"/>
          </ac:spMkLst>
        </pc:spChg>
        <pc:graphicFrameChg chg="add del mod">
          <ac:chgData name="Louise Caruso" userId="a794e7f908ebd08e" providerId="LiveId" clId="{94E8885E-8E18-964F-9328-744058DBB35C}" dt="2022-01-26T11:02:56.909" v="446"/>
          <ac:graphicFrameMkLst>
            <pc:docMk/>
            <pc:sldMk cId="1655680242" sldId="363"/>
            <ac:graphicFrameMk id="3" creationId="{C1BB04D3-730F-1249-BFB9-DB7726692611}"/>
          </ac:graphicFrameMkLst>
        </pc:graphicFrameChg>
        <pc:graphicFrameChg chg="add mod modGraphic">
          <ac:chgData name="Louise Caruso" userId="a794e7f908ebd08e" providerId="LiveId" clId="{94E8885E-8E18-964F-9328-744058DBB35C}" dt="2022-01-26T11:07:24.526" v="582" actId="14100"/>
          <ac:graphicFrameMkLst>
            <pc:docMk/>
            <pc:sldMk cId="1655680242" sldId="363"/>
            <ac:graphicFrameMk id="4" creationId="{9F34084D-8862-4F4E-958C-71B6ABB4096C}"/>
          </ac:graphicFrameMkLst>
        </pc:graphicFrameChg>
        <pc:graphicFrameChg chg="add mod modGraphic">
          <ac:chgData name="Louise Caruso" userId="a794e7f908ebd08e" providerId="LiveId" clId="{94E8885E-8E18-964F-9328-744058DBB35C}" dt="2022-01-26T11:39:49.092" v="722" actId="1076"/>
          <ac:graphicFrameMkLst>
            <pc:docMk/>
            <pc:sldMk cId="1655680242" sldId="363"/>
            <ac:graphicFrameMk id="9" creationId="{0E45D381-B33B-4748-A2D6-8936B0546D73}"/>
          </ac:graphicFrameMkLst>
        </pc:graphicFrameChg>
        <pc:picChg chg="add mod">
          <ac:chgData name="Louise Caruso" userId="a794e7f908ebd08e" providerId="LiveId" clId="{94E8885E-8E18-964F-9328-744058DBB35C}" dt="2022-01-26T11:39:30.586" v="716" actId="1076"/>
          <ac:picMkLst>
            <pc:docMk/>
            <pc:sldMk cId="1655680242" sldId="363"/>
            <ac:picMk id="7" creationId="{4205183D-E918-B140-AA3E-67F4A0DEF768}"/>
          </ac:picMkLst>
        </pc:picChg>
        <pc:picChg chg="del">
          <ac:chgData name="Louise Caruso" userId="a794e7f908ebd08e" providerId="LiveId" clId="{94E8885E-8E18-964F-9328-744058DBB35C}" dt="2022-01-26T10:45:22.088" v="166" actId="478"/>
          <ac:picMkLst>
            <pc:docMk/>
            <pc:sldMk cId="1655680242" sldId="363"/>
            <ac:picMk id="12" creationId="{0A8487D4-9C9E-4180-83A0-6AA693A5D076}"/>
          </ac:picMkLst>
        </pc:picChg>
        <pc:picChg chg="add del mod">
          <ac:chgData name="Louise Caruso" userId="a794e7f908ebd08e" providerId="LiveId" clId="{94E8885E-8E18-964F-9328-744058DBB35C}" dt="2022-01-26T11:34:29.463" v="634" actId="478"/>
          <ac:picMkLst>
            <pc:docMk/>
            <pc:sldMk cId="1655680242" sldId="363"/>
            <ac:picMk id="23" creationId="{9C90A31B-57A1-2E4F-9B84-A8BE9D4B6C4F}"/>
          </ac:picMkLst>
        </pc:picChg>
        <pc:picChg chg="add mod">
          <ac:chgData name="Louise Caruso" userId="a794e7f908ebd08e" providerId="LiveId" clId="{94E8885E-8E18-964F-9328-744058DBB35C}" dt="2022-01-26T11:37:27.137" v="661" actId="14100"/>
          <ac:picMkLst>
            <pc:docMk/>
            <pc:sldMk cId="1655680242" sldId="363"/>
            <ac:picMk id="29" creationId="{0C39F904-5E42-B741-9949-0229ED574960}"/>
          </ac:picMkLst>
        </pc:picChg>
        <pc:picChg chg="add mod">
          <ac:chgData name="Louise Caruso" userId="a794e7f908ebd08e" providerId="LiveId" clId="{94E8885E-8E18-964F-9328-744058DBB35C}" dt="2022-01-26T11:37:45.508" v="664" actId="14100"/>
          <ac:picMkLst>
            <pc:docMk/>
            <pc:sldMk cId="1655680242" sldId="363"/>
            <ac:picMk id="30" creationId="{3FF6071F-C836-BE49-98D5-21F28B9905D0}"/>
          </ac:picMkLst>
        </pc:picChg>
        <pc:picChg chg="add mod">
          <ac:chgData name="Louise Caruso" userId="a794e7f908ebd08e" providerId="LiveId" clId="{94E8885E-8E18-964F-9328-744058DBB35C}" dt="2022-01-26T11:37:56.278" v="667" actId="1076"/>
          <ac:picMkLst>
            <pc:docMk/>
            <pc:sldMk cId="1655680242" sldId="363"/>
            <ac:picMk id="31" creationId="{94CE53DB-577F-054B-82C7-EF84E03C99B8}"/>
          </ac:picMkLst>
        </pc:picChg>
        <pc:picChg chg="add mod">
          <ac:chgData name="Louise Caruso" userId="a794e7f908ebd08e" providerId="LiveId" clId="{94E8885E-8E18-964F-9328-744058DBB35C}" dt="2022-01-26T11:37:52.301" v="666" actId="1076"/>
          <ac:picMkLst>
            <pc:docMk/>
            <pc:sldMk cId="1655680242" sldId="363"/>
            <ac:picMk id="32" creationId="{968A9639-0931-FF43-BD9F-51EA6DB42CA6}"/>
          </ac:picMkLst>
        </pc:picChg>
        <pc:picChg chg="add mod">
          <ac:chgData name="Louise Caruso" userId="a794e7f908ebd08e" providerId="LiveId" clId="{94E8885E-8E18-964F-9328-744058DBB35C}" dt="2022-01-26T11:38:16.672" v="671" actId="1076"/>
          <ac:picMkLst>
            <pc:docMk/>
            <pc:sldMk cId="1655680242" sldId="363"/>
            <ac:picMk id="33" creationId="{29E732F9-868F-6A42-9B86-FA305ECFF94A}"/>
          </ac:picMkLst>
        </pc:picChg>
        <pc:picChg chg="add del mod">
          <ac:chgData name="Louise Caruso" userId="a794e7f908ebd08e" providerId="LiveId" clId="{94E8885E-8E18-964F-9328-744058DBB35C}" dt="2022-01-26T11:02:56.909" v="446"/>
          <ac:picMkLst>
            <pc:docMk/>
            <pc:sldMk cId="1655680242" sldId="363"/>
            <ac:picMk id="2049" creationId="{EA131028-437C-CF4A-9198-CA986483F2C6}"/>
          </ac:picMkLst>
        </pc:picChg>
        <pc:picChg chg="add del mod">
          <ac:chgData name="Louise Caruso" userId="a794e7f908ebd08e" providerId="LiveId" clId="{94E8885E-8E18-964F-9328-744058DBB35C}" dt="2022-01-26T11:02:56.909" v="446"/>
          <ac:picMkLst>
            <pc:docMk/>
            <pc:sldMk cId="1655680242" sldId="363"/>
            <ac:picMk id="2050" creationId="{C0573E35-3C67-3447-BBCA-4469B10CB8AC}"/>
          </ac:picMkLst>
        </pc:picChg>
        <pc:picChg chg="add del mod">
          <ac:chgData name="Louise Caruso" userId="a794e7f908ebd08e" providerId="LiveId" clId="{94E8885E-8E18-964F-9328-744058DBB35C}" dt="2022-01-26T11:02:56.909" v="446"/>
          <ac:picMkLst>
            <pc:docMk/>
            <pc:sldMk cId="1655680242" sldId="363"/>
            <ac:picMk id="2051" creationId="{DDD55CDF-0998-F449-95EA-14094F801BF8}"/>
          </ac:picMkLst>
        </pc:picChg>
        <pc:picChg chg="add del mod">
          <ac:chgData name="Louise Caruso" userId="a794e7f908ebd08e" providerId="LiveId" clId="{94E8885E-8E18-964F-9328-744058DBB35C}" dt="2022-01-26T11:03:07.513" v="449" actId="478"/>
          <ac:picMkLst>
            <pc:docMk/>
            <pc:sldMk cId="1655680242" sldId="363"/>
            <ac:picMk id="2052" creationId="{F86F3ECF-A975-474C-9EEA-DA5D59F04932}"/>
          </ac:picMkLst>
        </pc:picChg>
        <pc:picChg chg="add del mod">
          <ac:chgData name="Louise Caruso" userId="a794e7f908ebd08e" providerId="LiveId" clId="{94E8885E-8E18-964F-9328-744058DBB35C}" dt="2022-01-26T11:03:08.131" v="450" actId="478"/>
          <ac:picMkLst>
            <pc:docMk/>
            <pc:sldMk cId="1655680242" sldId="363"/>
            <ac:picMk id="2053" creationId="{E2FCCED5-75AD-2B41-9D47-A0BB651C8A8B}"/>
          </ac:picMkLst>
        </pc:picChg>
        <pc:picChg chg="add del mod">
          <ac:chgData name="Louise Caruso" userId="a794e7f908ebd08e" providerId="LiveId" clId="{94E8885E-8E18-964F-9328-744058DBB35C}" dt="2022-01-26T11:03:08.715" v="451" actId="478"/>
          <ac:picMkLst>
            <pc:docMk/>
            <pc:sldMk cId="1655680242" sldId="363"/>
            <ac:picMk id="2054" creationId="{3B0EECAB-AD92-E84C-8F73-3740510E1F89}"/>
          </ac:picMkLst>
        </pc:picChg>
        <pc:picChg chg="add del mod">
          <ac:chgData name="Louise Caruso" userId="a794e7f908ebd08e" providerId="LiveId" clId="{94E8885E-8E18-964F-9328-744058DBB35C}" dt="2022-01-26T11:14:22.991" v="602" actId="478"/>
          <ac:picMkLst>
            <pc:docMk/>
            <pc:sldMk cId="1655680242" sldId="363"/>
            <ac:picMk id="2056" creationId="{243E5FD3-2139-D744-B0BC-2361640D46D8}"/>
          </ac:picMkLst>
        </pc:picChg>
        <pc:picChg chg="add mod">
          <ac:chgData name="Louise Caruso" userId="a794e7f908ebd08e" providerId="LiveId" clId="{94E8885E-8E18-964F-9328-744058DBB35C}" dt="2022-01-26T11:39:31.969" v="717" actId="1076"/>
          <ac:picMkLst>
            <pc:docMk/>
            <pc:sldMk cId="1655680242" sldId="363"/>
            <ac:picMk id="2058" creationId="{967D8300-BD9E-2240-A225-C01E38744939}"/>
          </ac:picMkLst>
        </pc:picChg>
        <pc:picChg chg="add mod">
          <ac:chgData name="Louise Caruso" userId="a794e7f908ebd08e" providerId="LiveId" clId="{94E8885E-8E18-964F-9328-744058DBB35C}" dt="2022-01-26T11:39:36.554" v="719" actId="1076"/>
          <ac:picMkLst>
            <pc:docMk/>
            <pc:sldMk cId="1655680242" sldId="363"/>
            <ac:picMk id="2060" creationId="{FE3611A5-DCF5-C147-85B5-3F5CA0FE1B40}"/>
          </ac:picMkLst>
        </pc:picChg>
        <pc:picChg chg="add del mod">
          <ac:chgData name="Louise Caruso" userId="a794e7f908ebd08e" providerId="LiveId" clId="{94E8885E-8E18-964F-9328-744058DBB35C}" dt="2022-01-26T11:15:55.006" v="608" actId="478"/>
          <ac:picMkLst>
            <pc:docMk/>
            <pc:sldMk cId="1655680242" sldId="363"/>
            <ac:picMk id="2062" creationId="{8FF444B8-C97E-3D43-A24B-540A884159DA}"/>
          </ac:picMkLst>
        </pc:picChg>
        <pc:picChg chg="add del mod">
          <ac:chgData name="Louise Caruso" userId="a794e7f908ebd08e" providerId="LiveId" clId="{94E8885E-8E18-964F-9328-744058DBB35C}" dt="2022-01-26T11:32:12.633" v="619" actId="478"/>
          <ac:picMkLst>
            <pc:docMk/>
            <pc:sldMk cId="1655680242" sldId="363"/>
            <ac:picMk id="2064" creationId="{4B7BD1EE-7169-6C45-8B05-E1F8A4FEF5D8}"/>
          </ac:picMkLst>
        </pc:picChg>
        <pc:picChg chg="add del mod">
          <ac:chgData name="Louise Caruso" userId="a794e7f908ebd08e" providerId="LiveId" clId="{94E8885E-8E18-964F-9328-744058DBB35C}" dt="2022-01-26T11:34:27.161" v="633" actId="478"/>
          <ac:picMkLst>
            <pc:docMk/>
            <pc:sldMk cId="1655680242" sldId="363"/>
            <ac:picMk id="2066" creationId="{4A1D9771-E86B-0C4D-8DF6-AD8256EE73C7}"/>
          </ac:picMkLst>
        </pc:picChg>
        <pc:picChg chg="add del">
          <ac:chgData name="Louise Caruso" userId="a794e7f908ebd08e" providerId="LiveId" clId="{94E8885E-8E18-964F-9328-744058DBB35C}" dt="2022-01-26T11:34:42.974" v="636" actId="478"/>
          <ac:picMkLst>
            <pc:docMk/>
            <pc:sldMk cId="1655680242" sldId="363"/>
            <ac:picMk id="2068" creationId="{CE46D238-ECF6-754F-90A4-A3CF15392FD9}"/>
          </ac:picMkLst>
        </pc:picChg>
        <pc:picChg chg="add mod">
          <ac:chgData name="Louise Caruso" userId="a794e7f908ebd08e" providerId="LiveId" clId="{94E8885E-8E18-964F-9328-744058DBB35C}" dt="2022-01-26T11:39:34.082" v="718" actId="1076"/>
          <ac:picMkLst>
            <pc:docMk/>
            <pc:sldMk cId="1655680242" sldId="363"/>
            <ac:picMk id="2070" creationId="{54BE6218-DBBE-A749-A53C-C54DD90F6183}"/>
          </ac:picMkLst>
        </pc:picChg>
      </pc:sldChg>
      <pc:sldChg chg="addSp delSp modSp mod modNotesTx">
        <pc:chgData name="Louise Caruso" userId="a794e7f908ebd08e" providerId="LiveId" clId="{94E8885E-8E18-964F-9328-744058DBB35C}" dt="2022-01-26T12:02:42.176" v="1092" actId="20577"/>
        <pc:sldMkLst>
          <pc:docMk/>
          <pc:sldMk cId="930379341" sldId="364"/>
        </pc:sldMkLst>
        <pc:spChg chg="mod">
          <ac:chgData name="Louise Caruso" userId="a794e7f908ebd08e" providerId="LiveId" clId="{94E8885E-8E18-964F-9328-744058DBB35C}" dt="2022-01-26T11:53:08.081" v="1036" actId="14100"/>
          <ac:spMkLst>
            <pc:docMk/>
            <pc:sldMk cId="930379341" sldId="364"/>
            <ac:spMk id="11" creationId="{31B2D114-2075-4EA7-A612-0193E4125207}"/>
          </ac:spMkLst>
        </pc:spChg>
        <pc:picChg chg="del">
          <ac:chgData name="Louise Caruso" userId="a794e7f908ebd08e" providerId="LiveId" clId="{94E8885E-8E18-964F-9328-744058DBB35C}" dt="2022-01-26T11:41:39.188" v="727" actId="478"/>
          <ac:picMkLst>
            <pc:docMk/>
            <pc:sldMk cId="930379341" sldId="364"/>
            <ac:picMk id="4" creationId="{B890A576-87CA-4C95-BEC9-557C9D319762}"/>
          </ac:picMkLst>
        </pc:picChg>
        <pc:picChg chg="add mod">
          <ac:chgData name="Louise Caruso" userId="a794e7f908ebd08e" providerId="LiveId" clId="{94E8885E-8E18-964F-9328-744058DBB35C}" dt="2022-01-26T11:42:55.223" v="732" actId="1076"/>
          <ac:picMkLst>
            <pc:docMk/>
            <pc:sldMk cId="930379341" sldId="364"/>
            <ac:picMk id="3074" creationId="{1A29CCF5-9B2A-0444-84FA-86CD0C378E21}"/>
          </ac:picMkLst>
        </pc:picChg>
      </pc:sldChg>
      <pc:sldChg chg="modNotesTx">
        <pc:chgData name="Louise Caruso" userId="a794e7f908ebd08e" providerId="LiveId" clId="{94E8885E-8E18-964F-9328-744058DBB35C}" dt="2022-01-26T12:28:12.715" v="1261" actId="20577"/>
        <pc:sldMkLst>
          <pc:docMk/>
          <pc:sldMk cId="2655696391" sldId="3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publicdomain/zero/1.0/deed.e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publicdomain/zero/1.0/deed.e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a:t>Learning outcomes: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Familiarity with each part of the ‘applying your knowledge’ test.</a:t>
            </a:r>
            <a:r>
              <a:rPr lang="en-GB" baseline="0" dirty="0"/>
              <a:t/>
            </a:r>
            <a:br>
              <a:rPr lang="en-GB"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 5 minutes</a:t>
            </a:r>
          </a:p>
          <a:p>
            <a:endParaRPr lang="en-GB" b="0" dirty="0"/>
          </a:p>
          <a:p>
            <a:r>
              <a:rPr lang="en-GB" b="1" dirty="0"/>
              <a:t>Aim: </a:t>
            </a:r>
            <a:r>
              <a:rPr lang="en-GB" b="0" dirty="0"/>
              <a:t>to familiarise students with section A, part A (listening task)</a:t>
            </a:r>
          </a:p>
          <a:p>
            <a:endParaRPr lang="en-GB" b="0" dirty="0"/>
          </a:p>
          <a:p>
            <a:r>
              <a:rPr lang="en-GB" b="1" dirty="0"/>
              <a:t>Procedure:</a:t>
            </a:r>
          </a:p>
          <a:p>
            <a:pPr marL="228600" indent="-228600">
              <a:buAutoNum type="arabicPeriod"/>
            </a:pPr>
            <a:r>
              <a:rPr lang="en-GB" b="0" dirty="0"/>
              <a:t>Read the instructions out to students. Note: In the actual test, the instructions will be part of the recording.</a:t>
            </a:r>
          </a:p>
          <a:p>
            <a:pPr marL="228600" indent="-228600">
              <a:buAutoNum type="arabicPeriod"/>
            </a:pPr>
            <a:r>
              <a:rPr lang="en-GB" b="0" dirty="0"/>
              <a:t>Click to show the marks available.</a:t>
            </a:r>
          </a:p>
          <a:p>
            <a:pPr marL="228600" indent="-228600">
              <a:buAutoNum type="arabicPeriod"/>
            </a:pPr>
            <a:r>
              <a:rPr lang="en-GB" b="0" dirty="0"/>
              <a:t>Click the speaker icon to play the recording. There will be a 20 second pause after the first reading of the text, and then the text will be heard again. There is no need to click the speaker button twice.</a:t>
            </a:r>
          </a:p>
          <a:p>
            <a:pPr marL="228600" indent="-228600">
              <a:buAutoNum type="arabicPeriod"/>
            </a:pPr>
            <a:r>
              <a:rPr lang="en-GB" b="0" dirty="0"/>
              <a:t>Click to show the answers one by one.</a:t>
            </a:r>
          </a:p>
          <a:p>
            <a:pPr marL="0" indent="0">
              <a:buNone/>
            </a:pPr>
            <a:endParaRPr lang="en-GB" b="1" dirty="0"/>
          </a:p>
          <a:p>
            <a:r>
              <a:rPr lang="en-GB" b="1" dirty="0"/>
              <a:t>Transcript:</a:t>
            </a:r>
          </a:p>
          <a:p>
            <a:r>
              <a:rPr lang="es-ES" sz="1200" kern="1200" dirty="0">
                <a:solidFill>
                  <a:schemeClr val="tx1"/>
                </a:solidFill>
                <a:effectLst/>
                <a:latin typeface="+mn-lt"/>
                <a:ea typeface="+mn-ea"/>
                <a:cs typeface="+mn-cs"/>
              </a:rPr>
              <a:t>Mañana va a hacer buen tiempo y mis compañeros del colegio van a ir al parque para celebrar el cumpleaños de una amiga.  Van a charlar y comer dulces. Quiero ir también, pero no sé si puedo porque tengo muchos deberes para el viernes.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Antes no tenía que estudiar mucho en casa y podía practicar muchos deportes.  Jugaba al fútbol tres veces a la semana y, además, asistía a clases de tenis cada lunes con Nadia.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Ahora no tengo suficiente tiempo para el deporte.  El jueves pasado mis padres llevaron a Daniel a un partido </a:t>
            </a:r>
            <a:r>
              <a:rPr lang="es-ES" sz="1200" kern="1200">
                <a:solidFill>
                  <a:schemeClr val="tx1"/>
                </a:solidFill>
                <a:effectLst/>
                <a:latin typeface="+mn-lt"/>
                <a:ea typeface="+mn-ea"/>
                <a:cs typeface="+mn-cs"/>
              </a:rPr>
              <a:t>de </a:t>
            </a:r>
            <a:r>
              <a:rPr lang="es-ES" sz="1200" kern="1200" smtClean="0">
                <a:solidFill>
                  <a:schemeClr val="tx1"/>
                </a:solidFill>
                <a:effectLst/>
                <a:latin typeface="+mn-lt"/>
                <a:ea typeface="+mn-ea"/>
                <a:cs typeface="+mn-cs"/>
              </a:rPr>
              <a:t>fútbol, </a:t>
            </a:r>
            <a:r>
              <a:rPr lang="es-ES" sz="1200" kern="1200" dirty="0">
                <a:solidFill>
                  <a:schemeClr val="tx1"/>
                </a:solidFill>
                <a:effectLst/>
                <a:latin typeface="+mn-lt"/>
                <a:ea typeface="+mn-ea"/>
                <a:cs typeface="+mn-cs"/>
              </a:rPr>
              <a:t>pero no fui porque tuve que escribir un texto para la clase de alemán y </a:t>
            </a:r>
            <a:r>
              <a:rPr lang="en-GB" sz="1200" kern="1200" dirty="0" err="1">
                <a:solidFill>
                  <a:schemeClr val="tx1"/>
                </a:solidFill>
                <a:effectLst/>
                <a:latin typeface="+mn-lt"/>
                <a:ea typeface="+mn-ea"/>
                <a:cs typeface="+mn-cs"/>
              </a:rPr>
              <a:t>terminar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otros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deberes</a:t>
            </a:r>
            <a:r>
              <a:rPr lang="en-GB" sz="1200" kern="1200" dirty="0">
                <a:solidFill>
                  <a:schemeClr val="tx1"/>
                </a:solidFill>
                <a:effectLst/>
                <a:latin typeface="+mn-lt"/>
                <a:ea typeface="+mn-ea"/>
                <a:cs typeface="+mn-cs"/>
              </a:rPr>
              <a:t>.</a:t>
            </a:r>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64820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5 minutes</a:t>
            </a:r>
          </a:p>
          <a:p>
            <a:endParaRPr lang="en-GB" b="0" dirty="0"/>
          </a:p>
          <a:p>
            <a:r>
              <a:rPr lang="en-GB" b="1" dirty="0"/>
              <a:t>Aim</a:t>
            </a:r>
            <a:r>
              <a:rPr lang="en-GB" b="1"/>
              <a:t>: </a:t>
            </a:r>
            <a:r>
              <a:rPr lang="en-GB" b="0"/>
              <a:t>to familiarise students with section A, part B (listening task)</a:t>
            </a:r>
          </a:p>
          <a:p>
            <a:endParaRPr lang="en-GB" b="0" dirty="0"/>
          </a:p>
          <a:p>
            <a:r>
              <a:rPr lang="en-GB" b="1" dirty="0"/>
              <a:t>Procedure:</a:t>
            </a:r>
          </a:p>
          <a:p>
            <a:pPr marL="228600" indent="-228600">
              <a:buAutoNum type="arabicPeriod"/>
            </a:pPr>
            <a:r>
              <a:rPr lang="en-GB" b="0" dirty="0"/>
              <a:t>Read the instructions to the students. Click to show how many marks are available for each item.</a:t>
            </a:r>
          </a:p>
          <a:p>
            <a:pPr marL="228600" indent="-228600">
              <a:buAutoNum type="arabicPeriod"/>
            </a:pPr>
            <a:r>
              <a:rPr lang="en-GB" b="0" dirty="0"/>
              <a:t>Click the speaker icon to play the recording.</a:t>
            </a:r>
          </a:p>
          <a:p>
            <a:pPr marL="228600" indent="-228600">
              <a:buAutoNum type="arabicPeriod"/>
            </a:pPr>
            <a:r>
              <a:rPr lang="en-GB" b="0" dirty="0"/>
              <a:t>Click to show the answers one by one to allow teachers to elicit answers from the students.</a:t>
            </a:r>
          </a:p>
          <a:p>
            <a:endParaRPr lang="en-GB" b="1" dirty="0"/>
          </a:p>
          <a:p>
            <a:r>
              <a:rPr lang="en-GB" b="1"/>
              <a:t>Transcript:</a:t>
            </a:r>
          </a:p>
          <a:p>
            <a:r>
              <a:rPr lang="es-ES" sz="1200" kern="1200" smtClean="0">
                <a:solidFill>
                  <a:schemeClr val="tx1"/>
                </a:solidFill>
                <a:effectLst/>
                <a:latin typeface="+mn-lt"/>
                <a:ea typeface="+mn-ea"/>
                <a:cs typeface="+mn-cs"/>
              </a:rPr>
              <a:t>Mañana va a hacer buen tiempo y mis compañeros del colegio van a ir al parque para celebrar el cumpleaños de una amiga.  Van a charlar y comer dulces. Quiero ir también, pero no sé si puedo porque tengo muchos deberes para el viernes.  </a:t>
            </a:r>
            <a:endParaRPr lang="en-GB"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 </a:t>
            </a:r>
          </a:p>
          <a:p>
            <a:r>
              <a:rPr lang="es-ES" sz="1200" kern="1200" smtClean="0">
                <a:solidFill>
                  <a:schemeClr val="tx1"/>
                </a:solidFill>
                <a:effectLst/>
                <a:latin typeface="+mn-lt"/>
                <a:ea typeface="+mn-ea"/>
                <a:cs typeface="+mn-cs"/>
              </a:rPr>
              <a:t>Antes no tenía que estudiar mucho en casa y podía practicar muchos deportes.  Jugaba al fútbol tres veces a la semana y, además, asistía a clases de tenis cada lunes con Nadia. </a:t>
            </a:r>
            <a:endParaRPr lang="en-GB"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 </a:t>
            </a:r>
          </a:p>
          <a:p>
            <a:r>
              <a:rPr lang="es-ES" sz="1200" kern="1200" smtClean="0">
                <a:solidFill>
                  <a:schemeClr val="tx1"/>
                </a:solidFill>
                <a:effectLst/>
                <a:latin typeface="+mn-lt"/>
                <a:ea typeface="+mn-ea"/>
                <a:cs typeface="+mn-cs"/>
              </a:rPr>
              <a:t>Ahora no tengo suficiente tiempo para el deporte.  El jueves pasado mis padres llevaron a Daniel a un partido de fútbol, pero no fui porque tuve que escribir un texto para la clase de alemán y </a:t>
            </a:r>
            <a:r>
              <a:rPr lang="en-GB" sz="1200" kern="1200" smtClean="0">
                <a:solidFill>
                  <a:schemeClr val="tx1"/>
                </a:solidFill>
                <a:effectLst/>
                <a:latin typeface="+mn-lt"/>
                <a:ea typeface="+mn-ea"/>
                <a:cs typeface="+mn-cs"/>
              </a:rPr>
              <a:t>terminar otros deberes.</a:t>
            </a:r>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985245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4 minutes</a:t>
            </a:r>
          </a:p>
          <a:p>
            <a:endParaRPr lang="en-GB" b="0" dirty="0"/>
          </a:p>
          <a:p>
            <a:r>
              <a:rPr lang="en-GB" b="1" dirty="0"/>
              <a:t>Aim: </a:t>
            </a:r>
            <a:r>
              <a:rPr lang="en-GB" b="0" dirty="0"/>
              <a:t>to familiarise students with section B, part A (reading task)</a:t>
            </a:r>
          </a:p>
          <a:p>
            <a:endParaRPr lang="en-GB" b="0" dirty="0"/>
          </a:p>
          <a:p>
            <a:r>
              <a:rPr lang="en-GB" b="1" dirty="0"/>
              <a:t>Procedure:</a:t>
            </a:r>
          </a:p>
          <a:p>
            <a:pPr marL="228600" indent="-228600">
              <a:buAutoNum type="arabicPeriod"/>
            </a:pPr>
            <a:r>
              <a:rPr lang="en-GB" b="0" dirty="0"/>
              <a:t>Click to show how many marks are available for the question and then again to reveal a short text. </a:t>
            </a:r>
          </a:p>
          <a:p>
            <a:pPr marL="228600" indent="-228600">
              <a:buAutoNum type="arabicPeriod"/>
            </a:pPr>
            <a:r>
              <a:rPr lang="en-GB" b="0" dirty="0"/>
              <a:t>Click again to show the answers for the order of the four events on the right.</a:t>
            </a:r>
          </a:p>
          <a:p>
            <a:pPr marL="0" indent="0">
              <a:buNone/>
            </a:pPr>
            <a:endParaRPr lang="en-GB" b="0" dirty="0"/>
          </a:p>
          <a:p>
            <a:pPr marL="0" indent="0">
              <a:buNone/>
            </a:pPr>
            <a:r>
              <a:rPr lang="en-GB" b="1" dirty="0"/>
              <a:t>Note: </a:t>
            </a:r>
            <a:r>
              <a:rPr lang="en-GB" b="0" dirty="0"/>
              <a:t>in the real test,</a:t>
            </a:r>
            <a:r>
              <a:rPr lang="en-GB" b="0" baseline="0" dirty="0"/>
              <a:t> there will be six answer options rather than four.</a:t>
            </a:r>
            <a:endParaRPr lang="en-GB" b="0" dirty="0"/>
          </a:p>
          <a:p>
            <a:pPr marL="228600" indent="-228600">
              <a:buAutoNum type="arabicPeriod"/>
            </a:pPr>
            <a:endParaRPr lang="en-GB" b="0" dirty="0"/>
          </a:p>
          <a:p>
            <a:pPr marL="0" indent="0">
              <a:buNone/>
            </a:pPr>
            <a:r>
              <a:rPr lang="en-GB" b="0" dirty="0"/>
              <a:t>Picture by </a:t>
            </a:r>
            <a:r>
              <a:rPr lang="en-GB" b="0" dirty="0" err="1"/>
              <a:t>Zarateman</a:t>
            </a:r>
            <a:r>
              <a:rPr lang="en-GB" b="0" dirty="0"/>
              <a:t> free to use by </a:t>
            </a:r>
            <a:r>
              <a:rPr lang="en-GB" sz="1200" b="0" i="0" u="sng"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CC0 1.0 Universal Public Domain Dedication</a:t>
            </a:r>
            <a:r>
              <a:rPr lang="en-GB" sz="1200" b="0" i="0" kern="1200" dirty="0">
                <a:solidFill>
                  <a:schemeClr val="tx1"/>
                </a:solidFill>
                <a:effectLst/>
                <a:latin typeface="+mn-lt"/>
                <a:ea typeface="+mn-ea"/>
                <a:cs typeface="+mn-cs"/>
              </a:rPr>
              <a:t>. and available </a:t>
            </a:r>
            <a:r>
              <a:rPr lang="en-GB" sz="1200" b="0" i="0" kern="1200" dirty="0" err="1">
                <a:solidFill>
                  <a:schemeClr val="tx1"/>
                </a:solidFill>
                <a:effectLst/>
                <a:latin typeface="+mn-lt"/>
                <a:ea typeface="+mn-ea"/>
                <a:cs typeface="+mn-cs"/>
              </a:rPr>
              <a:t>at:https</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commons.wikimedia.org</a:t>
            </a:r>
            <a:r>
              <a:rPr lang="en-GB" sz="1200" b="0" i="0" kern="1200" dirty="0">
                <a:solidFill>
                  <a:schemeClr val="tx1"/>
                </a:solidFill>
                <a:effectLst/>
                <a:latin typeface="+mn-lt"/>
                <a:ea typeface="+mn-ea"/>
                <a:cs typeface="+mn-cs"/>
              </a:rPr>
              <a:t>/wiki/File:Miranda_de_Ebro_-_Graffitis_literarios_02.jpg</a:t>
            </a:r>
          </a:p>
          <a:p>
            <a:pPr marL="0" indent="0">
              <a:buNone/>
            </a:pPr>
            <a:endParaRPr lang="en-GB" sz="1200" b="0" i="0" kern="1200" dirty="0">
              <a:solidFill>
                <a:schemeClr val="tx1"/>
              </a:solidFill>
              <a:effectLst/>
              <a:latin typeface="+mn-lt"/>
              <a:ea typeface="+mn-ea"/>
              <a:cs typeface="+mn-cs"/>
            </a:endParaRPr>
          </a:p>
          <a:p>
            <a:pPr marL="0" indent="0">
              <a:buNone/>
            </a:pPr>
            <a:r>
              <a:rPr lang="en-GB" sz="1200" b="1" i="0" kern="1200" dirty="0">
                <a:solidFill>
                  <a:schemeClr val="tx1"/>
                </a:solidFill>
                <a:effectLst/>
                <a:latin typeface="+mn-lt"/>
                <a:ea typeface="+mn-ea"/>
                <a:cs typeface="+mn-cs"/>
              </a:rPr>
              <a:t>Frequency of</a:t>
            </a:r>
            <a:r>
              <a:rPr lang="en-GB" sz="1200" b="1" i="0" kern="1200" baseline="0" dirty="0">
                <a:solidFill>
                  <a:schemeClr val="tx1"/>
                </a:solidFill>
                <a:effectLst/>
                <a:latin typeface="+mn-lt"/>
                <a:ea typeface="+mn-ea"/>
                <a:cs typeface="+mn-cs"/>
              </a:rPr>
              <a:t> unknown words and </a:t>
            </a:r>
            <a:r>
              <a:rPr lang="en-GB" sz="1200" b="1" i="0" kern="1200" dirty="0">
                <a:solidFill>
                  <a:schemeClr val="tx1"/>
                </a:solidFill>
                <a:effectLst/>
                <a:latin typeface="+mn-lt"/>
                <a:ea typeface="+mn-ea"/>
                <a:cs typeface="+mn-cs"/>
              </a:rPr>
              <a:t>cognates:</a:t>
            </a:r>
          </a:p>
          <a:p>
            <a:pPr marL="0" indent="0">
              <a:buNone/>
            </a:pPr>
            <a:r>
              <a:rPr lang="en-GB" sz="1200" b="0" i="0" kern="1200" dirty="0">
                <a:solidFill>
                  <a:schemeClr val="tx1"/>
                </a:solidFill>
                <a:effectLst/>
                <a:latin typeface="+mn-lt"/>
                <a:ea typeface="+mn-ea"/>
                <a:cs typeface="+mn-cs"/>
              </a:rPr>
              <a:t>homosexual [&gt;5000]; </a:t>
            </a:r>
            <a:r>
              <a:rPr lang="en-GB" sz="1200" b="0" i="0" kern="1200" dirty="0" err="1">
                <a:solidFill>
                  <a:schemeClr val="tx1"/>
                </a:solidFill>
                <a:effectLst/>
                <a:latin typeface="+mn-lt"/>
                <a:ea typeface="+mn-ea"/>
                <a:cs typeface="+mn-cs"/>
              </a:rPr>
              <a:t>obra</a:t>
            </a:r>
            <a:r>
              <a:rPr lang="en-GB" sz="1200" b="0" i="0" kern="1200" dirty="0">
                <a:solidFill>
                  <a:schemeClr val="tx1"/>
                </a:solidFill>
                <a:effectLst/>
                <a:latin typeface="+mn-lt"/>
                <a:ea typeface="+mn-ea"/>
                <a:cs typeface="+mn-cs"/>
              </a:rPr>
              <a:t> [193]; </a:t>
            </a:r>
            <a:r>
              <a:rPr lang="en-GB" sz="1200" b="0" i="0" kern="1200" dirty="0" err="1">
                <a:solidFill>
                  <a:schemeClr val="tx1"/>
                </a:solidFill>
                <a:effectLst/>
                <a:latin typeface="+mn-lt"/>
                <a:ea typeface="+mn-ea"/>
                <a:cs typeface="+mn-cs"/>
              </a:rPr>
              <a:t>discriminación</a:t>
            </a:r>
            <a:r>
              <a:rPr lang="en-GB" sz="1200" b="0" i="0" kern="1200" baseline="0" dirty="0">
                <a:solidFill>
                  <a:schemeClr val="tx1"/>
                </a:solidFill>
                <a:effectLst/>
                <a:latin typeface="+mn-lt"/>
                <a:ea typeface="+mn-ea"/>
                <a:cs typeface="+mn-cs"/>
              </a:rPr>
              <a:t> [3859]</a:t>
            </a:r>
            <a:endParaRPr lang="en-GB" sz="1200" b="0" i="0" kern="1200" dirty="0">
              <a:solidFill>
                <a:schemeClr val="tx1"/>
              </a:solidFill>
              <a:effectLst/>
              <a:latin typeface="+mn-lt"/>
              <a:ea typeface="+mn-ea"/>
              <a:cs typeface="+mn-cs"/>
            </a:endParaRPr>
          </a:p>
          <a:p>
            <a:pPr marL="0" indent="0">
              <a:buNone/>
            </a:pPr>
            <a:endParaRPr lang="en-GB" b="0" dirty="0"/>
          </a:p>
          <a:p>
            <a:pPr marL="0" indent="0">
              <a:buNone/>
            </a:pP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72628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4 minutes</a:t>
            </a:r>
          </a:p>
          <a:p>
            <a:endParaRPr lang="en-GB" b="0" dirty="0"/>
          </a:p>
          <a:p>
            <a:r>
              <a:rPr lang="en-GB" b="1" dirty="0"/>
              <a:t>Aim</a:t>
            </a:r>
            <a:r>
              <a:rPr lang="en-GB" b="1"/>
              <a:t>: </a:t>
            </a:r>
            <a:r>
              <a:rPr lang="en-GB" b="0"/>
              <a:t>to familiarise students with section B, part B (reading task)</a:t>
            </a:r>
          </a:p>
          <a:p>
            <a:endParaRPr lang="en-GB" b="0" dirty="0"/>
          </a:p>
          <a:p>
            <a:r>
              <a:rPr lang="en-GB" b="1" dirty="0"/>
              <a:t>Procedure:</a:t>
            </a:r>
          </a:p>
          <a:p>
            <a:pPr marL="228600" indent="-228600">
              <a:buAutoNum type="arabicPeriod"/>
            </a:pPr>
            <a:r>
              <a:rPr lang="en-GB" b="0" dirty="0"/>
              <a:t>Click to show how many marks are available for the question and then again to reveal a short text. </a:t>
            </a:r>
          </a:p>
          <a:p>
            <a:pPr marL="228600" indent="-228600">
              <a:buAutoNum type="arabicPeriod"/>
            </a:pPr>
            <a:r>
              <a:rPr lang="en-GB" b="0" dirty="0"/>
              <a:t>Click again to show the answers for the two missing places</a:t>
            </a:r>
            <a:r>
              <a:rPr lang="en-GB" b="0"/>
              <a:t>. </a:t>
            </a:r>
          </a:p>
          <a:p>
            <a:pPr marL="228600" indent="-228600">
              <a:buAutoNum type="arabicPeriod"/>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0"/>
              <a:t>in the real test,</a:t>
            </a:r>
            <a:r>
              <a:rPr lang="en-GB" b="0" baseline="0"/>
              <a:t> there will be five such questions.</a:t>
            </a:r>
            <a:endParaRPr lang="en-GB" b="0"/>
          </a:p>
          <a:p>
            <a:pPr marL="0" indent="0">
              <a:buNone/>
            </a:pPr>
            <a:endParaRPr lang="en-GB" b="0" dirty="0"/>
          </a:p>
          <a:p>
            <a:pPr marL="0" indent="0">
              <a:buNone/>
            </a:pPr>
            <a:r>
              <a:rPr lang="en-GB" b="0" dirty="0"/>
              <a:t>Picture by </a:t>
            </a:r>
            <a:r>
              <a:rPr lang="en-GB" b="0" dirty="0" err="1"/>
              <a:t>Zarateman</a:t>
            </a:r>
            <a:r>
              <a:rPr lang="en-GB" b="0" dirty="0"/>
              <a:t> free to use by </a:t>
            </a:r>
            <a:r>
              <a:rPr lang="en-GB" sz="1200" b="0" i="0" u="sng"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CC0 1.0 Universal Public Domain Dedication</a:t>
            </a:r>
            <a:r>
              <a:rPr lang="en-GB" sz="1200" b="0" i="0" kern="1200" dirty="0">
                <a:solidFill>
                  <a:schemeClr val="tx1"/>
                </a:solidFill>
                <a:effectLst/>
                <a:latin typeface="+mn-lt"/>
                <a:ea typeface="+mn-ea"/>
                <a:cs typeface="+mn-cs"/>
              </a:rPr>
              <a:t>. and available </a:t>
            </a:r>
            <a:r>
              <a:rPr lang="en-GB" sz="1200" b="0" i="0" kern="1200" dirty="0" err="1">
                <a:solidFill>
                  <a:schemeClr val="tx1"/>
                </a:solidFill>
                <a:effectLst/>
                <a:latin typeface="+mn-lt"/>
                <a:ea typeface="+mn-ea"/>
                <a:cs typeface="+mn-cs"/>
              </a:rPr>
              <a:t>at:https</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commons.wikimedia.org</a:t>
            </a:r>
            <a:r>
              <a:rPr lang="en-GB" sz="1200" b="0" i="0" kern="1200" dirty="0">
                <a:solidFill>
                  <a:schemeClr val="tx1"/>
                </a:solidFill>
                <a:effectLst/>
                <a:latin typeface="+mn-lt"/>
                <a:ea typeface="+mn-ea"/>
                <a:cs typeface="+mn-cs"/>
              </a:rPr>
              <a:t>/wiki/File:Miranda_de_Ebro</a:t>
            </a:r>
            <a:r>
              <a:rPr lang="en-GB" sz="1200" b="0" i="0" kern="1200">
                <a:solidFill>
                  <a:schemeClr val="tx1"/>
                </a:solidFill>
                <a:effectLst/>
                <a:latin typeface="+mn-lt"/>
                <a:ea typeface="+mn-ea"/>
                <a:cs typeface="+mn-cs"/>
              </a:rPr>
              <a:t>_-_Graffitis_literarios_02.jpg</a:t>
            </a:r>
          </a:p>
          <a:p>
            <a:pPr marL="0" indent="0">
              <a:buNone/>
            </a:pPr>
            <a:endParaRPr lang="en-GB" sz="1200" b="0" i="0" kern="1200">
              <a:solidFill>
                <a:schemeClr val="tx1"/>
              </a:solidFill>
              <a:effectLst/>
              <a:latin typeface="+mn-lt"/>
              <a:ea typeface="+mn-ea"/>
              <a:cs typeface="+mn-cs"/>
            </a:endParaRPr>
          </a:p>
          <a:p>
            <a:pPr marL="0" indent="0">
              <a:buNone/>
            </a:pPr>
            <a:r>
              <a:rPr lang="en-GB" sz="1200" b="1" i="0" kern="1200">
                <a:solidFill>
                  <a:schemeClr val="tx1"/>
                </a:solidFill>
                <a:effectLst/>
                <a:latin typeface="+mn-lt"/>
                <a:ea typeface="+mn-ea"/>
                <a:cs typeface="+mn-cs"/>
              </a:rPr>
              <a:t>Frequency of</a:t>
            </a:r>
            <a:r>
              <a:rPr lang="en-GB" sz="1200" b="1" i="0" kern="1200" baseline="0">
                <a:solidFill>
                  <a:schemeClr val="tx1"/>
                </a:solidFill>
                <a:effectLst/>
                <a:latin typeface="+mn-lt"/>
                <a:ea typeface="+mn-ea"/>
                <a:cs typeface="+mn-cs"/>
              </a:rPr>
              <a:t> unknown words and </a:t>
            </a:r>
            <a:r>
              <a:rPr lang="en-GB" sz="1200" b="1" i="0" kern="1200">
                <a:solidFill>
                  <a:schemeClr val="tx1"/>
                </a:solidFill>
                <a:effectLst/>
                <a:latin typeface="+mn-lt"/>
                <a:ea typeface="+mn-ea"/>
                <a:cs typeface="+mn-cs"/>
              </a:rPr>
              <a:t>cognates:</a:t>
            </a:r>
          </a:p>
          <a:p>
            <a:pPr marL="0" indent="0">
              <a:buNone/>
            </a:pPr>
            <a:r>
              <a:rPr lang="en-GB" sz="1200" b="0" i="0" kern="1200" smtClean="0">
                <a:solidFill>
                  <a:schemeClr val="tx1"/>
                </a:solidFill>
                <a:effectLst/>
                <a:latin typeface="+mn-lt"/>
                <a:ea typeface="+mn-ea"/>
                <a:cs typeface="+mn-cs"/>
              </a:rPr>
              <a:t>sexualidad </a:t>
            </a:r>
            <a:r>
              <a:rPr lang="en-GB" sz="1200" b="0" i="0" kern="1200">
                <a:solidFill>
                  <a:schemeClr val="tx1"/>
                </a:solidFill>
                <a:effectLst/>
                <a:latin typeface="+mn-lt"/>
                <a:ea typeface="+mn-ea"/>
                <a:cs typeface="+mn-cs"/>
              </a:rPr>
              <a:t>[&gt;5000]; obra [193]; discriminación</a:t>
            </a:r>
            <a:r>
              <a:rPr lang="en-GB" sz="1200" b="0" i="0" kern="1200" baseline="0">
                <a:solidFill>
                  <a:schemeClr val="tx1"/>
                </a:solidFill>
                <a:effectLst/>
                <a:latin typeface="+mn-lt"/>
                <a:ea typeface="+mn-ea"/>
                <a:cs typeface="+mn-cs"/>
              </a:rPr>
              <a:t> [3859]</a:t>
            </a:r>
            <a:endParaRPr lang="en-GB" sz="1200" b="0" i="0" kern="1200" dirty="0">
              <a:solidFill>
                <a:schemeClr val="tx1"/>
              </a:solidFill>
              <a:effectLst/>
              <a:latin typeface="+mn-lt"/>
              <a:ea typeface="+mn-ea"/>
              <a:cs typeface="+mn-cs"/>
            </a:endParaRPr>
          </a:p>
          <a:p>
            <a:pPr marL="0" indent="0">
              <a:buNone/>
            </a:pPr>
            <a:endParaRPr lang="en-GB" b="0" dirty="0"/>
          </a:p>
          <a:p>
            <a:pPr marL="0" indent="0">
              <a:buNone/>
            </a:pP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73970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4 minutes</a:t>
            </a:r>
          </a:p>
          <a:p>
            <a:endParaRPr lang="en-GB" b="0" dirty="0"/>
          </a:p>
          <a:p>
            <a:r>
              <a:rPr lang="en-GB" b="1" dirty="0"/>
              <a:t>Aim</a:t>
            </a:r>
            <a:r>
              <a:rPr lang="en-GB" b="1"/>
              <a:t>: </a:t>
            </a:r>
            <a:r>
              <a:rPr lang="en-GB" b="0"/>
              <a:t>to familiarise students with section C, part A (writing task)</a:t>
            </a:r>
          </a:p>
          <a:p>
            <a:endParaRPr lang="en-GB" b="0" dirty="0"/>
          </a:p>
          <a:p>
            <a:r>
              <a:rPr lang="en-GB" b="1" dirty="0"/>
              <a:t>Procedure:</a:t>
            </a:r>
          </a:p>
          <a:p>
            <a:pPr marL="228600" indent="-228600">
              <a:buAutoNum type="arabicPeriod"/>
            </a:pPr>
            <a:r>
              <a:rPr lang="en-GB" b="0" dirty="0"/>
              <a:t>Click to show the marks for the exercise</a:t>
            </a:r>
          </a:p>
          <a:p>
            <a:pPr marL="228600" indent="-228600">
              <a:buAutoNum type="arabicPeriod"/>
            </a:pPr>
            <a:r>
              <a:rPr lang="en-GB" b="0" dirty="0"/>
              <a:t>Students fill in the gaps. </a:t>
            </a:r>
          </a:p>
          <a:p>
            <a:pPr marL="228600" indent="-228600">
              <a:buAutoNum type="arabicPeriod"/>
            </a:pPr>
            <a:r>
              <a:rPr lang="en-GB" b="0" dirty="0"/>
              <a:t>Answers are shown by </a:t>
            </a:r>
            <a:r>
              <a:rPr lang="en-GB" b="0"/>
              <a:t>clicking</a:t>
            </a:r>
            <a:r>
              <a:rPr lang="en-GB" b="0" smtClean="0"/>
              <a:t>.</a:t>
            </a:r>
          </a:p>
          <a:p>
            <a:pPr marL="228600" indent="-228600">
              <a:buAutoNum type="arabicPeriod"/>
            </a:pPr>
            <a:endParaRPr lang="en-GB" b="0" smtClean="0"/>
          </a:p>
          <a:p>
            <a:pPr marL="0" indent="0">
              <a:buNone/>
            </a:pPr>
            <a:r>
              <a:rPr lang="en-GB" b="1" smtClean="0"/>
              <a:t>Note: </a:t>
            </a:r>
            <a:r>
              <a:rPr lang="en-GB" b="0" smtClean="0"/>
              <a:t>there is</a:t>
            </a:r>
            <a:r>
              <a:rPr lang="en-GB" b="0" baseline="0" smtClean="0"/>
              <a:t> sometimes more than one possible answer. For example, ‘cien’ could also be ‘catorce’ or ‘cuarenta’. ‘Graves’ could also be ‘grandes’.</a:t>
            </a:r>
            <a:endParaRPr lang="en-GB" b="0" dirty="0"/>
          </a:p>
          <a:p>
            <a:endParaRPr lang="en-GB" b="1" dirty="0"/>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88351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10 minutes</a:t>
            </a:r>
          </a:p>
          <a:p>
            <a:endParaRPr lang="en-GB" b="0" dirty="0"/>
          </a:p>
          <a:p>
            <a:r>
              <a:rPr lang="en-GB" b="1" dirty="0"/>
              <a:t>Aim</a:t>
            </a:r>
            <a:r>
              <a:rPr lang="en-GB" b="1"/>
              <a:t>: </a:t>
            </a:r>
            <a:r>
              <a:rPr lang="en-GB" b="0"/>
              <a:t>to familiarise students with section C, part B (writing task)</a:t>
            </a:r>
          </a:p>
          <a:p>
            <a:endParaRPr lang="en-GB" b="0" dirty="0"/>
          </a:p>
          <a:p>
            <a:r>
              <a:rPr lang="en-GB" b="1" dirty="0"/>
              <a:t>Procedure:</a:t>
            </a:r>
          </a:p>
          <a:p>
            <a:pPr marL="228600" indent="-228600">
              <a:buAutoNum type="arabicPeriod"/>
            </a:pPr>
            <a:r>
              <a:rPr lang="en-GB" b="0" dirty="0"/>
              <a:t>Click to show the marks for the exercise</a:t>
            </a:r>
          </a:p>
          <a:p>
            <a:pPr marL="228600" indent="-228600">
              <a:buAutoNum type="arabicPeriod"/>
            </a:pPr>
            <a:r>
              <a:rPr lang="en-GB" b="0" dirty="0"/>
              <a:t>Students write sentences based on the picture stimuli. All of the words under the photos must be used. As this is a creative response</a:t>
            </a:r>
            <a:r>
              <a:rPr lang="en-GB" b="0"/>
              <a:t>, </a:t>
            </a:r>
            <a:r>
              <a:rPr lang="en-GB" b="0" smtClean="0"/>
              <a:t>there are many possible answers.</a:t>
            </a:r>
            <a:r>
              <a:rPr lang="en-GB" b="0" baseline="0" smtClean="0"/>
              <a:t> A few are listed below. </a:t>
            </a:r>
            <a:r>
              <a:rPr lang="en-GB" b="0" smtClean="0"/>
              <a:t>Teachers </a:t>
            </a:r>
            <a:r>
              <a:rPr lang="en-GB" b="0" dirty="0"/>
              <a:t>could perhaps prepare some of their own sentences and listen to a variety of student responses. Students could even share their answers in pairs or groups.</a:t>
            </a:r>
          </a:p>
          <a:p>
            <a:pPr marL="0" indent="0">
              <a:buNone/>
            </a:pPr>
            <a:endParaRPr lang="en-GB" b="0" dirty="0"/>
          </a:p>
          <a:p>
            <a:r>
              <a:rPr lang="en-GB" b="1" smtClean="0"/>
              <a:t>Possible</a:t>
            </a:r>
            <a:r>
              <a:rPr lang="en-GB" b="1" baseline="0" smtClean="0"/>
              <a:t> answers:</a:t>
            </a:r>
          </a:p>
          <a:p>
            <a:r>
              <a:rPr lang="en-GB" b="0" baseline="0" smtClean="0"/>
              <a:t>Viajé al campo con un amigo / con Hugo.</a:t>
            </a:r>
          </a:p>
          <a:p>
            <a:r>
              <a:rPr lang="en-GB" b="0" baseline="0" smtClean="0"/>
              <a:t>Pasamos mucho tiempo en un bosque.</a:t>
            </a:r>
          </a:p>
          <a:p>
            <a:r>
              <a:rPr lang="en-GB" b="0" baseline="0" smtClean="0"/>
              <a:t>Disfrutamos del viaje a pesar del tiempo / a pesar de la lluvia.</a:t>
            </a:r>
          </a:p>
          <a:p>
            <a:r>
              <a:rPr lang="en-GB" b="0" baseline="0" smtClean="0"/>
              <a:t>Jugamos al fútbol y sacamos fotos / usamos la cámara.</a:t>
            </a:r>
          </a:p>
          <a:p>
            <a:r>
              <a:rPr lang="en-GB" b="0" baseline="0" smtClean="0"/>
              <a:t>Vamos a ir de vacaciones al extranjero.</a:t>
            </a:r>
          </a:p>
          <a:p>
            <a:r>
              <a:rPr lang="en-GB" b="0" smtClean="0"/>
              <a:t>Voy a ir a la playa con mi familia.</a:t>
            </a:r>
          </a:p>
          <a:p>
            <a:r>
              <a:rPr lang="en-GB" b="0" smtClean="0"/>
              <a:t>Vamos a descansar y disfrutar del sol.</a:t>
            </a:r>
          </a:p>
          <a:p>
            <a:r>
              <a:rPr lang="en-GB" b="0" smtClean="0"/>
              <a:t>Mi padre va a nadar en el mar.</a:t>
            </a:r>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98814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8 minutes</a:t>
            </a:r>
          </a:p>
          <a:p>
            <a:endParaRPr lang="en-GB" b="0" dirty="0"/>
          </a:p>
          <a:p>
            <a:r>
              <a:rPr lang="en-GB" b="1" dirty="0"/>
              <a:t>Aim: </a:t>
            </a:r>
            <a:r>
              <a:rPr lang="en-GB" b="0" dirty="0"/>
              <a:t>to familiarise students with section D, part A (speaking task)</a:t>
            </a:r>
          </a:p>
          <a:p>
            <a:endParaRPr lang="en-GB" b="0" dirty="0"/>
          </a:p>
          <a:p>
            <a:r>
              <a:rPr lang="en-GB" b="1" dirty="0"/>
              <a:t>Procedure:</a:t>
            </a:r>
          </a:p>
          <a:p>
            <a:pPr marL="228600" indent="-228600">
              <a:buAutoNum type="arabicPeriod"/>
            </a:pPr>
            <a:r>
              <a:rPr lang="en-GB" b="0" dirty="0"/>
              <a:t>Click to show the marks for the exercise.</a:t>
            </a:r>
          </a:p>
          <a:p>
            <a:pPr marL="228600" indent="-228600">
              <a:buAutoNum type="arabicPeriod"/>
            </a:pPr>
            <a:r>
              <a:rPr lang="en-GB" b="0" dirty="0"/>
              <a:t>Teachers can decide how best to carry out this exercise. It may be best for students to work in pairs, taking it in turns to give short answers. Teachers could time the activity to give a feeling of what it will be like in the test. We suggest that pairs could then work in small groups to listen to each other’s answers, and then the teacher can listen to more answers following that. Teachers may like </a:t>
            </a:r>
            <a:r>
              <a:rPr lang="en-GB" b="0"/>
              <a:t>to </a:t>
            </a:r>
            <a:r>
              <a:rPr lang="en-GB" b="0" smtClean="0"/>
              <a:t>prepare </a:t>
            </a:r>
            <a:r>
              <a:rPr lang="en-GB" b="0" dirty="0"/>
              <a:t>some other questions to stimulate other possible answers to show just how much could be said about the pictures.</a:t>
            </a:r>
          </a:p>
          <a:p>
            <a:pPr marL="0" indent="0">
              <a:buNone/>
            </a:pPr>
            <a:endParaRPr lang="en-GB" b="0" dirty="0"/>
          </a:p>
          <a:p>
            <a:pPr marL="0" indent="0">
              <a:buNone/>
            </a:pPr>
            <a:r>
              <a:rPr lang="en-GB" b="0" dirty="0"/>
              <a:t>Photos – free to use from </a:t>
            </a:r>
            <a:r>
              <a:rPr lang="en-GB" b="0" dirty="0" err="1"/>
              <a:t>Pixabay</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250890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8 minutes</a:t>
            </a:r>
          </a:p>
          <a:p>
            <a:endParaRPr lang="en-GB" b="0" dirty="0"/>
          </a:p>
          <a:p>
            <a:r>
              <a:rPr lang="en-GB" b="1" dirty="0"/>
              <a:t>Aim: </a:t>
            </a:r>
            <a:r>
              <a:rPr lang="en-GB" b="0" dirty="0"/>
              <a:t>to familiarise students with section D, part B (speaking task)</a:t>
            </a:r>
          </a:p>
          <a:p>
            <a:endParaRPr lang="en-GB" b="0" dirty="0"/>
          </a:p>
          <a:p>
            <a:r>
              <a:rPr lang="en-GB" b="1" dirty="0"/>
              <a:t>Procedure:</a:t>
            </a:r>
          </a:p>
          <a:p>
            <a:pPr marL="228600" indent="-228600">
              <a:buAutoNum type="arabicPeriod"/>
            </a:pPr>
            <a:r>
              <a:rPr lang="en-GB" b="0" dirty="0"/>
              <a:t>Click to show the marks for the exercise.</a:t>
            </a:r>
          </a:p>
          <a:p>
            <a:pPr marL="228600" indent="-228600">
              <a:buAutoNum type="arabicPeriod"/>
            </a:pPr>
            <a:r>
              <a:rPr lang="en-GB" b="0" dirty="0"/>
              <a:t>Teachers can decide how best to carry out this exercise. It may be best for students to work in pairs, taking it in turns to read the sentences to each other. Then the teacher can choose to listen to several students. </a:t>
            </a:r>
          </a:p>
          <a:p>
            <a:pPr marL="228600" indent="-228600">
              <a:buAutoNum type="arabicPeriod"/>
            </a:pPr>
            <a:r>
              <a:rPr lang="en-GB" b="0" dirty="0"/>
              <a:t>For Part B, students could write down their own answers before the teacher asking for responses.</a:t>
            </a:r>
          </a:p>
          <a:p>
            <a:pPr marL="0" indent="0">
              <a:buNone/>
            </a:pPr>
            <a:endParaRPr lang="en-GB" b="0" dirty="0"/>
          </a:p>
          <a:p>
            <a:pPr marL="0" indent="0">
              <a:buNone/>
            </a:pPr>
            <a:endParaRPr lang="en-GB" b="0" dirty="0"/>
          </a:p>
          <a:p>
            <a:pPr marL="0" indent="0">
              <a:buNone/>
            </a:pPr>
            <a:r>
              <a:rPr lang="en-GB" b="0" dirty="0"/>
              <a:t>Photo free to use from https://</a:t>
            </a:r>
            <a:r>
              <a:rPr lang="en-GB" b="0" dirty="0" err="1"/>
              <a:t>pixabay.com</a:t>
            </a:r>
            <a:r>
              <a:rPr lang="en-GB" b="0" dirty="0"/>
              <a:t>/photos/zumba-party-marathon-sport-4333580/ by </a:t>
            </a:r>
            <a:r>
              <a:rPr lang="en-GB" b="0" dirty="0" err="1"/>
              <a:t>Andzej</a:t>
            </a:r>
            <a:r>
              <a:rPr lang="en-GB" b="0" dirty="0"/>
              <a:t> </a:t>
            </a:r>
            <a:r>
              <a:rPr lang="en-GB" b="0" dirty="0" err="1"/>
              <a:t>Rembowski</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893525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Practice assessment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053032"/>
            <a:ext cx="7291126" cy="567626"/>
          </a:xfrm>
        </p:spPr>
        <p:txBody>
          <a:bodyPr>
            <a:normAutofit/>
          </a:bodyPr>
          <a:lstStyle/>
          <a:p>
            <a:pPr algn="l"/>
            <a:r>
              <a:rPr lang="en-GB" sz="2800" dirty="0">
                <a:solidFill>
                  <a:prstClr val="white"/>
                </a:solidFill>
              </a:rPr>
              <a:t>Year 9 Spanish</a:t>
            </a:r>
          </a:p>
          <a:p>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55948" y="3561088"/>
            <a:ext cx="66783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Term 2 applying your knowledge test</a:t>
            </a:r>
          </a:p>
          <a:p>
            <a:endParaRPr lang="en-US" sz="2800" dirty="0"/>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Louise Caruso / 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09/02/22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A: Listening</a:t>
            </a:r>
          </a:p>
        </p:txBody>
      </p:sp>
      <p:sp>
        <p:nvSpPr>
          <p:cNvPr id="36" name="Rectangle 35">
            <a:extLst>
              <a:ext uri="{FF2B5EF4-FFF2-40B4-BE49-F238E27FC236}">
                <a16:creationId xmlns:a16="http://schemas.microsoft.com/office/drawing/2014/main" id="{9A2F19A2-E0D5-4C43-9118-4C8F31072B63}"/>
              </a:ext>
            </a:extLst>
          </p:cNvPr>
          <p:cNvSpPr/>
          <p:nvPr/>
        </p:nvSpPr>
        <p:spPr>
          <a:xfrm>
            <a:off x="218325" y="1145709"/>
            <a:ext cx="11796361" cy="1054648"/>
          </a:xfrm>
          <a:prstGeom prst="rect">
            <a:avLst/>
          </a:prstGeom>
        </p:spPr>
        <p:txBody>
          <a:bodyPr wrap="square">
            <a:spAutoFit/>
          </a:bodyPr>
          <a:lstStyle/>
          <a:p>
            <a:pPr>
              <a:lnSpc>
                <a:spcPct val="107000"/>
              </a:lnSpc>
            </a:pPr>
            <a:r>
              <a:rPr lang="en-GB" sz="2000" b="1">
                <a:solidFill>
                  <a:schemeClr val="accent1">
                    <a:lumMod val="50000"/>
                  </a:schemeClr>
                </a:solidFill>
              </a:rPr>
              <a:t>PART A: </a:t>
            </a:r>
            <a:r>
              <a:rPr lang="en-GB" sz="2000">
                <a:solidFill>
                  <a:schemeClr val="accent1">
                    <a:lumMod val="50000"/>
                  </a:schemeClr>
                </a:solidFill>
              </a:rPr>
              <a:t>You </a:t>
            </a:r>
            <a:r>
              <a:rPr lang="en-GB" sz="2000" dirty="0">
                <a:solidFill>
                  <a:schemeClr val="accent1">
                    <a:lumMod val="50000"/>
                  </a:schemeClr>
                </a:solidFill>
              </a:rPr>
              <a:t>will hear Lucía talk about what she and her friend Nadia enjoy doing after </a:t>
            </a:r>
            <a:r>
              <a:rPr lang="en-GB" sz="2000">
                <a:solidFill>
                  <a:schemeClr val="accent1">
                    <a:lumMod val="50000"/>
                  </a:schemeClr>
                </a:solidFill>
              </a:rPr>
              <a:t>school. </a:t>
            </a:r>
            <a:r>
              <a:rPr lang="en-GB" sz="2000" dirty="0">
                <a:solidFill>
                  <a:schemeClr val="accent1">
                    <a:lumMod val="50000"/>
                  </a:schemeClr>
                </a:solidFill>
              </a:rPr>
              <a:t>You must decide </a:t>
            </a:r>
            <a:r>
              <a:rPr lang="en-GB" sz="2000" b="1" dirty="0">
                <a:solidFill>
                  <a:schemeClr val="accent1">
                    <a:lumMod val="50000"/>
                  </a:schemeClr>
                </a:solidFill>
              </a:rPr>
              <a:t>who </a:t>
            </a:r>
            <a:r>
              <a:rPr lang="en-GB" sz="2000" dirty="0">
                <a:solidFill>
                  <a:schemeClr val="accent1">
                    <a:lumMod val="50000"/>
                  </a:schemeClr>
                </a:solidFill>
              </a:rPr>
              <a:t>does the activity, </a:t>
            </a:r>
            <a:r>
              <a:rPr lang="en-GB" sz="2000">
                <a:solidFill>
                  <a:schemeClr val="accent1">
                    <a:lumMod val="50000"/>
                  </a:schemeClr>
                </a:solidFill>
              </a:rPr>
              <a:t>and </a:t>
            </a:r>
            <a:r>
              <a:rPr lang="en-GB" sz="2000" b="1">
                <a:solidFill>
                  <a:schemeClr val="accent1">
                    <a:lumMod val="50000"/>
                  </a:schemeClr>
                </a:solidFill>
              </a:rPr>
              <a:t>when. </a:t>
            </a:r>
            <a:r>
              <a:rPr lang="en-GB" sz="2000">
                <a:solidFill>
                  <a:schemeClr val="accent1">
                    <a:lumMod val="50000"/>
                  </a:schemeClr>
                </a:solidFill>
              </a:rPr>
              <a:t>For each question, </a:t>
            </a:r>
            <a:r>
              <a:rPr lang="en-GB" sz="2000" b="1">
                <a:solidFill>
                  <a:schemeClr val="accent1">
                    <a:lumMod val="50000"/>
                  </a:schemeClr>
                </a:solidFill>
              </a:rPr>
              <a:t>circle</a:t>
            </a:r>
            <a:r>
              <a:rPr lang="en-GB" sz="2000">
                <a:solidFill>
                  <a:schemeClr val="accent1">
                    <a:lumMod val="50000"/>
                  </a:schemeClr>
                </a:solidFill>
              </a:rPr>
              <a:t> </a:t>
            </a:r>
            <a:r>
              <a:rPr lang="en-GB" sz="2000" b="1">
                <a:solidFill>
                  <a:schemeClr val="accent1">
                    <a:lumMod val="50000"/>
                  </a:schemeClr>
                </a:solidFill>
              </a:rPr>
              <a:t>one</a:t>
            </a:r>
            <a:r>
              <a:rPr lang="en-GB" sz="2000">
                <a:solidFill>
                  <a:schemeClr val="accent1">
                    <a:lumMod val="50000"/>
                  </a:schemeClr>
                </a:solidFill>
              </a:rPr>
              <a:t> </a:t>
            </a:r>
            <a:r>
              <a:rPr lang="en-GB" sz="2000" b="1">
                <a:solidFill>
                  <a:schemeClr val="accent1">
                    <a:lumMod val="50000"/>
                  </a:schemeClr>
                </a:solidFill>
              </a:rPr>
              <a:t>answer</a:t>
            </a:r>
            <a:r>
              <a:rPr lang="en-GB" sz="2000">
                <a:solidFill>
                  <a:schemeClr val="accent1">
                    <a:lumMod val="50000"/>
                  </a:schemeClr>
                </a:solidFill>
              </a:rPr>
              <a:t> for ‘</a:t>
            </a:r>
            <a:r>
              <a:rPr lang="en-GB" sz="2000" b="1">
                <a:solidFill>
                  <a:schemeClr val="accent1">
                    <a:lumMod val="50000"/>
                  </a:schemeClr>
                </a:solidFill>
              </a:rPr>
              <a:t>who?</a:t>
            </a:r>
            <a:r>
              <a:rPr lang="en-GB" sz="2000">
                <a:solidFill>
                  <a:schemeClr val="accent1">
                    <a:lumMod val="50000"/>
                  </a:schemeClr>
                </a:solidFill>
              </a:rPr>
              <a:t>’ and </a:t>
            </a:r>
            <a:r>
              <a:rPr lang="en-GB" sz="2000" b="1">
                <a:solidFill>
                  <a:schemeClr val="accent1">
                    <a:lumMod val="50000"/>
                  </a:schemeClr>
                </a:solidFill>
              </a:rPr>
              <a:t>one answer </a:t>
            </a:r>
            <a:r>
              <a:rPr lang="en-GB" sz="2000">
                <a:solidFill>
                  <a:schemeClr val="accent1">
                    <a:lumMod val="50000"/>
                  </a:schemeClr>
                </a:solidFill>
              </a:rPr>
              <a:t>for ‘</a:t>
            </a:r>
            <a:r>
              <a:rPr lang="en-GB" sz="2000" b="1">
                <a:solidFill>
                  <a:schemeClr val="accent1">
                    <a:lumMod val="50000"/>
                  </a:schemeClr>
                </a:solidFill>
              </a:rPr>
              <a:t>when?</a:t>
            </a:r>
            <a:r>
              <a:rPr lang="en-GB" sz="2000">
                <a:solidFill>
                  <a:schemeClr val="accent1">
                    <a:lumMod val="50000"/>
                  </a:schemeClr>
                </a:solidFill>
              </a:rPr>
              <a:t>’.</a:t>
            </a:r>
          </a:p>
        </p:txBody>
      </p:sp>
      <p:sp>
        <p:nvSpPr>
          <p:cNvPr id="14" name="Rounded Rectangular Callout 13">
            <a:extLst>
              <a:ext uri="{FF2B5EF4-FFF2-40B4-BE49-F238E27FC236}">
                <a16:creationId xmlns:a16="http://schemas.microsoft.com/office/drawing/2014/main" id="{4CFAF79E-49F0-45E1-BA70-22C772728E4B}"/>
              </a:ext>
            </a:extLst>
          </p:cNvPr>
          <p:cNvSpPr/>
          <p:nvPr/>
        </p:nvSpPr>
        <p:spPr>
          <a:xfrm>
            <a:off x="6929863" y="272646"/>
            <a:ext cx="3109439" cy="624004"/>
          </a:xfrm>
          <a:prstGeom prst="wedgeRoundRectCallout">
            <a:avLst>
              <a:gd name="adj1" fmla="val -21372"/>
              <a:gd name="adj2" fmla="val 81444"/>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are </a:t>
            </a:r>
            <a:r>
              <a:rPr lang="en-GB" sz="2000" b="1"/>
              <a:t>two</a:t>
            </a:r>
            <a:r>
              <a:rPr lang="en-GB" sz="2000"/>
              <a:t> marks for each item.</a:t>
            </a:r>
          </a:p>
        </p:txBody>
      </p:sp>
      <p:graphicFrame>
        <p:nvGraphicFramePr>
          <p:cNvPr id="10" name="Table 9">
            <a:extLst>
              <a:ext uri="{FF2B5EF4-FFF2-40B4-BE49-F238E27FC236}">
                <a16:creationId xmlns:a16="http://schemas.microsoft.com/office/drawing/2014/main" id="{0C9293DA-78B7-3B44-BE09-C55B0DBC5417}"/>
              </a:ext>
            </a:extLst>
          </p:cNvPr>
          <p:cNvGraphicFramePr>
            <a:graphicFrameLocks noGrp="1"/>
          </p:cNvGraphicFramePr>
          <p:nvPr>
            <p:extLst>
              <p:ext uri="{D42A27DB-BD31-4B8C-83A1-F6EECF244321}">
                <p14:modId xmlns:p14="http://schemas.microsoft.com/office/powerpoint/2010/main" val="1035714064"/>
              </p:ext>
            </p:extLst>
          </p:nvPr>
        </p:nvGraphicFramePr>
        <p:xfrm>
          <a:off x="218327" y="3438196"/>
          <a:ext cx="11796360" cy="1385807"/>
        </p:xfrm>
        <a:graphic>
          <a:graphicData uri="http://schemas.openxmlformats.org/drawingml/2006/table">
            <a:tbl>
              <a:tblPr firstRow="1" firstCol="1" bandRow="1"/>
              <a:tblGrid>
                <a:gridCol w="1499784">
                  <a:extLst>
                    <a:ext uri="{9D8B030D-6E8A-4147-A177-3AD203B41FA5}">
                      <a16:colId xmlns:a16="http://schemas.microsoft.com/office/drawing/2014/main" val="3344569513"/>
                    </a:ext>
                  </a:extLst>
                </a:gridCol>
                <a:gridCol w="2963201">
                  <a:extLst>
                    <a:ext uri="{9D8B030D-6E8A-4147-A177-3AD203B41FA5}">
                      <a16:colId xmlns:a16="http://schemas.microsoft.com/office/drawing/2014/main" val="386808617"/>
                    </a:ext>
                  </a:extLst>
                </a:gridCol>
                <a:gridCol w="2075850">
                  <a:extLst>
                    <a:ext uri="{9D8B030D-6E8A-4147-A177-3AD203B41FA5}">
                      <a16:colId xmlns:a16="http://schemas.microsoft.com/office/drawing/2014/main" val="3891629073"/>
                    </a:ext>
                  </a:extLst>
                </a:gridCol>
                <a:gridCol w="1564105">
                  <a:extLst>
                    <a:ext uri="{9D8B030D-6E8A-4147-A177-3AD203B41FA5}">
                      <a16:colId xmlns:a16="http://schemas.microsoft.com/office/drawing/2014/main" val="2099547551"/>
                    </a:ext>
                  </a:extLst>
                </a:gridCol>
                <a:gridCol w="1684421">
                  <a:extLst>
                    <a:ext uri="{9D8B030D-6E8A-4147-A177-3AD203B41FA5}">
                      <a16:colId xmlns:a16="http://schemas.microsoft.com/office/drawing/2014/main" val="4135953631"/>
                    </a:ext>
                  </a:extLst>
                </a:gridCol>
                <a:gridCol w="2008999">
                  <a:extLst>
                    <a:ext uri="{9D8B030D-6E8A-4147-A177-3AD203B41FA5}">
                      <a16:colId xmlns:a16="http://schemas.microsoft.com/office/drawing/2014/main" val="3929280879"/>
                    </a:ext>
                  </a:extLst>
                </a:gridCol>
              </a:tblGrid>
              <a:tr h="317122">
                <a:tc>
                  <a:txBody>
                    <a:bodyPr/>
                    <a:lstStyle/>
                    <a:p>
                      <a:pPr algn="ctr">
                        <a:lnSpc>
                          <a:spcPct val="100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Activity</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Who?</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00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When?</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32620492"/>
                  </a:ext>
                </a:extLst>
              </a:tr>
              <a:tr h="434442">
                <a:tc rowSpan="2">
                  <a:txBody>
                    <a:bodyPr/>
                    <a:lstStyle/>
                    <a:p>
                      <a:pPr algn="ctr">
                        <a:lnSpc>
                          <a:spcPct val="100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1</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go the park</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Lucía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Nadia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yesterday</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tomorrow</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249123"/>
                  </a:ext>
                </a:extLst>
              </a:tr>
              <a:tr h="634243">
                <a:tc vMerge="1">
                  <a:txBody>
                    <a:bodyPr/>
                    <a:lstStyle/>
                    <a:p>
                      <a:endParaRPr lang="en-US"/>
                    </a:p>
                  </a:txBody>
                  <a:tcPr/>
                </a:tc>
                <a:tc vMerge="1">
                  <a:txBody>
                    <a:bodyPr/>
                    <a:lstStyle/>
                    <a:p>
                      <a:endParaRPr lang="en-US"/>
                    </a:p>
                  </a:txBody>
                  <a:tcPr/>
                </a:tc>
                <a:tc>
                  <a:txBody>
                    <a:bodyPr/>
                    <a:lstStyle/>
                    <a:p>
                      <a:pPr algn="ctr">
                        <a:lnSpc>
                          <a:spcPct val="10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Lucía and Nadia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other people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usually in the past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56480164"/>
                  </a:ext>
                </a:extLst>
              </a:tr>
            </a:tbl>
          </a:graphicData>
        </a:graphic>
      </p:graphicFrame>
      <p:graphicFrame>
        <p:nvGraphicFramePr>
          <p:cNvPr id="16" name="Table 15">
            <a:extLst>
              <a:ext uri="{FF2B5EF4-FFF2-40B4-BE49-F238E27FC236}">
                <a16:creationId xmlns:a16="http://schemas.microsoft.com/office/drawing/2014/main" id="{1802FF40-568E-3640-B3B8-FD0B8964401D}"/>
              </a:ext>
            </a:extLst>
          </p:cNvPr>
          <p:cNvGraphicFramePr>
            <a:graphicFrameLocks noGrp="1"/>
          </p:cNvGraphicFramePr>
          <p:nvPr>
            <p:extLst>
              <p:ext uri="{D42A27DB-BD31-4B8C-83A1-F6EECF244321}">
                <p14:modId xmlns:p14="http://schemas.microsoft.com/office/powerpoint/2010/main" val="1866171897"/>
              </p:ext>
            </p:extLst>
          </p:nvPr>
        </p:nvGraphicFramePr>
        <p:xfrm>
          <a:off x="218329" y="4958956"/>
          <a:ext cx="11796359" cy="1309904"/>
        </p:xfrm>
        <a:graphic>
          <a:graphicData uri="http://schemas.openxmlformats.org/drawingml/2006/table">
            <a:tbl>
              <a:tblPr firstRow="1" firstCol="1" bandRow="1"/>
              <a:tblGrid>
                <a:gridCol w="1461509">
                  <a:extLst>
                    <a:ext uri="{9D8B030D-6E8A-4147-A177-3AD203B41FA5}">
                      <a16:colId xmlns:a16="http://schemas.microsoft.com/office/drawing/2014/main" val="1418766066"/>
                    </a:ext>
                  </a:extLst>
                </a:gridCol>
                <a:gridCol w="2983831">
                  <a:extLst>
                    <a:ext uri="{9D8B030D-6E8A-4147-A177-3AD203B41FA5}">
                      <a16:colId xmlns:a16="http://schemas.microsoft.com/office/drawing/2014/main" val="783258544"/>
                    </a:ext>
                  </a:extLst>
                </a:gridCol>
                <a:gridCol w="2117558">
                  <a:extLst>
                    <a:ext uri="{9D8B030D-6E8A-4147-A177-3AD203B41FA5}">
                      <a16:colId xmlns:a16="http://schemas.microsoft.com/office/drawing/2014/main" val="186125395"/>
                    </a:ext>
                  </a:extLst>
                </a:gridCol>
                <a:gridCol w="1540042">
                  <a:extLst>
                    <a:ext uri="{9D8B030D-6E8A-4147-A177-3AD203B41FA5}">
                      <a16:colId xmlns:a16="http://schemas.microsoft.com/office/drawing/2014/main" val="536971943"/>
                    </a:ext>
                  </a:extLst>
                </a:gridCol>
                <a:gridCol w="1756611">
                  <a:extLst>
                    <a:ext uri="{9D8B030D-6E8A-4147-A177-3AD203B41FA5}">
                      <a16:colId xmlns:a16="http://schemas.microsoft.com/office/drawing/2014/main" val="666906924"/>
                    </a:ext>
                  </a:extLst>
                </a:gridCol>
                <a:gridCol w="1936808">
                  <a:extLst>
                    <a:ext uri="{9D8B030D-6E8A-4147-A177-3AD203B41FA5}">
                      <a16:colId xmlns:a16="http://schemas.microsoft.com/office/drawing/2014/main" val="497229272"/>
                    </a:ext>
                  </a:extLst>
                </a:gridCol>
              </a:tblGrid>
              <a:tr h="270959">
                <a:tc>
                  <a:txBody>
                    <a:bodyPr/>
                    <a:lstStyle/>
                    <a:p>
                      <a:pPr algn="ctr">
                        <a:lnSpc>
                          <a:spcPct val="100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Activity</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Who?</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00000"/>
                        </a:lnSpc>
                        <a:spcAft>
                          <a:spcPts val="800"/>
                        </a:spcAft>
                      </a:pPr>
                      <a:r>
                        <a:rPr lang="en-GB"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When?</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190582542"/>
                  </a:ext>
                </a:extLst>
              </a:tr>
              <a:tr h="395504">
                <a:tc rowSpan="2">
                  <a:txBody>
                    <a:bodyPr/>
                    <a:lstStyle/>
                    <a:p>
                      <a:pPr algn="ctr">
                        <a:lnSpc>
                          <a:spcPct val="100000"/>
                        </a:lnSpc>
                        <a:spcAft>
                          <a:spcPts val="800"/>
                        </a:spcAft>
                      </a:pPr>
                      <a:r>
                        <a:rPr lang="en-GB"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2</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attend tennis lessons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Lucía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Daniel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yesterday</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tomorrow</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282736"/>
                  </a:ext>
                </a:extLst>
              </a:tr>
              <a:tr h="541917">
                <a:tc vMerge="1">
                  <a:txBody>
                    <a:bodyPr/>
                    <a:lstStyle/>
                    <a:p>
                      <a:endParaRPr lang="en-US"/>
                    </a:p>
                  </a:txBody>
                  <a:tcPr/>
                </a:tc>
                <a:tc vMerge="1">
                  <a:txBody>
                    <a:bodyPr/>
                    <a:lstStyle/>
                    <a:p>
                      <a:endParaRPr lang="en-US"/>
                    </a:p>
                  </a:txBody>
                  <a:tcPr/>
                </a:tc>
                <a:tc>
                  <a:txBody>
                    <a:bodyPr/>
                    <a:lstStyle/>
                    <a:p>
                      <a:pPr algn="ctr">
                        <a:lnSpc>
                          <a:spcPct val="10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Lucía and Nadia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other people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usually in the past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08590142"/>
                  </a:ext>
                </a:extLst>
              </a:tr>
            </a:tbl>
          </a:graphicData>
        </a:graphic>
      </p:graphicFrame>
      <p:sp>
        <p:nvSpPr>
          <p:cNvPr id="4" name="Rectangle 3"/>
          <p:cNvSpPr/>
          <p:nvPr/>
        </p:nvSpPr>
        <p:spPr>
          <a:xfrm>
            <a:off x="218326" y="2339432"/>
            <a:ext cx="11796361" cy="1080296"/>
          </a:xfrm>
          <a:prstGeom prst="rect">
            <a:avLst/>
          </a:prstGeom>
        </p:spPr>
        <p:txBody>
          <a:bodyPr wrap="square">
            <a:spAutoFit/>
          </a:bodyPr>
          <a:lstStyle/>
          <a:p>
            <a:pPr>
              <a:lnSpc>
                <a:spcPct val="107000"/>
              </a:lnSpc>
              <a:spcAft>
                <a:spcPts val="0"/>
              </a:spcAft>
            </a:pPr>
            <a:r>
              <a:rPr lang="en-GB" sz="2000">
                <a:solidFill>
                  <a:schemeClr val="accent1">
                    <a:lumMod val="50000"/>
                  </a:schemeClr>
                </a:solidFill>
              </a:rPr>
              <a:t>You will hear the story </a:t>
            </a:r>
            <a:r>
              <a:rPr lang="en-GB" sz="2000" b="1">
                <a:solidFill>
                  <a:schemeClr val="accent1">
                    <a:lumMod val="50000"/>
                  </a:schemeClr>
                </a:solidFill>
              </a:rPr>
              <a:t>twice, with a 20 second gap </a:t>
            </a:r>
            <a:r>
              <a:rPr lang="en-GB" sz="2000">
                <a:solidFill>
                  <a:schemeClr val="accent1">
                    <a:lumMod val="50000"/>
                  </a:schemeClr>
                </a:solidFill>
              </a:rPr>
              <a:t>in between</a:t>
            </a:r>
            <a:r>
              <a:rPr lang="en-GB" sz="2000" b="1">
                <a:solidFill>
                  <a:schemeClr val="accent1">
                    <a:lumMod val="50000"/>
                  </a:schemeClr>
                </a:solidFill>
              </a:rPr>
              <a:t>. </a:t>
            </a:r>
            <a:r>
              <a:rPr lang="en-GB" sz="2000">
                <a:solidFill>
                  <a:schemeClr val="accent1">
                    <a:lumMod val="50000"/>
                  </a:schemeClr>
                </a:solidFill>
              </a:rPr>
              <a:t>After hearing the story for the second time, you will have another </a:t>
            </a:r>
            <a:r>
              <a:rPr lang="en-GB" sz="2000" b="1">
                <a:solidFill>
                  <a:schemeClr val="accent1">
                    <a:lumMod val="50000"/>
                  </a:schemeClr>
                </a:solidFill>
              </a:rPr>
              <a:t>minute</a:t>
            </a:r>
            <a:r>
              <a:rPr lang="en-GB" sz="2000">
                <a:solidFill>
                  <a:schemeClr val="accent1">
                    <a:lumMod val="50000"/>
                  </a:schemeClr>
                </a:solidFill>
              </a:rPr>
              <a:t> to </a:t>
            </a:r>
            <a:r>
              <a:rPr lang="en-GB" sz="2000" b="1">
                <a:solidFill>
                  <a:schemeClr val="accent1">
                    <a:lumMod val="50000"/>
                  </a:schemeClr>
                </a:solidFill>
              </a:rPr>
              <a:t>complete the grid</a:t>
            </a:r>
            <a:r>
              <a:rPr lang="en-GB" sz="2000">
                <a:solidFill>
                  <a:schemeClr val="accent1">
                    <a:lumMod val="50000"/>
                  </a:schemeClr>
                </a:solidFill>
              </a:rPr>
              <a:t>. First, you have </a:t>
            </a:r>
            <a:r>
              <a:rPr lang="en-GB" sz="2000" b="1">
                <a:solidFill>
                  <a:schemeClr val="accent1">
                    <a:lumMod val="50000"/>
                  </a:schemeClr>
                </a:solidFill>
              </a:rPr>
              <a:t>20 seconds </a:t>
            </a:r>
            <a:r>
              <a:rPr lang="en-GB" sz="2000">
                <a:solidFill>
                  <a:schemeClr val="accent1">
                    <a:lumMod val="50000"/>
                  </a:schemeClr>
                </a:solidFill>
              </a:rPr>
              <a:t>to read the activities.</a:t>
            </a:r>
            <a:endParaRPr lang="en-GB" sz="2000" dirty="0">
              <a:solidFill>
                <a:schemeClr val="accent1">
                  <a:lumMod val="50000"/>
                </a:schemeClr>
              </a:solidFill>
            </a:endParaRPr>
          </a:p>
        </p:txBody>
      </p:sp>
      <p:sp>
        <p:nvSpPr>
          <p:cNvPr id="6" name="Oval 5"/>
          <p:cNvSpPr/>
          <p:nvPr/>
        </p:nvSpPr>
        <p:spPr>
          <a:xfrm>
            <a:off x="6961466" y="4142714"/>
            <a:ext cx="1125566" cy="81624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1" name="Oval 10"/>
          <p:cNvSpPr/>
          <p:nvPr/>
        </p:nvSpPr>
        <p:spPr>
          <a:xfrm>
            <a:off x="8484582" y="5759227"/>
            <a:ext cx="3394064" cy="4191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3" name="Oval 12"/>
          <p:cNvSpPr/>
          <p:nvPr/>
        </p:nvSpPr>
        <p:spPr>
          <a:xfrm>
            <a:off x="9990707" y="3770242"/>
            <a:ext cx="2023979" cy="4191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5" name="Oval 14"/>
          <p:cNvSpPr/>
          <p:nvPr/>
        </p:nvSpPr>
        <p:spPr>
          <a:xfrm>
            <a:off x="4798368" y="5613908"/>
            <a:ext cx="1850787" cy="749323"/>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7" name="Y9 AYK Practice test.wav" descr="Y9 AYK Practice test.wav">
            <a:hlinkClick r:id="" action="ppaction://media"/>
            <a:extLst>
              <a:ext uri="{FF2B5EF4-FFF2-40B4-BE49-F238E27FC236}">
                <a16:creationId xmlns:a16="http://schemas.microsoft.com/office/drawing/2014/main" id="{04868CDF-C977-A04E-93A5-443FE8966E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0334" y="296863"/>
            <a:ext cx="812800" cy="812800"/>
          </a:xfrm>
          <a:prstGeom prst="rect">
            <a:avLst/>
          </a:prstGeom>
        </p:spPr>
      </p:pic>
    </p:spTree>
    <p:extLst>
      <p:ext uri="{BB962C8B-B14F-4D97-AF65-F5344CB8AC3E}">
        <p14:creationId xmlns:p14="http://schemas.microsoft.com/office/powerpoint/2010/main" val="71931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7"/>
                </p:tgtEl>
              </p:cMediaNode>
            </p:audio>
          </p:childTnLst>
        </p:cTn>
      </p:par>
    </p:tnLst>
    <p:bldLst>
      <p:bldP spid="36" grpId="0"/>
      <p:bldP spid="14" grpId="0" animBg="1"/>
      <p:bldP spid="4" grpId="0"/>
      <p:bldP spid="6" grpId="0" animBg="1"/>
      <p:bldP spid="11" grpId="0" animBg="1"/>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6BFB0EB2-1CCD-4186-836A-FADCE0F4F06D}"/>
              </a:ext>
            </a:extLst>
          </p:cNvPr>
          <p:cNvGraphicFramePr>
            <a:graphicFrameLocks noGrp="1"/>
          </p:cNvGraphicFramePr>
          <p:nvPr>
            <p:extLst>
              <p:ext uri="{D42A27DB-BD31-4B8C-83A1-F6EECF244321}">
                <p14:modId xmlns:p14="http://schemas.microsoft.com/office/powerpoint/2010/main" val="2623870157"/>
              </p:ext>
            </p:extLst>
          </p:nvPr>
        </p:nvGraphicFramePr>
        <p:xfrm>
          <a:off x="721896" y="2684504"/>
          <a:ext cx="10546739" cy="3235032"/>
        </p:xfrm>
        <a:graphic>
          <a:graphicData uri="http://schemas.openxmlformats.org/drawingml/2006/table">
            <a:tbl>
              <a:tblPr firstRow="1" firstCol="1" bandRow="1">
                <a:tableStyleId>{5C22544A-7EE6-4342-B048-85BDC9FD1C3A}</a:tableStyleId>
              </a:tblPr>
              <a:tblGrid>
                <a:gridCol w="533302">
                  <a:extLst>
                    <a:ext uri="{9D8B030D-6E8A-4147-A177-3AD203B41FA5}">
                      <a16:colId xmlns:a16="http://schemas.microsoft.com/office/drawing/2014/main" val="4151848735"/>
                    </a:ext>
                  </a:extLst>
                </a:gridCol>
                <a:gridCol w="3906737">
                  <a:extLst>
                    <a:ext uri="{9D8B030D-6E8A-4147-A177-3AD203B41FA5}">
                      <a16:colId xmlns:a16="http://schemas.microsoft.com/office/drawing/2014/main" val="693705574"/>
                    </a:ext>
                  </a:extLst>
                </a:gridCol>
                <a:gridCol w="6106700">
                  <a:extLst>
                    <a:ext uri="{9D8B030D-6E8A-4147-A177-3AD203B41FA5}">
                      <a16:colId xmlns:a16="http://schemas.microsoft.com/office/drawing/2014/main" val="656104718"/>
                    </a:ext>
                  </a:extLst>
                </a:gridCol>
              </a:tblGrid>
              <a:tr h="799734">
                <a:tc>
                  <a:txBody>
                    <a:bodyPr/>
                    <a:lstStyle/>
                    <a:p>
                      <a:pPr>
                        <a:lnSpc>
                          <a:spcPct val="107000"/>
                        </a:lnSpc>
                        <a:spcAft>
                          <a:spcPts val="0"/>
                        </a:spcAft>
                      </a:pPr>
                      <a:r>
                        <a:rPr lang="en-GB" sz="2000">
                          <a:solidFill>
                            <a:srgbClr val="115076"/>
                          </a:solidFill>
                          <a:effectLst/>
                        </a:rPr>
                        <a:t> </a:t>
                      </a:r>
                      <a:endParaRPr lang="en-GB" sz="200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a:solidFill>
                            <a:srgbClr val="115076"/>
                          </a:solidFill>
                          <a:effectLst/>
                        </a:rPr>
                        <a:t> </a:t>
                      </a:r>
                      <a:endParaRPr lang="en-GB" sz="200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a:solidFill>
                            <a:srgbClr val="115076"/>
                          </a:solidFill>
                          <a:effectLst/>
                        </a:rPr>
                        <a:t>Write as many details as you can </a:t>
                      </a:r>
                    </a:p>
                    <a:p>
                      <a:pPr>
                        <a:lnSpc>
                          <a:spcPct val="107000"/>
                        </a:lnSpc>
                        <a:spcAft>
                          <a:spcPts val="0"/>
                        </a:spcAft>
                      </a:pPr>
                      <a:r>
                        <a:rPr lang="en-GB" sz="2000">
                          <a:solidFill>
                            <a:srgbClr val="115076"/>
                          </a:solidFill>
                          <a:effectLst/>
                        </a:rPr>
                        <a:t>(2 marks per question)</a:t>
                      </a:r>
                      <a:endParaRPr lang="en-GB" sz="200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2183606"/>
                  </a:ext>
                </a:extLst>
              </a:tr>
              <a:tr h="1217649">
                <a:tc>
                  <a:txBody>
                    <a:bodyPr/>
                    <a:lstStyle/>
                    <a:p>
                      <a:pPr>
                        <a:lnSpc>
                          <a:spcPct val="107000"/>
                        </a:lnSpc>
                        <a:spcAft>
                          <a:spcPts val="0"/>
                        </a:spcAft>
                      </a:pPr>
                      <a:r>
                        <a:rPr lang="en-GB" sz="2000">
                          <a:solidFill>
                            <a:srgbClr val="115076"/>
                          </a:solidFill>
                          <a:effectLst/>
                        </a:rPr>
                        <a:t>a)</a:t>
                      </a:r>
                      <a:endParaRPr lang="en-GB" sz="200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What </a:t>
                      </a:r>
                      <a:r>
                        <a:rPr lang="en-GB" sz="200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are Lucía’s </a:t>
                      </a:r>
                      <a:r>
                        <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friends going to do at the beach</a:t>
                      </a:r>
                      <a:r>
                        <a:rPr lang="en-GB" sz="2000" dirty="0">
                          <a:solidFill>
                            <a:srgbClr val="115076"/>
                          </a:solidFill>
                          <a:effectLst/>
                        </a:rPr>
                        <a:t>?</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dirty="0">
                          <a:solidFill>
                            <a:srgbClr val="115076"/>
                          </a:solidFill>
                          <a:effectLst/>
                        </a:rPr>
                        <a:t> </a:t>
                      </a:r>
                    </a:p>
                    <a:p>
                      <a:pP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5113842"/>
                  </a:ext>
                </a:extLst>
              </a:tr>
              <a:tr h="1217649">
                <a:tc>
                  <a:txBody>
                    <a:bodyPr/>
                    <a:lstStyle/>
                    <a:p>
                      <a:pPr>
                        <a:lnSpc>
                          <a:spcPct val="107000"/>
                        </a:lnSpc>
                        <a:spcAft>
                          <a:spcPts val="0"/>
                        </a:spcAft>
                      </a:pPr>
                      <a:r>
                        <a:rPr lang="en-GB" sz="2000">
                          <a:solidFill>
                            <a:srgbClr val="115076"/>
                          </a:solidFill>
                          <a:effectLst/>
                        </a:rPr>
                        <a:t>b)</a:t>
                      </a:r>
                      <a:endParaRPr lang="en-GB" sz="200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a:solidFill>
                            <a:srgbClr val="115076"/>
                          </a:solidFill>
                          <a:effectLst/>
                        </a:rPr>
                        <a:t>Why didn’t Lucía go to the pelota match? </a:t>
                      </a: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GB" sz="2000" dirty="0">
                          <a:solidFill>
                            <a:srgbClr val="115076"/>
                          </a:solidFill>
                          <a:effectLst/>
                        </a:rPr>
                        <a:t> </a:t>
                      </a:r>
                    </a:p>
                    <a:p>
                      <a:pP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399526"/>
                  </a:ext>
                </a:extLst>
              </a:tr>
            </a:tbl>
          </a:graphicData>
        </a:graphic>
      </p:graphicFrame>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A: Listening</a:t>
            </a:r>
          </a:p>
        </p:txBody>
      </p:sp>
      <p:sp>
        <p:nvSpPr>
          <p:cNvPr id="36" name="Rectangle 35">
            <a:extLst>
              <a:ext uri="{FF2B5EF4-FFF2-40B4-BE49-F238E27FC236}">
                <a16:creationId xmlns:a16="http://schemas.microsoft.com/office/drawing/2014/main" id="{9A2F19A2-E0D5-4C43-9118-4C8F31072B63}"/>
              </a:ext>
            </a:extLst>
          </p:cNvPr>
          <p:cNvSpPr/>
          <p:nvPr/>
        </p:nvSpPr>
        <p:spPr>
          <a:xfrm>
            <a:off x="312057" y="1223928"/>
            <a:ext cx="11567886" cy="1047338"/>
          </a:xfrm>
          <a:prstGeom prst="rect">
            <a:avLst/>
          </a:prstGeom>
        </p:spPr>
        <p:txBody>
          <a:bodyPr wrap="square">
            <a:spAutoFit/>
          </a:bodyPr>
          <a:lstStyle/>
          <a:p>
            <a:pPr>
              <a:lnSpc>
                <a:spcPct val="107000"/>
              </a:lnSpc>
              <a:spcAft>
                <a:spcPts val="0"/>
              </a:spcAft>
            </a:pPr>
            <a:r>
              <a:rPr lang="en-GB" sz="2000" b="1" dirty="0">
                <a:solidFill>
                  <a:schemeClr val="accent1">
                    <a:lumMod val="50000"/>
                  </a:schemeClr>
                </a:solidFill>
              </a:rPr>
              <a:t>PART B</a:t>
            </a:r>
          </a:p>
          <a:p>
            <a:pPr>
              <a:lnSpc>
                <a:spcPct val="107000"/>
              </a:lnSpc>
              <a:spcAft>
                <a:spcPts val="0"/>
              </a:spcAft>
            </a:pPr>
            <a:r>
              <a:rPr lang="en-GB" sz="2000" dirty="0">
                <a:solidFill>
                  <a:schemeClr val="accent1">
                    <a:lumMod val="50000"/>
                  </a:schemeClr>
                </a:solidFill>
              </a:rPr>
              <a:t>Now listen for a </a:t>
            </a:r>
            <a:r>
              <a:rPr lang="en-GB" sz="2000" b="1" dirty="0">
                <a:solidFill>
                  <a:schemeClr val="accent1">
                    <a:lumMod val="50000"/>
                  </a:schemeClr>
                </a:solidFill>
              </a:rPr>
              <a:t>third time</a:t>
            </a:r>
            <a:r>
              <a:rPr lang="en-GB" sz="2000" dirty="0">
                <a:solidFill>
                  <a:schemeClr val="accent1">
                    <a:lumMod val="50000"/>
                  </a:schemeClr>
                </a:solidFill>
              </a:rPr>
              <a:t>. Answer the questions </a:t>
            </a:r>
            <a:r>
              <a:rPr lang="en-GB" sz="2000">
                <a:solidFill>
                  <a:schemeClr val="accent1">
                    <a:lumMod val="50000"/>
                  </a:schemeClr>
                </a:solidFill>
              </a:rPr>
              <a:t>in English.</a:t>
            </a:r>
            <a:endParaRPr lang="en-GB" sz="2000" dirty="0">
              <a:solidFill>
                <a:schemeClr val="accent1">
                  <a:lumMod val="50000"/>
                </a:schemeClr>
              </a:solidFill>
            </a:endParaRPr>
          </a:p>
          <a:p>
            <a:pPr>
              <a:lnSpc>
                <a:spcPct val="107000"/>
              </a:lnSpc>
              <a:spcAft>
                <a:spcPts val="0"/>
              </a:spcAft>
            </a:pPr>
            <a:endParaRPr lang="en-GB" dirty="0">
              <a:solidFill>
                <a:schemeClr val="accent1">
                  <a:lumMod val="50000"/>
                </a:schemeClr>
              </a:solidFill>
              <a:ea typeface="SimSu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41F123DF-5F71-4E7B-854F-93EE78CC50A9}"/>
              </a:ext>
            </a:extLst>
          </p:cNvPr>
          <p:cNvSpPr txBox="1"/>
          <p:nvPr/>
        </p:nvSpPr>
        <p:spPr>
          <a:xfrm>
            <a:off x="5235677" y="3492791"/>
            <a:ext cx="2409935" cy="400110"/>
          </a:xfrm>
          <a:prstGeom prst="rect">
            <a:avLst/>
          </a:prstGeom>
          <a:noFill/>
        </p:spPr>
        <p:txBody>
          <a:bodyPr wrap="square" rtlCol="0">
            <a:spAutoFit/>
          </a:bodyPr>
          <a:lstStyle/>
          <a:p>
            <a:pPr algn="l"/>
            <a:r>
              <a:rPr lang="en-GB" sz="2000" b="1" dirty="0">
                <a:solidFill>
                  <a:schemeClr val="accent1">
                    <a:lumMod val="50000"/>
                  </a:schemeClr>
                </a:solidFill>
              </a:rPr>
              <a:t>Chat</a:t>
            </a:r>
          </a:p>
        </p:txBody>
      </p:sp>
      <p:sp>
        <p:nvSpPr>
          <p:cNvPr id="7" name="TextBox 6">
            <a:extLst>
              <a:ext uri="{FF2B5EF4-FFF2-40B4-BE49-F238E27FC236}">
                <a16:creationId xmlns:a16="http://schemas.microsoft.com/office/drawing/2014/main" id="{8B340084-00DC-4DCB-9249-54FDB90EDC0B}"/>
              </a:ext>
            </a:extLst>
          </p:cNvPr>
          <p:cNvSpPr txBox="1"/>
          <p:nvPr/>
        </p:nvSpPr>
        <p:spPr>
          <a:xfrm>
            <a:off x="5235677" y="3889616"/>
            <a:ext cx="4431385" cy="400110"/>
          </a:xfrm>
          <a:prstGeom prst="rect">
            <a:avLst/>
          </a:prstGeom>
          <a:noFill/>
        </p:spPr>
        <p:txBody>
          <a:bodyPr wrap="square" rtlCol="0">
            <a:spAutoFit/>
          </a:bodyPr>
          <a:lstStyle/>
          <a:p>
            <a:pPr algn="l"/>
            <a:r>
              <a:rPr lang="en-GB" sz="2000" b="1">
                <a:solidFill>
                  <a:schemeClr val="accent1">
                    <a:lumMod val="50000"/>
                  </a:schemeClr>
                </a:solidFill>
              </a:rPr>
              <a:t>Eat sweets / sweet </a:t>
            </a:r>
            <a:r>
              <a:rPr lang="en-GB" sz="2000" b="1" dirty="0">
                <a:solidFill>
                  <a:schemeClr val="accent1">
                    <a:lumMod val="50000"/>
                  </a:schemeClr>
                </a:solidFill>
              </a:rPr>
              <a:t>things</a:t>
            </a:r>
          </a:p>
        </p:txBody>
      </p:sp>
      <p:sp>
        <p:nvSpPr>
          <p:cNvPr id="14" name="Rounded Rectangular Callout 13">
            <a:extLst>
              <a:ext uri="{FF2B5EF4-FFF2-40B4-BE49-F238E27FC236}">
                <a16:creationId xmlns:a16="http://schemas.microsoft.com/office/drawing/2014/main" id="{4CFAF79E-49F0-45E1-BA70-22C772728E4B}"/>
              </a:ext>
            </a:extLst>
          </p:cNvPr>
          <p:cNvSpPr/>
          <p:nvPr/>
        </p:nvSpPr>
        <p:spPr>
          <a:xfrm>
            <a:off x="6945296" y="569831"/>
            <a:ext cx="4990118" cy="603148"/>
          </a:xfrm>
          <a:prstGeom prst="wedgeRoundRectCallout">
            <a:avLst>
              <a:gd name="adj1" fmla="val -21372"/>
              <a:gd name="adj2" fmla="val 82565"/>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are </a:t>
            </a:r>
            <a:r>
              <a:rPr lang="en-GB" sz="2000" b="1"/>
              <a:t>two</a:t>
            </a:r>
            <a:r>
              <a:rPr lang="en-GB" sz="2000"/>
              <a:t> marks for each item.</a:t>
            </a:r>
          </a:p>
        </p:txBody>
      </p:sp>
      <p:sp>
        <p:nvSpPr>
          <p:cNvPr id="17" name="TextBox 16">
            <a:extLst>
              <a:ext uri="{FF2B5EF4-FFF2-40B4-BE49-F238E27FC236}">
                <a16:creationId xmlns:a16="http://schemas.microsoft.com/office/drawing/2014/main" id="{8352EBCC-019F-4F22-8F89-6E22E1622D28}"/>
              </a:ext>
            </a:extLst>
          </p:cNvPr>
          <p:cNvSpPr txBox="1"/>
          <p:nvPr/>
        </p:nvSpPr>
        <p:spPr>
          <a:xfrm>
            <a:off x="5195270" y="4711138"/>
            <a:ext cx="6410984" cy="400110"/>
          </a:xfrm>
          <a:prstGeom prst="rect">
            <a:avLst/>
          </a:prstGeom>
          <a:noFill/>
        </p:spPr>
        <p:txBody>
          <a:bodyPr wrap="square" rtlCol="0">
            <a:spAutoFit/>
          </a:bodyPr>
          <a:lstStyle/>
          <a:p>
            <a:pPr algn="l"/>
            <a:r>
              <a:rPr lang="en-GB" sz="2000" b="1">
                <a:solidFill>
                  <a:schemeClr val="accent1">
                    <a:lumMod val="50000"/>
                  </a:schemeClr>
                </a:solidFill>
              </a:rPr>
              <a:t>She had to write a text (for her German class)</a:t>
            </a:r>
          </a:p>
        </p:txBody>
      </p:sp>
      <p:sp>
        <p:nvSpPr>
          <p:cNvPr id="12" name="TextBox 11">
            <a:extLst>
              <a:ext uri="{FF2B5EF4-FFF2-40B4-BE49-F238E27FC236}">
                <a16:creationId xmlns:a16="http://schemas.microsoft.com/office/drawing/2014/main" id="{8B340084-00DC-4DCB-9249-54FDB90EDC0B}"/>
              </a:ext>
            </a:extLst>
          </p:cNvPr>
          <p:cNvSpPr txBox="1"/>
          <p:nvPr/>
        </p:nvSpPr>
        <p:spPr>
          <a:xfrm>
            <a:off x="5195269" y="5107963"/>
            <a:ext cx="6073365" cy="400110"/>
          </a:xfrm>
          <a:prstGeom prst="rect">
            <a:avLst/>
          </a:prstGeom>
          <a:noFill/>
        </p:spPr>
        <p:txBody>
          <a:bodyPr wrap="square" rtlCol="0">
            <a:spAutoFit/>
          </a:bodyPr>
          <a:lstStyle/>
          <a:p>
            <a:pPr algn="l"/>
            <a:r>
              <a:rPr lang="en-GB" sz="2000" b="1">
                <a:solidFill>
                  <a:schemeClr val="accent1">
                    <a:lumMod val="50000"/>
                  </a:schemeClr>
                </a:solidFill>
              </a:rPr>
              <a:t>She had to finish other homework</a:t>
            </a:r>
            <a:endParaRPr lang="en-GB" sz="2000" b="1" dirty="0">
              <a:solidFill>
                <a:schemeClr val="accent1">
                  <a:lumMod val="50000"/>
                </a:schemeClr>
              </a:solidFill>
            </a:endParaRPr>
          </a:p>
        </p:txBody>
      </p:sp>
      <p:pic>
        <p:nvPicPr>
          <p:cNvPr id="6" name="Y9 AYK Practice test.wav" descr="Y9 AYK Practice test.wav">
            <a:hlinkClick r:id="" action="ppaction://media"/>
            <a:extLst>
              <a:ext uri="{FF2B5EF4-FFF2-40B4-BE49-F238E27FC236}">
                <a16:creationId xmlns:a16="http://schemas.microsoft.com/office/drawing/2014/main" id="{F497E124-958A-E342-A544-BF1CD3803F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3454" y="1454623"/>
            <a:ext cx="812800" cy="812800"/>
          </a:xfrm>
          <a:prstGeom prst="rect">
            <a:avLst/>
          </a:prstGeom>
        </p:spPr>
      </p:pic>
    </p:spTree>
    <p:extLst>
      <p:ext uri="{BB962C8B-B14F-4D97-AF65-F5344CB8AC3E}">
        <p14:creationId xmlns:p14="http://schemas.microsoft.com/office/powerpoint/2010/main" val="28573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17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4" grpId="0"/>
      <p:bldP spid="7" grpId="0"/>
      <p:bldP spid="14" grpId="0" animBg="1"/>
      <p:bldP spid="1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05998" cy="1325563"/>
          </a:xfrm>
        </p:spPr>
        <p:txBody>
          <a:bodyPr>
            <a:normAutofit/>
          </a:bodyPr>
          <a:lstStyle/>
          <a:p>
            <a:r>
              <a:rPr lang="en-GB" sz="2600" b="1" dirty="0">
                <a:solidFill>
                  <a:schemeClr val="bg1"/>
                </a:solidFill>
              </a:rPr>
              <a:t>Section B: Reading comprehension</a:t>
            </a:r>
          </a:p>
        </p:txBody>
      </p:sp>
      <p:sp>
        <p:nvSpPr>
          <p:cNvPr id="14" name="Rounded Rectangular Callout 13">
            <a:extLst>
              <a:ext uri="{FF2B5EF4-FFF2-40B4-BE49-F238E27FC236}">
                <a16:creationId xmlns:a16="http://schemas.microsoft.com/office/drawing/2014/main" id="{4CFAF79E-49F0-45E1-BA70-22C772728E4B}"/>
              </a:ext>
            </a:extLst>
          </p:cNvPr>
          <p:cNvSpPr/>
          <p:nvPr/>
        </p:nvSpPr>
        <p:spPr>
          <a:xfrm>
            <a:off x="7187878" y="1325563"/>
            <a:ext cx="2703762" cy="885045"/>
          </a:xfrm>
          <a:prstGeom prst="wedgeRoundRectCallout">
            <a:avLst>
              <a:gd name="adj1" fmla="val -29"/>
              <a:gd name="adj2" fmla="val 6954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a half mark for each item.</a:t>
            </a:r>
          </a:p>
        </p:txBody>
      </p:sp>
      <p:sp>
        <p:nvSpPr>
          <p:cNvPr id="11" name="Rectangle 11">
            <a:extLst>
              <a:ext uri="{FF2B5EF4-FFF2-40B4-BE49-F238E27FC236}">
                <a16:creationId xmlns:a16="http://schemas.microsoft.com/office/drawing/2014/main" id="{4119C9D9-9DB7-4E56-97B6-A85319640040}"/>
              </a:ext>
            </a:extLst>
          </p:cNvPr>
          <p:cNvSpPr>
            <a:spLocks noChangeArrowheads="1"/>
          </p:cNvSpPr>
          <p:nvPr/>
        </p:nvSpPr>
        <p:spPr bwMode="auto">
          <a:xfrm>
            <a:off x="330596" y="1257660"/>
            <a:ext cx="700866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GB" altLang="zh-CN" sz="2200" b="1" i="0" u="none" strike="noStrike" cap="none" normalizeH="0" baseline="0" dirty="0">
                <a:ln>
                  <a:noFill/>
                </a:ln>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PART A </a:t>
            </a:r>
            <a:r>
              <a:rPr lang="en-GB" altLang="zh-CN" sz="22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Read the text </a:t>
            </a:r>
            <a:r>
              <a:rPr lang="en-GB" altLang="zh-CN" sz="220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about </a:t>
            </a:r>
            <a:r>
              <a:rPr lang="en-GB" altLang="zh-CN" sz="2200" smtClean="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Federico García Lorca. </a:t>
            </a:r>
            <a:r>
              <a:rPr lang="en-GB" altLang="zh-CN" sz="2200" b="1" smtClean="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Number </a:t>
            </a:r>
            <a:r>
              <a:rPr lang="en-GB" altLang="zh-CN" sz="22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these events </a:t>
            </a:r>
            <a:r>
              <a:rPr lang="en-GB" altLang="zh-CN" sz="22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in the order that they happened. Write the </a:t>
            </a:r>
            <a:r>
              <a:rPr lang="en-GB" altLang="zh-CN" sz="220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numbers 1-4 </a:t>
            </a:r>
            <a:r>
              <a:rPr lang="en-GB" altLang="zh-CN" sz="22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in the </a:t>
            </a:r>
            <a:r>
              <a:rPr lang="en-GB" altLang="zh-CN" sz="22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boxes on the right </a:t>
            </a:r>
            <a:r>
              <a:rPr lang="en-GB" altLang="zh-CN" sz="22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(1= happened first</a:t>
            </a:r>
            <a:r>
              <a:rPr lang="en-GB" altLang="zh-CN" sz="220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4 </a:t>
            </a:r>
            <a:r>
              <a:rPr lang="en-GB" altLang="zh-CN" sz="22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happened last).</a:t>
            </a:r>
            <a:endParaRPr kumimoji="0" lang="en-GB" altLang="zh-CN" sz="2200" i="0" u="none" strike="noStrike" cap="none" normalizeH="0" baseline="0" dirty="0">
              <a:ln>
                <a:noFill/>
              </a:ln>
              <a:solidFill>
                <a:schemeClr val="tx1"/>
              </a:solidFill>
              <a:effectLst/>
              <a:latin typeface="Arial" panose="020B0604020202020204" pitchFamily="34" charset="0"/>
            </a:endParaRPr>
          </a:p>
        </p:txBody>
      </p:sp>
      <p:sp>
        <p:nvSpPr>
          <p:cNvPr id="12" name="Rectangle 21">
            <a:extLst>
              <a:ext uri="{FF2B5EF4-FFF2-40B4-BE49-F238E27FC236}">
                <a16:creationId xmlns:a16="http://schemas.microsoft.com/office/drawing/2014/main" id="{484A43D4-E9F0-42B6-9C77-0B2CEA3BBCDF}"/>
              </a:ext>
            </a:extLst>
          </p:cNvPr>
          <p:cNvSpPr>
            <a:spLocks noChangeArrowheads="1"/>
          </p:cNvSpPr>
          <p:nvPr/>
        </p:nvSpPr>
        <p:spPr bwMode="auto">
          <a:xfrm>
            <a:off x="376224" y="2779962"/>
            <a:ext cx="8864029" cy="3477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en-GB" altLang="zh-CN" sz="2200" dirty="0" bmk="_Hlk71372641">
                <a:solidFill>
                  <a:srgbClr val="115076"/>
                </a:solidFill>
                <a:ea typeface="Times New Roman" panose="02020603050405020304" pitchFamily="18" charset="0"/>
                <a:cs typeface="Times New Roman" panose="02020603050405020304" pitchFamily="18" charset="0"/>
              </a:rPr>
              <a:t>Federico García Lorca </a:t>
            </a:r>
            <a:r>
              <a:rPr lang="en-GB" altLang="zh-CN" sz="2200" dirty="0" err="1" bmk="_Hlk71372641">
                <a:solidFill>
                  <a:srgbClr val="115076"/>
                </a:solidFill>
                <a:ea typeface="Times New Roman" panose="02020603050405020304" pitchFamily="18" charset="0"/>
                <a:cs typeface="Times New Roman" panose="02020603050405020304" pitchFamily="18" charset="0"/>
              </a:rPr>
              <a:t>nació</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en</a:t>
            </a:r>
            <a:r>
              <a:rPr lang="en-GB" altLang="zh-CN" sz="2200" dirty="0" bmk="_Hlk71372641">
                <a:solidFill>
                  <a:srgbClr val="115076"/>
                </a:solidFill>
                <a:ea typeface="Times New Roman" panose="02020603050405020304" pitchFamily="18" charset="0"/>
                <a:cs typeface="Times New Roman" panose="02020603050405020304" pitchFamily="18" charset="0"/>
              </a:rPr>
              <a:t> Andalucía </a:t>
            </a:r>
            <a:r>
              <a:rPr lang="en-GB" altLang="zh-CN" sz="2200" dirty="0" err="1" bmk="_Hlk71372641">
                <a:solidFill>
                  <a:srgbClr val="115076"/>
                </a:solidFill>
                <a:ea typeface="Times New Roman" panose="02020603050405020304" pitchFamily="18" charset="0"/>
                <a:cs typeface="Times New Roman" panose="02020603050405020304" pitchFamily="18" charset="0"/>
              </a:rPr>
              <a:t>en</a:t>
            </a:r>
            <a:r>
              <a:rPr lang="en-GB" altLang="zh-CN" sz="2200" dirty="0" bmk="_Hlk71372641">
                <a:solidFill>
                  <a:srgbClr val="115076"/>
                </a:solidFill>
                <a:ea typeface="Times New Roman" panose="02020603050405020304" pitchFamily="18" charset="0"/>
                <a:cs typeface="Times New Roman" panose="02020603050405020304" pitchFamily="18" charset="0"/>
              </a:rPr>
              <a:t> 1907.  </a:t>
            </a:r>
            <a:r>
              <a:rPr lang="en-GB" altLang="zh-CN" sz="2200" dirty="0" err="1" bmk="_Hlk71372641">
                <a:solidFill>
                  <a:srgbClr val="115076"/>
                </a:solidFill>
                <a:ea typeface="Times New Roman" panose="02020603050405020304" pitchFamily="18" charset="0"/>
                <a:cs typeface="Times New Roman" panose="02020603050405020304" pitchFamily="18" charset="0"/>
              </a:rPr>
              <a:t>Cuando</a:t>
            </a:r>
            <a:r>
              <a:rPr lang="en-GB" altLang="zh-CN" sz="2200" dirty="0" bmk="_Hlk71372641">
                <a:solidFill>
                  <a:srgbClr val="115076"/>
                </a:solidFill>
                <a:ea typeface="Times New Roman" panose="02020603050405020304" pitchFamily="18" charset="0"/>
                <a:cs typeface="Times New Roman" panose="02020603050405020304" pitchFamily="18" charset="0"/>
              </a:rPr>
              <a:t> era </a:t>
            </a:r>
            <a:r>
              <a:rPr lang="en-GB" altLang="zh-CN" sz="2200" dirty="0" err="1" bmk="_Hlk71372641">
                <a:solidFill>
                  <a:srgbClr val="115076"/>
                </a:solidFill>
                <a:ea typeface="Times New Roman" panose="02020603050405020304" pitchFamily="18" charset="0"/>
                <a:cs typeface="Times New Roman" panose="02020603050405020304" pitchFamily="18" charset="0"/>
              </a:rPr>
              <a:t>joven</a:t>
            </a:r>
            <a:r>
              <a:rPr lang="en-GB" altLang="zh-CN" sz="2200" dirty="0" bmk="_Hlk71372641">
                <a:solidFill>
                  <a:srgbClr val="115076"/>
                </a:solidFill>
                <a:ea typeface="Times New Roman" panose="02020603050405020304" pitchFamily="18" charset="0"/>
                <a:cs typeface="Times New Roman" panose="02020603050405020304" pitchFamily="18" charset="0"/>
              </a:rPr>
              <a:t>, le </a:t>
            </a:r>
            <a:r>
              <a:rPr lang="en-GB" altLang="zh-CN" sz="2200" dirty="0" err="1" bmk="_Hlk71372641">
                <a:solidFill>
                  <a:srgbClr val="115076"/>
                </a:solidFill>
                <a:ea typeface="Times New Roman" panose="02020603050405020304" pitchFamily="18" charset="0"/>
                <a:cs typeface="Times New Roman" panose="02020603050405020304" pitchFamily="18" charset="0"/>
              </a:rPr>
              <a:t>gustaba</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escuchar</a:t>
            </a:r>
            <a:r>
              <a:rPr lang="en-GB" altLang="zh-CN" sz="2200" dirty="0" bmk="_Hlk71372641">
                <a:solidFill>
                  <a:srgbClr val="115076"/>
                </a:solidFill>
                <a:ea typeface="Times New Roman" panose="02020603050405020304" pitchFamily="18" charset="0"/>
                <a:cs typeface="Times New Roman" panose="02020603050405020304" pitchFamily="18" charset="0"/>
              </a:rPr>
              <a:t> las canciones </a:t>
            </a:r>
            <a:r>
              <a:rPr lang="en-GB" altLang="zh-CN" sz="2200" dirty="0" err="1" bmk="_Hlk71372641">
                <a:solidFill>
                  <a:srgbClr val="115076"/>
                </a:solidFill>
                <a:ea typeface="Times New Roman" panose="02020603050405020304" pitchFamily="18" charset="0"/>
                <a:cs typeface="Times New Roman" panose="02020603050405020304" pitchFamily="18" charset="0"/>
              </a:rPr>
              <a:t>populares</a:t>
            </a:r>
            <a:r>
              <a:rPr lang="en-GB" altLang="zh-CN" sz="2200" dirty="0" bmk="_Hlk71372641">
                <a:solidFill>
                  <a:srgbClr val="115076"/>
                </a:solidFill>
                <a:ea typeface="Times New Roman" panose="02020603050405020304" pitchFamily="18" charset="0"/>
                <a:cs typeface="Times New Roman" panose="02020603050405020304" pitchFamily="18" charset="0"/>
              </a:rPr>
              <a:t> y leer </a:t>
            </a:r>
            <a:r>
              <a:rPr lang="en-GB" altLang="zh-CN" sz="2200" dirty="0" err="1" bmk="_Hlk71372641">
                <a:solidFill>
                  <a:srgbClr val="115076"/>
                </a:solidFill>
                <a:ea typeface="Times New Roman" panose="02020603050405020304" pitchFamily="18" charset="0"/>
                <a:cs typeface="Times New Roman" panose="02020603050405020304" pitchFamily="18" charset="0"/>
              </a:rPr>
              <a:t>novelas</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Publicó</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su</a:t>
            </a:r>
            <a:r>
              <a:rPr lang="en-GB" altLang="zh-CN" sz="2200" dirty="0" bmk="_Hlk71372641">
                <a:solidFill>
                  <a:srgbClr val="115076"/>
                </a:solidFill>
                <a:ea typeface="Times New Roman" panose="02020603050405020304" pitchFamily="18" charset="0"/>
                <a:cs typeface="Times New Roman" panose="02020603050405020304" pitchFamily="18" charset="0"/>
              </a:rPr>
              <a:t> primer </a:t>
            </a:r>
            <a:r>
              <a:rPr lang="en-GB" altLang="zh-CN" sz="2200" dirty="0" err="1" bmk="_Hlk71372641">
                <a:solidFill>
                  <a:srgbClr val="115076"/>
                </a:solidFill>
                <a:ea typeface="Times New Roman" panose="02020603050405020304" pitchFamily="18" charset="0"/>
                <a:cs typeface="Times New Roman" panose="02020603050405020304" pitchFamily="18" charset="0"/>
              </a:rPr>
              <a:t>libro</a:t>
            </a:r>
            <a:r>
              <a:rPr lang="en-GB" altLang="zh-CN" sz="2200" dirty="0" bmk="_Hlk71372641">
                <a:solidFill>
                  <a:srgbClr val="115076"/>
                </a:solidFill>
                <a:ea typeface="Times New Roman" panose="02020603050405020304" pitchFamily="18" charset="0"/>
                <a:cs typeface="Times New Roman" panose="02020603050405020304" pitchFamily="18" charset="0"/>
              </a:rPr>
              <a:t> de </a:t>
            </a:r>
            <a:r>
              <a:rPr lang="en-GB" altLang="zh-CN" sz="2200" dirty="0" err="1" bmk="_Hlk71372641">
                <a:solidFill>
                  <a:srgbClr val="115076"/>
                </a:solidFill>
                <a:ea typeface="Times New Roman" panose="02020603050405020304" pitchFamily="18" charset="0"/>
                <a:cs typeface="Times New Roman" panose="02020603050405020304" pitchFamily="18" charset="0"/>
              </a:rPr>
              <a:t>poemas</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cuando</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tenía</a:t>
            </a:r>
            <a:r>
              <a:rPr lang="en-GB" altLang="zh-CN" sz="2200" dirty="0" bmk="_Hlk71372641">
                <a:solidFill>
                  <a:srgbClr val="115076"/>
                </a:solidFill>
                <a:ea typeface="Times New Roman" panose="02020603050405020304" pitchFamily="18" charset="0"/>
                <a:cs typeface="Times New Roman" panose="02020603050405020304" pitchFamily="18" charset="0"/>
              </a:rPr>
              <a:t> solo </a:t>
            </a:r>
            <a:r>
              <a:rPr lang="en-GB" altLang="zh-CN" sz="2200" err="1" bmk="_Hlk71372641">
                <a:solidFill>
                  <a:srgbClr val="115076"/>
                </a:solidFill>
                <a:ea typeface="Times New Roman" panose="02020603050405020304" pitchFamily="18" charset="0"/>
                <a:cs typeface="Times New Roman" panose="02020603050405020304" pitchFamily="18" charset="0"/>
              </a:rPr>
              <a:t>diez</a:t>
            </a:r>
            <a:r>
              <a:rPr lang="en-GB" altLang="zh-CN" sz="2200" bmk="_Hlk71372641">
                <a:solidFill>
                  <a:srgbClr val="115076"/>
                </a:solidFill>
                <a:ea typeface="Times New Roman" panose="02020603050405020304" pitchFamily="18" charset="0"/>
                <a:cs typeface="Times New Roman" panose="02020603050405020304" pitchFamily="18" charset="0"/>
              </a:rPr>
              <a:t> años.  Más </a:t>
            </a:r>
            <a:r>
              <a:rPr lang="en-GB" altLang="zh-CN" sz="2200" dirty="0" err="1" bmk="_Hlk71372641">
                <a:solidFill>
                  <a:srgbClr val="115076"/>
                </a:solidFill>
                <a:ea typeface="Times New Roman" panose="02020603050405020304" pitchFamily="18" charset="0"/>
                <a:cs typeface="Times New Roman" panose="02020603050405020304" pitchFamily="18" charset="0"/>
              </a:rPr>
              <a:t>tarde</a:t>
            </a:r>
            <a:r>
              <a:rPr lang="en-GB" altLang="zh-CN" sz="2200" bmk="_Hlk71372641">
                <a:solidFill>
                  <a:srgbClr val="115076"/>
                </a:solidFill>
                <a:ea typeface="Times New Roman" panose="02020603050405020304" pitchFamily="18" charset="0"/>
                <a:cs typeface="Times New Roman" panose="02020603050405020304" pitchFamily="18" charset="0"/>
              </a:rPr>
              <a:t>, </a:t>
            </a:r>
            <a:r>
              <a:rPr lang="en-GB" altLang="zh-CN" sz="2200" smtClean="0" bmk="_Hlk71372641">
                <a:solidFill>
                  <a:srgbClr val="115076"/>
                </a:solidFill>
                <a:ea typeface="Times New Roman" panose="02020603050405020304" pitchFamily="18" charset="0"/>
                <a:cs typeface="Times New Roman" panose="02020603050405020304" pitchFamily="18" charset="0"/>
              </a:rPr>
              <a:t>escribió </a:t>
            </a:r>
            <a:r>
              <a:rPr lang="en-GB" altLang="zh-CN" sz="2200" dirty="0" err="1" bmk="_Hlk71372641">
                <a:solidFill>
                  <a:srgbClr val="115076"/>
                </a:solidFill>
                <a:ea typeface="Times New Roman" panose="02020603050405020304" pitchFamily="18" charset="0"/>
                <a:cs typeface="Times New Roman" panose="02020603050405020304" pitchFamily="18" charset="0"/>
              </a:rPr>
              <a:t>sobre</a:t>
            </a:r>
            <a:r>
              <a:rPr lang="en-GB" altLang="zh-CN" sz="2200" dirty="0" bmk="_Hlk71372641">
                <a:solidFill>
                  <a:srgbClr val="115076"/>
                </a:solidFill>
                <a:ea typeface="Times New Roman" panose="02020603050405020304" pitchFamily="18" charset="0"/>
                <a:cs typeface="Times New Roman" panose="02020603050405020304" pitchFamily="18" charset="0"/>
              </a:rPr>
              <a:t> la </a:t>
            </a:r>
            <a:r>
              <a:rPr lang="en-GB" altLang="zh-CN" sz="2200" dirty="0" err="1" bmk="_Hlk71372641">
                <a:solidFill>
                  <a:srgbClr val="115076"/>
                </a:solidFill>
                <a:ea typeface="Times New Roman" panose="02020603050405020304" pitchFamily="18" charset="0"/>
                <a:cs typeface="Times New Roman" panose="02020603050405020304" pitchFamily="18" charset="0"/>
              </a:rPr>
              <a:t>discriminación</a:t>
            </a:r>
            <a:r>
              <a:rPr lang="en-GB" altLang="zh-CN" sz="2200" dirty="0" bmk="_Hlk71372641">
                <a:solidFill>
                  <a:srgbClr val="115076"/>
                </a:solidFill>
                <a:ea typeface="Times New Roman" panose="02020603050405020304" pitchFamily="18" charset="0"/>
                <a:cs typeface="Times New Roman" panose="02020603050405020304" pitchFamily="18" charset="0"/>
              </a:rPr>
              <a:t> y </a:t>
            </a:r>
            <a:r>
              <a:rPr lang="en-GB" altLang="zh-CN" sz="2200" dirty="0" err="1" bmk="_Hlk71372641">
                <a:solidFill>
                  <a:srgbClr val="115076"/>
                </a:solidFill>
                <a:ea typeface="Times New Roman" panose="02020603050405020304" pitchFamily="18" charset="0"/>
                <a:cs typeface="Times New Roman" panose="02020603050405020304" pitchFamily="18" charset="0"/>
              </a:rPr>
              <a:t>en</a:t>
            </a:r>
            <a:r>
              <a:rPr lang="en-GB" altLang="zh-CN" sz="2200" dirty="0" bmk="_Hlk71372641">
                <a:solidFill>
                  <a:srgbClr val="115076"/>
                </a:solidFill>
                <a:ea typeface="Times New Roman" panose="02020603050405020304" pitchFamily="18" charset="0"/>
                <a:cs typeface="Times New Roman" panose="02020603050405020304" pitchFamily="18" charset="0"/>
              </a:rPr>
              <a:t> 1930, </a:t>
            </a:r>
            <a:r>
              <a:rPr lang="en-GB" altLang="zh-CN" sz="2200" dirty="0" err="1" bmk="_Hlk71372641">
                <a:solidFill>
                  <a:srgbClr val="115076"/>
                </a:solidFill>
                <a:ea typeface="Times New Roman" panose="02020603050405020304" pitchFamily="18" charset="0"/>
                <a:cs typeface="Times New Roman" panose="02020603050405020304" pitchFamily="18" charset="0"/>
              </a:rPr>
              <a:t>viajó</a:t>
            </a:r>
            <a:r>
              <a:rPr lang="en-GB" altLang="zh-CN" sz="2200" dirty="0" bmk="_Hlk71372641">
                <a:solidFill>
                  <a:srgbClr val="115076"/>
                </a:solidFill>
                <a:ea typeface="Times New Roman" panose="02020603050405020304" pitchFamily="18" charset="0"/>
                <a:cs typeface="Times New Roman" panose="02020603050405020304" pitchFamily="18" charset="0"/>
              </a:rPr>
              <a:t> a New </a:t>
            </a:r>
            <a:r>
              <a:rPr lang="en-GB" altLang="zh-CN" sz="2200" bmk="_Hlk71372641">
                <a:solidFill>
                  <a:srgbClr val="115076"/>
                </a:solidFill>
                <a:ea typeface="Times New Roman" panose="02020603050405020304" pitchFamily="18" charset="0"/>
                <a:cs typeface="Times New Roman" panose="02020603050405020304" pitchFamily="18" charset="0"/>
              </a:rPr>
              <a:t>York para describir como </a:t>
            </a:r>
            <a:r>
              <a:rPr lang="en-GB" altLang="zh-CN" sz="2200" dirty="0" err="1" bmk="_Hlk71372641">
                <a:solidFill>
                  <a:srgbClr val="115076"/>
                </a:solidFill>
                <a:ea typeface="Times New Roman" panose="02020603050405020304" pitchFamily="18" charset="0"/>
                <a:cs typeface="Times New Roman" panose="02020603050405020304" pitchFamily="18" charset="0"/>
              </a:rPr>
              <a:t>sufría</a:t>
            </a:r>
            <a:r>
              <a:rPr lang="en-GB" altLang="zh-CN" sz="2200" dirty="0" bmk="_Hlk71372641">
                <a:solidFill>
                  <a:srgbClr val="115076"/>
                </a:solidFill>
                <a:ea typeface="Times New Roman" panose="02020603050405020304" pitchFamily="18" charset="0"/>
                <a:cs typeface="Times New Roman" panose="02020603050405020304" pitchFamily="18" charset="0"/>
              </a:rPr>
              <a:t> la </a:t>
            </a:r>
            <a:r>
              <a:rPr lang="en-GB" altLang="zh-CN" sz="2200" dirty="0" err="1" bmk="_Hlk71372641">
                <a:solidFill>
                  <a:srgbClr val="115076"/>
                </a:solidFill>
                <a:ea typeface="Times New Roman" panose="02020603050405020304" pitchFamily="18" charset="0"/>
                <a:cs typeface="Times New Roman" panose="02020603050405020304" pitchFamily="18" charset="0"/>
              </a:rPr>
              <a:t>gente</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negra</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en</a:t>
            </a:r>
            <a:r>
              <a:rPr lang="en-GB" altLang="zh-CN" sz="2200" dirty="0" bmk="_Hlk71372641">
                <a:solidFill>
                  <a:srgbClr val="115076"/>
                </a:solidFill>
                <a:ea typeface="Times New Roman" panose="02020603050405020304" pitchFamily="18" charset="0"/>
                <a:cs typeface="Times New Roman" panose="02020603050405020304" pitchFamily="18" charset="0"/>
              </a:rPr>
              <a:t> los </a:t>
            </a:r>
            <a:r>
              <a:rPr lang="en-GB" altLang="zh-CN" sz="2200" dirty="0" err="1" bmk="_Hlk71372641">
                <a:solidFill>
                  <a:srgbClr val="115076"/>
                </a:solidFill>
                <a:ea typeface="Times New Roman" panose="02020603050405020304" pitchFamily="18" charset="0"/>
                <a:cs typeface="Times New Roman" panose="02020603050405020304" pitchFamily="18" charset="0"/>
              </a:rPr>
              <a:t>Estados</a:t>
            </a:r>
            <a:r>
              <a:rPr lang="en-GB" altLang="zh-CN" sz="2200" dirty="0" bmk="_Hlk71372641">
                <a:solidFill>
                  <a:srgbClr val="115076"/>
                </a:solidFill>
                <a:ea typeface="Times New Roman" panose="02020603050405020304" pitchFamily="18" charset="0"/>
                <a:cs typeface="Times New Roman" panose="02020603050405020304" pitchFamily="18" charset="0"/>
              </a:rPr>
              <a:t> Unidos.</a:t>
            </a:r>
          </a:p>
          <a:p>
            <a:pPr lvl="0" eaLnBrk="0" fontAlgn="base" hangingPunct="0">
              <a:spcBef>
                <a:spcPct val="0"/>
              </a:spcBef>
              <a:spcAft>
                <a:spcPct val="0"/>
              </a:spcAft>
            </a:pPr>
            <a:r>
              <a:rPr lang="en-GB" altLang="zh-CN" sz="2200" bmk="_Hlk71372641">
                <a:solidFill>
                  <a:srgbClr val="115076"/>
                </a:solidFill>
                <a:ea typeface="Times New Roman" panose="02020603050405020304" pitchFamily="18" charset="0"/>
                <a:cs typeface="Times New Roman" panose="02020603050405020304" pitchFamily="18" charset="0"/>
              </a:rPr>
              <a:t>Es muy </a:t>
            </a:r>
            <a:r>
              <a:rPr lang="en-GB" altLang="zh-CN" sz="2200" dirty="0" err="1" bmk="_Hlk71372641">
                <a:solidFill>
                  <a:srgbClr val="115076"/>
                </a:solidFill>
                <a:ea typeface="Times New Roman" panose="02020603050405020304" pitchFamily="18" charset="0"/>
                <a:cs typeface="Times New Roman" panose="02020603050405020304" pitchFamily="18" charset="0"/>
              </a:rPr>
              <a:t>conocido</a:t>
            </a:r>
            <a:r>
              <a:rPr lang="en-GB" altLang="zh-CN" sz="2200" dirty="0" bmk="_Hlk71372641">
                <a:solidFill>
                  <a:srgbClr val="115076"/>
                </a:solidFill>
                <a:ea typeface="Times New Roman" panose="02020603050405020304" pitchFamily="18" charset="0"/>
                <a:cs typeface="Times New Roman" panose="02020603050405020304" pitchFamily="18" charset="0"/>
              </a:rPr>
              <a:t> por </a:t>
            </a:r>
            <a:r>
              <a:rPr lang="en-GB" altLang="zh-CN" sz="2200" bmk="_Hlk71372641">
                <a:solidFill>
                  <a:srgbClr val="115076"/>
                </a:solidFill>
                <a:ea typeface="Times New Roman" panose="02020603050405020304" pitchFamily="18" charset="0"/>
                <a:cs typeface="Times New Roman" panose="02020603050405020304" pitchFamily="18" charset="0"/>
              </a:rPr>
              <a:t>sus obras de teatro* </a:t>
            </a:r>
            <a:r>
              <a:rPr lang="en-GB" altLang="zh-CN" sz="2200" dirty="0" bmk="_Hlk71372641">
                <a:solidFill>
                  <a:srgbClr val="115076"/>
                </a:solidFill>
                <a:ea typeface="Times New Roman" panose="02020603050405020304" pitchFamily="18" charset="0"/>
                <a:cs typeface="Times New Roman" panose="02020603050405020304" pitchFamily="18" charset="0"/>
              </a:rPr>
              <a:t>que </a:t>
            </a:r>
            <a:r>
              <a:rPr lang="en-GB" altLang="zh-CN" sz="2200" dirty="0" err="1" bmk="_Hlk71372641">
                <a:solidFill>
                  <a:srgbClr val="115076"/>
                </a:solidFill>
                <a:ea typeface="Times New Roman" panose="02020603050405020304" pitchFamily="18" charset="0"/>
                <a:cs typeface="Times New Roman" panose="02020603050405020304" pitchFamily="18" charset="0"/>
              </a:rPr>
              <a:t>mostraban</a:t>
            </a:r>
            <a:r>
              <a:rPr lang="en-GB" altLang="zh-CN" sz="2200" dirty="0" bmk="_Hlk71372641">
                <a:solidFill>
                  <a:srgbClr val="115076"/>
                </a:solidFill>
                <a:ea typeface="Times New Roman" panose="02020603050405020304" pitchFamily="18" charset="0"/>
                <a:cs typeface="Times New Roman" panose="02020603050405020304" pitchFamily="18" charset="0"/>
              </a:rPr>
              <a:t> las </a:t>
            </a:r>
            <a:r>
              <a:rPr lang="en-GB" altLang="zh-CN" sz="2200" dirty="0" err="1" bmk="_Hlk71372641">
                <a:solidFill>
                  <a:srgbClr val="115076"/>
                </a:solidFill>
                <a:ea typeface="Times New Roman" panose="02020603050405020304" pitchFamily="18" charset="0"/>
                <a:cs typeface="Times New Roman" panose="02020603050405020304" pitchFamily="18" charset="0"/>
              </a:rPr>
              <a:t>vidas</a:t>
            </a:r>
            <a:r>
              <a:rPr lang="en-GB" altLang="zh-CN" sz="2200" dirty="0" bmk="_Hlk71372641">
                <a:solidFill>
                  <a:srgbClr val="115076"/>
                </a:solidFill>
                <a:ea typeface="Times New Roman" panose="02020603050405020304" pitchFamily="18" charset="0"/>
                <a:cs typeface="Times New Roman" panose="02020603050405020304" pitchFamily="18" charset="0"/>
              </a:rPr>
              <a:t> de la </a:t>
            </a:r>
            <a:r>
              <a:rPr lang="en-GB" altLang="zh-CN" sz="2200" dirty="0" err="1" bmk="_Hlk71372641">
                <a:solidFill>
                  <a:srgbClr val="115076"/>
                </a:solidFill>
                <a:ea typeface="Times New Roman" panose="02020603050405020304" pitchFamily="18" charset="0"/>
                <a:cs typeface="Times New Roman" panose="02020603050405020304" pitchFamily="18" charset="0"/>
              </a:rPr>
              <a:t>gente</a:t>
            </a:r>
            <a:r>
              <a:rPr lang="en-GB" altLang="zh-CN" sz="2200" dirty="0" bmk="_Hlk71372641">
                <a:solidFill>
                  <a:srgbClr val="115076"/>
                </a:solidFill>
                <a:ea typeface="Times New Roman" panose="02020603050405020304" pitchFamily="18" charset="0"/>
                <a:cs typeface="Times New Roman" panose="02020603050405020304" pitchFamily="18" charset="0"/>
              </a:rPr>
              <a:t> ‘normal’ de Andalucía</a:t>
            </a:r>
            <a:r>
              <a:rPr lang="en-GB" altLang="zh-CN" sz="2200" bmk="_Hlk71372641">
                <a:solidFill>
                  <a:srgbClr val="115076"/>
                </a:solidFill>
                <a:ea typeface="Times New Roman" panose="02020603050405020304" pitchFamily="18" charset="0"/>
                <a:cs typeface="Times New Roman" panose="02020603050405020304" pitchFamily="18" charset="0"/>
              </a:rPr>
              <a:t>. Trató </a:t>
            </a:r>
            <a:r>
              <a:rPr lang="en-GB" altLang="zh-CN" sz="2200" err="1" bmk="_Hlk71372641">
                <a:solidFill>
                  <a:srgbClr val="115076"/>
                </a:solidFill>
                <a:ea typeface="Times New Roman" panose="02020603050405020304" pitchFamily="18" charset="0"/>
                <a:cs typeface="Times New Roman" panose="02020603050405020304" pitchFamily="18" charset="0"/>
              </a:rPr>
              <a:t>temas</a:t>
            </a:r>
            <a:r>
              <a:rPr lang="en-GB" altLang="zh-CN" sz="2200" bmk="_Hlk71372641">
                <a:solidFill>
                  <a:srgbClr val="115076"/>
                </a:solidFill>
                <a:ea typeface="Times New Roman" panose="02020603050405020304" pitchFamily="18" charset="0"/>
                <a:cs typeface="Times New Roman" panose="02020603050405020304" pitchFamily="18" charset="0"/>
              </a:rPr>
              <a:t> como </a:t>
            </a:r>
            <a:r>
              <a:rPr lang="en-GB" altLang="zh-CN" sz="2200" dirty="0" bmk="_Hlk71372641">
                <a:solidFill>
                  <a:srgbClr val="115076"/>
                </a:solidFill>
                <a:ea typeface="Times New Roman" panose="02020603050405020304" pitchFamily="18" charset="0"/>
                <a:cs typeface="Times New Roman" panose="02020603050405020304" pitchFamily="18" charset="0"/>
              </a:rPr>
              <a:t>el amor, </a:t>
            </a:r>
            <a:r>
              <a:rPr lang="en-GB" altLang="zh-CN" sz="2200" bmk="_Hlk71372641">
                <a:solidFill>
                  <a:srgbClr val="115076"/>
                </a:solidFill>
                <a:ea typeface="Times New Roman" panose="02020603050405020304" pitchFamily="18" charset="0"/>
                <a:cs typeface="Times New Roman" panose="02020603050405020304" pitchFamily="18" charset="0"/>
              </a:rPr>
              <a:t>la muerte y la </a:t>
            </a:r>
            <a:r>
              <a:rPr lang="en-GB" altLang="zh-CN" sz="2200" dirty="0" err="1" bmk="_Hlk71372641">
                <a:solidFill>
                  <a:srgbClr val="115076"/>
                </a:solidFill>
                <a:ea typeface="Times New Roman" panose="02020603050405020304" pitchFamily="18" charset="0"/>
                <a:cs typeface="Times New Roman" panose="02020603050405020304" pitchFamily="18" charset="0"/>
              </a:rPr>
              <a:t>familia</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Murió</a:t>
            </a:r>
            <a:r>
              <a:rPr lang="en-GB" altLang="zh-CN" sz="2200" dirty="0" bmk="_Hlk71372641">
                <a:solidFill>
                  <a:srgbClr val="115076"/>
                </a:solidFill>
                <a:ea typeface="Times New Roman" panose="02020603050405020304" pitchFamily="18" charset="0"/>
                <a:cs typeface="Times New Roman" panose="02020603050405020304" pitchFamily="18" charset="0"/>
              </a:rPr>
              <a:t> </a:t>
            </a:r>
            <a:r>
              <a:rPr lang="en-GB" altLang="zh-CN" sz="2200" dirty="0" err="1" bmk="_Hlk71372641">
                <a:solidFill>
                  <a:srgbClr val="115076"/>
                </a:solidFill>
                <a:ea typeface="Times New Roman" panose="02020603050405020304" pitchFamily="18" charset="0"/>
                <a:cs typeface="Times New Roman" panose="02020603050405020304" pitchFamily="18" charset="0"/>
              </a:rPr>
              <a:t>en</a:t>
            </a:r>
            <a:r>
              <a:rPr lang="en-GB" altLang="zh-CN" sz="2200" dirty="0" bmk="_Hlk71372641">
                <a:solidFill>
                  <a:srgbClr val="115076"/>
                </a:solidFill>
                <a:ea typeface="Times New Roman" panose="02020603050405020304" pitchFamily="18" charset="0"/>
                <a:cs typeface="Times New Roman" panose="02020603050405020304" pitchFamily="18" charset="0"/>
              </a:rPr>
              <a:t> 1936</a:t>
            </a:r>
            <a:r>
              <a:rPr lang="en-GB" altLang="zh-CN" sz="2200" bmk="_Hlk71372641">
                <a:solidFill>
                  <a:srgbClr val="115076"/>
                </a:solidFill>
                <a:ea typeface="Times New Roman" panose="02020603050405020304" pitchFamily="18" charset="0"/>
                <a:cs typeface="Times New Roman" panose="02020603050405020304" pitchFamily="18" charset="0"/>
              </a:rPr>
              <a:t>. </a:t>
            </a:r>
            <a:r>
              <a:rPr lang="en-GB" altLang="zh-CN" sz="2200" bmk="_Hlk71372641">
                <a:solidFill>
                  <a:srgbClr val="115076"/>
                </a:solidFill>
                <a:ea typeface="Times New Roman" panose="02020603050405020304" pitchFamily="18" charset="0"/>
                <a:cs typeface="Times New Roman" panose="02020603050405020304" pitchFamily="18" charset="0"/>
              </a:rPr>
              <a:t>Lo mataron por sus ideas y su sexualidad.</a:t>
            </a:r>
            <a:endParaRPr lang="en-GB" altLang="zh-CN" sz="2200" dirty="0" bmk="_Hlk71372641">
              <a:solidFill>
                <a:srgbClr val="115076"/>
              </a:solidFill>
              <a:ea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E8210507-43E8-A64E-9007-2ED173D58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3449" y="350419"/>
            <a:ext cx="2035569" cy="22341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E86AFBEE-39A8-EA41-92A9-0A483DF3816D}"/>
              </a:ext>
            </a:extLst>
          </p:cNvPr>
          <p:cNvGraphicFramePr>
            <a:graphicFrameLocks noGrp="1"/>
          </p:cNvGraphicFramePr>
          <p:nvPr>
            <p:extLst>
              <p:ext uri="{D42A27DB-BD31-4B8C-83A1-F6EECF244321}">
                <p14:modId xmlns:p14="http://schemas.microsoft.com/office/powerpoint/2010/main" val="766289327"/>
              </p:ext>
            </p:extLst>
          </p:nvPr>
        </p:nvGraphicFramePr>
        <p:xfrm>
          <a:off x="9240253" y="2779963"/>
          <a:ext cx="2880497" cy="3477873"/>
        </p:xfrm>
        <a:graphic>
          <a:graphicData uri="http://schemas.openxmlformats.org/drawingml/2006/table">
            <a:tbl>
              <a:tblPr firstRow="1" firstCol="1" bandRow="1"/>
              <a:tblGrid>
                <a:gridCol w="2358189">
                  <a:extLst>
                    <a:ext uri="{9D8B030D-6E8A-4147-A177-3AD203B41FA5}">
                      <a16:colId xmlns:a16="http://schemas.microsoft.com/office/drawing/2014/main" val="1131586239"/>
                    </a:ext>
                  </a:extLst>
                </a:gridCol>
                <a:gridCol w="522308">
                  <a:extLst>
                    <a:ext uri="{9D8B030D-6E8A-4147-A177-3AD203B41FA5}">
                      <a16:colId xmlns:a16="http://schemas.microsoft.com/office/drawing/2014/main" val="3091107283"/>
                    </a:ext>
                  </a:extLst>
                </a:gridCol>
              </a:tblGrid>
              <a:tr h="714261">
                <a:tc>
                  <a:txBody>
                    <a:bodyPr/>
                    <a:lstStyle/>
                    <a:p>
                      <a:pPr>
                        <a:lnSpc>
                          <a:spcPct val="115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He travelled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to New </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York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291146"/>
                  </a:ext>
                </a:extLst>
              </a:tr>
              <a:tr h="961266">
                <a:tc>
                  <a:txBody>
                    <a:bodyPr/>
                    <a:lstStyle/>
                    <a:p>
                      <a:pPr>
                        <a:lnSpc>
                          <a:spcPct val="115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He published his first book.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001127"/>
                  </a:ext>
                </a:extLst>
              </a:tr>
              <a:tr h="1088085">
                <a:tc>
                  <a:txBody>
                    <a:bodyPr/>
                    <a:lstStyle/>
                    <a:p>
                      <a:pPr>
                        <a:lnSpc>
                          <a:spcPct val="115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He wrote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about love and death.</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5916689"/>
                  </a:ext>
                </a:extLst>
              </a:tr>
              <a:tr h="714261">
                <a:tc>
                  <a:txBody>
                    <a:bodyPr/>
                    <a:lstStyle/>
                    <a:p>
                      <a:pPr>
                        <a:lnSpc>
                          <a:spcPct val="115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He wrote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about </a:t>
                      </a:r>
                      <a:r>
                        <a:rPr lang="en-GB" sz="2000" baseline="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racism</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758164"/>
                  </a:ext>
                </a:extLst>
              </a:tr>
            </a:tbl>
          </a:graphicData>
        </a:graphic>
      </p:graphicFrame>
      <p:sp>
        <p:nvSpPr>
          <p:cNvPr id="23" name="Rectangle 11">
            <a:extLst>
              <a:ext uri="{FF2B5EF4-FFF2-40B4-BE49-F238E27FC236}">
                <a16:creationId xmlns:a16="http://schemas.microsoft.com/office/drawing/2014/main" id="{B53BE5B8-3DCC-B443-A073-187429C020FA}"/>
              </a:ext>
            </a:extLst>
          </p:cNvPr>
          <p:cNvSpPr>
            <a:spLocks noChangeArrowheads="1"/>
          </p:cNvSpPr>
          <p:nvPr/>
        </p:nvSpPr>
        <p:spPr bwMode="auto">
          <a:xfrm>
            <a:off x="6377651" y="581803"/>
            <a:ext cx="36364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altLang="zh-CN" sz="220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*la o</a:t>
            </a:r>
            <a:r>
              <a:rPr kumimoji="0" lang="en-GB" altLang="zh-CN" sz="2200" i="0" u="none" strike="noStrike" cap="none" normalizeH="0" baseline="0">
                <a:ln>
                  <a:noFill/>
                </a:ln>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bra de teatro = play</a:t>
            </a:r>
            <a:endParaRPr kumimoji="0" lang="en-GB" altLang="zh-CN" sz="2200" i="0" u="none" strike="noStrike" cap="none" normalizeH="0" baseline="0" dirty="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B573B17B-C92A-DA42-B0C5-66F7AE2CB1DB}"/>
              </a:ext>
            </a:extLst>
          </p:cNvPr>
          <p:cNvSpPr>
            <a:spLocks noChangeArrowheads="1"/>
          </p:cNvSpPr>
          <p:nvPr/>
        </p:nvSpPr>
        <p:spPr bwMode="auto">
          <a:xfrm>
            <a:off x="11582486" y="3714010"/>
            <a:ext cx="609514" cy="44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altLang="zh-CN" sz="22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1</a:t>
            </a:r>
            <a:endParaRPr kumimoji="0" lang="en-GB" altLang="zh-CN" sz="2200" b="1" i="0" u="none" strike="noStrike" cap="none" normalizeH="0" baseline="0" dirty="0">
              <a:ln>
                <a:noFill/>
              </a:ln>
              <a:solidFill>
                <a:schemeClr val="tx1"/>
              </a:solidFill>
              <a:effectLst/>
              <a:latin typeface="Arial" panose="020B0604020202020204" pitchFamily="34" charset="0"/>
            </a:endParaRPr>
          </a:p>
        </p:txBody>
      </p:sp>
      <p:sp>
        <p:nvSpPr>
          <p:cNvPr id="16" name="Rectangle 11">
            <a:extLst>
              <a:ext uri="{FF2B5EF4-FFF2-40B4-BE49-F238E27FC236}">
                <a16:creationId xmlns:a16="http://schemas.microsoft.com/office/drawing/2014/main" id="{3CEE17FA-8C6B-8949-9F2E-0664FD1C85ED}"/>
              </a:ext>
            </a:extLst>
          </p:cNvPr>
          <p:cNvSpPr>
            <a:spLocks noChangeArrowheads="1"/>
          </p:cNvSpPr>
          <p:nvPr/>
        </p:nvSpPr>
        <p:spPr bwMode="auto">
          <a:xfrm>
            <a:off x="11582486" y="2923016"/>
            <a:ext cx="609514" cy="44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altLang="zh-CN" sz="2200" b="1" dirty="0">
                <a:solidFill>
                  <a:srgbClr val="1F4E79"/>
                </a:solidFill>
                <a:latin typeface="Century Gothic" panose="020B0502020202020204" pitchFamily="34" charset="0"/>
                <a:cs typeface="Times New Roman" panose="02020603050405020304" pitchFamily="18" charset="0"/>
              </a:rPr>
              <a:t>2</a:t>
            </a:r>
            <a:endParaRPr kumimoji="0" lang="en-GB" altLang="zh-CN" sz="2200" b="1" i="0" u="none" strike="noStrike" cap="none" normalizeH="0" baseline="0" dirty="0">
              <a:ln>
                <a:noFill/>
              </a:ln>
              <a:solidFill>
                <a:schemeClr val="tx1"/>
              </a:solidFill>
              <a:effectLst/>
              <a:latin typeface="Arial" panose="020B0604020202020204" pitchFamily="34" charset="0"/>
            </a:endParaRPr>
          </a:p>
        </p:txBody>
      </p:sp>
      <p:sp>
        <p:nvSpPr>
          <p:cNvPr id="17" name="Rectangle 11">
            <a:extLst>
              <a:ext uri="{FF2B5EF4-FFF2-40B4-BE49-F238E27FC236}">
                <a16:creationId xmlns:a16="http://schemas.microsoft.com/office/drawing/2014/main" id="{BDAB0329-6BC0-0B4B-97B0-63E7F5AB8BAB}"/>
              </a:ext>
            </a:extLst>
          </p:cNvPr>
          <p:cNvSpPr>
            <a:spLocks noChangeArrowheads="1"/>
          </p:cNvSpPr>
          <p:nvPr/>
        </p:nvSpPr>
        <p:spPr bwMode="auto">
          <a:xfrm>
            <a:off x="11582486" y="5623827"/>
            <a:ext cx="609514" cy="44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altLang="zh-CN" sz="2200" b="1" dirty="0">
                <a:solidFill>
                  <a:srgbClr val="1F4E79"/>
                </a:solidFill>
                <a:latin typeface="Century Gothic" panose="020B0502020202020204" pitchFamily="34" charset="0"/>
                <a:cs typeface="Times New Roman" panose="02020603050405020304" pitchFamily="18" charset="0"/>
              </a:rPr>
              <a:t>3</a:t>
            </a:r>
            <a:endParaRPr kumimoji="0" lang="en-GB" altLang="zh-CN" sz="2200" b="1" i="0" u="none" strike="noStrike" cap="none" normalizeH="0" baseline="0" dirty="0">
              <a:ln>
                <a:noFill/>
              </a:ln>
              <a:solidFill>
                <a:schemeClr val="tx1"/>
              </a:solidFill>
              <a:effectLst/>
              <a:latin typeface="Arial" panose="020B0604020202020204" pitchFamily="34" charset="0"/>
            </a:endParaRPr>
          </a:p>
        </p:txBody>
      </p:sp>
      <p:sp>
        <p:nvSpPr>
          <p:cNvPr id="18" name="Rectangle 11">
            <a:extLst>
              <a:ext uri="{FF2B5EF4-FFF2-40B4-BE49-F238E27FC236}">
                <a16:creationId xmlns:a16="http://schemas.microsoft.com/office/drawing/2014/main" id="{EAEA7677-A13C-DC4B-8771-063D9E54241D}"/>
              </a:ext>
            </a:extLst>
          </p:cNvPr>
          <p:cNvSpPr>
            <a:spLocks noChangeArrowheads="1"/>
          </p:cNvSpPr>
          <p:nvPr/>
        </p:nvSpPr>
        <p:spPr bwMode="auto">
          <a:xfrm>
            <a:off x="11582486" y="4832833"/>
            <a:ext cx="609514" cy="44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altLang="zh-CN" sz="2200" b="1" dirty="0">
                <a:solidFill>
                  <a:srgbClr val="1F4E79"/>
                </a:solidFill>
                <a:latin typeface="Century Gothic" panose="020B0502020202020204" pitchFamily="34" charset="0"/>
                <a:cs typeface="Times New Roman" panose="02020603050405020304" pitchFamily="18" charset="0"/>
              </a:rPr>
              <a:t>4</a:t>
            </a:r>
            <a:endParaRPr kumimoji="0" lang="en-GB" altLang="zh-CN" sz="22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5569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Section B: Reading comprehension</a:t>
            </a:r>
          </a:p>
        </p:txBody>
      </p:sp>
      <p:sp>
        <p:nvSpPr>
          <p:cNvPr id="14" name="Rounded Rectangular Callout 13">
            <a:extLst>
              <a:ext uri="{FF2B5EF4-FFF2-40B4-BE49-F238E27FC236}">
                <a16:creationId xmlns:a16="http://schemas.microsoft.com/office/drawing/2014/main" id="{4CFAF79E-49F0-45E1-BA70-22C772728E4B}"/>
              </a:ext>
            </a:extLst>
          </p:cNvPr>
          <p:cNvSpPr/>
          <p:nvPr/>
        </p:nvSpPr>
        <p:spPr>
          <a:xfrm>
            <a:off x="7379454" y="1325563"/>
            <a:ext cx="2512186" cy="885045"/>
          </a:xfrm>
          <a:prstGeom prst="wedgeRoundRectCallout">
            <a:avLst>
              <a:gd name="adj1" fmla="val -29"/>
              <a:gd name="adj2" fmla="val 6954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a:t>
            </a:r>
            <a:r>
              <a:rPr lang="en-GB" sz="2000" b="1"/>
              <a:t>one</a:t>
            </a:r>
            <a:r>
              <a:rPr lang="en-GB" sz="2000"/>
              <a:t> mark for each item.</a:t>
            </a:r>
          </a:p>
        </p:txBody>
      </p:sp>
      <p:sp>
        <p:nvSpPr>
          <p:cNvPr id="11" name="Rectangle 11">
            <a:extLst>
              <a:ext uri="{FF2B5EF4-FFF2-40B4-BE49-F238E27FC236}">
                <a16:creationId xmlns:a16="http://schemas.microsoft.com/office/drawing/2014/main" id="{4119C9D9-9DB7-4E56-97B6-A85319640040}"/>
              </a:ext>
            </a:extLst>
          </p:cNvPr>
          <p:cNvSpPr>
            <a:spLocks noChangeArrowheads="1"/>
          </p:cNvSpPr>
          <p:nvPr/>
        </p:nvSpPr>
        <p:spPr bwMode="auto">
          <a:xfrm>
            <a:off x="350691" y="1048730"/>
            <a:ext cx="70086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sz="24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Part B</a:t>
            </a:r>
          </a:p>
          <a:p>
            <a:pPr lvl="0" eaLnBrk="0" fontAlgn="base" hangingPunct="0">
              <a:spcBef>
                <a:spcPct val="0"/>
              </a:spcBef>
              <a:spcAft>
                <a:spcPct val="0"/>
              </a:spcAft>
            </a:pPr>
            <a:r>
              <a:rPr lang="en-GB" sz="24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Put a cross (x)</a:t>
            </a:r>
            <a:r>
              <a:rPr lang="en-GB" sz="24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in the correct column to show whether the statements below are </a:t>
            </a:r>
            <a:r>
              <a:rPr lang="en-GB" sz="24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true (T)</a:t>
            </a:r>
            <a:r>
              <a:rPr lang="en-GB" sz="24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a:t>
            </a:r>
            <a:r>
              <a:rPr lang="en-GB" sz="24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false</a:t>
            </a:r>
            <a:r>
              <a:rPr lang="en-GB" sz="24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a:t>
            </a:r>
            <a:r>
              <a:rPr lang="en-GB" sz="24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(F)</a:t>
            </a:r>
            <a:r>
              <a:rPr lang="en-GB" sz="24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or </a:t>
            </a:r>
            <a:r>
              <a:rPr lang="en-GB" sz="24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not mentioned in the text (NM)</a:t>
            </a:r>
            <a:r>
              <a:rPr lang="en-GB" sz="24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a:t>
            </a:r>
            <a:r>
              <a:rPr lang="en-GB" sz="2400" dirty="0"/>
              <a:t> </a:t>
            </a:r>
            <a:endParaRPr kumimoji="0" lang="en-GB" altLang="zh-CN" sz="2200" i="0" u="none" strike="noStrike" cap="none" normalizeH="0" baseline="0" dirty="0">
              <a:ln>
                <a:noFill/>
              </a:ln>
              <a:solidFill>
                <a:schemeClr val="tx1"/>
              </a:solidFill>
              <a:effectLst/>
              <a:latin typeface="Arial" panose="020B0604020202020204" pitchFamily="34" charset="0"/>
            </a:endParaRPr>
          </a:p>
        </p:txBody>
      </p:sp>
      <p:sp>
        <p:nvSpPr>
          <p:cNvPr id="12" name="Rectangle 21">
            <a:extLst>
              <a:ext uri="{FF2B5EF4-FFF2-40B4-BE49-F238E27FC236}">
                <a16:creationId xmlns:a16="http://schemas.microsoft.com/office/drawing/2014/main" id="{484A43D4-E9F0-42B6-9C77-0B2CEA3BBCDF}"/>
              </a:ext>
            </a:extLst>
          </p:cNvPr>
          <p:cNvSpPr>
            <a:spLocks noChangeArrowheads="1"/>
          </p:cNvSpPr>
          <p:nvPr/>
        </p:nvSpPr>
        <p:spPr bwMode="auto">
          <a:xfrm>
            <a:off x="376224" y="2665701"/>
            <a:ext cx="11591175" cy="24622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en-GB" altLang="zh-CN" sz="2200" bmk="_Hlk71372641">
                <a:solidFill>
                  <a:srgbClr val="115076"/>
                </a:solidFill>
                <a:ea typeface="Times New Roman" panose="02020603050405020304" pitchFamily="18" charset="0"/>
                <a:cs typeface="Times New Roman" panose="02020603050405020304" pitchFamily="18" charset="0"/>
              </a:rPr>
              <a:t>Federico García Lorca nació en Andalucía en 1907.  Cuando era joven, le gustaba escuchar las canciones populares y leer novelas.  Publicó su primer libro de poemas cuando tenía solo diez años.  Más tarde, </a:t>
            </a:r>
            <a:r>
              <a:rPr lang="en-GB" altLang="zh-CN" sz="2200" smtClean="0" bmk="_Hlk71372641">
                <a:solidFill>
                  <a:srgbClr val="115076"/>
                </a:solidFill>
                <a:ea typeface="Times New Roman" panose="02020603050405020304" pitchFamily="18" charset="0"/>
                <a:cs typeface="Times New Roman" panose="02020603050405020304" pitchFamily="18" charset="0"/>
              </a:rPr>
              <a:t>escribió </a:t>
            </a:r>
            <a:r>
              <a:rPr lang="en-GB" altLang="zh-CN" sz="2200" bmk="_Hlk71372641">
                <a:solidFill>
                  <a:srgbClr val="115076"/>
                </a:solidFill>
                <a:ea typeface="Times New Roman" panose="02020603050405020304" pitchFamily="18" charset="0"/>
                <a:cs typeface="Times New Roman" panose="02020603050405020304" pitchFamily="18" charset="0"/>
              </a:rPr>
              <a:t>sobre la discriminación y en 1930, viajó a New York para describir como sufría la gente negra en los Estados Unidos.</a:t>
            </a:r>
          </a:p>
          <a:p>
            <a:pPr lvl="0" eaLnBrk="0" fontAlgn="base" hangingPunct="0">
              <a:spcBef>
                <a:spcPct val="0"/>
              </a:spcBef>
              <a:spcAft>
                <a:spcPct val="0"/>
              </a:spcAft>
            </a:pPr>
            <a:r>
              <a:rPr lang="en-GB" altLang="zh-CN" sz="2200" bmk="_Hlk71372641">
                <a:solidFill>
                  <a:srgbClr val="115076"/>
                </a:solidFill>
                <a:ea typeface="Times New Roman" panose="02020603050405020304" pitchFamily="18" charset="0"/>
                <a:cs typeface="Times New Roman" panose="02020603050405020304" pitchFamily="18" charset="0"/>
              </a:rPr>
              <a:t>Es muy conocido por sus obras de teatro* que mostraban las vidas de la gente ‘normal’ de Andalucía.  Trató temas como el amor, la muerte y la familia.  Murió en 1936. Lo mataron por </a:t>
            </a:r>
            <a:r>
              <a:rPr lang="en-GB" altLang="zh-CN" sz="2200" smtClean="0" bmk="_Hlk71372641">
                <a:solidFill>
                  <a:srgbClr val="115076"/>
                </a:solidFill>
                <a:ea typeface="Times New Roman" panose="02020603050405020304" pitchFamily="18" charset="0"/>
                <a:cs typeface="Times New Roman" panose="02020603050405020304" pitchFamily="18" charset="0"/>
              </a:rPr>
              <a:t>sus ideas y su sexualidad.</a:t>
            </a:r>
            <a:endParaRPr lang="en-GB" altLang="zh-CN" sz="2200" dirty="0" bmk="_Hlk71372641">
              <a:solidFill>
                <a:srgbClr val="115076"/>
              </a:solidFill>
              <a:ea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E8210507-43E8-A64E-9007-2ED173D58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1830" y="486750"/>
            <a:ext cx="2035569" cy="22341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8CC981B0-B7F9-5F40-88E6-964DFE9F8CA4}"/>
              </a:ext>
            </a:extLst>
          </p:cNvPr>
          <p:cNvGraphicFramePr>
            <a:graphicFrameLocks noGrp="1"/>
          </p:cNvGraphicFramePr>
          <p:nvPr>
            <p:extLst>
              <p:ext uri="{D42A27DB-BD31-4B8C-83A1-F6EECF244321}">
                <p14:modId xmlns:p14="http://schemas.microsoft.com/office/powerpoint/2010/main" val="3932989307"/>
              </p:ext>
            </p:extLst>
          </p:nvPr>
        </p:nvGraphicFramePr>
        <p:xfrm>
          <a:off x="376224" y="5175225"/>
          <a:ext cx="7588682" cy="1156716"/>
        </p:xfrm>
        <a:graphic>
          <a:graphicData uri="http://schemas.openxmlformats.org/drawingml/2006/table">
            <a:tbl>
              <a:tblPr firstRow="1" firstCol="1" bandRow="1"/>
              <a:tblGrid>
                <a:gridCol w="5689949">
                  <a:extLst>
                    <a:ext uri="{9D8B030D-6E8A-4147-A177-3AD203B41FA5}">
                      <a16:colId xmlns:a16="http://schemas.microsoft.com/office/drawing/2014/main" val="1202123571"/>
                    </a:ext>
                  </a:extLst>
                </a:gridCol>
                <a:gridCol w="632911">
                  <a:extLst>
                    <a:ext uri="{9D8B030D-6E8A-4147-A177-3AD203B41FA5}">
                      <a16:colId xmlns:a16="http://schemas.microsoft.com/office/drawing/2014/main" val="2751131176"/>
                    </a:ext>
                  </a:extLst>
                </a:gridCol>
                <a:gridCol w="632911">
                  <a:extLst>
                    <a:ext uri="{9D8B030D-6E8A-4147-A177-3AD203B41FA5}">
                      <a16:colId xmlns:a16="http://schemas.microsoft.com/office/drawing/2014/main" val="1833155141"/>
                    </a:ext>
                  </a:extLst>
                </a:gridCol>
                <a:gridCol w="632911">
                  <a:extLst>
                    <a:ext uri="{9D8B030D-6E8A-4147-A177-3AD203B41FA5}">
                      <a16:colId xmlns:a16="http://schemas.microsoft.com/office/drawing/2014/main" val="3891680538"/>
                    </a:ext>
                  </a:extLst>
                </a:gridCol>
              </a:tblGrid>
              <a:tr h="0">
                <a:tc>
                  <a:txBody>
                    <a:bodyPr/>
                    <a:lstStyle/>
                    <a:p>
                      <a:pPr>
                        <a:lnSpc>
                          <a:spcPct val="115000"/>
                        </a:lnSpc>
                        <a:spcAft>
                          <a:spcPts val="800"/>
                        </a:spcAft>
                      </a:pPr>
                      <a:r>
                        <a:rPr lang="en-GB" sz="220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2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2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a:t>
                      </a:r>
                      <a:endParaRPr lang="en-GB" sz="22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2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F</a:t>
                      </a:r>
                      <a:endParaRPr lang="en-GB" sz="22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2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NM</a:t>
                      </a:r>
                      <a:endParaRPr lang="en-GB" sz="22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5284739"/>
                  </a:ext>
                </a:extLst>
              </a:tr>
              <a:tr h="0">
                <a:tc>
                  <a:txBody>
                    <a:bodyPr/>
                    <a:lstStyle/>
                    <a:p>
                      <a:pPr>
                        <a:lnSpc>
                          <a:spcPct val="115000"/>
                        </a:lnSpc>
                        <a:spcAft>
                          <a:spcPts val="800"/>
                        </a:spcAft>
                      </a:pPr>
                      <a:r>
                        <a:rPr lang="en-GB" sz="2200" dirty="0">
                          <a:solidFill>
                            <a:srgbClr val="1F4E79"/>
                          </a:solidFill>
                          <a:effectLst/>
                          <a:latin typeface="Century Gothic" panose="020B0502020202020204" pitchFamily="34" charset="0"/>
                          <a:ea typeface="Times New Roman" panose="02020603050405020304" pitchFamily="18" charset="0"/>
                          <a:cs typeface="Calibri" panose="020F0502020204030204" pitchFamily="34" charset="0"/>
                        </a:rPr>
                        <a:t>Federico wanted to study physics.</a:t>
                      </a:r>
                      <a:endParaRPr lang="en-GB" sz="22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2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2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2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2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2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2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6184755"/>
                  </a:ext>
                </a:extLst>
              </a:tr>
              <a:tr h="0">
                <a:tc>
                  <a:txBody>
                    <a:bodyPr/>
                    <a:lstStyle/>
                    <a:p>
                      <a:pPr>
                        <a:lnSpc>
                          <a:spcPct val="115000"/>
                        </a:lnSpc>
                        <a:spcAft>
                          <a:spcPts val="800"/>
                        </a:spcAft>
                      </a:pPr>
                      <a:r>
                        <a:rPr lang="en-GB" sz="2200" dirty="0">
                          <a:solidFill>
                            <a:srgbClr val="1F4E79"/>
                          </a:solidFill>
                          <a:effectLst/>
                          <a:latin typeface="Century Gothic" panose="020B0502020202020204" pitchFamily="34" charset="0"/>
                          <a:ea typeface="Times New Roman" panose="02020603050405020304" pitchFamily="18" charset="0"/>
                          <a:cs typeface="Calibri" panose="020F0502020204030204" pitchFamily="34" charset="0"/>
                        </a:rPr>
                        <a:t>Federico first </a:t>
                      </a:r>
                      <a:r>
                        <a:rPr lang="en-GB" sz="2200">
                          <a:solidFill>
                            <a:srgbClr val="1F4E79"/>
                          </a:solidFill>
                          <a:effectLst/>
                          <a:latin typeface="Century Gothic" panose="020B0502020202020204" pitchFamily="34" charset="0"/>
                          <a:ea typeface="Times New Roman" panose="02020603050405020304" pitchFamily="18" charset="0"/>
                          <a:cs typeface="Calibri" panose="020F0502020204030204" pitchFamily="34" charset="0"/>
                        </a:rPr>
                        <a:t>book was a novel.</a:t>
                      </a:r>
                      <a:endParaRPr lang="en-GB" sz="22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2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2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2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2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n-GB" sz="22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2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52232"/>
                  </a:ext>
                </a:extLst>
              </a:tr>
            </a:tbl>
          </a:graphicData>
        </a:graphic>
      </p:graphicFrame>
      <p:pic>
        <p:nvPicPr>
          <p:cNvPr id="13" name="Picture 5" descr="http://www.clker.com/cliparts/c/d/d/5/12065738702009504094Arnoud999_Right_or_wrong_4.svg.med.png">
            <a:extLst>
              <a:ext uri="{FF2B5EF4-FFF2-40B4-BE49-F238E27FC236}">
                <a16:creationId xmlns:a16="http://schemas.microsoft.com/office/drawing/2014/main" id="{CEE6DCD0-C6A7-C34B-85C1-476BC86329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3215" y="5455681"/>
            <a:ext cx="381691" cy="4815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http://www.clker.com/cliparts/c/d/d/5/12065738702009504094Arnoud999_Right_or_wrong_4.svg.med.png">
            <a:extLst>
              <a:ext uri="{FF2B5EF4-FFF2-40B4-BE49-F238E27FC236}">
                <a16:creationId xmlns:a16="http://schemas.microsoft.com/office/drawing/2014/main" id="{3F6FDC11-92AF-6D40-86C8-A8D8DBA6D5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4449" y="5746958"/>
            <a:ext cx="381691" cy="48154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1">
            <a:extLst>
              <a:ext uri="{FF2B5EF4-FFF2-40B4-BE49-F238E27FC236}">
                <a16:creationId xmlns:a16="http://schemas.microsoft.com/office/drawing/2014/main" id="{B53BE5B8-3DCC-B443-A073-187429C020FA}"/>
              </a:ext>
            </a:extLst>
          </p:cNvPr>
          <p:cNvSpPr>
            <a:spLocks noChangeArrowheads="1"/>
          </p:cNvSpPr>
          <p:nvPr/>
        </p:nvSpPr>
        <p:spPr bwMode="auto">
          <a:xfrm>
            <a:off x="6377651" y="581803"/>
            <a:ext cx="36364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altLang="zh-CN" sz="220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*la o</a:t>
            </a:r>
            <a:r>
              <a:rPr kumimoji="0" lang="en-GB" altLang="zh-CN" sz="2200" i="0" u="none" strike="noStrike" cap="none" normalizeH="0" baseline="0">
                <a:ln>
                  <a:noFill/>
                </a:ln>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bra de teatro = play</a:t>
            </a:r>
            <a:endParaRPr kumimoji="0" lang="en-GB" altLang="zh-CN" sz="22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015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a:t>
            </a:r>
          </a:p>
        </p:txBody>
      </p:sp>
      <p:sp>
        <p:nvSpPr>
          <p:cNvPr id="14" name="Rounded Rectangular Callout 13">
            <a:extLst>
              <a:ext uri="{FF2B5EF4-FFF2-40B4-BE49-F238E27FC236}">
                <a16:creationId xmlns:a16="http://schemas.microsoft.com/office/drawing/2014/main" id="{4CFAF79E-49F0-45E1-BA70-22C772728E4B}"/>
              </a:ext>
            </a:extLst>
          </p:cNvPr>
          <p:cNvSpPr/>
          <p:nvPr/>
        </p:nvSpPr>
        <p:spPr>
          <a:xfrm>
            <a:off x="6945296" y="488093"/>
            <a:ext cx="4990118" cy="567861"/>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There is </a:t>
            </a:r>
            <a:r>
              <a:rPr lang="en-GB" sz="2000" b="1"/>
              <a:t>one</a:t>
            </a:r>
            <a:r>
              <a:rPr lang="en-GB" sz="2000"/>
              <a:t> mark for each item.</a:t>
            </a:r>
          </a:p>
        </p:txBody>
      </p:sp>
      <p:sp>
        <p:nvSpPr>
          <p:cNvPr id="11" name="Rectangle 2">
            <a:extLst>
              <a:ext uri="{FF2B5EF4-FFF2-40B4-BE49-F238E27FC236}">
                <a16:creationId xmlns:a16="http://schemas.microsoft.com/office/drawing/2014/main" id="{5D89D315-F0EB-4C26-AC43-09746B50298C}"/>
              </a:ext>
            </a:extLst>
          </p:cNvPr>
          <p:cNvSpPr>
            <a:spLocks noChangeArrowheads="1"/>
          </p:cNvSpPr>
          <p:nvPr/>
        </p:nvSpPr>
        <p:spPr bwMode="auto">
          <a:xfrm>
            <a:off x="82286" y="1191663"/>
            <a:ext cx="11240106" cy="115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35438" algn="l"/>
              </a:tabLst>
              <a:defRPr>
                <a:solidFill>
                  <a:schemeClr val="tx1"/>
                </a:solidFill>
                <a:latin typeface="Arial" panose="020B0604020202020204" pitchFamily="34" charset="0"/>
              </a:defRPr>
            </a:lvl1pPr>
            <a:lvl2pPr eaLnBrk="0" fontAlgn="base" hangingPunct="0">
              <a:spcBef>
                <a:spcPct val="0"/>
              </a:spcBef>
              <a:spcAft>
                <a:spcPct val="0"/>
              </a:spcAft>
              <a:tabLst>
                <a:tab pos="4135438" algn="l"/>
              </a:tabLst>
              <a:defRPr>
                <a:solidFill>
                  <a:schemeClr val="tx1"/>
                </a:solidFill>
                <a:latin typeface="Arial" panose="020B0604020202020204" pitchFamily="34" charset="0"/>
              </a:defRPr>
            </a:lvl2pPr>
            <a:lvl3pPr eaLnBrk="0" fontAlgn="base" hangingPunct="0">
              <a:spcBef>
                <a:spcPct val="0"/>
              </a:spcBef>
              <a:spcAft>
                <a:spcPct val="0"/>
              </a:spcAft>
              <a:tabLst>
                <a:tab pos="4135438" algn="l"/>
              </a:tabLst>
              <a:defRPr>
                <a:solidFill>
                  <a:schemeClr val="tx1"/>
                </a:solidFill>
                <a:latin typeface="Arial" panose="020B0604020202020204" pitchFamily="34" charset="0"/>
              </a:defRPr>
            </a:lvl3pPr>
            <a:lvl4pPr eaLnBrk="0" fontAlgn="base" hangingPunct="0">
              <a:spcBef>
                <a:spcPct val="0"/>
              </a:spcBef>
              <a:spcAft>
                <a:spcPct val="0"/>
              </a:spcAft>
              <a:tabLst>
                <a:tab pos="4135438" algn="l"/>
              </a:tabLst>
              <a:defRPr>
                <a:solidFill>
                  <a:schemeClr val="tx1"/>
                </a:solidFill>
                <a:latin typeface="Arial" panose="020B0604020202020204" pitchFamily="34" charset="0"/>
              </a:defRPr>
            </a:lvl4pPr>
            <a:lvl5pPr eaLnBrk="0" fontAlgn="base" hangingPunct="0">
              <a:spcBef>
                <a:spcPct val="0"/>
              </a:spcBef>
              <a:spcAft>
                <a:spcPct val="0"/>
              </a:spcAft>
              <a:tabLst>
                <a:tab pos="4135438" algn="l"/>
              </a:tabLst>
              <a:defRPr>
                <a:solidFill>
                  <a:schemeClr val="tx1"/>
                </a:solidFill>
                <a:latin typeface="Arial" panose="020B0604020202020204" pitchFamily="34" charset="0"/>
              </a:defRPr>
            </a:lvl5pPr>
            <a:lvl6pPr eaLnBrk="0" fontAlgn="base" hangingPunct="0">
              <a:spcBef>
                <a:spcPct val="0"/>
              </a:spcBef>
              <a:spcAft>
                <a:spcPct val="0"/>
              </a:spcAft>
              <a:tabLst>
                <a:tab pos="4135438" algn="l"/>
              </a:tabLst>
              <a:defRPr>
                <a:solidFill>
                  <a:schemeClr val="tx1"/>
                </a:solidFill>
                <a:latin typeface="Arial" panose="020B0604020202020204" pitchFamily="34" charset="0"/>
              </a:defRPr>
            </a:lvl6pPr>
            <a:lvl7pPr eaLnBrk="0" fontAlgn="base" hangingPunct="0">
              <a:spcBef>
                <a:spcPct val="0"/>
              </a:spcBef>
              <a:spcAft>
                <a:spcPct val="0"/>
              </a:spcAft>
              <a:tabLst>
                <a:tab pos="4135438" algn="l"/>
              </a:tabLst>
              <a:defRPr>
                <a:solidFill>
                  <a:schemeClr val="tx1"/>
                </a:solidFill>
                <a:latin typeface="Arial" panose="020B0604020202020204" pitchFamily="34" charset="0"/>
              </a:defRPr>
            </a:lvl7pPr>
            <a:lvl8pPr eaLnBrk="0" fontAlgn="base" hangingPunct="0">
              <a:spcBef>
                <a:spcPct val="0"/>
              </a:spcBef>
              <a:spcAft>
                <a:spcPct val="0"/>
              </a:spcAft>
              <a:tabLst>
                <a:tab pos="4135438" algn="l"/>
              </a:tabLst>
              <a:defRPr>
                <a:solidFill>
                  <a:schemeClr val="tx1"/>
                </a:solidFill>
                <a:latin typeface="Arial" panose="020B0604020202020204" pitchFamily="34" charset="0"/>
              </a:defRPr>
            </a:lvl8pPr>
            <a:lvl9pPr eaLnBrk="0" fontAlgn="base" hangingPunct="0">
              <a:spcBef>
                <a:spcPct val="0"/>
              </a:spcBef>
              <a:spcAft>
                <a:spcPct val="0"/>
              </a:spcAft>
              <a:tabLst>
                <a:tab pos="4135438" algn="l"/>
              </a:tabLst>
              <a:defRPr>
                <a:solidFill>
                  <a:schemeClr val="tx1"/>
                </a:solidFill>
                <a:latin typeface="Arial" panose="020B0604020202020204" pitchFamily="34" charset="0"/>
              </a:defRPr>
            </a:lvl9pPr>
          </a:lstStyle>
          <a:p>
            <a:pPr>
              <a:lnSpc>
                <a:spcPct val="107000"/>
              </a:lnSpc>
              <a:spcAft>
                <a:spcPts val="800"/>
              </a:spcAft>
            </a:pP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PART A</a:t>
            </a:r>
            <a:endPar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Read </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Lucía’s article for the school paper.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Fill the blanks</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with a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sensible word </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that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starts with the given letter.</a:t>
            </a:r>
            <a:endPar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2" name="Text Box 2">
            <a:extLst>
              <a:ext uri="{FF2B5EF4-FFF2-40B4-BE49-F238E27FC236}">
                <a16:creationId xmlns:a16="http://schemas.microsoft.com/office/drawing/2014/main" id="{B424D61B-B0E9-4294-A5C5-F04ECD6C7061}"/>
              </a:ext>
            </a:extLst>
          </p:cNvPr>
          <p:cNvSpPr txBox="1">
            <a:spLocks noChangeArrowheads="1"/>
          </p:cNvSpPr>
          <p:nvPr/>
        </p:nvSpPr>
        <p:spPr bwMode="auto">
          <a:xfrm>
            <a:off x="82286" y="2348903"/>
            <a:ext cx="11584461" cy="4026565"/>
          </a:xfrm>
          <a:prstGeom prst="rect">
            <a:avLst/>
          </a:prstGeom>
          <a:solidFill>
            <a:srgbClr val="FFFFFF"/>
          </a:solidFill>
          <a:ln w="9525">
            <a:solidFill>
              <a:srgbClr val="2E74B5"/>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zh-CN" sz="2200" b="1" i="0" u="none" strike="noStrike" cap="none" normalizeH="0" baseline="0" dirty="0"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NUESTRO PLANETA, NUESTRO FUTURO</a:t>
            </a:r>
            <a:endParaRPr lang="de-DE" altLang="zh-CN" sz="2200" b="1"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eaLnBrk="0" fontAlgn="base" hangingPunct="0">
              <a:lnSpc>
                <a:spcPct val="150000"/>
              </a:lnSpc>
              <a:spcBef>
                <a:spcPct val="0"/>
              </a:spcBef>
              <a:spcAft>
                <a:spcPct val="0"/>
              </a:spcAft>
            </a:pPr>
            <a:r>
              <a:rPr kumimoji="0" lang="de-DE" altLang="zh-CN" sz="2200" i="0" u="none" strike="noStrike" cap="none" normalizeH="0" baseline="0" dirty="0" err="1"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Ayer</a:t>
            </a:r>
            <a:r>
              <a:rPr kumimoji="0" lang="de-DE" altLang="zh-CN" sz="2200" i="0" u="none" strike="noStrike" cap="none" normalizeH="0" baseline="0" dirty="0"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de-DE" altLang="zh-CN" sz="2200" i="0" u="none" strike="noStrike" cap="none" normalizeH="0" baseline="0" dirty="0" err="1"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t>
            </a:r>
            <a:r>
              <a:rPr kumimoji="0" lang="de-DE" altLang="zh-CN" sz="2200" i="0" u="none" strike="noStrike" cap="none" normalizeH="0" baseline="0" dirty="0"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de-DE" altLang="zh-CN" sz="2200" i="0" u="none" strike="noStrike" cap="none" normalizeH="0" baseline="0" dirty="0" err="1"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grupo</a:t>
            </a:r>
            <a:r>
              <a:rPr kumimoji="0" lang="de-DE" altLang="zh-CN" sz="2200" i="0" u="none" strike="noStrike" cap="none" normalizeH="0" baseline="0" dirty="0"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de c__________ </a:t>
            </a:r>
            <a:r>
              <a:rPr kumimoji="0" lang="de-DE" altLang="zh-CN" sz="2200" i="0" u="none" strike="noStrike" cap="none" normalizeH="0" baseline="0" dirty="0" err="1"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estudiantes</a:t>
            </a:r>
            <a:r>
              <a:rPr kumimoji="0" lang="de-DE" altLang="zh-CN" sz="2200" i="0" u="none" strike="noStrike" cap="none" normalizeH="0" baseline="0" dirty="0"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de </a:t>
            </a:r>
            <a:r>
              <a:rPr kumimoji="0" lang="de-DE" altLang="zh-CN" sz="2200" i="0" u="none" strike="noStrike" cap="none" normalizeH="0" baseline="0" dirty="0" err="1"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nuestra</a:t>
            </a:r>
            <a:r>
              <a:rPr kumimoji="0" lang="de-DE" altLang="zh-CN" sz="2200" i="0" u="none" strike="noStrike" cap="none" normalizeH="0" baseline="0" dirty="0"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de-DE" altLang="zh-CN" sz="2200" i="0" u="none" strike="noStrike" cap="none" normalizeH="0" baseline="0" dirty="0" err="1"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escuela</a:t>
            </a:r>
            <a:r>
              <a:rPr kumimoji="0" lang="de-DE" altLang="zh-CN" sz="2200" i="0" u="none" strike="noStrike" cap="none" normalizeH="0" baseline="0" dirty="0"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de-DE" altLang="zh-CN" sz="2200" i="0" u="none" strike="noStrike" cap="none" normalizeH="0" baseline="0" dirty="0" err="1"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hizo</a:t>
            </a:r>
            <a:r>
              <a:rPr kumimoji="0" lang="de-DE" altLang="zh-CN" sz="2200" i="0" u="none" strike="noStrike" cap="none" normalizeH="0" baseline="0" dirty="0"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de-DE" altLang="zh-CN" sz="2200" i="0" u="none" strike="noStrike" cap="none" normalizeH="0" baseline="0" dirty="0" err="1" bmk="_Hlk71294544">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a</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manifestación</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en </a:t>
            </a:r>
            <a:r>
              <a:rPr lang="de-DE" altLang="zh-CN" sz="22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la ciudad.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El</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grupo</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c________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desde</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el</a:t>
            </a:r>
            <a:r>
              <a:rPr lang="de-DE" altLang="zh-CN" sz="22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castillo y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llegó</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al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centro</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 las dos de </a:t>
            </a:r>
            <a:r>
              <a:rPr lang="de-DE" altLang="zh-CN" sz="22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la t________ .  </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Sofía García es la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chica</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que</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organizó</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el</a:t>
            </a:r>
            <a:r>
              <a:rPr lang="de-DE" altLang="zh-CN" sz="22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día. Ella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quiere</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ver</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más</a:t>
            </a:r>
            <a:r>
              <a:rPr lang="de-DE" altLang="zh-CN" sz="22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acción:  “nuestro gobierno debe </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p_________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el</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medioambiente</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prohibir</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el</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uso</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de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bolsas</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de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plástico</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y</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resolver</a:t>
            </a:r>
            <a:r>
              <a:rPr lang="de-DE" altLang="zh-CN" sz="22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problemas g</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________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como</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la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cantidad</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de </a:t>
            </a:r>
            <a:r>
              <a:rPr lang="de-DE" altLang="zh-CN" sz="220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basura</a:t>
            </a:r>
            <a:r>
              <a:rPr lang="de-DE" altLang="zh-CN" sz="22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en la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playa</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cada</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fin</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de semana. En </a:t>
            </a:r>
            <a:r>
              <a:rPr lang="de-DE" altLang="zh-CN" sz="2200" dirty="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este</a:t>
            </a:r>
            <a:r>
              <a:rPr lang="de-DE" altLang="zh-CN" sz="2200" dirty="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de-DE" altLang="zh-CN" sz="2200" err="1"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momento</a:t>
            </a:r>
            <a:r>
              <a:rPr lang="de-DE" altLang="zh-CN" sz="22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 el futuro me  d________ miedo.</a:t>
            </a:r>
            <a:r>
              <a:rPr lang="de-DE" altLang="zh-CN" sz="2000" bmk="_Hlk71294544">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altLang="zh-CN" sz="2000" dirty="0"/>
          </a:p>
        </p:txBody>
      </p:sp>
      <p:sp>
        <p:nvSpPr>
          <p:cNvPr id="6" name="TextBox 5">
            <a:extLst>
              <a:ext uri="{FF2B5EF4-FFF2-40B4-BE49-F238E27FC236}">
                <a16:creationId xmlns:a16="http://schemas.microsoft.com/office/drawing/2014/main" id="{59DAADFF-87F7-4367-B627-D17CD15948B1}"/>
              </a:ext>
            </a:extLst>
          </p:cNvPr>
          <p:cNvSpPr txBox="1"/>
          <p:nvPr/>
        </p:nvSpPr>
        <p:spPr>
          <a:xfrm>
            <a:off x="2618441" y="2941356"/>
            <a:ext cx="1641042" cy="430887"/>
          </a:xfrm>
          <a:prstGeom prst="rect">
            <a:avLst/>
          </a:prstGeom>
          <a:solidFill>
            <a:schemeClr val="bg1"/>
          </a:solidFill>
        </p:spPr>
        <p:txBody>
          <a:bodyPr wrap="square" rtlCol="0">
            <a:spAutoFit/>
          </a:bodyPr>
          <a:lstStyle/>
          <a:p>
            <a:pPr algn="ctr"/>
            <a:r>
              <a:rPr lang="en-GB" sz="2200" b="1" dirty="0" err="1">
                <a:solidFill>
                  <a:schemeClr val="accent5">
                    <a:lumMod val="50000"/>
                  </a:schemeClr>
                </a:solidFill>
              </a:rPr>
              <a:t>cien</a:t>
            </a:r>
            <a:endParaRPr lang="en-GB" sz="2200" b="1" dirty="0">
              <a:solidFill>
                <a:schemeClr val="accent5">
                  <a:lumMod val="50000"/>
                </a:schemeClr>
              </a:solidFill>
            </a:endParaRPr>
          </a:p>
        </p:txBody>
      </p:sp>
      <p:sp>
        <p:nvSpPr>
          <p:cNvPr id="7" name="TextBox 6">
            <a:extLst>
              <a:ext uri="{FF2B5EF4-FFF2-40B4-BE49-F238E27FC236}">
                <a16:creationId xmlns:a16="http://schemas.microsoft.com/office/drawing/2014/main" id="{8B340084-00DC-4DCB-9249-54FDB90EDC0B}"/>
              </a:ext>
            </a:extLst>
          </p:cNvPr>
          <p:cNvSpPr txBox="1"/>
          <p:nvPr/>
        </p:nvSpPr>
        <p:spPr>
          <a:xfrm>
            <a:off x="1886674" y="3935125"/>
            <a:ext cx="1307940" cy="430887"/>
          </a:xfrm>
          <a:prstGeom prst="rect">
            <a:avLst/>
          </a:prstGeom>
          <a:solidFill>
            <a:schemeClr val="bg1"/>
          </a:solidFill>
        </p:spPr>
        <p:txBody>
          <a:bodyPr wrap="square" rtlCol="0">
            <a:spAutoFit/>
          </a:bodyPr>
          <a:lstStyle/>
          <a:p>
            <a:pPr algn="ctr"/>
            <a:r>
              <a:rPr lang="en-GB" sz="2200" b="1">
                <a:solidFill>
                  <a:schemeClr val="accent5">
                    <a:lumMod val="50000"/>
                  </a:schemeClr>
                </a:solidFill>
              </a:rPr>
              <a:t>tarde</a:t>
            </a:r>
            <a:endParaRPr lang="en-GB" sz="2200" b="1" dirty="0">
              <a:solidFill>
                <a:schemeClr val="accent5">
                  <a:lumMod val="50000"/>
                </a:schemeClr>
              </a:solidFill>
            </a:endParaRPr>
          </a:p>
        </p:txBody>
      </p:sp>
      <p:sp>
        <p:nvSpPr>
          <p:cNvPr id="13" name="TextBox 12">
            <a:extLst>
              <a:ext uri="{FF2B5EF4-FFF2-40B4-BE49-F238E27FC236}">
                <a16:creationId xmlns:a16="http://schemas.microsoft.com/office/drawing/2014/main" id="{8B340084-00DC-4DCB-9249-54FDB90EDC0B}"/>
              </a:ext>
            </a:extLst>
          </p:cNvPr>
          <p:cNvSpPr txBox="1"/>
          <p:nvPr/>
        </p:nvSpPr>
        <p:spPr>
          <a:xfrm>
            <a:off x="5266481" y="3434274"/>
            <a:ext cx="1382675" cy="430887"/>
          </a:xfrm>
          <a:prstGeom prst="rect">
            <a:avLst/>
          </a:prstGeom>
          <a:solidFill>
            <a:schemeClr val="bg1"/>
          </a:solidFill>
        </p:spPr>
        <p:txBody>
          <a:bodyPr wrap="square" rtlCol="0">
            <a:spAutoFit/>
          </a:bodyPr>
          <a:lstStyle/>
          <a:p>
            <a:pPr algn="ctr"/>
            <a:r>
              <a:rPr lang="en-GB" sz="2200" b="1" dirty="0" err="1">
                <a:solidFill>
                  <a:schemeClr val="accent5">
                    <a:lumMod val="50000"/>
                  </a:schemeClr>
                </a:solidFill>
              </a:rPr>
              <a:t>caminó</a:t>
            </a:r>
            <a:endParaRPr lang="en-GB" sz="2200" b="1" dirty="0">
              <a:solidFill>
                <a:schemeClr val="accent5">
                  <a:lumMod val="50000"/>
                </a:schemeClr>
              </a:solidFill>
            </a:endParaRPr>
          </a:p>
        </p:txBody>
      </p:sp>
      <p:sp>
        <p:nvSpPr>
          <p:cNvPr id="15" name="TextBox 14">
            <a:extLst>
              <a:ext uri="{FF2B5EF4-FFF2-40B4-BE49-F238E27FC236}">
                <a16:creationId xmlns:a16="http://schemas.microsoft.com/office/drawing/2014/main" id="{2B91CF44-B900-F04D-BD81-3B32F2647461}"/>
              </a:ext>
            </a:extLst>
          </p:cNvPr>
          <p:cNvSpPr txBox="1"/>
          <p:nvPr/>
        </p:nvSpPr>
        <p:spPr>
          <a:xfrm>
            <a:off x="5358514" y="4457614"/>
            <a:ext cx="1482124" cy="430887"/>
          </a:xfrm>
          <a:prstGeom prst="rect">
            <a:avLst/>
          </a:prstGeom>
          <a:solidFill>
            <a:schemeClr val="bg1"/>
          </a:solidFill>
        </p:spPr>
        <p:txBody>
          <a:bodyPr wrap="square" rtlCol="0">
            <a:spAutoFit/>
          </a:bodyPr>
          <a:lstStyle/>
          <a:p>
            <a:pPr algn="ctr"/>
            <a:r>
              <a:rPr lang="en-GB" sz="2200" b="1" dirty="0" err="1">
                <a:solidFill>
                  <a:schemeClr val="accent5">
                    <a:lumMod val="50000"/>
                  </a:schemeClr>
                </a:solidFill>
              </a:rPr>
              <a:t>proteger</a:t>
            </a:r>
            <a:endParaRPr lang="en-GB" sz="2200" b="1" dirty="0">
              <a:solidFill>
                <a:schemeClr val="accent5">
                  <a:lumMod val="50000"/>
                </a:schemeClr>
              </a:solidFill>
            </a:endParaRPr>
          </a:p>
        </p:txBody>
      </p:sp>
      <p:sp>
        <p:nvSpPr>
          <p:cNvPr id="17" name="TextBox 16">
            <a:extLst>
              <a:ext uri="{FF2B5EF4-FFF2-40B4-BE49-F238E27FC236}">
                <a16:creationId xmlns:a16="http://schemas.microsoft.com/office/drawing/2014/main" id="{ACD17DB1-84A8-2A4C-9D3A-90A3071A41BE}"/>
              </a:ext>
            </a:extLst>
          </p:cNvPr>
          <p:cNvSpPr txBox="1"/>
          <p:nvPr/>
        </p:nvSpPr>
        <p:spPr>
          <a:xfrm>
            <a:off x="5945391" y="4942666"/>
            <a:ext cx="1358234" cy="430887"/>
          </a:xfrm>
          <a:prstGeom prst="rect">
            <a:avLst/>
          </a:prstGeom>
          <a:solidFill>
            <a:schemeClr val="bg1"/>
          </a:solidFill>
        </p:spPr>
        <p:txBody>
          <a:bodyPr wrap="square" rtlCol="0">
            <a:spAutoFit/>
          </a:bodyPr>
          <a:lstStyle/>
          <a:p>
            <a:pPr algn="ctr"/>
            <a:r>
              <a:rPr lang="en-GB" sz="2200" b="1" dirty="0">
                <a:solidFill>
                  <a:schemeClr val="accent5">
                    <a:lumMod val="50000"/>
                  </a:schemeClr>
                </a:solidFill>
              </a:rPr>
              <a:t>graves</a:t>
            </a:r>
          </a:p>
        </p:txBody>
      </p:sp>
      <p:sp>
        <p:nvSpPr>
          <p:cNvPr id="18" name="TextBox 17">
            <a:extLst>
              <a:ext uri="{FF2B5EF4-FFF2-40B4-BE49-F238E27FC236}">
                <a16:creationId xmlns:a16="http://schemas.microsoft.com/office/drawing/2014/main" id="{70D20F25-8939-C547-8505-2D17912C3656}"/>
              </a:ext>
            </a:extLst>
          </p:cNvPr>
          <p:cNvSpPr txBox="1"/>
          <p:nvPr/>
        </p:nvSpPr>
        <p:spPr>
          <a:xfrm>
            <a:off x="8872628" y="5480343"/>
            <a:ext cx="1417266" cy="430887"/>
          </a:xfrm>
          <a:prstGeom prst="rect">
            <a:avLst/>
          </a:prstGeom>
          <a:solidFill>
            <a:schemeClr val="bg1"/>
          </a:solidFill>
        </p:spPr>
        <p:txBody>
          <a:bodyPr wrap="square" rtlCol="0">
            <a:spAutoFit/>
          </a:bodyPr>
          <a:lstStyle/>
          <a:p>
            <a:pPr algn="ctr"/>
            <a:r>
              <a:rPr lang="en-GB" sz="2200" b="1">
                <a:solidFill>
                  <a:schemeClr val="accent5">
                    <a:lumMod val="50000"/>
                  </a:schemeClr>
                </a:solidFill>
              </a:rPr>
              <a:t>da</a:t>
            </a:r>
            <a:endParaRPr lang="en-GB" sz="2200" b="1" dirty="0">
              <a:solidFill>
                <a:schemeClr val="accent5">
                  <a:lumMod val="50000"/>
                </a:schemeClr>
              </a:solidFill>
            </a:endParaRPr>
          </a:p>
        </p:txBody>
      </p:sp>
    </p:spTree>
    <p:extLst>
      <p:ext uri="{BB962C8B-B14F-4D97-AF65-F5344CB8AC3E}">
        <p14:creationId xmlns:p14="http://schemas.microsoft.com/office/powerpoint/2010/main" val="6080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7" grpId="0" animBg="1"/>
      <p:bldP spid="13" grpId="0" animBg="1"/>
      <p:bldP spid="15"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C: Writing</a:t>
            </a:r>
          </a:p>
        </p:txBody>
      </p:sp>
      <p:sp>
        <p:nvSpPr>
          <p:cNvPr id="11" name="Rectangle 2">
            <a:extLst>
              <a:ext uri="{FF2B5EF4-FFF2-40B4-BE49-F238E27FC236}">
                <a16:creationId xmlns:a16="http://schemas.microsoft.com/office/drawing/2014/main" id="{5D89D315-F0EB-4C26-AC43-09746B50298C}"/>
              </a:ext>
            </a:extLst>
          </p:cNvPr>
          <p:cNvSpPr>
            <a:spLocks noChangeArrowheads="1"/>
          </p:cNvSpPr>
          <p:nvPr/>
        </p:nvSpPr>
        <p:spPr bwMode="auto">
          <a:xfrm>
            <a:off x="368967" y="1134344"/>
            <a:ext cx="11240106" cy="251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35438" algn="l"/>
              </a:tabLst>
              <a:defRPr>
                <a:solidFill>
                  <a:schemeClr val="tx1"/>
                </a:solidFill>
                <a:latin typeface="Arial" panose="020B0604020202020204" pitchFamily="34" charset="0"/>
              </a:defRPr>
            </a:lvl1pPr>
            <a:lvl2pPr eaLnBrk="0" fontAlgn="base" hangingPunct="0">
              <a:spcBef>
                <a:spcPct val="0"/>
              </a:spcBef>
              <a:spcAft>
                <a:spcPct val="0"/>
              </a:spcAft>
              <a:tabLst>
                <a:tab pos="4135438" algn="l"/>
              </a:tabLst>
              <a:defRPr>
                <a:solidFill>
                  <a:schemeClr val="tx1"/>
                </a:solidFill>
                <a:latin typeface="Arial" panose="020B0604020202020204" pitchFamily="34" charset="0"/>
              </a:defRPr>
            </a:lvl2pPr>
            <a:lvl3pPr eaLnBrk="0" fontAlgn="base" hangingPunct="0">
              <a:spcBef>
                <a:spcPct val="0"/>
              </a:spcBef>
              <a:spcAft>
                <a:spcPct val="0"/>
              </a:spcAft>
              <a:tabLst>
                <a:tab pos="4135438" algn="l"/>
              </a:tabLst>
              <a:defRPr>
                <a:solidFill>
                  <a:schemeClr val="tx1"/>
                </a:solidFill>
                <a:latin typeface="Arial" panose="020B0604020202020204" pitchFamily="34" charset="0"/>
              </a:defRPr>
            </a:lvl3pPr>
            <a:lvl4pPr eaLnBrk="0" fontAlgn="base" hangingPunct="0">
              <a:spcBef>
                <a:spcPct val="0"/>
              </a:spcBef>
              <a:spcAft>
                <a:spcPct val="0"/>
              </a:spcAft>
              <a:tabLst>
                <a:tab pos="4135438" algn="l"/>
              </a:tabLst>
              <a:defRPr>
                <a:solidFill>
                  <a:schemeClr val="tx1"/>
                </a:solidFill>
                <a:latin typeface="Arial" panose="020B0604020202020204" pitchFamily="34" charset="0"/>
              </a:defRPr>
            </a:lvl4pPr>
            <a:lvl5pPr eaLnBrk="0" fontAlgn="base" hangingPunct="0">
              <a:spcBef>
                <a:spcPct val="0"/>
              </a:spcBef>
              <a:spcAft>
                <a:spcPct val="0"/>
              </a:spcAft>
              <a:tabLst>
                <a:tab pos="4135438" algn="l"/>
              </a:tabLst>
              <a:defRPr>
                <a:solidFill>
                  <a:schemeClr val="tx1"/>
                </a:solidFill>
                <a:latin typeface="Arial" panose="020B0604020202020204" pitchFamily="34" charset="0"/>
              </a:defRPr>
            </a:lvl5pPr>
            <a:lvl6pPr eaLnBrk="0" fontAlgn="base" hangingPunct="0">
              <a:spcBef>
                <a:spcPct val="0"/>
              </a:spcBef>
              <a:spcAft>
                <a:spcPct val="0"/>
              </a:spcAft>
              <a:tabLst>
                <a:tab pos="4135438" algn="l"/>
              </a:tabLst>
              <a:defRPr>
                <a:solidFill>
                  <a:schemeClr val="tx1"/>
                </a:solidFill>
                <a:latin typeface="Arial" panose="020B0604020202020204" pitchFamily="34" charset="0"/>
              </a:defRPr>
            </a:lvl6pPr>
            <a:lvl7pPr eaLnBrk="0" fontAlgn="base" hangingPunct="0">
              <a:spcBef>
                <a:spcPct val="0"/>
              </a:spcBef>
              <a:spcAft>
                <a:spcPct val="0"/>
              </a:spcAft>
              <a:tabLst>
                <a:tab pos="4135438" algn="l"/>
              </a:tabLst>
              <a:defRPr>
                <a:solidFill>
                  <a:schemeClr val="tx1"/>
                </a:solidFill>
                <a:latin typeface="Arial" panose="020B0604020202020204" pitchFamily="34" charset="0"/>
              </a:defRPr>
            </a:lvl7pPr>
            <a:lvl8pPr eaLnBrk="0" fontAlgn="base" hangingPunct="0">
              <a:spcBef>
                <a:spcPct val="0"/>
              </a:spcBef>
              <a:spcAft>
                <a:spcPct val="0"/>
              </a:spcAft>
              <a:tabLst>
                <a:tab pos="4135438" algn="l"/>
              </a:tabLst>
              <a:defRPr>
                <a:solidFill>
                  <a:schemeClr val="tx1"/>
                </a:solidFill>
                <a:latin typeface="Arial" panose="020B0604020202020204" pitchFamily="34" charset="0"/>
              </a:defRPr>
            </a:lvl8pPr>
            <a:lvl9pPr eaLnBrk="0" fontAlgn="base" hangingPunct="0">
              <a:spcBef>
                <a:spcPct val="0"/>
              </a:spcBef>
              <a:spcAft>
                <a:spcPct val="0"/>
              </a:spcAft>
              <a:tabLst>
                <a:tab pos="4135438" algn="l"/>
              </a:tabLst>
              <a:defRPr>
                <a:solidFill>
                  <a:schemeClr val="tx1"/>
                </a:solidFill>
                <a:latin typeface="Arial" panose="020B0604020202020204" pitchFamily="34" charset="0"/>
              </a:defRPr>
            </a:lvl9pPr>
          </a:lstStyle>
          <a:p>
            <a:r>
              <a:rPr lang="en-GB" sz="2000" b="1" dirty="0">
                <a:solidFill>
                  <a:srgbClr val="115076"/>
                </a:solidFill>
                <a:latin typeface="Century Gothic" panose="020B0502020202020204" pitchFamily="34" charset="0"/>
              </a:rPr>
              <a:t>PART B</a:t>
            </a:r>
          </a:p>
          <a:p>
            <a:pPr>
              <a:lnSpc>
                <a:spcPct val="107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What happened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last year?</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What will happen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next year? </a:t>
            </a:r>
            <a:endPar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Write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between one and three sentences</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in Spanish for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each picture</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Write your sentences in the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blank box on the right. </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Use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all</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of the Spanish words</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under the boxes. </a:t>
            </a:r>
          </a:p>
          <a:p>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Try to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show that you know what the words</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mean by writing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full </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sentences that make sense. Remember that you will need to change the form of some of the words. You can use your imagination if you like! </a:t>
            </a:r>
            <a:endParaRPr lang="en-GB" sz="2000" dirty="0">
              <a:solidFill>
                <a:srgbClr val="115076"/>
              </a:solidFill>
              <a:latin typeface="Century Gothic" panose="020B0502020202020204" pitchFamily="34" charset="0"/>
            </a:endParaRPr>
          </a:p>
        </p:txBody>
      </p:sp>
      <p:sp>
        <p:nvSpPr>
          <p:cNvPr id="13" name="Rounded Rectangular Callout 13">
            <a:extLst>
              <a:ext uri="{FF2B5EF4-FFF2-40B4-BE49-F238E27FC236}">
                <a16:creationId xmlns:a16="http://schemas.microsoft.com/office/drawing/2014/main" id="{7A4A6516-169E-4570-B0D6-413572B93FAD}"/>
              </a:ext>
            </a:extLst>
          </p:cNvPr>
          <p:cNvSpPr/>
          <p:nvPr/>
        </p:nvSpPr>
        <p:spPr>
          <a:xfrm>
            <a:off x="6731442" y="231235"/>
            <a:ext cx="5115565" cy="1061954"/>
          </a:xfrm>
          <a:prstGeom prst="wedgeRoundRectCallout">
            <a:avLst>
              <a:gd name="adj1" fmla="val 21061"/>
              <a:gd name="adj2" fmla="val 67037"/>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1 </a:t>
            </a:r>
            <a:r>
              <a:rPr lang="en-GB"/>
              <a:t>mark for each word. A mark is given for the use of a word where its meaning is fully and accurately communicated.</a:t>
            </a:r>
          </a:p>
        </p:txBody>
      </p:sp>
      <p:graphicFrame>
        <p:nvGraphicFramePr>
          <p:cNvPr id="16" name="Table 15">
            <a:extLst>
              <a:ext uri="{FF2B5EF4-FFF2-40B4-BE49-F238E27FC236}">
                <a16:creationId xmlns:a16="http://schemas.microsoft.com/office/drawing/2014/main" id="{84F31642-9A20-4235-A0C8-0B695F635995}"/>
              </a:ext>
            </a:extLst>
          </p:cNvPr>
          <p:cNvGraphicFramePr>
            <a:graphicFrameLocks noGrp="1"/>
          </p:cNvGraphicFramePr>
          <p:nvPr>
            <p:extLst>
              <p:ext uri="{D42A27DB-BD31-4B8C-83A1-F6EECF244321}">
                <p14:modId xmlns:p14="http://schemas.microsoft.com/office/powerpoint/2010/main" val="1297674079"/>
              </p:ext>
            </p:extLst>
          </p:nvPr>
        </p:nvGraphicFramePr>
        <p:xfrm>
          <a:off x="368967" y="3709805"/>
          <a:ext cx="5646822" cy="2610607"/>
        </p:xfrm>
        <a:graphic>
          <a:graphicData uri="http://schemas.openxmlformats.org/drawingml/2006/table">
            <a:tbl>
              <a:tblPr firstRow="1" firstCol="1" bandRow="1">
                <a:tableStyleId>{5C22544A-7EE6-4342-B048-85BDC9FD1C3A}</a:tableStyleId>
              </a:tblPr>
              <a:tblGrid>
                <a:gridCol w="2823411">
                  <a:extLst>
                    <a:ext uri="{9D8B030D-6E8A-4147-A177-3AD203B41FA5}">
                      <a16:colId xmlns:a16="http://schemas.microsoft.com/office/drawing/2014/main" val="1225968351"/>
                    </a:ext>
                  </a:extLst>
                </a:gridCol>
                <a:gridCol w="2823411">
                  <a:extLst>
                    <a:ext uri="{9D8B030D-6E8A-4147-A177-3AD203B41FA5}">
                      <a16:colId xmlns:a16="http://schemas.microsoft.com/office/drawing/2014/main" val="3638162984"/>
                    </a:ext>
                  </a:extLst>
                </a:gridCol>
              </a:tblGrid>
              <a:tr h="353817">
                <a:tc gridSpan="2">
                  <a:txBody>
                    <a:bodyPr/>
                    <a:lstStyle/>
                    <a:p>
                      <a:pPr algn="ctr">
                        <a:lnSpc>
                          <a:spcPct val="107000"/>
                        </a:lnSpc>
                        <a:spcAft>
                          <a:spcPts val="0"/>
                        </a:spcAft>
                      </a:pPr>
                      <a:r>
                        <a:rPr lang="en-GB" sz="2000" dirty="0">
                          <a:solidFill>
                            <a:srgbClr val="115076"/>
                          </a:solidFill>
                          <a:effectLst/>
                        </a:rPr>
                        <a:t>Last year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580938077"/>
                  </a:ext>
                </a:extLst>
              </a:tr>
              <a:tr h="2193248">
                <a:tc>
                  <a:txBody>
                    <a:bodyPr/>
                    <a:lstStyle/>
                    <a:p>
                      <a:pPr>
                        <a:lnSpc>
                          <a:spcPct val="107000"/>
                        </a:lnSpc>
                        <a:spcAft>
                          <a:spcPts val="0"/>
                        </a:spcAft>
                      </a:pPr>
                      <a:r>
                        <a:rPr lang="de-DE" sz="2000" dirty="0">
                          <a:solidFill>
                            <a:srgbClr val="115076"/>
                          </a:solidFill>
                          <a:effectLst/>
                        </a:rPr>
                        <a:t> </a:t>
                      </a:r>
                      <a:endParaRPr lang="en-GB" sz="2000" dirty="0">
                        <a:solidFill>
                          <a:srgbClr val="115076"/>
                        </a:solidFill>
                        <a:effectLst/>
                      </a:endParaRPr>
                    </a:p>
                    <a:p>
                      <a:pPr>
                        <a:lnSpc>
                          <a:spcPct val="107000"/>
                        </a:lnSpc>
                        <a:spcAft>
                          <a:spcPts val="0"/>
                        </a:spcAft>
                      </a:pPr>
                      <a:r>
                        <a:rPr lang="de-DE" sz="2000" dirty="0">
                          <a:solidFill>
                            <a:srgbClr val="115076"/>
                          </a:solidFill>
                          <a:effectLst/>
                        </a:rPr>
                        <a:t> </a:t>
                      </a:r>
                      <a:endParaRPr lang="en-GB" sz="2000" dirty="0">
                        <a:solidFill>
                          <a:srgbClr val="115076"/>
                        </a:solidFill>
                        <a:effectLst/>
                      </a:endParaRPr>
                    </a:p>
                    <a:p>
                      <a:pPr>
                        <a:lnSpc>
                          <a:spcPct val="107000"/>
                        </a:lnSpc>
                        <a:spcAft>
                          <a:spcPts val="0"/>
                        </a:spcAft>
                      </a:pPr>
                      <a:r>
                        <a:rPr lang="de-DE" sz="2000" dirty="0">
                          <a:solidFill>
                            <a:srgbClr val="115076"/>
                          </a:solidFill>
                          <a:effectLst/>
                        </a:rPr>
                        <a:t/>
                      </a:r>
                      <a:br>
                        <a:rPr lang="de-DE" sz="2000" dirty="0">
                          <a:solidFill>
                            <a:srgbClr val="115076"/>
                          </a:solidFill>
                          <a:effectLst/>
                        </a:rPr>
                      </a:br>
                      <a:endParaRPr lang="en-GB" sz="2000" dirty="0">
                        <a:solidFill>
                          <a:srgbClr val="115076"/>
                        </a:solidFill>
                        <a:effectLst/>
                      </a:endParaRPr>
                    </a:p>
                    <a:p>
                      <a:pPr algn="ctr">
                        <a:lnSpc>
                          <a:spcPct val="107000"/>
                        </a:lnSpc>
                        <a:spcAft>
                          <a:spcPts val="0"/>
                        </a:spcAft>
                      </a:pPr>
                      <a:r>
                        <a:rPr lang="de-DE" sz="2000" dirty="0">
                          <a:solidFill>
                            <a:srgbClr val="115076"/>
                          </a:solidFill>
                          <a:effectLst/>
                        </a:rPr>
                        <a:t> </a:t>
                      </a:r>
                      <a:endParaRPr lang="en-GB" sz="2000" dirty="0">
                        <a:solidFill>
                          <a:srgbClr val="115076"/>
                        </a:solidFill>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de-DE" sz="2000" smtClean="0">
                          <a:solidFill>
                            <a:srgbClr val="115076"/>
                          </a:solidFill>
                          <a:effectLst/>
                        </a:rPr>
                        <a:t>viajar </a:t>
                      </a:r>
                      <a:r>
                        <a:rPr lang="de-DE" sz="2000">
                          <a:solidFill>
                            <a:srgbClr val="115076"/>
                          </a:solidFill>
                          <a:effectLst/>
                          <a:latin typeface="+mn-lt"/>
                          <a:cs typeface="Calibri" panose="020F0502020204030204" pitchFamily="34" charset="0"/>
                        </a:rPr>
                        <a:t>/ </a:t>
                      </a:r>
                      <a:r>
                        <a:rPr lang="de-DE" sz="2000" dirty="0">
                          <a:solidFill>
                            <a:srgbClr val="115076"/>
                          </a:solidFill>
                          <a:effectLst/>
                          <a:latin typeface="+mn-lt"/>
                          <a:cs typeface="Calibri" panose="020F0502020204030204" pitchFamily="34" charset="0"/>
                        </a:rPr>
                        <a:t>a </a:t>
                      </a:r>
                      <a:r>
                        <a:rPr lang="de-DE" sz="2000" dirty="0" err="1">
                          <a:solidFill>
                            <a:srgbClr val="115076"/>
                          </a:solidFill>
                          <a:effectLst/>
                          <a:latin typeface="+mn-lt"/>
                          <a:cs typeface="Calibri" panose="020F0502020204030204" pitchFamily="34" charset="0"/>
                        </a:rPr>
                        <a:t>pesar</a:t>
                      </a:r>
                      <a:r>
                        <a:rPr lang="de-DE" sz="2000" dirty="0">
                          <a:solidFill>
                            <a:srgbClr val="115076"/>
                          </a:solidFill>
                          <a:effectLst/>
                          <a:latin typeface="+mn-lt"/>
                          <a:cs typeface="Calibri" panose="020F0502020204030204" pitchFamily="34" charset="0"/>
                        </a:rPr>
                        <a:t> de </a:t>
                      </a:r>
                      <a:r>
                        <a:rPr lang="de-DE" sz="2000">
                          <a:solidFill>
                            <a:srgbClr val="115076"/>
                          </a:solidFill>
                          <a:effectLst/>
                          <a:latin typeface="+mn-lt"/>
                          <a:cs typeface="Calibri" panose="020F0502020204030204" pitchFamily="34" charset="0"/>
                        </a:rPr>
                        <a:t>/ </a:t>
                      </a:r>
                      <a:r>
                        <a:rPr lang="de-DE" sz="2000" smtClean="0">
                          <a:solidFill>
                            <a:srgbClr val="115076"/>
                          </a:solidFill>
                          <a:effectLst/>
                          <a:latin typeface="+mn-lt"/>
                          <a:cs typeface="Calibri" panose="020F0502020204030204" pitchFamily="34" charset="0"/>
                        </a:rPr>
                        <a:t>campo </a:t>
                      </a:r>
                      <a:r>
                        <a:rPr lang="de-DE" sz="2000" dirty="0">
                          <a:solidFill>
                            <a:srgbClr val="115076"/>
                          </a:solidFill>
                          <a:effectLst/>
                          <a:latin typeface="+mn-lt"/>
                          <a:cs typeface="Calibri" panose="020F0502020204030204" pitchFamily="34" charset="0"/>
                        </a:rPr>
                        <a:t>/ </a:t>
                      </a:r>
                      <a:r>
                        <a:rPr lang="de-DE" sz="2000" dirty="0" err="1">
                          <a:solidFill>
                            <a:srgbClr val="115076"/>
                          </a:solidFill>
                          <a:effectLst/>
                          <a:latin typeface="+mn-lt"/>
                          <a:cs typeface="Calibri" panose="020F0502020204030204" pitchFamily="34" charset="0"/>
                        </a:rPr>
                        <a:t>bosque</a:t>
                      </a:r>
                      <a:endParaRPr lang="en-GB" sz="2000" dirty="0">
                        <a:solidFill>
                          <a:srgbClr val="115076"/>
                        </a:solidFill>
                        <a:effectLst/>
                        <a:latin typeface="+mn-l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de-DE" sz="2000" dirty="0">
                          <a:solidFill>
                            <a:srgbClr val="115076"/>
                          </a:solidFill>
                          <a:effectLst/>
                        </a:rPr>
                        <a:t> </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840993"/>
                  </a:ext>
                </a:extLst>
              </a:tr>
            </a:tbl>
          </a:graphicData>
        </a:graphic>
      </p:graphicFrame>
      <p:graphicFrame>
        <p:nvGraphicFramePr>
          <p:cNvPr id="17" name="Table 16">
            <a:extLst>
              <a:ext uri="{FF2B5EF4-FFF2-40B4-BE49-F238E27FC236}">
                <a16:creationId xmlns:a16="http://schemas.microsoft.com/office/drawing/2014/main" id="{ACD327E2-6C2E-4BFC-8F89-A6E39A4D6537}"/>
              </a:ext>
            </a:extLst>
          </p:cNvPr>
          <p:cNvGraphicFramePr>
            <a:graphicFrameLocks noGrp="1"/>
          </p:cNvGraphicFramePr>
          <p:nvPr>
            <p:extLst>
              <p:ext uri="{D42A27DB-BD31-4B8C-83A1-F6EECF244321}">
                <p14:modId xmlns:p14="http://schemas.microsoft.com/office/powerpoint/2010/main" val="2895542839"/>
              </p:ext>
            </p:extLst>
          </p:nvPr>
        </p:nvGraphicFramePr>
        <p:xfrm>
          <a:off x="6096000" y="3686619"/>
          <a:ext cx="5561798" cy="2643584"/>
        </p:xfrm>
        <a:graphic>
          <a:graphicData uri="http://schemas.openxmlformats.org/drawingml/2006/table">
            <a:tbl>
              <a:tblPr firstRow="1" firstCol="1" bandRow="1">
                <a:tableStyleId>{5C22544A-7EE6-4342-B048-85BDC9FD1C3A}</a:tableStyleId>
              </a:tblPr>
              <a:tblGrid>
                <a:gridCol w="2780899">
                  <a:extLst>
                    <a:ext uri="{9D8B030D-6E8A-4147-A177-3AD203B41FA5}">
                      <a16:colId xmlns:a16="http://schemas.microsoft.com/office/drawing/2014/main" val="2299171678"/>
                    </a:ext>
                  </a:extLst>
                </a:gridCol>
                <a:gridCol w="2780899">
                  <a:extLst>
                    <a:ext uri="{9D8B030D-6E8A-4147-A177-3AD203B41FA5}">
                      <a16:colId xmlns:a16="http://schemas.microsoft.com/office/drawing/2014/main" val="4020968520"/>
                    </a:ext>
                  </a:extLst>
                </a:gridCol>
              </a:tblGrid>
              <a:tr h="386794">
                <a:tc gridSpan="2">
                  <a:txBody>
                    <a:bodyPr/>
                    <a:lstStyle/>
                    <a:p>
                      <a:pPr algn="ctr">
                        <a:lnSpc>
                          <a:spcPct val="107000"/>
                        </a:lnSpc>
                        <a:spcAft>
                          <a:spcPts val="0"/>
                        </a:spcAft>
                      </a:pPr>
                      <a:r>
                        <a:rPr lang="en-GB" sz="2000" dirty="0">
                          <a:solidFill>
                            <a:srgbClr val="115076"/>
                          </a:solidFill>
                          <a:effectLst/>
                        </a:rPr>
                        <a:t>Next year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1026687486"/>
                  </a:ext>
                </a:extLst>
              </a:tr>
              <a:tr h="2233604">
                <a:tc>
                  <a:txBody>
                    <a:bodyPr/>
                    <a:lstStyle/>
                    <a:p>
                      <a:pPr algn="l">
                        <a:lnSpc>
                          <a:spcPct val="107000"/>
                        </a:lnSpc>
                        <a:spcAft>
                          <a:spcPts val="0"/>
                        </a:spcAft>
                      </a:pPr>
                      <a:endParaRPr lang="en-GB" sz="2000" dirty="0">
                        <a:solidFill>
                          <a:srgbClr val="115076"/>
                        </a:solidFill>
                        <a:effectLst/>
                      </a:endParaRPr>
                    </a:p>
                    <a:p>
                      <a:pPr algn="l">
                        <a:lnSpc>
                          <a:spcPct val="107000"/>
                        </a:lnSpc>
                        <a:spcAft>
                          <a:spcPts val="0"/>
                        </a:spcAft>
                      </a:pPr>
                      <a:r>
                        <a:rPr lang="de-DE" sz="2000" dirty="0">
                          <a:solidFill>
                            <a:srgbClr val="115076"/>
                          </a:solidFill>
                          <a:effectLst/>
                        </a:rPr>
                        <a:t> </a:t>
                      </a:r>
                      <a:endParaRPr lang="en-GB" sz="2000" dirty="0">
                        <a:solidFill>
                          <a:srgbClr val="115076"/>
                        </a:solidFill>
                        <a:effectLst/>
                      </a:endParaRPr>
                    </a:p>
                    <a:p>
                      <a:pPr algn="l">
                        <a:lnSpc>
                          <a:spcPct val="107000"/>
                        </a:lnSpc>
                        <a:spcAft>
                          <a:spcPts val="0"/>
                        </a:spcAft>
                      </a:pPr>
                      <a:r>
                        <a:rPr lang="de-DE" sz="2000" dirty="0">
                          <a:solidFill>
                            <a:srgbClr val="115076"/>
                          </a:solidFill>
                          <a:effectLst/>
                        </a:rPr>
                        <a:t> </a:t>
                      </a:r>
                      <a:endParaRPr lang="en-GB" sz="2000" dirty="0">
                        <a:solidFill>
                          <a:srgbClr val="115076"/>
                        </a:solidFill>
                        <a:effectLst/>
                      </a:endParaRPr>
                    </a:p>
                    <a:p>
                      <a:pPr algn="l">
                        <a:lnSpc>
                          <a:spcPct val="107000"/>
                        </a:lnSpc>
                        <a:spcAft>
                          <a:spcPts val="0"/>
                        </a:spcAft>
                      </a:pPr>
                      <a:r>
                        <a:rPr lang="de-DE" sz="2000" dirty="0">
                          <a:solidFill>
                            <a:srgbClr val="115076"/>
                          </a:solidFill>
                          <a:effectLst/>
                        </a:rPr>
                        <a:t> </a:t>
                      </a:r>
                    </a:p>
                    <a:p>
                      <a:pPr algn="l">
                        <a:lnSpc>
                          <a:spcPct val="107000"/>
                        </a:lnSpc>
                        <a:spcAft>
                          <a:spcPts val="0"/>
                        </a:spcAft>
                      </a:pPr>
                      <a:endParaRPr lang="de-DE" sz="2000" dirty="0">
                        <a:solidFill>
                          <a:srgbClr val="115076"/>
                        </a:solidFill>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de-DE" sz="2000" dirty="0" err="1">
                          <a:solidFill>
                            <a:srgbClr val="115076"/>
                          </a:solidFill>
                          <a:effectLst/>
                        </a:rPr>
                        <a:t>nadar</a:t>
                      </a:r>
                      <a:r>
                        <a:rPr lang="de-DE" sz="2000" dirty="0">
                          <a:solidFill>
                            <a:srgbClr val="115076"/>
                          </a:solidFill>
                          <a:effectLst/>
                        </a:rPr>
                        <a:t> </a:t>
                      </a:r>
                      <a:r>
                        <a:rPr lang="de-DE" sz="2000">
                          <a:solidFill>
                            <a:srgbClr val="115076"/>
                          </a:solidFill>
                          <a:effectLst/>
                        </a:rPr>
                        <a:t>/ descansar / </a:t>
                      </a:r>
                      <a:r>
                        <a:rPr lang="de-DE" sz="2000" dirty="0" err="1">
                          <a:solidFill>
                            <a:srgbClr val="115076"/>
                          </a:solidFill>
                          <a:effectLst/>
                        </a:rPr>
                        <a:t>sol</a:t>
                      </a:r>
                      <a:r>
                        <a:rPr lang="de-DE" sz="2000" dirty="0">
                          <a:solidFill>
                            <a:srgbClr val="115076"/>
                          </a:solidFill>
                          <a:effectLst/>
                        </a:rPr>
                        <a:t> / </a:t>
                      </a:r>
                      <a:r>
                        <a:rPr lang="de-DE" sz="2000" dirty="0" err="1">
                          <a:solidFill>
                            <a:srgbClr val="115076"/>
                          </a:solidFill>
                          <a:effectLst/>
                          <a:latin typeface="+mn-lt"/>
                        </a:rPr>
                        <a:t>extranjero</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de-DE" sz="2000" dirty="0">
                          <a:solidFill>
                            <a:srgbClr val="115076"/>
                          </a:solidFill>
                          <a:effectLst/>
                        </a:rPr>
                        <a:t> </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0945445"/>
                  </a:ext>
                </a:extLst>
              </a:tr>
            </a:tbl>
          </a:graphicData>
        </a:graphic>
      </p:graphicFrame>
      <p:pic>
        <p:nvPicPr>
          <p:cNvPr id="7" name="Picture 6" descr="Chairs and umbrellas on a beach&#10;&#10;Description automatically generated">
            <a:extLst>
              <a:ext uri="{FF2B5EF4-FFF2-40B4-BE49-F238E27FC236}">
                <a16:creationId xmlns:a16="http://schemas.microsoft.com/office/drawing/2014/main" id="{4D64CE8D-A0A7-DD45-8819-6A5027931F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321" y="4115246"/>
            <a:ext cx="2566753" cy="1497184"/>
          </a:xfrm>
          <a:prstGeom prst="rect">
            <a:avLst/>
          </a:prstGeom>
        </p:spPr>
      </p:pic>
      <p:pic>
        <p:nvPicPr>
          <p:cNvPr id="9" name="Picture 8" descr="A picture containing text, grass&#10;&#10;Description automatically generated">
            <a:extLst>
              <a:ext uri="{FF2B5EF4-FFF2-40B4-BE49-F238E27FC236}">
                <a16:creationId xmlns:a16="http://schemas.microsoft.com/office/drawing/2014/main" id="{8CA38420-04CE-2641-9932-7A52DB9F78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539" y="4115246"/>
            <a:ext cx="2659091" cy="1497184"/>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89572F59-05B1-3643-909E-627F3BB696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8315" y="4252706"/>
            <a:ext cx="1958698" cy="1102832"/>
          </a:xfrm>
          <a:prstGeom prst="rect">
            <a:avLst/>
          </a:prstGeom>
        </p:spPr>
      </p:pic>
      <p:pic>
        <p:nvPicPr>
          <p:cNvPr id="15" name="Picture 14" descr="A picture containing doll, toy&#10;&#10;Description automatically generated">
            <a:extLst>
              <a:ext uri="{FF2B5EF4-FFF2-40B4-BE49-F238E27FC236}">
                <a16:creationId xmlns:a16="http://schemas.microsoft.com/office/drawing/2014/main" id="{8A808FF4-5F59-854B-8D43-1537E63768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4554" y="4543034"/>
            <a:ext cx="1958697" cy="1102832"/>
          </a:xfrm>
          <a:prstGeom prst="rect">
            <a:avLst/>
          </a:prstGeom>
        </p:spPr>
      </p:pic>
      <p:pic>
        <p:nvPicPr>
          <p:cNvPr id="1032" name="Picture 8" descr="Tent, Camping, Outdoor, Leisure">
            <a:extLst>
              <a:ext uri="{FF2B5EF4-FFF2-40B4-BE49-F238E27FC236}">
                <a16:creationId xmlns:a16="http://schemas.microsoft.com/office/drawing/2014/main" id="{61A2A278-5278-6E4C-A100-75A4D09A48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1464" y="4336884"/>
            <a:ext cx="1053908" cy="526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oy, doll&#10;&#10;Description automatically generated">
            <a:extLst>
              <a:ext uri="{FF2B5EF4-FFF2-40B4-BE49-F238E27FC236}">
                <a16:creationId xmlns:a16="http://schemas.microsoft.com/office/drawing/2014/main" id="{537974FA-74DE-4D41-BBF0-0B4C6D62FFB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859" r="26209"/>
          <a:stretch/>
        </p:blipFill>
        <p:spPr>
          <a:xfrm>
            <a:off x="347241" y="4390018"/>
            <a:ext cx="1180617" cy="1255848"/>
          </a:xfrm>
          <a:prstGeom prst="rect">
            <a:avLst/>
          </a:prstGeom>
        </p:spPr>
      </p:pic>
      <p:pic>
        <p:nvPicPr>
          <p:cNvPr id="3" name="Picture 2"/>
          <p:cNvPicPr>
            <a:picLocks noChangeAspect="1"/>
          </p:cNvPicPr>
          <p:nvPr/>
        </p:nvPicPr>
        <p:blipFill>
          <a:blip r:embed="rId10">
            <a:clrChange>
              <a:clrFrom>
                <a:srgbClr val="FFFFFF"/>
              </a:clrFrom>
              <a:clrTo>
                <a:srgbClr val="FFFFFF">
                  <a:alpha val="0"/>
                </a:srgbClr>
              </a:clrTo>
            </a:clrChange>
          </a:blip>
          <a:stretch>
            <a:fillRect/>
          </a:stretch>
        </p:blipFill>
        <p:spPr>
          <a:xfrm>
            <a:off x="1680695" y="4963729"/>
            <a:ext cx="800548" cy="527238"/>
          </a:xfrm>
          <a:prstGeom prst="rect">
            <a:avLst/>
          </a:prstGeom>
        </p:spPr>
      </p:pic>
      <p:pic>
        <p:nvPicPr>
          <p:cNvPr id="4" name="Picture 3"/>
          <p:cNvPicPr>
            <a:picLocks noChangeAspect="1"/>
          </p:cNvPicPr>
          <p:nvPr/>
        </p:nvPicPr>
        <p:blipFill rotWithShape="1">
          <a:blip r:embed="rId11">
            <a:clrChange>
              <a:clrFrom>
                <a:srgbClr val="FFFFFF"/>
              </a:clrFrom>
              <a:clrTo>
                <a:srgbClr val="FFFFFF">
                  <a:alpha val="0"/>
                </a:srgbClr>
              </a:clrTo>
            </a:clrChange>
          </a:blip>
          <a:srcRect t="428"/>
          <a:stretch/>
        </p:blipFill>
        <p:spPr>
          <a:xfrm>
            <a:off x="2606295" y="5097799"/>
            <a:ext cx="528335" cy="472832"/>
          </a:xfrm>
          <a:prstGeom prst="rect">
            <a:avLst/>
          </a:prstGeom>
        </p:spPr>
      </p:pic>
    </p:spTree>
    <p:extLst>
      <p:ext uri="{BB962C8B-B14F-4D97-AF65-F5344CB8AC3E}">
        <p14:creationId xmlns:p14="http://schemas.microsoft.com/office/powerpoint/2010/main" val="234126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07261"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Section D: Speaking</a:t>
            </a:r>
          </a:p>
        </p:txBody>
      </p:sp>
      <p:sp>
        <p:nvSpPr>
          <p:cNvPr id="10" name="Rectangle 2">
            <a:extLst>
              <a:ext uri="{FF2B5EF4-FFF2-40B4-BE49-F238E27FC236}">
                <a16:creationId xmlns:a16="http://schemas.microsoft.com/office/drawing/2014/main" id="{CA236F0C-4E95-4D7D-A610-82170834AEC1}"/>
              </a:ext>
            </a:extLst>
          </p:cNvPr>
          <p:cNvSpPr>
            <a:spLocks noChangeArrowheads="1"/>
          </p:cNvSpPr>
          <p:nvPr/>
        </p:nvSpPr>
        <p:spPr bwMode="auto">
          <a:xfrm>
            <a:off x="0" y="1215208"/>
            <a:ext cx="6177268"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135438" algn="l"/>
              </a:tabLst>
              <a:defRPr>
                <a:solidFill>
                  <a:schemeClr val="tx1"/>
                </a:solidFill>
                <a:latin typeface="Arial" panose="020B0604020202020204" pitchFamily="34" charset="0"/>
              </a:defRPr>
            </a:lvl1pPr>
            <a:lvl2pPr eaLnBrk="0" fontAlgn="base" hangingPunct="0">
              <a:spcBef>
                <a:spcPct val="0"/>
              </a:spcBef>
              <a:spcAft>
                <a:spcPct val="0"/>
              </a:spcAft>
              <a:tabLst>
                <a:tab pos="4135438" algn="l"/>
              </a:tabLst>
              <a:defRPr>
                <a:solidFill>
                  <a:schemeClr val="tx1"/>
                </a:solidFill>
                <a:latin typeface="Arial" panose="020B0604020202020204" pitchFamily="34" charset="0"/>
              </a:defRPr>
            </a:lvl2pPr>
            <a:lvl3pPr eaLnBrk="0" fontAlgn="base" hangingPunct="0">
              <a:spcBef>
                <a:spcPct val="0"/>
              </a:spcBef>
              <a:spcAft>
                <a:spcPct val="0"/>
              </a:spcAft>
              <a:tabLst>
                <a:tab pos="4135438" algn="l"/>
              </a:tabLst>
              <a:defRPr>
                <a:solidFill>
                  <a:schemeClr val="tx1"/>
                </a:solidFill>
                <a:latin typeface="Arial" panose="020B0604020202020204" pitchFamily="34" charset="0"/>
              </a:defRPr>
            </a:lvl3pPr>
            <a:lvl4pPr eaLnBrk="0" fontAlgn="base" hangingPunct="0">
              <a:spcBef>
                <a:spcPct val="0"/>
              </a:spcBef>
              <a:spcAft>
                <a:spcPct val="0"/>
              </a:spcAft>
              <a:tabLst>
                <a:tab pos="4135438" algn="l"/>
              </a:tabLst>
              <a:defRPr>
                <a:solidFill>
                  <a:schemeClr val="tx1"/>
                </a:solidFill>
                <a:latin typeface="Arial" panose="020B0604020202020204" pitchFamily="34" charset="0"/>
              </a:defRPr>
            </a:lvl4pPr>
            <a:lvl5pPr eaLnBrk="0" fontAlgn="base" hangingPunct="0">
              <a:spcBef>
                <a:spcPct val="0"/>
              </a:spcBef>
              <a:spcAft>
                <a:spcPct val="0"/>
              </a:spcAft>
              <a:tabLst>
                <a:tab pos="4135438" algn="l"/>
              </a:tabLst>
              <a:defRPr>
                <a:solidFill>
                  <a:schemeClr val="tx1"/>
                </a:solidFill>
                <a:latin typeface="Arial" panose="020B0604020202020204" pitchFamily="34" charset="0"/>
              </a:defRPr>
            </a:lvl5pPr>
            <a:lvl6pPr eaLnBrk="0" fontAlgn="base" hangingPunct="0">
              <a:spcBef>
                <a:spcPct val="0"/>
              </a:spcBef>
              <a:spcAft>
                <a:spcPct val="0"/>
              </a:spcAft>
              <a:tabLst>
                <a:tab pos="4135438" algn="l"/>
              </a:tabLst>
              <a:defRPr>
                <a:solidFill>
                  <a:schemeClr val="tx1"/>
                </a:solidFill>
                <a:latin typeface="Arial" panose="020B0604020202020204" pitchFamily="34" charset="0"/>
              </a:defRPr>
            </a:lvl6pPr>
            <a:lvl7pPr eaLnBrk="0" fontAlgn="base" hangingPunct="0">
              <a:spcBef>
                <a:spcPct val="0"/>
              </a:spcBef>
              <a:spcAft>
                <a:spcPct val="0"/>
              </a:spcAft>
              <a:tabLst>
                <a:tab pos="4135438" algn="l"/>
              </a:tabLst>
              <a:defRPr>
                <a:solidFill>
                  <a:schemeClr val="tx1"/>
                </a:solidFill>
                <a:latin typeface="Arial" panose="020B0604020202020204" pitchFamily="34" charset="0"/>
              </a:defRPr>
            </a:lvl7pPr>
            <a:lvl8pPr eaLnBrk="0" fontAlgn="base" hangingPunct="0">
              <a:spcBef>
                <a:spcPct val="0"/>
              </a:spcBef>
              <a:spcAft>
                <a:spcPct val="0"/>
              </a:spcAft>
              <a:tabLst>
                <a:tab pos="4135438" algn="l"/>
              </a:tabLst>
              <a:defRPr>
                <a:solidFill>
                  <a:schemeClr val="tx1"/>
                </a:solidFill>
                <a:latin typeface="Arial" panose="020B0604020202020204" pitchFamily="34" charset="0"/>
              </a:defRPr>
            </a:lvl8pPr>
            <a:lvl9pPr eaLnBrk="0" fontAlgn="base" hangingPunct="0">
              <a:spcBef>
                <a:spcPct val="0"/>
              </a:spcBef>
              <a:spcAft>
                <a:spcPct val="0"/>
              </a:spcAft>
              <a:tabLst>
                <a:tab pos="4135438" algn="l"/>
              </a:tabLst>
              <a:defRPr>
                <a:solidFill>
                  <a:schemeClr val="tx1"/>
                </a:solidFill>
                <a:latin typeface="Arial" panose="020B0604020202020204" pitchFamily="34" charset="0"/>
              </a:defRPr>
            </a:lvl9pPr>
          </a:lstStyle>
          <a:p>
            <a:pPr>
              <a:lnSpc>
                <a:spcPct val="107000"/>
              </a:lnSpc>
              <a:spcAft>
                <a:spcPts val="6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You are Daniel.  You are telling your family about your day </a:t>
            </a:r>
            <a:r>
              <a:rPr lang="en-GB" sz="200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at school </a:t>
            </a:r>
            <a:r>
              <a:rPr lang="en-GB" sz="2000" b="1">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yesterday</a:t>
            </a:r>
            <a:r>
              <a:rPr lang="en-GB" sz="200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You have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2 minutes </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to complete the sentences below before you speak.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Pick a different activity and use a different verb for each sentence.  </a:t>
            </a:r>
            <a:endPar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4" name="Rounded Rectangular Callout 13">
            <a:extLst>
              <a:ext uri="{FF2B5EF4-FFF2-40B4-BE49-F238E27FC236}">
                <a16:creationId xmlns:a16="http://schemas.microsoft.com/office/drawing/2014/main" id="{AE99E548-E2D8-48B2-99E5-37A5B4EF69F8}"/>
              </a:ext>
            </a:extLst>
          </p:cNvPr>
          <p:cNvSpPr/>
          <p:nvPr/>
        </p:nvSpPr>
        <p:spPr>
          <a:xfrm>
            <a:off x="6259554" y="67646"/>
            <a:ext cx="5773986" cy="1257917"/>
          </a:xfrm>
          <a:prstGeom prst="wedgeRoundRectCallout">
            <a:avLst>
              <a:gd name="adj1" fmla="val -56607"/>
              <a:gd name="adj2" fmla="val 50138"/>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For each sentence you get 2 marks for expressing </a:t>
            </a:r>
            <a:r>
              <a:rPr lang="en-GB" sz="2000"/>
              <a:t>the meaning and </a:t>
            </a:r>
            <a:r>
              <a:rPr lang="en-GB" sz="2000" dirty="0"/>
              <a:t>1 mark for </a:t>
            </a:r>
            <a:r>
              <a:rPr lang="en-GB" sz="2000"/>
              <a:t>speaking accurately. There are also </a:t>
            </a:r>
            <a:r>
              <a:rPr lang="en-GB" sz="2000" dirty="0"/>
              <a:t>up to 2 marks for fluency, across </a:t>
            </a:r>
            <a:r>
              <a:rPr lang="en-GB" sz="2000"/>
              <a:t>the whole task</a:t>
            </a:r>
            <a:r>
              <a:rPr lang="en-GB" sz="2000" dirty="0"/>
              <a:t>. </a:t>
            </a:r>
          </a:p>
        </p:txBody>
      </p:sp>
      <p:graphicFrame>
        <p:nvGraphicFramePr>
          <p:cNvPr id="4" name="Table 3">
            <a:extLst>
              <a:ext uri="{FF2B5EF4-FFF2-40B4-BE49-F238E27FC236}">
                <a16:creationId xmlns:a16="http://schemas.microsoft.com/office/drawing/2014/main" id="{9F34084D-8862-4F4E-958C-71B6ABB4096C}"/>
              </a:ext>
            </a:extLst>
          </p:cNvPr>
          <p:cNvGraphicFramePr>
            <a:graphicFrameLocks noGrp="1"/>
          </p:cNvGraphicFramePr>
          <p:nvPr>
            <p:extLst>
              <p:ext uri="{D42A27DB-BD31-4B8C-83A1-F6EECF244321}">
                <p14:modId xmlns:p14="http://schemas.microsoft.com/office/powerpoint/2010/main" val="1883775922"/>
              </p:ext>
            </p:extLst>
          </p:nvPr>
        </p:nvGraphicFramePr>
        <p:xfrm>
          <a:off x="228600" y="3044394"/>
          <a:ext cx="6338271" cy="2085166"/>
        </p:xfrm>
        <a:graphic>
          <a:graphicData uri="http://schemas.openxmlformats.org/drawingml/2006/table">
            <a:tbl>
              <a:tblPr bandRow="1"/>
              <a:tblGrid>
                <a:gridCol w="568454">
                  <a:extLst>
                    <a:ext uri="{9D8B030D-6E8A-4147-A177-3AD203B41FA5}">
                      <a16:colId xmlns:a16="http://schemas.microsoft.com/office/drawing/2014/main" val="3789716869"/>
                    </a:ext>
                  </a:extLst>
                </a:gridCol>
                <a:gridCol w="1392715">
                  <a:extLst>
                    <a:ext uri="{9D8B030D-6E8A-4147-A177-3AD203B41FA5}">
                      <a16:colId xmlns:a16="http://schemas.microsoft.com/office/drawing/2014/main" val="1634527576"/>
                    </a:ext>
                  </a:extLst>
                </a:gridCol>
                <a:gridCol w="4377102">
                  <a:extLst>
                    <a:ext uri="{9D8B030D-6E8A-4147-A177-3AD203B41FA5}">
                      <a16:colId xmlns:a16="http://schemas.microsoft.com/office/drawing/2014/main" val="2879383382"/>
                    </a:ext>
                  </a:extLst>
                </a:gridCol>
              </a:tblGrid>
              <a:tr h="703098">
                <a:tc>
                  <a:txBody>
                    <a:bodyPr/>
                    <a:lstStyle/>
                    <a:p>
                      <a:pPr>
                        <a:lnSpc>
                          <a:spcPct val="107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Por la mañana </a:t>
                      </a:r>
                      <a:r>
                        <a:rPr lang="es-ES"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yo </a:t>
                      </a:r>
                      <a:r>
                        <a:rPr lang="es-ES"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755868"/>
                  </a:ext>
                </a:extLst>
              </a:tr>
              <a:tr h="691034">
                <a:tc>
                  <a:txBody>
                    <a:bodyPr/>
                    <a:lstStyle/>
                    <a:p>
                      <a:pPr>
                        <a:lnSpc>
                          <a:spcPct val="107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Más </a:t>
                      </a:r>
                      <a:r>
                        <a:rPr lang="en-GB" sz="2000" dirty="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tarde</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Hugo</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028663"/>
                  </a:ext>
                </a:extLst>
              </a:tr>
              <a:tr h="691034">
                <a:tc>
                  <a:txBody>
                    <a:bodyPr/>
                    <a:lstStyle/>
                    <a:p>
                      <a:pPr>
                        <a:lnSpc>
                          <a:spcPct val="107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Por la </a:t>
                      </a:r>
                      <a:r>
                        <a:rPr lang="en-GB" sz="2000" dirty="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tarde</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Hugo y </a:t>
                      </a:r>
                      <a:r>
                        <a:rPr lang="en-GB" sz="2000" b="1" dirty="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yo</a:t>
                      </a:r>
                      <a:r>
                        <a:rPr lang="en-GB" sz="2000" b="1"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1507297"/>
                  </a:ext>
                </a:extLst>
              </a:tr>
            </a:tbl>
          </a:graphicData>
        </a:graphic>
      </p:graphicFrame>
      <p:sp>
        <p:nvSpPr>
          <p:cNvPr id="15" name="Rounded Rectangular Callout 14">
            <a:extLst>
              <a:ext uri="{FF2B5EF4-FFF2-40B4-BE49-F238E27FC236}">
                <a16:creationId xmlns:a16="http://schemas.microsoft.com/office/drawing/2014/main" id="{47F3613A-751F-A144-9A25-419AA3C54FE9}"/>
              </a:ext>
            </a:extLst>
          </p:cNvPr>
          <p:cNvSpPr/>
          <p:nvPr/>
        </p:nvSpPr>
        <p:spPr>
          <a:xfrm>
            <a:off x="228601" y="5218089"/>
            <a:ext cx="6595946" cy="1041542"/>
          </a:xfrm>
          <a:prstGeom prst="wedgeRoundRectCallout">
            <a:avLst>
              <a:gd name="adj1" fmla="val -25759"/>
              <a:gd name="adj2" fmla="val -66037"/>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Do your best to say something, even if you’re not totally sure what to say. The main thing is to have a go! You can make up funny sentences if you wish! </a:t>
            </a:r>
          </a:p>
        </p:txBody>
      </p:sp>
      <p:pic>
        <p:nvPicPr>
          <p:cNvPr id="2058" name="Picture 10" descr="School Lunch, Lunch, Cafeteria, Japanese School Lunch">
            <a:extLst>
              <a:ext uri="{FF2B5EF4-FFF2-40B4-BE49-F238E27FC236}">
                <a16:creationId xmlns:a16="http://schemas.microsoft.com/office/drawing/2014/main" id="{967D8300-BD9E-2240-A225-C01E387449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5731" y="1428634"/>
            <a:ext cx="1840204" cy="13801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ootball, Soccer, Ball, Sport, Field">
            <a:extLst>
              <a:ext uri="{FF2B5EF4-FFF2-40B4-BE49-F238E27FC236}">
                <a16:creationId xmlns:a16="http://schemas.microsoft.com/office/drawing/2014/main" id="{FE3611A5-DCF5-C147-85B5-3F5CA0FE1B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1811" y="2607811"/>
            <a:ext cx="1618940" cy="10814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oy, doll&#10;&#10;Description automatically generated">
            <a:extLst>
              <a:ext uri="{FF2B5EF4-FFF2-40B4-BE49-F238E27FC236}">
                <a16:creationId xmlns:a16="http://schemas.microsoft.com/office/drawing/2014/main" id="{4205183D-E918-B140-AA3E-67F4A0DEF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9760" y="1193347"/>
            <a:ext cx="2921000" cy="1644650"/>
          </a:xfrm>
          <a:prstGeom prst="rect">
            <a:avLst/>
          </a:prstGeom>
        </p:spPr>
      </p:pic>
      <p:pic>
        <p:nvPicPr>
          <p:cNvPr id="2070" name="Picture 22" descr="Book, Bible, Text, Literature">
            <a:extLst>
              <a:ext uri="{FF2B5EF4-FFF2-40B4-BE49-F238E27FC236}">
                <a16:creationId xmlns:a16="http://schemas.microsoft.com/office/drawing/2014/main" id="{54BE6218-DBBE-A749-A53C-C54DD90F61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6069" y="1546293"/>
            <a:ext cx="1953632" cy="10282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941AFF6-C156-F14D-84CF-90EE44658BF7}"/>
              </a:ext>
            </a:extLst>
          </p:cNvPr>
          <p:cNvSpPr/>
          <p:nvPr/>
        </p:nvSpPr>
        <p:spPr>
          <a:xfrm>
            <a:off x="6788212" y="3833679"/>
            <a:ext cx="5403788" cy="1486754"/>
          </a:xfrm>
          <a:prstGeom prst="rect">
            <a:avLst/>
          </a:prstGeom>
        </p:spPr>
        <p:txBody>
          <a:bodyPr wrap="square">
            <a:spAutoFit/>
          </a:bodyPr>
          <a:lstStyle/>
          <a:p>
            <a:pPr>
              <a:lnSpc>
                <a:spcPct val="107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Now, ask Lucía a question about her day </a:t>
            </a:r>
            <a:r>
              <a:rPr lang="en-GB" sz="2000" b="1"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in Spanish</a:t>
            </a: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 </a:t>
            </a:r>
          </a:p>
          <a:p>
            <a:pPr>
              <a:lnSpc>
                <a:spcPct val="107000"/>
              </a:lnSpc>
              <a:spcAft>
                <a:spcPts val="800"/>
              </a:spcAft>
            </a:pPr>
            <a:r>
              <a:rPr lang="en-GB" sz="2000" dirty="0">
                <a:solidFill>
                  <a:srgbClr val="1F4E79"/>
                </a:solidFill>
                <a:latin typeface="Century Gothic" panose="020B0502020202020204" pitchFamily="34" charset="0"/>
                <a:ea typeface="Times New Roman" panose="02020603050405020304" pitchFamily="18" charset="0"/>
                <a:cs typeface="Times New Roman" panose="02020603050405020304" pitchFamily="18" charset="0"/>
              </a:rPr>
              <a:t>Remember to choose a different activity for each question. </a:t>
            </a:r>
          </a:p>
        </p:txBody>
      </p:sp>
      <p:graphicFrame>
        <p:nvGraphicFramePr>
          <p:cNvPr id="9" name="Table 8">
            <a:extLst>
              <a:ext uri="{FF2B5EF4-FFF2-40B4-BE49-F238E27FC236}">
                <a16:creationId xmlns:a16="http://schemas.microsoft.com/office/drawing/2014/main" id="{0E45D381-B33B-4748-A2D6-8936B0546D73}"/>
              </a:ext>
            </a:extLst>
          </p:cNvPr>
          <p:cNvGraphicFramePr>
            <a:graphicFrameLocks noGrp="1"/>
          </p:cNvGraphicFramePr>
          <p:nvPr>
            <p:extLst>
              <p:ext uri="{D42A27DB-BD31-4B8C-83A1-F6EECF244321}">
                <p14:modId xmlns:p14="http://schemas.microsoft.com/office/powerpoint/2010/main" val="4042317352"/>
              </p:ext>
            </p:extLst>
          </p:nvPr>
        </p:nvGraphicFramePr>
        <p:xfrm>
          <a:off x="7050190" y="5567039"/>
          <a:ext cx="4879832" cy="703098"/>
        </p:xfrm>
        <a:graphic>
          <a:graphicData uri="http://schemas.openxmlformats.org/drawingml/2006/table">
            <a:tbl>
              <a:tblPr bandRow="1"/>
              <a:tblGrid>
                <a:gridCol w="437652">
                  <a:extLst>
                    <a:ext uri="{9D8B030D-6E8A-4147-A177-3AD203B41FA5}">
                      <a16:colId xmlns:a16="http://schemas.microsoft.com/office/drawing/2014/main" val="2467717371"/>
                    </a:ext>
                  </a:extLst>
                </a:gridCol>
                <a:gridCol w="1072251">
                  <a:extLst>
                    <a:ext uri="{9D8B030D-6E8A-4147-A177-3AD203B41FA5}">
                      <a16:colId xmlns:a16="http://schemas.microsoft.com/office/drawing/2014/main" val="944058414"/>
                    </a:ext>
                  </a:extLst>
                </a:gridCol>
                <a:gridCol w="3369929">
                  <a:extLst>
                    <a:ext uri="{9D8B030D-6E8A-4147-A177-3AD203B41FA5}">
                      <a16:colId xmlns:a16="http://schemas.microsoft.com/office/drawing/2014/main" val="2709223286"/>
                    </a:ext>
                  </a:extLst>
                </a:gridCol>
              </a:tblGrid>
              <a:tr h="703098">
                <a:tc>
                  <a:txBody>
                    <a:bodyPr/>
                    <a:lstStyle/>
                    <a:p>
                      <a:pPr>
                        <a:lnSpc>
                          <a:spcPct val="107000"/>
                        </a:lnSpc>
                        <a:spcAft>
                          <a:spcPts val="800"/>
                        </a:spcAft>
                      </a:pPr>
                      <a:r>
                        <a:rPr lang="en-GB" sz="24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4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22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Lucía</a:t>
                      </a:r>
                      <a:r>
                        <a:rPr lang="es-ES" sz="2200" b="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2200" b="0" dirty="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did</a:t>
                      </a:r>
                      <a:r>
                        <a:rPr lang="es-ES" sz="2200" b="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2200" b="0" dirty="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you</a:t>
                      </a:r>
                      <a:r>
                        <a:rPr lang="es-ES" sz="2200" b="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200" b="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079497"/>
                  </a:ext>
                </a:extLst>
              </a:tr>
            </a:tbl>
          </a:graphicData>
        </a:graphic>
      </p:graphicFrame>
      <p:pic>
        <p:nvPicPr>
          <p:cNvPr id="29" name="Imagen 20" descr="Dibujo animado de un personaje de caricatura&#10;&#10;Descripción generada automáticamente con confianza media">
            <a:extLst>
              <a:ext uri="{FF2B5EF4-FFF2-40B4-BE49-F238E27FC236}">
                <a16:creationId xmlns:a16="http://schemas.microsoft.com/office/drawing/2014/main" id="{0C39F904-5E42-B741-9949-0229ED5749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498" t="8355" r="46705" b="51298"/>
          <a:stretch/>
        </p:blipFill>
        <p:spPr bwMode="auto">
          <a:xfrm>
            <a:off x="1068008" y="3083423"/>
            <a:ext cx="729938" cy="596479"/>
          </a:xfrm>
          <a:prstGeom prst="rect">
            <a:avLst/>
          </a:prstGeom>
          <a:ln>
            <a:noFill/>
          </a:ln>
          <a:extLst>
            <a:ext uri="{53640926-AAD7-44D8-BBD7-CCE9431645EC}">
              <a14:shadowObscured xmlns:a14="http://schemas.microsoft.com/office/drawing/2010/main"/>
            </a:ext>
          </a:extLst>
        </p:spPr>
      </p:pic>
      <p:pic>
        <p:nvPicPr>
          <p:cNvPr id="30" name="Imagen 8" descr="Dibujo animado de un personaje de caricatura&#10;&#10;Descripción generada automáticamente con confianza media">
            <a:extLst>
              <a:ext uri="{FF2B5EF4-FFF2-40B4-BE49-F238E27FC236}">
                <a16:creationId xmlns:a16="http://schemas.microsoft.com/office/drawing/2014/main" id="{3FF6071F-C836-BE49-98D5-21F28B9905D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939" t="11850" r="27356" b="49663"/>
          <a:stretch/>
        </p:blipFill>
        <p:spPr bwMode="auto">
          <a:xfrm>
            <a:off x="1208504" y="3757274"/>
            <a:ext cx="597323" cy="596478"/>
          </a:xfrm>
          <a:prstGeom prst="rect">
            <a:avLst/>
          </a:prstGeom>
          <a:ln>
            <a:noFill/>
          </a:ln>
          <a:extLst>
            <a:ext uri="{53640926-AAD7-44D8-BBD7-CCE9431645EC}">
              <a14:shadowObscured xmlns:a14="http://schemas.microsoft.com/office/drawing/2010/main"/>
            </a:ext>
          </a:extLst>
        </p:spPr>
      </p:pic>
      <p:pic>
        <p:nvPicPr>
          <p:cNvPr id="31" name="Imagen 20" descr="Dibujo animado de un personaje de caricatura&#10;&#10;Descripción generada automáticamente con confianza media">
            <a:extLst>
              <a:ext uri="{FF2B5EF4-FFF2-40B4-BE49-F238E27FC236}">
                <a16:creationId xmlns:a16="http://schemas.microsoft.com/office/drawing/2014/main" id="{94CE53DB-577F-054B-82C7-EF84E03C99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498" t="8355" r="46705" b="51298"/>
          <a:stretch/>
        </p:blipFill>
        <p:spPr bwMode="auto">
          <a:xfrm>
            <a:off x="777227" y="4431124"/>
            <a:ext cx="729938" cy="596479"/>
          </a:xfrm>
          <a:prstGeom prst="rect">
            <a:avLst/>
          </a:prstGeom>
          <a:ln>
            <a:noFill/>
          </a:ln>
          <a:extLst>
            <a:ext uri="{53640926-AAD7-44D8-BBD7-CCE9431645EC}">
              <a14:shadowObscured xmlns:a14="http://schemas.microsoft.com/office/drawing/2010/main"/>
            </a:ext>
          </a:extLst>
        </p:spPr>
      </p:pic>
      <p:pic>
        <p:nvPicPr>
          <p:cNvPr id="32" name="Imagen 8" descr="Dibujo animado de un personaje de caricatura&#10;&#10;Descripción generada automáticamente con confianza media">
            <a:extLst>
              <a:ext uri="{FF2B5EF4-FFF2-40B4-BE49-F238E27FC236}">
                <a16:creationId xmlns:a16="http://schemas.microsoft.com/office/drawing/2014/main" id="{968A9639-0931-FF43-BD9F-51EA6DB42C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939" t="11850" r="27356" b="49663"/>
          <a:stretch/>
        </p:blipFill>
        <p:spPr bwMode="auto">
          <a:xfrm>
            <a:off x="1429845" y="4442281"/>
            <a:ext cx="597323" cy="596478"/>
          </a:xfrm>
          <a:prstGeom prst="rect">
            <a:avLst/>
          </a:prstGeom>
          <a:ln>
            <a:noFill/>
          </a:ln>
          <a:extLst>
            <a:ext uri="{53640926-AAD7-44D8-BBD7-CCE9431645EC}">
              <a14:shadowObscured xmlns:a14="http://schemas.microsoft.com/office/drawing/2010/main"/>
            </a:ext>
          </a:extLst>
        </p:spPr>
      </p:pic>
      <p:pic>
        <p:nvPicPr>
          <p:cNvPr id="33" name="Imagen 21" descr="Dibujo animado de un personaje animado&#10;&#10;Descripción generada automáticamente con confianza baja">
            <a:extLst>
              <a:ext uri="{FF2B5EF4-FFF2-40B4-BE49-F238E27FC236}">
                <a16:creationId xmlns:a16="http://schemas.microsoft.com/office/drawing/2014/main" id="{29E732F9-868F-6A42-9B86-FA305ECFF9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240" t="13222" r="18823" b="45036"/>
          <a:stretch/>
        </p:blipFill>
        <p:spPr bwMode="auto">
          <a:xfrm flipH="1">
            <a:off x="7295561" y="5556533"/>
            <a:ext cx="1045199" cy="7030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56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Section E: Reading aloud and comprehension</a:t>
            </a:r>
          </a:p>
        </p:txBody>
      </p:sp>
      <p:sp>
        <p:nvSpPr>
          <p:cNvPr id="7" name="Rounded Rectangular Callout 13">
            <a:extLst>
              <a:ext uri="{FF2B5EF4-FFF2-40B4-BE49-F238E27FC236}">
                <a16:creationId xmlns:a16="http://schemas.microsoft.com/office/drawing/2014/main" id="{9860900F-9F7C-414C-8389-3E94EDD32BB6}"/>
              </a:ext>
            </a:extLst>
          </p:cNvPr>
          <p:cNvSpPr/>
          <p:nvPr/>
        </p:nvSpPr>
        <p:spPr>
          <a:xfrm>
            <a:off x="6736748" y="294041"/>
            <a:ext cx="4990118" cy="1487969"/>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For each short paragraph</a:t>
            </a:r>
            <a:r>
              <a:rPr lang="en-GB" sz="2000" b="1"/>
              <a:t> </a:t>
            </a:r>
            <a:r>
              <a:rPr lang="en-GB" sz="2000"/>
              <a:t>in Part A there is </a:t>
            </a:r>
            <a:r>
              <a:rPr lang="en-GB" sz="2000" b="1"/>
              <a:t>1 mark</a:t>
            </a:r>
            <a:r>
              <a:rPr lang="en-GB" sz="2000"/>
              <a:t> for comprehensibility and </a:t>
            </a:r>
            <a:r>
              <a:rPr lang="en-GB" sz="2000" b="1"/>
              <a:t>1 mark</a:t>
            </a:r>
            <a:r>
              <a:rPr lang="en-GB" sz="2000"/>
              <a:t> for fluency, giving 2 points for each sentence in total. </a:t>
            </a:r>
          </a:p>
        </p:txBody>
      </p:sp>
      <p:sp>
        <p:nvSpPr>
          <p:cNvPr id="8" name="Rectangle 7">
            <a:extLst>
              <a:ext uri="{FF2B5EF4-FFF2-40B4-BE49-F238E27FC236}">
                <a16:creationId xmlns:a16="http://schemas.microsoft.com/office/drawing/2014/main" id="{91396B7D-C924-4404-86CB-2FF6F15DD9D0}"/>
              </a:ext>
            </a:extLst>
          </p:cNvPr>
          <p:cNvSpPr/>
          <p:nvPr/>
        </p:nvSpPr>
        <p:spPr>
          <a:xfrm>
            <a:off x="208635" y="1336138"/>
            <a:ext cx="11866345" cy="4989058"/>
          </a:xfrm>
          <a:prstGeom prst="rect">
            <a:avLst/>
          </a:prstGeom>
        </p:spPr>
        <p:txBody>
          <a:bodyPr wrap="square">
            <a:spAutoFit/>
          </a:bodyPr>
          <a:lstStyle/>
          <a:p>
            <a:pPr>
              <a:lnSpc>
                <a:spcPct val="107000"/>
              </a:lnSpc>
              <a:spcAft>
                <a:spcPts val="0"/>
              </a:spcAft>
            </a:pP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PART A</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Read</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the following text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aloud</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p>
          <a:p>
            <a:pPr>
              <a:lnSpc>
                <a:spcPct val="107000"/>
              </a:lnSpc>
              <a:spcAft>
                <a:spcPts val="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You won’t know some of the words – don’t worry! Just do your best to read them aloud as you think they should sound in Spanish. You will get points for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clear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and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understandable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pronunciation.</a:t>
            </a:r>
          </a:p>
          <a:p>
            <a:pPr>
              <a:lnSpc>
                <a:spcPct val="107000"/>
              </a:lnSpc>
              <a:spcAft>
                <a:spcPts val="0"/>
              </a:spcAf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0"/>
              </a:spcAf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r>
              <a:rPr lang="en-GB" sz="2000" b="1" dirty="0">
                <a:solidFill>
                  <a:srgbClr val="115076"/>
                </a:solidFill>
              </a:rPr>
              <a:t>PART B</a:t>
            </a:r>
            <a:endParaRPr lang="en-GB" sz="2000" dirty="0">
              <a:solidFill>
                <a:srgbClr val="115076"/>
              </a:solidFill>
            </a:endParaRPr>
          </a:p>
          <a:p>
            <a:r>
              <a:rPr lang="en-GB" sz="2000" dirty="0">
                <a:solidFill>
                  <a:srgbClr val="115076"/>
                </a:solidFill>
              </a:rPr>
              <a:t>Now say, in </a:t>
            </a:r>
            <a:r>
              <a:rPr lang="en-GB" sz="2000" b="1" dirty="0">
                <a:solidFill>
                  <a:srgbClr val="115076"/>
                </a:solidFill>
              </a:rPr>
              <a:t>English</a:t>
            </a:r>
            <a:r>
              <a:rPr lang="en-GB" sz="2000" dirty="0">
                <a:solidFill>
                  <a:srgbClr val="115076"/>
                </a:solidFill>
              </a:rPr>
              <a:t>, </a:t>
            </a:r>
            <a:r>
              <a:rPr lang="en-GB" sz="2000" b="1" dirty="0">
                <a:solidFill>
                  <a:srgbClr val="115076"/>
                </a:solidFill>
              </a:rPr>
              <a:t>any 2 facts</a:t>
            </a:r>
            <a:r>
              <a:rPr lang="en-GB" sz="2000" dirty="0">
                <a:solidFill>
                  <a:srgbClr val="115076"/>
                </a:solidFill>
              </a:rPr>
              <a:t> mentioned in the text.  </a:t>
            </a:r>
          </a:p>
        </p:txBody>
      </p:sp>
      <p:sp>
        <p:nvSpPr>
          <p:cNvPr id="9" name="Rounded Rectangular Callout 9">
            <a:extLst>
              <a:ext uri="{FF2B5EF4-FFF2-40B4-BE49-F238E27FC236}">
                <a16:creationId xmlns:a16="http://schemas.microsoft.com/office/drawing/2014/main" id="{8267AE38-D809-4429-9FB2-27B1E65FB56A}"/>
              </a:ext>
            </a:extLst>
          </p:cNvPr>
          <p:cNvSpPr/>
          <p:nvPr/>
        </p:nvSpPr>
        <p:spPr>
          <a:xfrm>
            <a:off x="7096039" y="5535102"/>
            <a:ext cx="4978941" cy="678375"/>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There is 0.5 mark </a:t>
            </a:r>
            <a:r>
              <a:rPr lang="en-GB" sz="2000"/>
              <a:t>for each fact </a:t>
            </a:r>
            <a:r>
              <a:rPr lang="en-GB" sz="2000" dirty="0"/>
              <a:t>correctly identified in the text in </a:t>
            </a:r>
            <a:r>
              <a:rPr lang="en-GB" sz="2000"/>
              <a:t>Part B.</a:t>
            </a:r>
            <a:endParaRPr lang="en-GB" sz="2400" dirty="0"/>
          </a:p>
        </p:txBody>
      </p:sp>
      <p:sp>
        <p:nvSpPr>
          <p:cNvPr id="11" name="Text Box 2">
            <a:extLst>
              <a:ext uri="{FF2B5EF4-FFF2-40B4-BE49-F238E27FC236}">
                <a16:creationId xmlns:a16="http://schemas.microsoft.com/office/drawing/2014/main" id="{31B2D114-2075-4EA7-A612-0193E4125207}"/>
              </a:ext>
            </a:extLst>
          </p:cNvPr>
          <p:cNvSpPr txBox="1">
            <a:spLocks noChangeArrowheads="1"/>
          </p:cNvSpPr>
          <p:nvPr/>
        </p:nvSpPr>
        <p:spPr bwMode="auto">
          <a:xfrm>
            <a:off x="341036" y="3020406"/>
            <a:ext cx="7428241" cy="2402977"/>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Una</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disciplina</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de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origen</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colombiano</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a:solidFill>
                  <a:srgbClr val="115076"/>
                </a:solidFill>
                <a:latin typeface="Century Gothic" panose="020B0502020202020204" pitchFamily="34" charset="0"/>
                <a:ea typeface="SimSun" panose="02010600030101010101" pitchFamily="2" charset="-122"/>
                <a:cs typeface="Times New Roman" panose="02020603050405020304" pitchFamily="18" charset="0"/>
              </a:rPr>
              <a:t>la </a:t>
            </a:r>
            <a:r>
              <a:rPr lang="de-DE" sz="220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Zumba, </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es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una</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mezcla</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de </a:t>
            </a:r>
            <a:r>
              <a:rPr lang="de-DE" sz="220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ritmos</a:t>
            </a:r>
            <a:r>
              <a:rPr lang="de-DE" sz="220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latinos</a:t>
            </a:r>
            <a:r>
              <a:rPr lang="de-DE" sz="220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salsa</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merengue</a:t>
            </a:r>
            <a:r>
              <a:rPr lang="de-DE" sz="220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flamenco</a:t>
            </a:r>
            <a:r>
              <a:rPr lang="de-DE" sz="220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smtClean="0">
                <a:solidFill>
                  <a:srgbClr val="115076"/>
                </a:solidFill>
                <a:latin typeface="Century Gothic" panose="020B0502020202020204" pitchFamily="34" charset="0"/>
                <a:ea typeface="SimSun" panose="02010600030101010101" pitchFamily="2" charset="-122"/>
                <a:cs typeface="Times New Roman" panose="02020603050405020304" pitchFamily="18" charset="0"/>
              </a:rPr>
              <a:t>bachata y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ejercicios</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aeróbicos</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Es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una</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forma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realmente</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popular</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de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perder</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de-DE"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peso</a:t>
            </a:r>
            <a:r>
              <a:rPr lang="de-DE"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074" name="Picture 2" descr="Zumba, Party, Marathon, Sport, Exercise">
            <a:extLst>
              <a:ext uri="{FF2B5EF4-FFF2-40B4-BE49-F238E27FC236}">
                <a16:creationId xmlns:a16="http://schemas.microsoft.com/office/drawing/2014/main" id="{1A29CCF5-9B2A-0444-84FA-86CD0C378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7392" y="2818117"/>
            <a:ext cx="3609474" cy="240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3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1768</TotalTime>
  <Words>2560</Words>
  <Application>Microsoft Office PowerPoint</Application>
  <PresentationFormat>Widescreen</PresentationFormat>
  <Paragraphs>276</Paragraphs>
  <Slides>9</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SimSun</vt:lpstr>
      <vt:lpstr>SimSun</vt:lpstr>
      <vt:lpstr>Arial</vt:lpstr>
      <vt:lpstr>Calibri</vt:lpstr>
      <vt:lpstr>Century Gothic</vt:lpstr>
      <vt:lpstr>Times New Roman</vt:lpstr>
      <vt:lpstr>1_Office Theme</vt:lpstr>
      <vt:lpstr>Practice assessment</vt:lpstr>
      <vt:lpstr>Section A: Listening</vt:lpstr>
      <vt:lpstr>Section A: Listening</vt:lpstr>
      <vt:lpstr>Section B: Reading comprehension</vt:lpstr>
      <vt:lpstr>Section B: Reading comprehension</vt:lpstr>
      <vt:lpstr>Section C: Writing</vt:lpstr>
      <vt:lpstr>Section C: Writing</vt:lpstr>
      <vt:lpstr>Section D: Speaking</vt:lpstr>
      <vt:lpstr>Section E: Reading aloud and comprehension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Nicholas Avery</cp:lastModifiedBy>
  <cp:revision>91</cp:revision>
  <dcterms:created xsi:type="dcterms:W3CDTF">2020-06-12T19:18:08Z</dcterms:created>
  <dcterms:modified xsi:type="dcterms:W3CDTF">2022-02-09T09:35:59Z</dcterms:modified>
</cp:coreProperties>
</file>