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60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2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1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48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484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23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4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2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25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96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0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1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9632606" y="2552566"/>
            <a:ext cx="230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penser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999704" y="3141952"/>
            <a:ext cx="2303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demande</a:t>
            </a:r>
            <a:endParaRPr lang="en-GB" sz="3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7338" y="3141952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met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09540" y="1924582"/>
            <a:ext cx="230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donne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7174" y="1924582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vient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52195" y="689752"/>
            <a:ext cx="232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389747"/>
              </p:ext>
            </p:extLst>
          </p:nvPr>
        </p:nvGraphicFramePr>
        <p:xfrm>
          <a:off x="348478" y="189826"/>
          <a:ext cx="11581450" cy="6116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6290"/>
                <a:gridCol w="2316290"/>
                <a:gridCol w="2316290"/>
                <a:gridCol w="2316290"/>
                <a:gridCol w="2316290"/>
              </a:tblGrid>
              <a:tr h="1223394"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394"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394"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394"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394"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74608" y="100366"/>
            <a:ext cx="231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faire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6916" y="1165722"/>
            <a:ext cx="2613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does</a:t>
            </a:r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, makes | is doing, is </a:t>
            </a:r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making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8385" y="689752"/>
            <a:ext cx="230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fait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63288" y="563794"/>
            <a:ext cx="235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do, to make </a:t>
            </a:r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doing</a:t>
            </a:r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, </a:t>
            </a:r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making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0419" y="13148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25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7297" y="6356823"/>
            <a:ext cx="5956419" cy="3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8475" y="100366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être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00" y="1165722"/>
            <a:ext cx="232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6019" y="689752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6020" y="580886"/>
            <a:ext cx="2313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be| being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74290" y="13148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5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59572" y="100366"/>
            <a:ext cx="230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avoir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52195" y="1165722"/>
            <a:ext cx="2324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has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59571" y="563794"/>
            <a:ext cx="23288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have </a:t>
            </a:r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having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2923" y="13148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8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92101" y="100366"/>
            <a:ext cx="230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aller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92099" y="689752"/>
            <a:ext cx="232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va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224688" y="148710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53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621287" y="100366"/>
            <a:ext cx="230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trouver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635070" y="689752"/>
            <a:ext cx="229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trouve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557899" y="13148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83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17574" y="1148900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goes | is going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17574" y="564064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go| going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623751" y="1165722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finds | is finding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623751" y="580886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find| finding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73350" y="1889413"/>
            <a:ext cx="232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passe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95763" y="1335196"/>
            <a:ext cx="231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donner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58071" y="2400552"/>
            <a:ext cx="2613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gives | is giving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84443" y="1798624"/>
            <a:ext cx="235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give | giving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21574" y="136631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EA5F00"/>
                </a:solidFill>
                <a:latin typeface="Century Gothic" panose="020B0502020202020204" pitchFamily="34" charset="0"/>
              </a:rPr>
              <a:t>4</a:t>
            </a:r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5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9630" y="1335196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venir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5855" y="2400552"/>
            <a:ext cx="232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comes | is coming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7175" y="1815716"/>
            <a:ext cx="2313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come| coming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5445" y="136631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88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80727" y="1335196"/>
            <a:ext cx="230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passer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73350" y="2400552"/>
            <a:ext cx="2324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spends (time) | is spending (time)</a:t>
            </a:r>
            <a:endParaRPr lang="en-GB" sz="1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80726" y="1857239"/>
            <a:ext cx="2328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spend (time) </a:t>
            </a:r>
            <a:r>
              <a:rPr lang="en-GB" sz="1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1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spending (time)</a:t>
            </a:r>
            <a:endParaRPr lang="en-GB" sz="1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04078" y="136631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90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3256" y="1335196"/>
            <a:ext cx="230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dire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13254" y="1924582"/>
            <a:ext cx="232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dit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234120" y="1371817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37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642442" y="1335196"/>
            <a:ext cx="230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prendre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656225" y="1924582"/>
            <a:ext cx="229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prend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555608" y="136631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EA5F00"/>
                </a:solidFill>
                <a:latin typeface="Century Gothic" panose="020B0502020202020204" pitchFamily="34" charset="0"/>
              </a:rPr>
              <a:t>4</a:t>
            </a:r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3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38729" y="2383730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tells, says | is telling, is saying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338729" y="1798894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tell, say| telling, saying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644906" y="2400552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takes | is taking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644906" y="1815716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take | taking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09136" y="4376782"/>
            <a:ext cx="230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doit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6770" y="4376782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peut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63514" y="3118506"/>
            <a:ext cx="232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porte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85927" y="2622904"/>
            <a:ext cx="231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demander</a:t>
            </a:r>
            <a:endParaRPr lang="en-GB" sz="3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48235" y="3617922"/>
            <a:ext cx="2613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asks | is asking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974607" y="3015994"/>
            <a:ext cx="235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ask | asking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11738" y="2560237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80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9794" y="2552566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mettre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46019" y="3617922"/>
            <a:ext cx="232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puts | is putting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57339" y="3033086"/>
            <a:ext cx="2313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put | putting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285609" y="258368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27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670891" y="2552566"/>
            <a:ext cx="230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porter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63514" y="3617922"/>
            <a:ext cx="23248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wears, carries | is wearing, is carrying</a:t>
            </a:r>
            <a:endParaRPr lang="en-GB" sz="9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670890" y="3074609"/>
            <a:ext cx="2328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wear, carry | wearing, carrying</a:t>
            </a:r>
            <a:endParaRPr lang="en-GB" sz="1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45230" y="2595406"/>
            <a:ext cx="601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105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303420" y="2552566"/>
            <a:ext cx="230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rester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303418" y="3141952"/>
            <a:ext cx="232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reste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9085385" y="2589187"/>
            <a:ext cx="62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100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646389" y="3130229"/>
            <a:ext cx="229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pense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1415145" y="2583683"/>
            <a:ext cx="59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116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28893" y="3601100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stays | is staying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328893" y="3016264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stay | staying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635070" y="3617922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thinks | is thinking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635070" y="3033086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think | thinking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672946" y="4365059"/>
            <a:ext cx="232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veut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995359" y="3787396"/>
            <a:ext cx="231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devoir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869390" y="4852752"/>
            <a:ext cx="2613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has to, must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984039" y="4250824"/>
            <a:ext cx="235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have to | having to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921170" y="381851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39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69226" y="3787396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pouvoir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67174" y="4852752"/>
            <a:ext cx="232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 able, can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66771" y="4303085"/>
            <a:ext cx="2313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 able | being able 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83318" y="381851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20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680323" y="3787396"/>
            <a:ext cx="230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vouloir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684669" y="4852752"/>
            <a:ext cx="2324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wants</a:t>
            </a:r>
            <a:endParaRPr lang="en-GB" sz="1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680322" y="4309439"/>
            <a:ext cx="2328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want | wanting</a:t>
            </a:r>
            <a:endParaRPr lang="en-GB" sz="1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603674" y="381851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57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312852" y="3787396"/>
            <a:ext cx="230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voir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312850" y="4376782"/>
            <a:ext cx="232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voit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9233716" y="3824017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69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642038" y="3787396"/>
            <a:ext cx="230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savoir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655821" y="4376782"/>
            <a:ext cx="229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sait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1555204" y="381851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67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350048" y="4835930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sees | is seeing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338325" y="4251094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see | seeing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656225" y="4852752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knows | is knowing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644502" y="4267916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know | knowing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999704" y="5572811"/>
            <a:ext cx="230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parle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57338" y="5584534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</a:t>
            </a:r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ient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663514" y="5549365"/>
            <a:ext cx="232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montre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985927" y="4995148"/>
            <a:ext cx="231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parler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48235" y="6060504"/>
            <a:ext cx="2613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speaks | is speaking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974607" y="5493745"/>
            <a:ext cx="235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speak | speaking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765054" y="5026265"/>
            <a:ext cx="599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106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59794" y="4995148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tenir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46019" y="6060504"/>
            <a:ext cx="232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holds | is holding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57339" y="5475668"/>
            <a:ext cx="2313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hold | holding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145323" y="5026265"/>
            <a:ext cx="59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104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635722" y="5053763"/>
            <a:ext cx="230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montrer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663514" y="6060504"/>
            <a:ext cx="2324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shows | is showing</a:t>
            </a:r>
            <a:endParaRPr lang="en-GB" sz="1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670890" y="5517191"/>
            <a:ext cx="2328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show | showing</a:t>
            </a:r>
            <a:endParaRPr lang="en-GB" sz="1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468143" y="5014542"/>
            <a:ext cx="59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108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303420" y="4995148"/>
            <a:ext cx="230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falloir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303418" y="5584534"/>
            <a:ext cx="232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faut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9224284" y="5031769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68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9607107" y="5076328"/>
            <a:ext cx="230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comprendre</a:t>
            </a:r>
            <a:endParaRPr lang="en-GB" sz="24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646389" y="5584534"/>
            <a:ext cx="2294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comprend</a:t>
            </a:r>
            <a:endParaRPr lang="en-GB" sz="3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1545772" y="5026265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EA5F00"/>
                </a:solidFill>
                <a:latin typeface="Century Gothic" panose="020B0502020202020204" pitchFamily="34" charset="0"/>
              </a:rPr>
              <a:t>95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328893" y="6043682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 necessary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328893" y="5458846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 necessary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9635070" y="6060504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understands | is understanding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9635070" y="5475668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understand | understanding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2985317" y="6608374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1000" i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10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Routledge.]</a:t>
            </a:r>
          </a:p>
        </p:txBody>
      </p:sp>
    </p:spTree>
    <p:extLst>
      <p:ext uri="{BB962C8B-B14F-4D97-AF65-F5344CB8AC3E}">
        <p14:creationId xmlns:p14="http://schemas.microsoft.com/office/powerpoint/2010/main" val="196732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331</Words>
  <Application>Microsoft Office PowerPoint</Application>
  <PresentationFormat>Widescreen</PresentationFormat>
  <Paragraphs>127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10</cp:revision>
  <dcterms:created xsi:type="dcterms:W3CDTF">2019-04-07T06:00:20Z</dcterms:created>
  <dcterms:modified xsi:type="dcterms:W3CDTF">2019-04-20T05:05:59Z</dcterms:modified>
</cp:coreProperties>
</file>