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61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</p:sldIdLst>
  <p:sldSz cx="10691813" cy="7559675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0D5"/>
    <a:srgbClr val="DAA520"/>
    <a:srgbClr val="115076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90" y="16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5262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28/04/2019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28/04/2019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2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6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accent5">
                    <a:lumMod val="50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5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28/04/2019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6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28/04/2019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6"/>
            <a:ext cx="5412730" cy="5372269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28/04/2019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88406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959" y="-67746"/>
            <a:ext cx="1427553" cy="620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87627" cy="4605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970262" y="7244681"/>
            <a:ext cx="7396790" cy="38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5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965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965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965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965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96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96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7244678"/>
            <a:ext cx="7396790" cy="23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21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92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</a:t>
            </a:r>
            <a:r>
              <a:rPr lang="en-GB" dirty="0"/>
              <a:t>for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Before printing, go to File - Export - Create pdf/</a:t>
            </a:r>
            <a:r>
              <a:rPr lang="en-GB" dirty="0" err="1"/>
              <a:t>xps</a:t>
            </a:r>
            <a:r>
              <a:rPr lang="en-GB" dirty="0"/>
              <a:t> Document and save </a:t>
            </a:r>
            <a:r>
              <a:rPr lang="en-GB" dirty="0" smtClean="0"/>
              <a:t>it </a:t>
            </a:r>
            <a:r>
              <a:rPr lang="en-GB" dirty="0"/>
              <a:t>as a pdf.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Then </a:t>
            </a:r>
            <a:r>
              <a:rPr lang="en-GB" dirty="0"/>
              <a:t>open the PDF in chrome and print from there.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way you will get a small and uniform border around the slide.</a:t>
            </a:r>
          </a:p>
        </p:txBody>
      </p:sp>
    </p:spTree>
    <p:extLst>
      <p:ext uri="{BB962C8B-B14F-4D97-AF65-F5344CB8AC3E}">
        <p14:creationId xmlns:p14="http://schemas.microsoft.com/office/powerpoint/2010/main" val="428180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629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heißen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0607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called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81860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heißt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01643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</a:t>
            </a:r>
            <a:r>
              <a:rPr lang="zh-CN" altLang="en-US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called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75086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123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38447" y="-33051"/>
            <a:ext cx="285380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9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9069" y="373303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geben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4535" y="2563412"/>
            <a:ext cx="1066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give | giving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12814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gibt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9069" y="5522946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gives | is giving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62373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57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05967" y="-22034"/>
            <a:ext cx="310719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0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5108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wissen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399437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o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 know | knowing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311398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weiß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299805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knows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29322" y="6293313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79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23721" y="-34237"/>
            <a:ext cx="333854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" y="355116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sehen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7414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see | seeing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" y="3283838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sieht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01643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sees | is seeing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29322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81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72593" y="-33051"/>
            <a:ext cx="32393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3688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stehen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21442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stand | standing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52439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steht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51749"/>
            <a:ext cx="106918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stands | is standing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84406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87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92406" y="-35657"/>
            <a:ext cx="372413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7316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bleiben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243883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stay, remain | staying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93124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bleibt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" y="5290668"/>
            <a:ext cx="10691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stays | is staying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97119" y="6253791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112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21619" y="-40190"/>
            <a:ext cx="311820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4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3" y="377162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liegen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" y="2612191"/>
            <a:ext cx="10691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lie | lying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53976"/>
            <a:ext cx="106918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liegt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" y="5458605"/>
            <a:ext cx="10691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lies | is lying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86103" y="625369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118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4676" y="-22336"/>
            <a:ext cx="322837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423946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nehmen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20750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take | taking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74281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nimmt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2439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takes | is taking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86103" y="6251567"/>
            <a:ext cx="2040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139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56382" y="-52559"/>
            <a:ext cx="331651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1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1573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glauben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9549" y="2564277"/>
            <a:ext cx="1073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believe | believing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" y="3302313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glaubt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48" y="5538772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believes | is believing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75086" y="625407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143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9097" y="-22034"/>
            <a:ext cx="298600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397311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können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8" y="2428381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able | can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38336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kann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" y="5290448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 able | can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62373" y="627910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23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4068" y="-22034"/>
            <a:ext cx="297498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8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411499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9928" y="2427436"/>
            <a:ext cx="86190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| being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" y="3293258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2330" y="5290735"/>
            <a:ext cx="841424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102290" y="629336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71269" y="-7847"/>
            <a:ext cx="287322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935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müssen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1330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have to | must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57250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muss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8782" y="5301643"/>
            <a:ext cx="8414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has to | must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18305" y="625407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45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97888" y="-25821"/>
            <a:ext cx="350022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9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397311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wollen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2417094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want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3051" y="3310731"/>
            <a:ext cx="107248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will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8742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wants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07288" y="625407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65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3051" y="-22034"/>
            <a:ext cx="294193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20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9069" y="38629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sollen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31101"/>
            <a:ext cx="1070315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ought | should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47" y="3290969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soll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17" y="5289591"/>
            <a:ext cx="106513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ought | should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40339" y="625407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63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69485" y="-33051"/>
            <a:ext cx="303007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283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8766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dürfen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396349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allowed | may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94060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darf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031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 allowed | may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86103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142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89753" y="-18379"/>
            <a:ext cx="329447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82501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werden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00671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become | becoming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76706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wird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92642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becomes | is becoming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138642" y="625407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9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25590" y="-34902"/>
            <a:ext cx="332752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5108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tun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13131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do | doing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" y="3272999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tut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80606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does | is doing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86103" y="6296317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140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0" y="-34237"/>
            <a:ext cx="290888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5108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lassen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13131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</a:t>
            </a:r>
            <a:r>
              <a:rPr lang="en-GB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let, allow</a:t>
            </a:r>
            <a:r>
              <a:rPr lang="en-GB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| </a:t>
            </a:r>
            <a:r>
              <a:rPr lang="en-GB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letting, allowing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" y="3272999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lässt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80606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lets, allows 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| is </a:t>
            </a:r>
            <a:r>
              <a:rPr lang="en-US" altLang="zh-CN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letting, is allowing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86103" y="6296317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82</a:t>
            </a:r>
            <a:r>
              <a:rPr lang="en-GB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0" y="-34237"/>
            <a:ext cx="290888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00491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3977" y="2445298"/>
            <a:ext cx="86190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have | having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55" y="3281023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8782" y="5306566"/>
            <a:ext cx="841424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has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345428" y="6132640"/>
            <a:ext cx="2040261" cy="838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5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50" dirty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  <a:r>
              <a:rPr lang="en-GB" sz="485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70135" y="-18854"/>
            <a:ext cx="288265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6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1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546848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says, tells | is saying, is telling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67431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sagen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6300" y="2633449"/>
            <a:ext cx="8619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say, tell | </a:t>
            </a:r>
            <a:r>
              <a:rPr lang="en-HK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saying, telling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58811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sagt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251178" y="6290555"/>
            <a:ext cx="154213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46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84276" y="-18854"/>
            <a:ext cx="291093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98036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denken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5731" y="2413972"/>
            <a:ext cx="86190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think | thinking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91205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denkt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0536" y="5307141"/>
            <a:ext cx="841424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thinks | is thinking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08137" y="6281281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124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5989" y="0"/>
            <a:ext cx="293092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1910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machen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16146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do, make | doing, making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47143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macht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16178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does, makes | is doing, is making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220659" y="6290555"/>
            <a:ext cx="158132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49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5686" y="0"/>
            <a:ext cx="291990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7127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kommen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0830" y="2446162"/>
            <a:ext cx="86190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come | coming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" y="3254883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kommt</a:t>
            </a:r>
            <a:endParaRPr lang="en-GB" sz="18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23918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comes | is coming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73389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61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88023" y="0"/>
            <a:ext cx="297498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21031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gehen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6" y="2415925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go | going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09062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geht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59226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goes | is going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40339" y="6280697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69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77007" y="-44898"/>
            <a:ext cx="295295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80" y="382670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finden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88" y="2427477"/>
            <a:ext cx="1069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find | finding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388" y="3315781"/>
            <a:ext cx="106464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findet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0" y="5283777"/>
            <a:ext cx="10690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finds | is finding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19154" y="629096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110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61659" y="-33051"/>
            <a:ext cx="350022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8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598</Words>
  <Application>Microsoft Office PowerPoint</Application>
  <PresentationFormat>Custom</PresentationFormat>
  <Paragraphs>202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华文仿宋</vt:lpstr>
      <vt:lpstr>Arial</vt:lpstr>
      <vt:lpstr>Calibri</vt:lpstr>
      <vt:lpstr>Century Gothic</vt:lpstr>
      <vt:lpstr>1_Office Theme</vt:lpstr>
      <vt:lpstr>Instructions for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32</cp:revision>
  <dcterms:created xsi:type="dcterms:W3CDTF">2019-03-27T07:30:03Z</dcterms:created>
  <dcterms:modified xsi:type="dcterms:W3CDTF">2019-04-28T04:51:32Z</dcterms:modified>
</cp:coreProperties>
</file>