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07" r:id="rId4"/>
  </p:sldMasterIdLst>
  <p:notesMasterIdLst>
    <p:notesMasterId r:id="rId52"/>
  </p:notesMasterIdLst>
  <p:sldIdLst>
    <p:sldId id="257" r:id="rId5"/>
    <p:sldId id="274" r:id="rId6"/>
    <p:sldId id="397" r:id="rId7"/>
    <p:sldId id="449" r:id="rId8"/>
    <p:sldId id="448" r:id="rId9"/>
    <p:sldId id="384" r:id="rId10"/>
    <p:sldId id="306" r:id="rId11"/>
    <p:sldId id="321" r:id="rId12"/>
    <p:sldId id="324" r:id="rId13"/>
    <p:sldId id="315" r:id="rId14"/>
    <p:sldId id="325" r:id="rId15"/>
    <p:sldId id="326" r:id="rId16"/>
    <p:sldId id="330" r:id="rId17"/>
    <p:sldId id="328" r:id="rId18"/>
    <p:sldId id="327" r:id="rId19"/>
    <p:sldId id="331" r:id="rId20"/>
    <p:sldId id="332" r:id="rId21"/>
    <p:sldId id="333" r:id="rId22"/>
    <p:sldId id="334" r:id="rId23"/>
    <p:sldId id="335" r:id="rId24"/>
    <p:sldId id="336" r:id="rId25"/>
    <p:sldId id="337" r:id="rId26"/>
    <p:sldId id="338" r:id="rId27"/>
    <p:sldId id="329" r:id="rId28"/>
    <p:sldId id="339" r:id="rId29"/>
    <p:sldId id="340" r:id="rId30"/>
    <p:sldId id="341" r:id="rId31"/>
    <p:sldId id="342" r:id="rId32"/>
    <p:sldId id="343" r:id="rId33"/>
    <p:sldId id="344" r:id="rId34"/>
    <p:sldId id="345" r:id="rId35"/>
    <p:sldId id="346" r:id="rId36"/>
    <p:sldId id="347" r:id="rId37"/>
    <p:sldId id="348" r:id="rId38"/>
    <p:sldId id="349" r:id="rId39"/>
    <p:sldId id="350" r:id="rId40"/>
    <p:sldId id="351" r:id="rId41"/>
    <p:sldId id="352" r:id="rId42"/>
    <p:sldId id="353" r:id="rId43"/>
    <p:sldId id="354" r:id="rId44"/>
    <p:sldId id="355" r:id="rId45"/>
    <p:sldId id="356" r:id="rId46"/>
    <p:sldId id="357" r:id="rId47"/>
    <p:sldId id="358" r:id="rId48"/>
    <p:sldId id="259" r:id="rId49"/>
    <p:sldId id="447" r:id="rId50"/>
    <p:sldId id="267"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51" autoAdjust="0"/>
    <p:restoredTop sz="67933" autoAdjust="0"/>
  </p:normalViewPr>
  <p:slideViewPr>
    <p:cSldViewPr snapToGrid="0">
      <p:cViewPr varScale="1">
        <p:scale>
          <a:sx n="70" d="100"/>
          <a:sy n="70" d="100"/>
        </p:scale>
        <p:origin x="880" y="19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95D4EA-D4F7-447E-8AE0-4F81CC087259}" type="datetimeFigureOut">
              <a:rPr lang="en-GB" smtClean="0"/>
              <a:t>16/08/2021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E40D83-FCEC-48BA-B2D4-E7A7D5AFEBA3}" type="slidenum">
              <a:rPr lang="en-GB" smtClean="0"/>
              <a:t>‹#›</a:t>
            </a:fld>
            <a:endParaRPr lang="en-GB"/>
          </a:p>
        </p:txBody>
      </p:sp>
    </p:spTree>
    <p:extLst>
      <p:ext uri="{BB962C8B-B14F-4D97-AF65-F5344CB8AC3E}">
        <p14:creationId xmlns:p14="http://schemas.microsoft.com/office/powerpoint/2010/main" val="13507288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ncelp.org/audio/SY7T2-1W6_lesson_audio"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SSC [j]</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b="0" dirty="0"/>
              <a:t> plural definite article</a:t>
            </a:r>
            <a:endParaRPr lang="en-GB" sz="1200" b="0"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prstClr val="white"/>
                </a:solidFill>
                <a:latin typeface="Calibri" panose="020F0502020204030204" pitchFamily="34" charset="0"/>
                <a:cs typeface="Calibri" panose="020F0502020204030204" pitchFamily="34" charset="0"/>
              </a:rPr>
              <a:t>Consolidation of singular definite article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prstClr val="white"/>
                </a:solidFill>
                <a:latin typeface="Calibri" panose="020F0502020204030204" pitchFamily="34" charset="0"/>
                <a:cs typeface="Calibri" panose="020F0502020204030204" pitchFamily="34" charset="0"/>
              </a:rPr>
              <a:t>Consolidation of </a:t>
            </a:r>
            <a:r>
              <a:rPr lang="en-GB" sz="1200" b="0" dirty="0">
                <a:solidFill>
                  <a:prstClr val="white"/>
                </a:solidFill>
              </a:rPr>
              <a:t>es, son and</a:t>
            </a:r>
            <a:r>
              <a:rPr lang="en-GB" sz="1200" b="0" baseline="0" dirty="0">
                <a:solidFill>
                  <a:prstClr val="white"/>
                </a:solidFill>
              </a:rPr>
              <a:t> adjectival agreement</a:t>
            </a:r>
            <a:endParaRPr lang="en-GB" sz="1200" b="0"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7.1.2.6 (introduce) </a:t>
            </a:r>
            <a:r>
              <a:rPr lang="es-ES" b="0" dirty="0"/>
              <a:t>pueblo [244]; equipo [373]; trabajo¹ [152]; edificio [857]; plato [1808]; familia [233]; película [543]; vista [408]; isla [810]; grande [66]; interesante [616]; de¹ [2]</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7.1.2.3 (</a:t>
            </a:r>
            <a:r>
              <a:rPr lang="es-ES" b="1" dirty="0" err="1"/>
              <a:t>revisit</a:t>
            </a:r>
            <a:r>
              <a:rPr lang="es-ES" b="0" dirty="0"/>
              <a:t>) hay [13]; mirar [125]; mesa [525]; silla [1271]; ventana [752]; puerta [274]; chica [1129]; persona [108]; chico [727]; aquí [130]; allí [197]; clase [320]; señor² [201]; señora² [509]</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7.1.1.5 (</a:t>
            </a:r>
            <a:r>
              <a:rPr lang="es-ES" b="1" dirty="0" err="1"/>
              <a:t>revisit</a:t>
            </a:r>
            <a:r>
              <a:rPr lang="es-ES" b="1" dirty="0"/>
              <a:t>) </a:t>
            </a:r>
            <a:r>
              <a:rPr lang="es-ES" b="0" dirty="0"/>
              <a:t>amigo [210]; periódico [1026]; caballo [907]; teléfono [866]; planta [768]; botella [1878]; revista [920]; pregunta [507]; palabra [192]; tarea [995]; también [49]</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233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Vocabulary presentation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This slide presents the vocab for this week.  Students should know this already so it offers an opportunity as a quick in-class check.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5 minutes</a:t>
            </a:r>
          </a:p>
          <a:p>
            <a:endParaRPr lang="en-US" b="1" dirty="0"/>
          </a:p>
          <a:p>
            <a:r>
              <a:rPr lang="en-US" b="1" dirty="0"/>
              <a:t>Aim: </a:t>
            </a:r>
            <a:r>
              <a:rPr lang="en-GB" baseline="0" dirty="0"/>
              <a:t>to practise the new vocabulary introduced this week in short sentences. </a:t>
            </a:r>
            <a:endParaRPr lang="en-US" b="1" dirty="0"/>
          </a:p>
          <a:p>
            <a:endParaRPr lang="en-US" b="1" dirty="0"/>
          </a:p>
          <a:p>
            <a:r>
              <a:rPr lang="en-US" b="1" dirty="0"/>
              <a:t>Procedure:</a:t>
            </a:r>
          </a:p>
          <a:p>
            <a:r>
              <a:rPr lang="en-GB" baseline="0" dirty="0"/>
              <a:t>There are various ways to use this activity:</a:t>
            </a:r>
          </a:p>
          <a:p>
            <a:pPr marL="228600" indent="-228600">
              <a:buAutoNum type="arabicParenR"/>
            </a:pPr>
            <a:r>
              <a:rPr lang="en-GB" baseline="0" dirty="0"/>
              <a:t>Students write (either in ex. books or mini whiteboards) the correct sentence.</a:t>
            </a:r>
          </a:p>
          <a:p>
            <a:pPr marL="228600" indent="-228600">
              <a:buAutoNum type="arabicParenR"/>
            </a:pPr>
            <a:r>
              <a:rPr lang="en-GB" baseline="0" dirty="0"/>
              <a:t>Pairs turn to each other to say the sentence</a:t>
            </a:r>
          </a:p>
          <a:p>
            <a:pPr marL="228600" indent="-228600">
              <a:buAutoNum type="arabicParenR"/>
            </a:pPr>
            <a:r>
              <a:rPr lang="en-GB" baseline="0" dirty="0"/>
              <a:t>Students all say the sentence out loud as a choral response</a:t>
            </a:r>
          </a:p>
          <a:p>
            <a:r>
              <a:rPr lang="en-GB" baseline="0" dirty="0"/>
              <a:t>4)   Pairs take it in turns to translate the sentence to their partner.  Partner A gives the Spanish and partner B then translates.  (Partner B looks away from the board).  After all 9 partners swap roles.  Players can keep a tally of how many sentences they translate correctly.</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s-ES" b="0" dirty="0"/>
              <a:t>pueblo [244]; equipo [373]; trabajo¹ [152]; edificio [857]; plato [1808]; familia [233]; película [543]; vista [408]; isla [810]; grande [66]; interesante [616]</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34558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Grammar explanation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Listening activity</a:t>
            </a:r>
          </a:p>
          <a:p>
            <a:endParaRPr lang="en-US" b="1" dirty="0"/>
          </a:p>
          <a:p>
            <a:r>
              <a:rPr lang="en-US" b="1" dirty="0"/>
              <a:t>Timing: </a:t>
            </a:r>
            <a:r>
              <a:rPr lang="en-US" b="0" dirty="0"/>
              <a:t>7 minutes</a:t>
            </a:r>
          </a:p>
          <a:p>
            <a:endParaRPr lang="en-US" b="1" dirty="0"/>
          </a:p>
          <a:p>
            <a:r>
              <a:rPr lang="en-US" b="1" dirty="0"/>
              <a:t>Aim: </a:t>
            </a:r>
            <a:r>
              <a:rPr lang="en-US" b="0" dirty="0"/>
              <a:t>to practise ‘listening out’ for the gender of the definite article and connecting it to the noun</a:t>
            </a:r>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baseline="0" dirty="0">
                <a:solidFill>
                  <a:schemeClr val="tx1"/>
                </a:solidFill>
                <a:effectLst/>
                <a:latin typeface="+mn-lt"/>
                <a:ea typeface="+mn-ea"/>
                <a:cs typeface="+mn-cs"/>
              </a:rPr>
              <a:t>Students listen and decide if the noun that is ‘beeped out’ is ‘A’ or ‘B’.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baseline="0" dirty="0">
                <a:solidFill>
                  <a:schemeClr val="tx1"/>
                </a:solidFill>
                <a:effectLst/>
                <a:latin typeface="+mn-lt"/>
                <a:ea typeface="+mn-ea"/>
                <a:cs typeface="+mn-cs"/>
              </a:rPr>
              <a:t>T</a:t>
            </a:r>
            <a:r>
              <a:rPr lang="en-GB" sz="1200" kern="1200" dirty="0">
                <a:solidFill>
                  <a:schemeClr val="tx1"/>
                </a:solidFill>
                <a:effectLst/>
                <a:latin typeface="+mn-lt"/>
                <a:ea typeface="+mn-ea"/>
                <a:cs typeface="+mn-cs"/>
              </a:rPr>
              <a:t>eachers may want to break the listening down into two stages, noting the gender of the noun they hear first, then going back to work out which noun it must be (they won’t need to listen again for that stage).</a:t>
            </a:r>
            <a:r>
              <a:rPr lang="en-GB" sz="1200" kern="1200" baseline="0" dirty="0">
                <a:solidFill>
                  <a:schemeClr val="tx1"/>
                </a:solidFill>
                <a:effectLst/>
                <a:latin typeface="+mn-lt"/>
                <a:ea typeface="+mn-ea"/>
                <a:cs typeface="+mn-cs"/>
              </a:rPr>
              <a:t> O</a:t>
            </a:r>
            <a:r>
              <a:rPr lang="en-GB" sz="1200" kern="1200" dirty="0">
                <a:solidFill>
                  <a:schemeClr val="tx1"/>
                </a:solidFill>
                <a:effectLst/>
                <a:latin typeface="+mn-lt"/>
                <a:ea typeface="+mn-ea"/>
                <a:cs typeface="+mn-cs"/>
              </a:rPr>
              <a:t>ther classes will be able to manage to identify the gender and match it to the correct noun picture in one stage.</a:t>
            </a:r>
            <a:endParaRPr lang="en-US" b="1" dirty="0"/>
          </a:p>
          <a:p>
            <a:endParaRPr lang="en-US" b="0" dirty="0"/>
          </a:p>
          <a:p>
            <a:r>
              <a:rPr lang="en-US" b="1" dirty="0"/>
              <a:t>Transcript:</a:t>
            </a:r>
          </a:p>
          <a:p>
            <a:pPr marL="0" indent="0">
              <a:buNone/>
            </a:pPr>
            <a:r>
              <a:rPr lang="es-ES" dirty="0"/>
              <a:t>1)</a:t>
            </a:r>
            <a:r>
              <a:rPr lang="es-ES" baseline="0" dirty="0"/>
              <a:t> </a:t>
            </a:r>
            <a:r>
              <a:rPr lang="es-ES" dirty="0"/>
              <a:t>Las [películas] son buenas.</a:t>
            </a:r>
          </a:p>
          <a:p>
            <a:pPr marL="0" indent="0">
              <a:buNone/>
            </a:pPr>
            <a:r>
              <a:rPr lang="es-ES" dirty="0"/>
              <a:t>2)</a:t>
            </a:r>
            <a:r>
              <a:rPr lang="es-ES" baseline="0" dirty="0"/>
              <a:t> </a:t>
            </a:r>
            <a:r>
              <a:rPr lang="es-ES" dirty="0"/>
              <a:t>Los [edificios] son grandes.</a:t>
            </a:r>
          </a:p>
          <a:p>
            <a:pPr marL="0" indent="0">
              <a:buNone/>
            </a:pPr>
            <a:r>
              <a:rPr lang="es-ES" dirty="0"/>
              <a:t>3)</a:t>
            </a:r>
            <a:r>
              <a:rPr lang="es-ES" baseline="0" dirty="0"/>
              <a:t> </a:t>
            </a:r>
            <a:r>
              <a:rPr lang="es-ES" dirty="0"/>
              <a:t>Las [familias] son alegres.</a:t>
            </a:r>
          </a:p>
          <a:p>
            <a:pPr marL="0" indent="0">
              <a:buNone/>
            </a:pPr>
            <a:r>
              <a:rPr lang="es-ES" dirty="0"/>
              <a:t>4)</a:t>
            </a:r>
            <a:r>
              <a:rPr lang="es-ES" baseline="0" dirty="0"/>
              <a:t> </a:t>
            </a:r>
            <a:r>
              <a:rPr lang="es-ES" dirty="0"/>
              <a:t>Los [trabajos] son importantes.</a:t>
            </a:r>
          </a:p>
          <a:p>
            <a:pPr marL="0" indent="0">
              <a:buNone/>
            </a:pPr>
            <a:r>
              <a:rPr lang="es-ES" dirty="0"/>
              <a:t>5)</a:t>
            </a:r>
            <a:r>
              <a:rPr lang="es-ES" baseline="0" dirty="0"/>
              <a:t> </a:t>
            </a:r>
            <a:r>
              <a:rPr lang="es-ES" dirty="0"/>
              <a:t>Los [pueblos] son caros.</a:t>
            </a:r>
          </a:p>
          <a:p>
            <a:pPr marL="0" indent="0">
              <a:buNone/>
            </a:pPr>
            <a:r>
              <a:rPr lang="es-ES" dirty="0"/>
              <a:t>6)</a:t>
            </a:r>
            <a:r>
              <a:rPr lang="es-ES" baseline="0" dirty="0"/>
              <a:t> </a:t>
            </a:r>
            <a:r>
              <a:rPr lang="es-ES" dirty="0"/>
              <a:t>Los [equipos] son famosos.</a:t>
            </a:r>
          </a:p>
          <a:p>
            <a:pPr marL="0" indent="0">
              <a:buNone/>
            </a:pPr>
            <a:r>
              <a:rPr lang="es-ES" dirty="0"/>
              <a:t>7)</a:t>
            </a:r>
            <a:r>
              <a:rPr lang="es-ES" baseline="0" dirty="0"/>
              <a:t> </a:t>
            </a:r>
            <a:r>
              <a:rPr lang="es-ES" dirty="0"/>
              <a:t>Las [vistas] son interesantes.</a:t>
            </a:r>
          </a:p>
          <a:p>
            <a:pPr marL="0" indent="0">
              <a:buNone/>
            </a:pPr>
            <a:r>
              <a:rPr lang="es-ES" dirty="0"/>
              <a:t>8)</a:t>
            </a:r>
            <a:r>
              <a:rPr lang="es-ES" baseline="0" dirty="0"/>
              <a:t> </a:t>
            </a:r>
            <a:r>
              <a:rPr lang="es-ES" dirty="0"/>
              <a:t>Las [islas] son bonitas.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s-ES" b="0" dirty="0"/>
              <a:t>pueblo [244]; equipo [373]; trabajo¹ [152]; edificio [857]; plato [1808]; familia [233]; película [543]; vista [408]; isla [810]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5706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Reading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r>
              <a:rPr lang="en-US" b="1" dirty="0"/>
              <a:t>Timing: </a:t>
            </a:r>
            <a:r>
              <a:rPr lang="en-US" b="0" dirty="0"/>
              <a:t>7 minutes</a:t>
            </a:r>
          </a:p>
          <a:p>
            <a:endParaRPr lang="en-US" b="1" dirty="0"/>
          </a:p>
          <a:p>
            <a:r>
              <a:rPr lang="en-US" b="1" dirty="0"/>
              <a:t>Aim: </a:t>
            </a:r>
            <a:r>
              <a:rPr lang="en-US" b="0" dirty="0"/>
              <a:t>to</a:t>
            </a:r>
            <a:r>
              <a:rPr lang="en-US" b="0" baseline="0" dirty="0"/>
              <a:t> practise attending to the form of the noun (singular, plural) to decide what the definite article must be; to consolidate understanding of ‘es’ vs ‘son’ and adjectival agreement</a:t>
            </a:r>
            <a:endParaRPr lang="en-US" b="1" dirty="0"/>
          </a:p>
          <a:p>
            <a:endParaRPr lang="en-US" b="1" dirty="0"/>
          </a:p>
          <a:p>
            <a:r>
              <a:rPr lang="en-US" b="1" dirty="0"/>
              <a:t>Procedure:</a:t>
            </a:r>
          </a:p>
          <a:p>
            <a:r>
              <a:rPr lang="en-US" b="0" dirty="0"/>
              <a:t>1. Students write 1-10 and the correct words (or the full</a:t>
            </a:r>
            <a:r>
              <a:rPr lang="en-US" b="0" baseline="0" dirty="0"/>
              <a:t> sentence).</a:t>
            </a:r>
            <a:endParaRPr lang="en-US" b="0" dirty="0"/>
          </a:p>
          <a:p>
            <a:r>
              <a:rPr lang="en-US" b="0" dirty="0"/>
              <a:t>2. Students</a:t>
            </a:r>
            <a:r>
              <a:rPr lang="en-US" b="0" baseline="0" dirty="0"/>
              <a:t> could also be asked to give the English translation to check that they have understood the sentence.</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 </a:t>
            </a:r>
            <a:r>
              <a:rPr lang="en-GB" baseline="0" dirty="0"/>
              <a:t>‘Genial’ in Term 2.1, Week 2 vocabulary set. It is included here to vary the adjectives.</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79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speedy two-part choral</a:t>
            </a:r>
            <a:r>
              <a:rPr lang="en-GB" baseline="0" dirty="0"/>
              <a:t>-repetition/mini whiteboard </a:t>
            </a:r>
            <a:r>
              <a:rPr lang="en-GB" dirty="0"/>
              <a:t>plenary</a:t>
            </a:r>
            <a:r>
              <a:rPr lang="en-GB" baseline="0" dirty="0"/>
              <a:t> style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US" b="1" dirty="0"/>
              <a:t>Timing: </a:t>
            </a:r>
            <a:r>
              <a:rPr lang="en-US" b="0" dirty="0"/>
              <a:t>3 minutes (slides 12-20)</a:t>
            </a:r>
          </a:p>
          <a:p>
            <a:endParaRPr lang="en-US" b="1" dirty="0"/>
          </a:p>
          <a:p>
            <a:r>
              <a:rPr lang="en-US" b="1" dirty="0"/>
              <a:t>Aim: </a:t>
            </a:r>
            <a:r>
              <a:rPr lang="en-GB" baseline="0" dirty="0"/>
              <a:t>to practise all four words for ‘</a:t>
            </a:r>
            <a:r>
              <a:rPr lang="en-GB" i="0" baseline="0" dirty="0"/>
              <a:t>the’; to produce the correct verb (es/son); and to apply correct adjective agreement of adjectives ending in-e.</a:t>
            </a:r>
            <a:endParaRPr lang="en-US" b="1"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i="0" baseline="0" dirty="0"/>
              <a:t>Teachers can use this first slide to model the instructions to the students. Explain that students need to choose between es/son, then one of </a:t>
            </a:r>
            <a:r>
              <a:rPr lang="en-GB" i="0" baseline="0" dirty="0" err="1"/>
              <a:t>grande</a:t>
            </a:r>
            <a:r>
              <a:rPr lang="en-GB" i="0" baseline="0" dirty="0"/>
              <a:t>/</a:t>
            </a:r>
            <a:r>
              <a:rPr lang="en-GB" i="0" baseline="0" dirty="0" err="1"/>
              <a:t>interesante</a:t>
            </a:r>
            <a:r>
              <a:rPr lang="en-GB" i="0" baseline="0" dirty="0"/>
              <a:t>/</a:t>
            </a:r>
            <a:r>
              <a:rPr lang="en-GB" i="0" baseline="0" dirty="0" err="1"/>
              <a:t>alegre</a:t>
            </a:r>
            <a:r>
              <a:rPr lang="en-GB" i="0" baseline="0" dirty="0"/>
              <a:t>/importante with correct number marking on the adjective.</a:t>
            </a:r>
            <a:endParaRPr lang="en-US" b="0" dirty="0"/>
          </a:p>
          <a:p>
            <a:pPr marL="228600" indent="-228600">
              <a:buAutoNum type="arabicPeriod" startAt="2"/>
            </a:pPr>
            <a:r>
              <a:rPr lang="en-US" b="0" baseline="0" dirty="0"/>
              <a:t>On each slide, elicit the missing Spanish words/letters, either in chorus or as responses (e.g. using mini whiteboard)</a:t>
            </a:r>
          </a:p>
          <a:p>
            <a:pPr marL="228600" indent="-228600">
              <a:buAutoNum type="arabicPeriod" startAt="2"/>
            </a:pPr>
            <a:r>
              <a:rPr lang="en-US" b="0" baseline="0" dirty="0"/>
              <a:t>Check understanding by asking for the English translation too.</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s-ES" b="0" dirty="0"/>
              <a:t>pueblo [244]; equipo [373]; trabajo¹ [152]; edificio [857]; plato [1808]; familia [233]; película [543]; vista [408]; isla [810]; grande [66]; interesante [616]; alegre [2081]; importante [171]</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7209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145181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881204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19029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‘j’ </a:t>
            </a:r>
            <a:r>
              <a:rPr lang="en-GB" baseline="0" dirty="0"/>
              <a:t>and then present and practise the pronunciation of the </a:t>
            </a:r>
            <a:r>
              <a:rPr lang="en-GB" b="1" baseline="0" dirty="0"/>
              <a:t>source word ‘</a:t>
            </a:r>
            <a:r>
              <a:rPr lang="en-GB" b="1" baseline="0" dirty="0" err="1"/>
              <a:t>ojo</a:t>
            </a:r>
            <a:r>
              <a:rPr lang="en-GB" b="1" baseline="0" dirty="0"/>
              <a:t>’.</a:t>
            </a:r>
            <a:endParaRPr lang="en-GB" b="0" baseline="0" dirty="0"/>
          </a:p>
          <a:p>
            <a:endParaRPr lang="en-GB" dirty="0"/>
          </a:p>
          <a:p>
            <a:r>
              <a:rPr lang="en-GB" dirty="0"/>
              <a:t>A possible gesture for this source word would be to point towards your eye</a:t>
            </a:r>
          </a:p>
        </p:txBody>
      </p:sp>
      <p:sp>
        <p:nvSpPr>
          <p:cNvPr id="4" name="Slide Number Placeholder 3"/>
          <p:cNvSpPr>
            <a:spLocks noGrp="1"/>
          </p:cNvSpPr>
          <p:nvPr>
            <p:ph type="sldNum" sz="quarter" idx="10"/>
          </p:nvPr>
        </p:nvSpPr>
        <p:spPr/>
        <p:txBody>
          <a:bodyPr/>
          <a:lstStyle/>
          <a:p>
            <a:fld id="{672843D9-4757-4631-B0CD-BAA271821DF5}" type="slidenum">
              <a:rPr lang="en-GB" smtClean="0"/>
              <a:t>2</a:t>
            </a:fld>
            <a:endParaRPr lang="en-GB"/>
          </a:p>
        </p:txBody>
      </p:sp>
    </p:spTree>
    <p:extLst>
      <p:ext uri="{BB962C8B-B14F-4D97-AF65-F5344CB8AC3E}">
        <p14:creationId xmlns:p14="http://schemas.microsoft.com/office/powerpoint/2010/main" val="20597394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522225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168522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946296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790921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Paired speaking/listening activity</a:t>
            </a:r>
          </a:p>
          <a:p>
            <a:endParaRPr lang="en-US" b="1" dirty="0"/>
          </a:p>
          <a:p>
            <a:r>
              <a:rPr lang="en-US" b="1" dirty="0"/>
              <a:t>Timing: </a:t>
            </a:r>
            <a:r>
              <a:rPr lang="en-US" b="0" dirty="0"/>
              <a:t>10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dirty="0"/>
              <a:t>to practise</a:t>
            </a:r>
            <a:r>
              <a:rPr lang="en-GB" baseline="0" dirty="0"/>
              <a:t> </a:t>
            </a:r>
            <a:r>
              <a:rPr lang="en-GB" dirty="0"/>
              <a:t>teaching points from the</a:t>
            </a:r>
            <a:r>
              <a:rPr lang="en-GB" baseline="0" dirty="0"/>
              <a:t> previous sequence, now in a paired speaking/listening task.</a:t>
            </a:r>
          </a:p>
          <a:p>
            <a:endParaRPr lang="en-US" b="1" dirty="0"/>
          </a:p>
          <a:p>
            <a:r>
              <a:rPr lang="en-US" b="1" dirty="0"/>
              <a:t>Procedure:</a:t>
            </a:r>
          </a:p>
          <a:p>
            <a:pPr marL="228600" indent="-228600">
              <a:buAutoNum type="arabicPeriod"/>
            </a:pPr>
            <a:r>
              <a:rPr lang="en-US" b="0" dirty="0"/>
              <a:t>Teachers</a:t>
            </a:r>
            <a:r>
              <a:rPr lang="en-US" b="0" baseline="0" dirty="0"/>
              <a:t> use this slide to give instructions and the following slide to show a worked example / model the interaction.</a:t>
            </a:r>
          </a:p>
          <a:p>
            <a:pPr marL="228600" indent="-228600">
              <a:buAutoNum type="arabicPeriod"/>
            </a:pPr>
            <a:r>
              <a:rPr lang="en-US" b="0" baseline="0" dirty="0"/>
              <a:t>See the next slides for instructions for the activity itself</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GB" baseline="0" dirty="0"/>
              <a:t>The meaning of the near-cognate ‘</a:t>
            </a:r>
            <a:r>
              <a:rPr lang="en-GB" baseline="0" dirty="0" err="1"/>
              <a:t>identifica</a:t>
            </a:r>
            <a:r>
              <a:rPr lang="en-GB" baseline="0" dirty="0"/>
              <a:t>’ should be clear to students, even though this hasn’t yet appeared in the NCELP </a:t>
            </a:r>
            <a:r>
              <a:rPr lang="en-GB" baseline="0" dirty="0" err="1"/>
              <a:t>SoW.</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s-ES" b="0" dirty="0"/>
              <a:t>pueblo [244]; equipo [373]; edificio [857]; plato [1808]; familia [233]; película [543]; grande [66]; interesante [616]; importante [171]; alegre [2081]</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36131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slide can be used</a:t>
            </a:r>
            <a:r>
              <a:rPr lang="en-GB" baseline="0" dirty="0"/>
              <a:t> to model the instructions of the pair work.  It shows how the students need to think carefully about the definite article (singular/plural). They will also need to think about the verb (es/son) and adjective agreement.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In </a:t>
            </a:r>
            <a:r>
              <a:rPr lang="en-GB" baseline="0" dirty="0"/>
              <a:t>order that students focus as much as possible on the definite article, the sentences have been pared down in complexity. The verb choice is only between es/son and the adjective agreement has been kept simple by only including adjectives ending in –e.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Use this slide to model these features with the students, to help them to think about all the parts of the sentence.  In-class teacher circulation will be necessary to listen to students and correct as necessary, keeping in mind that accuracy of the definite article is the main goal. </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36131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Do not display during the activity. Refer to the Word</a:t>
            </a:r>
            <a:r>
              <a:rPr lang="en-GB" b="1" baseline="0" dirty="0"/>
              <a:t> doc uploaded with this resource</a:t>
            </a:r>
            <a:r>
              <a:rPr lang="en-GB" b="1" dirty="0"/>
              <a:t> for printable </a:t>
            </a:r>
            <a:r>
              <a:rPr lang="en-GB" b="1" baseline="0" dirty="0"/>
              <a:t>speaking cards and listening grids.</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Partner A translates their sentences 1- 6</a:t>
            </a:r>
            <a:r>
              <a:rPr lang="en-GB" baseline="0" dirty="0"/>
              <a:t> into Spanish whilst Partner B listens and writes down in English what their partner has told them, </a:t>
            </a:r>
            <a:r>
              <a:rPr lang="en-GB" b="1" baseline="0" dirty="0"/>
              <a:t>below</a:t>
            </a:r>
            <a:r>
              <a:rPr lang="en-GB" baseline="0" dirty="0"/>
              <a:t> the </a:t>
            </a:r>
            <a:r>
              <a:rPr lang="en-GB" b="0" i="0" baseline="0" dirty="0"/>
              <a:t>correct</a:t>
            </a:r>
            <a:r>
              <a:rPr lang="en-GB" b="1" i="1" baseline="0" dirty="0"/>
              <a:t> </a:t>
            </a:r>
            <a:r>
              <a:rPr lang="en-GB" baseline="0" dirty="0"/>
              <a:t>image.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r>
              <a:rPr lang="en-GB" baseline="0" dirty="0" err="1"/>
              <a:t>E.g</a:t>
            </a:r>
            <a:endParaRPr lang="en-GB" baseline="0" dirty="0"/>
          </a:p>
          <a:p>
            <a:r>
              <a:rPr lang="en-GB" baseline="0" dirty="0"/>
              <a:t>Partner A says: ‘El pueblo es </a:t>
            </a:r>
            <a:r>
              <a:rPr lang="en-GB" baseline="0" dirty="0" err="1"/>
              <a:t>grande</a:t>
            </a:r>
            <a:r>
              <a:rPr lang="en-GB" baseline="0" dirty="0"/>
              <a:t>.’</a:t>
            </a:r>
          </a:p>
          <a:p>
            <a:r>
              <a:rPr lang="en-GB" baseline="0" dirty="0"/>
              <a:t>Partner B finds the picture of one village (singular) and writes in English </a:t>
            </a:r>
            <a:r>
              <a:rPr lang="en-GB" b="1" baseline="0" dirty="0"/>
              <a:t>below </a:t>
            </a:r>
            <a:r>
              <a:rPr lang="en-GB" b="0" baseline="0" dirty="0"/>
              <a:t>the picture </a:t>
            </a:r>
            <a:r>
              <a:rPr lang="en-GB" baseline="0" dirty="0"/>
              <a:t>‘is big’.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Do not display during the activity. Refer to the Word</a:t>
            </a:r>
            <a:r>
              <a:rPr lang="en-GB" b="1" baseline="0" dirty="0"/>
              <a:t> doc uploaded with this resource</a:t>
            </a:r>
            <a:r>
              <a:rPr lang="en-GB" b="1" dirty="0"/>
              <a:t> for printable </a:t>
            </a:r>
            <a:r>
              <a:rPr lang="en-GB" b="1" baseline="0" dirty="0"/>
              <a:t>speaking cards and listening grids.</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Partner B translates their sentences 1- 6</a:t>
            </a:r>
            <a:r>
              <a:rPr lang="en-GB" baseline="0" dirty="0"/>
              <a:t> into Spanish whilst Partner A listens and writes down in English what their partner has told them, </a:t>
            </a:r>
            <a:r>
              <a:rPr lang="en-GB" b="1" baseline="0" dirty="0"/>
              <a:t>below</a:t>
            </a:r>
            <a:r>
              <a:rPr lang="en-GB" baseline="0" dirty="0"/>
              <a:t> the </a:t>
            </a:r>
            <a:r>
              <a:rPr lang="en-GB" b="0" i="0" baseline="0" dirty="0"/>
              <a:t>correct</a:t>
            </a:r>
            <a:r>
              <a:rPr lang="en-GB" b="1" i="1" baseline="0" dirty="0"/>
              <a:t> </a:t>
            </a:r>
            <a:r>
              <a:rPr lang="en-GB" baseline="0" dirty="0"/>
              <a:t>image.  </a:t>
            </a:r>
          </a:p>
          <a:p>
            <a:endParaRPr lang="en-GB" baseline="0" dirty="0"/>
          </a:p>
          <a:p>
            <a:r>
              <a:rPr lang="en-GB" baseline="0" dirty="0" err="1"/>
              <a:t>E.g</a:t>
            </a:r>
            <a:endParaRPr lang="en-GB" baseline="0" dirty="0"/>
          </a:p>
          <a:p>
            <a:r>
              <a:rPr lang="en-GB" baseline="0" dirty="0"/>
              <a:t>Partner B says: ‘La </a:t>
            </a:r>
            <a:r>
              <a:rPr lang="en-GB" baseline="0" dirty="0" err="1"/>
              <a:t>familia</a:t>
            </a:r>
            <a:r>
              <a:rPr lang="en-GB" baseline="0" dirty="0"/>
              <a:t> es </a:t>
            </a:r>
            <a:r>
              <a:rPr lang="en-GB" baseline="0" dirty="0" err="1"/>
              <a:t>grande</a:t>
            </a:r>
            <a:r>
              <a:rPr lang="en-GB" baseline="0" dirty="0"/>
              <a:t>.’</a:t>
            </a:r>
          </a:p>
          <a:p>
            <a:r>
              <a:rPr lang="en-GB" baseline="0" dirty="0"/>
              <a:t>Partner A finds the picture of one family (singular) and writes in English </a:t>
            </a:r>
            <a:r>
              <a:rPr lang="en-GB" b="1" baseline="0" dirty="0"/>
              <a:t>below </a:t>
            </a:r>
            <a:r>
              <a:rPr lang="en-GB" b="0" baseline="0" dirty="0"/>
              <a:t>the picture </a:t>
            </a:r>
            <a:r>
              <a:rPr lang="en-GB" baseline="0" dirty="0"/>
              <a:t>‘is big’.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947425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ANSWER</a:t>
            </a:r>
            <a:r>
              <a:rPr lang="en-GB" sz="1200" b="1" kern="1200" baseline="0" dirty="0">
                <a:solidFill>
                  <a:schemeClr val="tx1"/>
                </a:solidFill>
                <a:effectLst/>
                <a:latin typeface="+mn-lt"/>
                <a:ea typeface="+mn-ea"/>
                <a:cs typeface="+mn-cs"/>
              </a:rPr>
              <a:t> SLIDE</a:t>
            </a:r>
            <a:endParaRPr lang="en-GB" sz="1200" b="1"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At the end, both partners can use their English notes to write full Spanish sentences.</a:t>
            </a:r>
            <a:r>
              <a:rPr lang="en-GB" sz="1200" kern="1200" baseline="0" dirty="0">
                <a:solidFill>
                  <a:schemeClr val="tx1"/>
                </a:solidFill>
                <a:effectLst/>
                <a:latin typeface="+mn-lt"/>
                <a:ea typeface="+mn-ea"/>
                <a:cs typeface="+mn-cs"/>
              </a:rPr>
              <a:t> They should </a:t>
            </a:r>
            <a:r>
              <a:rPr lang="en-GB" sz="1200" kern="1200" dirty="0">
                <a:solidFill>
                  <a:schemeClr val="tx1"/>
                </a:solidFill>
                <a:effectLst/>
                <a:latin typeface="+mn-lt"/>
                <a:ea typeface="+mn-ea"/>
                <a:cs typeface="+mn-cs"/>
              </a:rPr>
              <a:t>compare with their partner’s original prompt</a:t>
            </a:r>
            <a:r>
              <a:rPr lang="en-GB" sz="1200" kern="1200" baseline="0" dirty="0">
                <a:solidFill>
                  <a:schemeClr val="tx1"/>
                </a:solidFill>
                <a:effectLst/>
                <a:latin typeface="+mn-lt"/>
                <a:ea typeface="+mn-ea"/>
                <a:cs typeface="+mn-cs"/>
              </a:rPr>
              <a:t> cards to check that they are correct.</a:t>
            </a:r>
          </a:p>
          <a:p>
            <a:endParaRPr lang="en-GB" sz="1200" kern="1200" baseline="0" dirty="0">
              <a:solidFill>
                <a:schemeClr val="tx1"/>
              </a:solidFill>
              <a:effectLst/>
              <a:latin typeface="+mn-lt"/>
              <a:ea typeface="+mn-ea"/>
              <a:cs typeface="+mn-cs"/>
            </a:endParaRPr>
          </a:p>
          <a:p>
            <a:r>
              <a:rPr lang="en-GB" sz="1200" kern="1200" baseline="0" dirty="0">
                <a:solidFill>
                  <a:schemeClr val="tx1"/>
                </a:solidFill>
                <a:effectLst/>
                <a:latin typeface="+mn-lt"/>
                <a:ea typeface="+mn-ea"/>
                <a:cs typeface="+mn-cs"/>
              </a:rPr>
              <a:t>Students can just write these sentences in their exercise books (the completed grids with Spanish sentences here as just for illustrative purposes).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994359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 of SSC [j]</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Consolidation</a:t>
            </a:r>
            <a:r>
              <a:rPr lang="en-GB" b="0" baseline="0" dirty="0"/>
              <a:t> of</a:t>
            </a:r>
            <a:r>
              <a:rPr lang="en-GB" b="0" dirty="0"/>
              <a:t> plural definite article</a:t>
            </a:r>
            <a:endParaRPr lang="en-GB" sz="1200" b="0"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prstClr val="white"/>
                </a:solidFill>
                <a:latin typeface="Calibri" panose="020F0502020204030204" pitchFamily="34" charset="0"/>
                <a:cs typeface="Calibri" panose="020F0502020204030204" pitchFamily="34" charset="0"/>
              </a:rPr>
              <a:t>Consolidation of singular definite article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prstClr val="white"/>
                </a:solidFill>
                <a:latin typeface="Calibri" panose="020F0502020204030204" pitchFamily="34" charset="0"/>
                <a:cs typeface="Calibri" panose="020F0502020204030204" pitchFamily="34" charset="0"/>
              </a:rPr>
              <a:t>Consolidation of</a:t>
            </a:r>
            <a:r>
              <a:rPr lang="en-GB" sz="1200" b="0" i="0" baseline="0" dirty="0">
                <a:solidFill>
                  <a:prstClr val="white"/>
                </a:solidFill>
                <a:latin typeface="Calibri" panose="020F0502020204030204" pitchFamily="34" charset="0"/>
                <a:cs typeface="Calibri" panose="020F0502020204030204" pitchFamily="34" charset="0"/>
              </a:rPr>
              <a:t> </a:t>
            </a:r>
            <a:r>
              <a:rPr lang="en-GB" sz="1200" b="0" dirty="0">
                <a:solidFill>
                  <a:prstClr val="white"/>
                </a:solidFill>
              </a:rPr>
              <a:t>es, son, number agreement &amp; gender agreement on adjectives</a:t>
            </a:r>
            <a:endParaRPr lang="en-GB" sz="1200" b="0"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7.1.2.6 (introduce) </a:t>
            </a:r>
            <a:r>
              <a:rPr lang="es-ES" b="0" dirty="0"/>
              <a:t>pueblo [244]; equipo [373]; trabajo¹ [152]; edificio [857]; plato [1808]; familia [233]; película [543]; vista [408]; isla [810]; grande [66]; interesante [616]; de¹ [2]</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7.1.2.3 (</a:t>
            </a:r>
            <a:r>
              <a:rPr lang="es-ES" b="1" dirty="0" err="1"/>
              <a:t>revisit</a:t>
            </a:r>
            <a:r>
              <a:rPr lang="es-ES" b="0" dirty="0"/>
              <a:t>) hay [13]; mirar [125]; mesa [525]; silla [1271]; ventana [752]; puerta [274]; chica [1129]; persona [108]; chico [727]; aquí [130]; allí [197]; clase [320]; señor² [201]; señora² [509]</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7.1.1.5 (</a:t>
            </a:r>
            <a:r>
              <a:rPr lang="es-ES" b="1" dirty="0" err="1"/>
              <a:t>revisit</a:t>
            </a:r>
            <a:r>
              <a:rPr lang="es-ES" b="1" dirty="0"/>
              <a:t>) </a:t>
            </a:r>
            <a:r>
              <a:rPr lang="es-ES" b="0" dirty="0"/>
              <a:t>amigo [210]; periódico [1026]; caballo [907]; teléfono [866]; planta [768]; botella [1878]; revista [920]; pregunta [507]; palabra [192]; tarea [995]; también [49]</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7963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a:t>
            </a:fld>
            <a:endParaRPr lang="en-GB"/>
          </a:p>
        </p:txBody>
      </p:sp>
    </p:spTree>
    <p:extLst>
      <p:ext uri="{BB962C8B-B14F-4D97-AF65-F5344CB8AC3E}">
        <p14:creationId xmlns:p14="http://schemas.microsoft.com/office/powerpoint/2010/main" val="10012794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Phonics practice activity</a:t>
            </a:r>
          </a:p>
          <a:p>
            <a:endParaRPr lang="en-US" b="1" dirty="0"/>
          </a:p>
          <a:p>
            <a:r>
              <a:rPr lang="en-US" b="1" dirty="0"/>
              <a:t>Timing: </a:t>
            </a:r>
            <a:r>
              <a:rPr lang="en-US" b="0" dirty="0"/>
              <a:t>7 minutes</a:t>
            </a:r>
          </a:p>
          <a:p>
            <a:endParaRPr lang="en-US" b="1" dirty="0"/>
          </a:p>
          <a:p>
            <a:r>
              <a:rPr lang="en-US" b="1" dirty="0"/>
              <a:t>Aim: </a:t>
            </a:r>
            <a:r>
              <a:rPr lang="en-US" b="0" dirty="0"/>
              <a:t>to</a:t>
            </a:r>
            <a:r>
              <a:rPr lang="en-US" b="0" baseline="0" dirty="0"/>
              <a:t> raise awareness of SSC [j]; to accurately transcribe and translate words containing this SSC</a:t>
            </a:r>
            <a:endParaRPr lang="en-US" b="1" dirty="0"/>
          </a:p>
          <a:p>
            <a:endParaRPr lang="en-US" b="1" dirty="0"/>
          </a:p>
          <a:p>
            <a:r>
              <a:rPr lang="en-US" b="1" dirty="0"/>
              <a:t>Procedure:</a:t>
            </a:r>
          </a:p>
          <a:p>
            <a:r>
              <a:rPr lang="en-US" b="0" dirty="0"/>
              <a:t>1. Students first listen and tally the number of times that</a:t>
            </a:r>
            <a:r>
              <a:rPr lang="en-US" b="0" baseline="0" dirty="0"/>
              <a:t> [J] is heard. </a:t>
            </a:r>
            <a:endParaRPr lang="en-US" b="0" dirty="0"/>
          </a:p>
          <a:p>
            <a:r>
              <a:rPr lang="en-US" b="0" dirty="0"/>
              <a:t>2. The next time</a:t>
            </a:r>
            <a:r>
              <a:rPr lang="en-US" b="0" baseline="0" dirty="0"/>
              <a:t> they listen, they write the words in Spanish. The teacher can stop the audio after each one to allow time to write.</a:t>
            </a:r>
            <a:endParaRPr lang="en-US" b="0" dirty="0"/>
          </a:p>
          <a:p>
            <a:r>
              <a:rPr lang="en-US" b="0" dirty="0"/>
              <a:t>3. Finally, students</a:t>
            </a:r>
            <a:r>
              <a:rPr lang="en-US" b="0" baseline="0" dirty="0"/>
              <a:t> translate the words into English. This part could be done orally while going through answers.</a:t>
            </a:r>
            <a:endParaRPr lang="en-US" b="0" dirty="0"/>
          </a:p>
          <a:p>
            <a:endParaRPr lang="en-US" b="0" dirty="0"/>
          </a:p>
          <a:p>
            <a:r>
              <a:rPr lang="en-US" b="1" dirty="0"/>
              <a:t>Notes:</a:t>
            </a:r>
          </a:p>
          <a:p>
            <a:r>
              <a:rPr lang="en-US" b="0" dirty="0"/>
              <a:t>1. </a:t>
            </a:r>
            <a:r>
              <a:rPr lang="en-GB" b="0" dirty="0"/>
              <a:t>The</a:t>
            </a:r>
            <a:r>
              <a:rPr lang="en-GB" b="0" baseline="0" dirty="0"/>
              <a:t> meaning of ‘</a:t>
            </a:r>
            <a:r>
              <a:rPr lang="en-GB" b="0" baseline="0" dirty="0" err="1"/>
              <a:t>cuando</a:t>
            </a:r>
            <a:r>
              <a:rPr lang="en-GB" b="0" baseline="0" dirty="0"/>
              <a:t>’ (in the instructions) may need to be given to students as this word hasn’t yet been taught in NCELP </a:t>
            </a:r>
            <a:r>
              <a:rPr lang="en-GB" b="0" baseline="0" dirty="0" err="1"/>
              <a:t>SoW.</a:t>
            </a:r>
            <a:endParaRPr lang="en-US" b="1" dirty="0"/>
          </a:p>
          <a:p>
            <a:endParaRPr lang="en-US" b="0" dirty="0"/>
          </a:p>
          <a:p>
            <a:r>
              <a:rPr lang="en-US" b="1" dirty="0"/>
              <a:t>Transcript:</a:t>
            </a:r>
          </a:p>
          <a:p>
            <a:pPr marL="0" indent="0">
              <a:buFont typeface="Arial" panose="020B0604020202020204" pitchFamily="34" charset="0"/>
              <a:buNone/>
            </a:pPr>
            <a:r>
              <a:rPr lang="es-CO" sz="1200" i="1" kern="1200" dirty="0">
                <a:solidFill>
                  <a:schemeClr val="tx1"/>
                </a:solidFill>
                <a:effectLst/>
                <a:latin typeface="+mn-lt"/>
                <a:ea typeface="+mn-ea"/>
                <a:cs typeface="+mn-cs"/>
              </a:rPr>
              <a:t>¿Quién es tu me</a:t>
            </a:r>
            <a:r>
              <a:rPr lang="es-CO" sz="1200" b="1" i="1" kern="1200" dirty="0">
                <a:solidFill>
                  <a:schemeClr val="tx1"/>
                </a:solidFill>
                <a:effectLst/>
                <a:latin typeface="+mn-lt"/>
                <a:ea typeface="+mn-ea"/>
                <a:cs typeface="+mn-cs"/>
              </a:rPr>
              <a:t>j</a:t>
            </a:r>
            <a:r>
              <a:rPr lang="es-CO" sz="1200" i="1" kern="1200" dirty="0">
                <a:solidFill>
                  <a:schemeClr val="tx1"/>
                </a:solidFill>
                <a:effectLst/>
                <a:latin typeface="+mn-lt"/>
                <a:ea typeface="+mn-ea"/>
                <a:cs typeface="+mn-cs"/>
              </a:rPr>
              <a:t>or amigo?</a:t>
            </a:r>
            <a:endParaRPr lang="en-GB" sz="1200" kern="1200" dirty="0">
              <a:solidFill>
                <a:schemeClr val="tx1"/>
              </a:solidFill>
              <a:effectLst/>
              <a:latin typeface="+mn-lt"/>
              <a:ea typeface="+mn-ea"/>
              <a:cs typeface="+mn-cs"/>
            </a:endParaRPr>
          </a:p>
          <a:p>
            <a:pPr marL="0" indent="0">
              <a:buFont typeface="Arial" panose="020B0604020202020204" pitchFamily="34" charset="0"/>
              <a:buNone/>
            </a:pPr>
            <a:r>
              <a:rPr lang="es-CO" sz="1200" i="1" kern="1200" dirty="0">
                <a:solidFill>
                  <a:schemeClr val="tx1"/>
                </a:solidFill>
                <a:effectLst/>
                <a:latin typeface="+mn-lt"/>
                <a:ea typeface="+mn-ea"/>
                <a:cs typeface="+mn-cs"/>
              </a:rPr>
              <a:t>Mi me</a:t>
            </a:r>
            <a:r>
              <a:rPr lang="es-CO" sz="1200" b="1" i="1" kern="1200" dirty="0">
                <a:solidFill>
                  <a:schemeClr val="tx1"/>
                </a:solidFill>
                <a:effectLst/>
                <a:latin typeface="+mn-lt"/>
                <a:ea typeface="+mn-ea"/>
                <a:cs typeface="+mn-cs"/>
              </a:rPr>
              <a:t>j</a:t>
            </a:r>
            <a:r>
              <a:rPr lang="es-CO" sz="1200" i="1" kern="1200" dirty="0">
                <a:solidFill>
                  <a:schemeClr val="tx1"/>
                </a:solidFill>
                <a:effectLst/>
                <a:latin typeface="+mn-lt"/>
                <a:ea typeface="+mn-ea"/>
                <a:cs typeface="+mn-cs"/>
              </a:rPr>
              <a:t>or amigo es Daniel. Estudia mucho, pero en </a:t>
            </a:r>
            <a:r>
              <a:rPr lang="es-CO" sz="1200" b="1" i="1" kern="1200" dirty="0">
                <a:solidFill>
                  <a:schemeClr val="tx1"/>
                </a:solidFill>
                <a:effectLst/>
                <a:latin typeface="+mn-lt"/>
                <a:ea typeface="+mn-ea"/>
                <a:cs typeface="+mn-cs"/>
              </a:rPr>
              <a:t>j</a:t>
            </a:r>
            <a:r>
              <a:rPr lang="es-CO" sz="1200" i="1" kern="1200" dirty="0">
                <a:solidFill>
                  <a:schemeClr val="tx1"/>
                </a:solidFill>
                <a:effectLst/>
                <a:latin typeface="+mn-lt"/>
                <a:ea typeface="+mn-ea"/>
                <a:cs typeface="+mn-cs"/>
              </a:rPr>
              <a:t>ulio de</a:t>
            </a:r>
            <a:r>
              <a:rPr lang="es-CO" sz="1200" b="1" i="1" kern="1200" dirty="0">
                <a:solidFill>
                  <a:schemeClr val="tx1"/>
                </a:solidFill>
                <a:effectLst/>
                <a:latin typeface="+mn-lt"/>
                <a:ea typeface="+mn-ea"/>
                <a:cs typeface="+mn-cs"/>
              </a:rPr>
              <a:t>j</a:t>
            </a:r>
            <a:r>
              <a:rPr lang="es-CO" sz="1200" i="1" kern="1200" dirty="0">
                <a:solidFill>
                  <a:schemeClr val="tx1"/>
                </a:solidFill>
                <a:effectLst/>
                <a:latin typeface="+mn-lt"/>
                <a:ea typeface="+mn-ea"/>
                <a:cs typeface="+mn-cs"/>
              </a:rPr>
              <a:t>a los deberes en casa – no tiene clase y quiere estar le</a:t>
            </a:r>
            <a:r>
              <a:rPr lang="es-CO" sz="1200" b="1" i="1" kern="1200" dirty="0">
                <a:solidFill>
                  <a:schemeClr val="tx1"/>
                </a:solidFill>
                <a:effectLst/>
                <a:latin typeface="+mn-lt"/>
                <a:ea typeface="+mn-ea"/>
                <a:cs typeface="+mn-cs"/>
              </a:rPr>
              <a:t>j</a:t>
            </a:r>
            <a:r>
              <a:rPr lang="es-CO" sz="1200" i="1" kern="1200" dirty="0">
                <a:solidFill>
                  <a:schemeClr val="tx1"/>
                </a:solidFill>
                <a:effectLst/>
                <a:latin typeface="+mn-lt"/>
                <a:ea typeface="+mn-ea"/>
                <a:cs typeface="+mn-cs"/>
              </a:rPr>
              <a:t>os.</a:t>
            </a:r>
            <a:endParaRPr lang="en-GB" sz="1200" kern="1200" dirty="0">
              <a:solidFill>
                <a:schemeClr val="tx1"/>
              </a:solidFill>
              <a:effectLst/>
              <a:latin typeface="+mn-lt"/>
              <a:ea typeface="+mn-ea"/>
              <a:cs typeface="+mn-cs"/>
            </a:endParaRPr>
          </a:p>
          <a:p>
            <a:pPr marL="0" indent="0">
              <a:buFont typeface="Arial" panose="020B0604020202020204" pitchFamily="34" charset="0"/>
              <a:buNone/>
            </a:pPr>
            <a:r>
              <a:rPr lang="es-CO" sz="1200" i="1" kern="1200" dirty="0">
                <a:solidFill>
                  <a:schemeClr val="tx1"/>
                </a:solidFill>
                <a:effectLst/>
                <a:latin typeface="+mn-lt"/>
                <a:ea typeface="+mn-ea"/>
                <a:cs typeface="+mn-cs"/>
              </a:rPr>
              <a:t>¿Cómo es? </a:t>
            </a:r>
            <a:endParaRPr lang="en-GB" sz="1200" kern="1200" dirty="0">
              <a:solidFill>
                <a:schemeClr val="tx1"/>
              </a:solidFill>
              <a:effectLst/>
              <a:latin typeface="+mn-lt"/>
              <a:ea typeface="+mn-ea"/>
              <a:cs typeface="+mn-cs"/>
            </a:endParaRPr>
          </a:p>
          <a:p>
            <a:pPr marL="0" indent="0">
              <a:buFont typeface="Arial" panose="020B0604020202020204" pitchFamily="34" charset="0"/>
              <a:buNone/>
            </a:pPr>
            <a:r>
              <a:rPr lang="es-CO" sz="1200" i="1" kern="1200" dirty="0">
                <a:solidFill>
                  <a:schemeClr val="tx1"/>
                </a:solidFill>
                <a:effectLst/>
                <a:latin typeface="+mn-lt"/>
                <a:ea typeface="+mn-ea"/>
                <a:cs typeface="+mn-cs"/>
              </a:rPr>
              <a:t>Es muy ba</a:t>
            </a:r>
            <a:r>
              <a:rPr lang="es-CO" sz="1200" b="1" i="1" kern="1200" dirty="0">
                <a:solidFill>
                  <a:schemeClr val="tx1"/>
                </a:solidFill>
                <a:effectLst/>
                <a:latin typeface="+mn-lt"/>
                <a:ea typeface="+mn-ea"/>
                <a:cs typeface="+mn-cs"/>
              </a:rPr>
              <a:t>j</a:t>
            </a:r>
            <a:r>
              <a:rPr lang="es-CO" sz="1200" i="1" kern="1200" dirty="0">
                <a:solidFill>
                  <a:schemeClr val="tx1"/>
                </a:solidFill>
                <a:effectLst/>
                <a:latin typeface="+mn-lt"/>
                <a:ea typeface="+mn-ea"/>
                <a:cs typeface="+mn-cs"/>
              </a:rPr>
              <a:t>o.</a:t>
            </a:r>
            <a:endParaRPr lang="en-GB" sz="1200" kern="1200" dirty="0">
              <a:solidFill>
                <a:schemeClr val="tx1"/>
              </a:solidFill>
              <a:effectLst/>
              <a:latin typeface="+mn-lt"/>
              <a:ea typeface="+mn-ea"/>
              <a:cs typeface="+mn-cs"/>
            </a:endParaRPr>
          </a:p>
          <a:p>
            <a:pPr marL="0" indent="0">
              <a:buFont typeface="Arial" panose="020B0604020202020204" pitchFamily="34" charset="0"/>
              <a:buNone/>
            </a:pPr>
            <a:r>
              <a:rPr lang="es-CO" sz="1200" i="1" kern="1200" dirty="0">
                <a:solidFill>
                  <a:schemeClr val="tx1"/>
                </a:solidFill>
                <a:effectLst/>
                <a:latin typeface="+mn-lt"/>
                <a:ea typeface="+mn-ea"/>
                <a:cs typeface="+mn-cs"/>
              </a:rPr>
              <a:t>¿Qué tiene?</a:t>
            </a:r>
            <a:endParaRPr lang="en-GB" sz="1200" kern="1200" dirty="0">
              <a:solidFill>
                <a:schemeClr val="tx1"/>
              </a:solidFill>
              <a:effectLst/>
              <a:latin typeface="+mn-lt"/>
              <a:ea typeface="+mn-ea"/>
              <a:cs typeface="+mn-cs"/>
            </a:endParaRPr>
          </a:p>
          <a:p>
            <a:pPr marL="0" indent="0">
              <a:buFont typeface="Arial" panose="020B0604020202020204" pitchFamily="34" charset="0"/>
              <a:buNone/>
            </a:pPr>
            <a:r>
              <a:rPr lang="es-ES" sz="1200" i="1" kern="1200" dirty="0">
                <a:solidFill>
                  <a:schemeClr val="tx1"/>
                </a:solidFill>
                <a:effectLst/>
                <a:latin typeface="+mn-lt"/>
                <a:ea typeface="+mn-ea"/>
                <a:cs typeface="+mn-cs"/>
              </a:rPr>
              <a:t>Tiene un caballo con sólo un o</a:t>
            </a:r>
            <a:r>
              <a:rPr lang="es-ES" sz="1200" b="1" i="1" kern="1200" dirty="0">
                <a:solidFill>
                  <a:schemeClr val="tx1"/>
                </a:solidFill>
                <a:effectLst/>
                <a:latin typeface="+mn-lt"/>
                <a:ea typeface="+mn-ea"/>
                <a:cs typeface="+mn-cs"/>
              </a:rPr>
              <a:t>j</a:t>
            </a:r>
            <a:r>
              <a:rPr lang="es-ES" sz="1200" i="1" kern="1200" dirty="0">
                <a:solidFill>
                  <a:schemeClr val="tx1"/>
                </a:solidFill>
                <a:effectLst/>
                <a:latin typeface="+mn-lt"/>
                <a:ea typeface="+mn-ea"/>
                <a:cs typeface="+mn-cs"/>
              </a:rPr>
              <a:t>o, y ¡es ro</a:t>
            </a:r>
            <a:r>
              <a:rPr lang="es-ES" sz="1200" b="1" i="1" kern="1200" dirty="0">
                <a:solidFill>
                  <a:schemeClr val="tx1"/>
                </a:solidFill>
                <a:effectLst/>
                <a:latin typeface="+mn-lt"/>
                <a:ea typeface="+mn-ea"/>
                <a:cs typeface="+mn-cs"/>
              </a:rPr>
              <a:t>j</a:t>
            </a:r>
            <a:r>
              <a:rPr lang="es-ES" sz="1200" i="1" kern="1200" dirty="0">
                <a:solidFill>
                  <a:schemeClr val="tx1"/>
                </a:solidFill>
                <a:effectLst/>
                <a:latin typeface="+mn-lt"/>
                <a:ea typeface="+mn-ea"/>
                <a:cs typeface="+mn-cs"/>
              </a:rPr>
              <a:t>o!</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s-ES" sz="1200" i="0" kern="1200" baseline="0" dirty="0">
                <a:solidFill>
                  <a:schemeClr val="tx1"/>
                </a:solidFill>
                <a:effectLst/>
                <a:latin typeface="+mn-lt"/>
                <a:ea typeface="+mn-ea"/>
                <a:cs typeface="+mn-cs"/>
              </a:rPr>
              <a:t>quién [289]; es (ser) [7]; tu [53]; mejor [116]; amigo [210]; mi [37]; estudiar [332]; mucho [41]; pero [30]; en [5]; julio [659]; dejar [86]; no [11]; tiene (tener) [19]; clase [320]; y [4]; quiere (querer) [58]; estar [21]; lejos [833]; cómo [151]; muy [43]; bajo [236]; qué [50]; caballo [907]; un [6]; sólo [95]; ojo [169]; rojo [534].</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03618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baseline="0" dirty="0"/>
              <a:t>Odd one out activity</a:t>
            </a:r>
          </a:p>
          <a:p>
            <a:endParaRPr lang="en-GB" baseline="0" dirty="0"/>
          </a:p>
          <a:p>
            <a:r>
              <a:rPr lang="en-GB" b="1" baseline="0" dirty="0"/>
              <a:t>Timings</a:t>
            </a:r>
            <a:r>
              <a:rPr lang="en-GB" baseline="0" dirty="0"/>
              <a:t>: 5 minutes</a:t>
            </a:r>
          </a:p>
          <a:p>
            <a:endParaRPr lang="en-GB" baseline="0" dirty="0"/>
          </a:p>
          <a:p>
            <a:r>
              <a:rPr lang="en-GB" b="1" baseline="0" dirty="0"/>
              <a:t>Aim: </a:t>
            </a:r>
            <a:r>
              <a:rPr lang="en-GB" baseline="0" dirty="0"/>
              <a:t>to recall the nouns, including their gender</a:t>
            </a:r>
          </a:p>
          <a:p>
            <a:endParaRPr lang="en-GB" baseline="0" dirty="0"/>
          </a:p>
          <a:p>
            <a:r>
              <a:rPr lang="en-GB" b="1" baseline="0" dirty="0"/>
              <a:t>Procedure:</a:t>
            </a:r>
          </a:p>
          <a:p>
            <a:pPr marL="228600" indent="-228600">
              <a:buAutoNum type="arabicPeriod"/>
            </a:pPr>
            <a:r>
              <a:rPr lang="en-GB" baseline="0" dirty="0"/>
              <a:t>Students write 1-6</a:t>
            </a:r>
          </a:p>
          <a:p>
            <a:pPr marL="228600" indent="-228600">
              <a:buAutoNum type="arabicPeriod"/>
            </a:pPr>
            <a:r>
              <a:rPr lang="en-GB" baseline="0" dirty="0"/>
              <a:t>They look at the pictures and try to remember the Spanish words. It might help them to write them down.</a:t>
            </a:r>
          </a:p>
          <a:p>
            <a:pPr marL="228600" indent="-228600">
              <a:buAutoNum type="arabicPeriod"/>
            </a:pPr>
            <a:r>
              <a:rPr lang="en-GB" baseline="0" dirty="0"/>
              <a:t>They then decide which is the odd one out. They could label it A, B or C, according to the column</a:t>
            </a:r>
          </a:p>
          <a:p>
            <a:endParaRPr lang="en-GB" baseline="0" dirty="0"/>
          </a:p>
          <a:p>
            <a:r>
              <a:rPr lang="en-GB" b="1" baseline="0" dirty="0"/>
              <a:t>Notes</a:t>
            </a:r>
          </a:p>
          <a:p>
            <a:r>
              <a:rPr lang="en-GB" baseline="0" dirty="0"/>
              <a:t>1. The words included in this activity are largely from weeks 1.1.4 and 1.2.3, which were recently revisited as part of homework. </a:t>
            </a:r>
          </a:p>
          <a:p>
            <a:r>
              <a:rPr lang="en-GB" baseline="0" dirty="0"/>
              <a:t>2. Students will need to use their word knowledge (knowing the gender of each noun) to work out the answer.  Here, the word is not supplied so they will have to retrieve the vocabulary from memory.  This highlights to students how gender, not just meaning, is important when learning vocabulary.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i="0" baseline="0" dirty="0"/>
              <a:t>Starter</a:t>
            </a:r>
          </a:p>
          <a:p>
            <a:endParaRPr lang="en-GB" b="1" i="1" baseline="0" dirty="0"/>
          </a:p>
          <a:p>
            <a:r>
              <a:rPr lang="en-GB" b="1" i="0" baseline="0" dirty="0"/>
              <a:t>Timing: </a:t>
            </a:r>
            <a:r>
              <a:rPr lang="en-GB" i="0" baseline="0" dirty="0"/>
              <a:t>3 minutes</a:t>
            </a:r>
          </a:p>
          <a:p>
            <a:endParaRPr lang="en-GB"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baseline="0" dirty="0"/>
              <a:t>Aim: </a:t>
            </a:r>
            <a:r>
              <a:rPr lang="en-GB" baseline="0" dirty="0"/>
              <a:t>to identify the four words for </a:t>
            </a:r>
            <a:r>
              <a:rPr lang="en-GB" i="1" baseline="0" dirty="0"/>
              <a:t>the </a:t>
            </a:r>
            <a:r>
              <a:rPr lang="en-GB" i="0" baseline="0" dirty="0"/>
              <a:t>to reconnect with the previous lesson’s teaching point before picking up again with the definite article</a:t>
            </a:r>
            <a:r>
              <a:rPr lang="en-GB" i="1" baseline="0" dirty="0"/>
              <a:t>.  </a:t>
            </a:r>
            <a:endParaRPr lang="en-GB" i="0" baseline="0" dirty="0"/>
          </a:p>
          <a:p>
            <a:endParaRPr lang="en-GB" i="1" baseline="0" dirty="0"/>
          </a:p>
          <a:p>
            <a:r>
              <a:rPr lang="en-GB" b="1" i="0" baseline="0" dirty="0"/>
              <a:t>Procedure: </a:t>
            </a:r>
          </a:p>
          <a:p>
            <a:r>
              <a:rPr lang="en-GB" i="0" baseline="0" dirty="0"/>
              <a:t>1. Students tick the correct box (or write the correct definite article in their ex. books if teachers do not wish to print the table).</a:t>
            </a:r>
          </a:p>
          <a:p>
            <a:r>
              <a:rPr lang="en-GB" i="0" baseline="0" dirty="0"/>
              <a:t>2. Teachers can also use this as an opportunity to practise vocabulary and refresh the meaning of these words by quickly asking students to give the English during the feedback.</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Grammar recap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This has been taught in Y7 1.2 week 2, so this slide offers an opportunity to teach this point explicitly again as this will be seen in the input activities to follow e.g. ciudad, </a:t>
            </a:r>
            <a:r>
              <a:rPr lang="en-GB" baseline="0" dirty="0" err="1"/>
              <a:t>autor</a:t>
            </a:r>
            <a:r>
              <a:rPr lang="en-GB" baseline="0"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Reading</a:t>
            </a:r>
            <a:r>
              <a:rPr lang="en-US" b="1" baseline="0" dirty="0"/>
              <a:t> activity [1/2]</a:t>
            </a:r>
            <a:endParaRPr lang="en-US" b="1" dirty="0"/>
          </a:p>
          <a:p>
            <a:endParaRPr lang="en-US" b="1" dirty="0"/>
          </a:p>
          <a:p>
            <a:r>
              <a:rPr lang="en-US" b="1" dirty="0"/>
              <a:t>Timing</a:t>
            </a:r>
            <a:r>
              <a:rPr lang="en-US" b="0" dirty="0"/>
              <a:t>: 7 minutes</a:t>
            </a:r>
          </a:p>
          <a:p>
            <a:endParaRPr lang="en-US" b="1" dirty="0"/>
          </a:p>
          <a:p>
            <a:r>
              <a:rPr lang="en-US" b="1" dirty="0"/>
              <a:t>Aim: </a:t>
            </a:r>
            <a:r>
              <a:rPr lang="en-US" b="0" dirty="0"/>
              <a:t>to</a:t>
            </a:r>
            <a:r>
              <a:rPr lang="en-US" b="0" baseline="0" dirty="0"/>
              <a:t> consolidate understanding of definite articles; to consolidate understanding of the vocabulary</a:t>
            </a:r>
            <a:endParaRPr lang="en-US" b="1" dirty="0"/>
          </a:p>
          <a:p>
            <a:endParaRPr lang="en-US" b="1" dirty="0"/>
          </a:p>
          <a:p>
            <a:r>
              <a:rPr lang="en-US" b="1" dirty="0"/>
              <a:t>Procedure:</a:t>
            </a:r>
          </a:p>
          <a:p>
            <a:r>
              <a:rPr lang="en-US" b="0" dirty="0"/>
              <a:t>1.</a:t>
            </a:r>
            <a:r>
              <a:rPr lang="en-US" b="0" baseline="0" dirty="0"/>
              <a:t> Students focus on the form of the definite article (plural or singular) to decide what the correct noun must be.</a:t>
            </a:r>
            <a:endParaRPr lang="en-US" b="0" dirty="0"/>
          </a:p>
          <a:p>
            <a:r>
              <a:rPr lang="en-US" b="0" dirty="0"/>
              <a:t>2. The meaning of English sentence can be checked</a:t>
            </a:r>
            <a:r>
              <a:rPr lang="en-US" b="0" baseline="0" dirty="0"/>
              <a:t> during feedback. Animations support this.</a:t>
            </a:r>
            <a:endParaRPr lang="en-US" b="0" dirty="0"/>
          </a:p>
          <a:p>
            <a:endParaRPr lang="en-US" b="0" dirty="0"/>
          </a:p>
          <a:p>
            <a:r>
              <a:rPr lang="en-US" b="1" dirty="0"/>
              <a:t>Notes: </a:t>
            </a:r>
          </a:p>
          <a:p>
            <a:r>
              <a:rPr lang="en-US" b="0" dirty="0"/>
              <a:t>1. </a:t>
            </a:r>
            <a:r>
              <a:rPr lang="en-GB" dirty="0"/>
              <a:t>Although the verb</a:t>
            </a:r>
            <a:r>
              <a:rPr lang="en-GB" baseline="0" dirty="0"/>
              <a:t> and/or adjective agreement could alert students to whether a singular/plural noun is needed, students will likely refer to the definite article to inform their choice for the noun, since this this is less cognitively demanding, </a:t>
            </a:r>
            <a:endParaRPr lang="en-GB" dirty="0"/>
          </a:p>
          <a:p>
            <a:r>
              <a:rPr lang="en-GB" dirty="0"/>
              <a:t>2. Teachers could ask students to then translate the sentences.  The additional vocabulary</a:t>
            </a:r>
            <a:r>
              <a:rPr lang="en-GB" baseline="0" dirty="0"/>
              <a:t> used here has already been seen by students either in the vocab sets for previous weeks or as source/cluster words.    </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s-ES" b="0" dirty="0"/>
              <a:t>familia [233]; película [543]; vista [408]; isla [810]; ciudad [178]; revista [920]; interesante [616]; bailar [1323]; famoso [997]; bonito [891]; barco [1384]; tranquilo [1073]; español¹ [262]; frase [1036]</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79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Reading</a:t>
            </a:r>
            <a:r>
              <a:rPr lang="en-US" b="1" baseline="0" dirty="0"/>
              <a:t> activity [2/2]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s-ES" b="0" dirty="0"/>
              <a:t>pueblo [244]; equipo [373]; trabajo¹ [152]; edificio [857]; plato [1808]; autor/a [513]; grande [66]; de¹ [2]; famoso [997]; caro [2179]; antiguo [446]; importante [171]; cultura [469]; persona [108]; fútbol [1471]; hablar [90]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79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Listening task</a:t>
            </a:r>
          </a:p>
          <a:p>
            <a:endParaRPr lang="en-GB" b="0" dirty="0"/>
          </a:p>
          <a:p>
            <a:r>
              <a:rPr lang="en-US" b="1" dirty="0"/>
              <a:t>Timing: </a:t>
            </a:r>
            <a:r>
              <a:rPr lang="en-US" b="0" dirty="0"/>
              <a:t>8 minutes</a:t>
            </a:r>
          </a:p>
          <a:p>
            <a:endParaRPr lang="en-US" b="1" dirty="0"/>
          </a:p>
          <a:p>
            <a:r>
              <a:rPr lang="en-US" b="1" dirty="0"/>
              <a:t>Aim: </a:t>
            </a:r>
            <a:r>
              <a:rPr lang="en-US" b="0" dirty="0"/>
              <a:t>to</a:t>
            </a:r>
            <a:r>
              <a:rPr lang="en-US" b="0" baseline="0" dirty="0"/>
              <a:t> connect the definite article form to the noun (both need to be singular or plural); to consolidate understanding of previously taught vocabulary</a:t>
            </a:r>
            <a:endParaRPr lang="en-US" b="1" dirty="0"/>
          </a:p>
          <a:p>
            <a:endParaRPr lang="en-US" b="1" dirty="0"/>
          </a:p>
          <a:p>
            <a:r>
              <a:rPr lang="en-US" b="1" dirty="0"/>
              <a:t>Procedure:</a:t>
            </a:r>
          </a:p>
          <a:p>
            <a:r>
              <a:rPr lang="en-US" b="0" dirty="0"/>
              <a:t>1.</a:t>
            </a:r>
            <a:r>
              <a:rPr lang="en-GB" b="0" baseline="0" dirty="0"/>
              <a:t> Students first listen out for the definite article to decide whether the noun is singular or plural.</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a:t>
            </a:r>
            <a:r>
              <a:rPr lang="en-GB" b="0" baseline="0" dirty="0"/>
              <a:t> Then, they listen again and write the Spanish (i.e., transcription). This should help them to begin to associate singular definite article and plural definite article with the singular and plural forms of the verb (</a:t>
            </a:r>
            <a:r>
              <a:rPr lang="en-GB" b="0" baseline="0" dirty="0" err="1"/>
              <a:t>ser</a:t>
            </a:r>
            <a:r>
              <a:rPr lang="en-GB" b="0" baseline="0" dirty="0"/>
              <a:t>) and adjective.</a:t>
            </a:r>
          </a:p>
          <a:p>
            <a:endParaRPr lang="en-US" b="0" dirty="0"/>
          </a:p>
          <a:p>
            <a:r>
              <a:rPr lang="en-US" b="1" dirty="0"/>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t>
            </a:r>
            <a:r>
              <a:rPr lang="en-GB" b="0" dirty="0"/>
              <a:t>The word ‘</a:t>
            </a:r>
            <a:r>
              <a:rPr lang="en-GB" b="0" dirty="0" err="1"/>
              <a:t>vacaciones</a:t>
            </a:r>
            <a:r>
              <a:rPr lang="en-GB" b="0" dirty="0"/>
              <a:t>’ hasn’t yet been taught; it may need to be given to students.</a:t>
            </a:r>
            <a:endParaRPr lang="en-GB" b="0" baseline="0" dirty="0"/>
          </a:p>
          <a:p>
            <a:endParaRPr lang="en-US" b="0" dirty="0"/>
          </a:p>
          <a:p>
            <a:r>
              <a:rPr lang="en-US" b="1" dirty="0"/>
              <a:t>Transcript:</a:t>
            </a:r>
          </a:p>
          <a:p>
            <a:pPr marL="228600" indent="-228600">
              <a:buAutoNum type="arabicParenR"/>
            </a:pPr>
            <a:r>
              <a:rPr lang="es-ES" dirty="0"/>
              <a:t>La [familia] habla mucho de España</a:t>
            </a:r>
          </a:p>
          <a:p>
            <a:pPr marL="228600" indent="-228600">
              <a:buAutoNum type="arabicParenR"/>
            </a:pPr>
            <a:r>
              <a:rPr lang="es-ES" dirty="0"/>
              <a:t>Las [islas] son muy tranquilas.</a:t>
            </a:r>
          </a:p>
          <a:p>
            <a:pPr marL="228600" indent="-228600">
              <a:buAutoNum type="arabicParenR"/>
            </a:pPr>
            <a:r>
              <a:rPr lang="es-ES" dirty="0"/>
              <a:t>La [película] tiene música de Granada.</a:t>
            </a:r>
          </a:p>
          <a:p>
            <a:pPr marL="228600" indent="-228600">
              <a:buAutoNum type="arabicParenR"/>
            </a:pPr>
            <a:r>
              <a:rPr lang="es-ES" dirty="0"/>
              <a:t>Las [vistas] son bonitas.</a:t>
            </a:r>
          </a:p>
          <a:p>
            <a:pPr marL="228600" indent="-228600">
              <a:buAutoNum type="arabicParenR"/>
            </a:pPr>
            <a:r>
              <a:rPr lang="es-ES" dirty="0"/>
              <a:t>El [equipo] de Barcelona es famoso.</a:t>
            </a:r>
          </a:p>
          <a:p>
            <a:pPr marL="228600" indent="-228600">
              <a:buAutoNum type="arabicParenR"/>
            </a:pPr>
            <a:r>
              <a:rPr lang="es-ES" dirty="0"/>
              <a:t>El [pueblo] está lejos.</a:t>
            </a:r>
          </a:p>
          <a:p>
            <a:pPr marL="228600" indent="-228600">
              <a:buAutoNum type="arabicParenR"/>
            </a:pPr>
            <a:r>
              <a:rPr lang="es-ES" dirty="0"/>
              <a:t>Los [platos] no son caros.</a:t>
            </a:r>
          </a:p>
          <a:p>
            <a:pPr marL="228600" indent="-228600">
              <a:buAutoNum type="arabicParenR"/>
            </a:pPr>
            <a:r>
              <a:rPr lang="es-ES" dirty="0"/>
              <a:t>Los [trabajos] no son malos.</a:t>
            </a:r>
          </a:p>
          <a:p>
            <a:endParaRPr lang="en-US" b="1" dirty="0"/>
          </a:p>
          <a:p>
            <a:r>
              <a:rPr lang="en-GB" b="1" baseline="0" dirty="0"/>
              <a:t>Word frequency (1 is the most frequent word in Spanish): </a:t>
            </a:r>
            <a:br>
              <a:rPr lang="en-GB" baseline="0" dirty="0"/>
            </a:br>
            <a:r>
              <a:rPr lang="es-ES" b="0" dirty="0"/>
              <a:t>pueblo [244]; equipo [373]; trabajo¹ [152]; plato [1808]; familia [233]; película [543]; vista [408]; isla [810]; de¹ [2]; famoso [997]; caro [2179]; hablar [90]; lejos [833]; malo [368]; bonito [891]; tranquilo [1073]; </a:t>
            </a:r>
            <a:r>
              <a:rPr kumimoji="0" lang="en-GB" sz="1200" b="0" i="0" u="none" strike="noStrike" kern="0" cap="none" spc="0" normalizeH="0" baseline="0" noProof="0" dirty="0" err="1">
                <a:ln>
                  <a:noFill/>
                </a:ln>
                <a:solidFill>
                  <a:srgbClr val="002060"/>
                </a:solidFill>
                <a:effectLst/>
                <a:uLnTx/>
                <a:uFillTx/>
              </a:rPr>
              <a:t>música</a:t>
            </a:r>
            <a:r>
              <a:rPr kumimoji="0" lang="en-GB" sz="1200" b="0" i="0" u="none" strike="noStrike" kern="0" cap="none" spc="0" normalizeH="0" baseline="0" noProof="0" dirty="0">
                <a:ln>
                  <a:noFill/>
                </a:ln>
                <a:solidFill>
                  <a:srgbClr val="002060"/>
                </a:solidFill>
                <a:effectLst/>
                <a:uLnTx/>
                <a:uFillTx/>
              </a:rPr>
              <a:t> [340]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5706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Paired/listening</a:t>
            </a:r>
            <a:r>
              <a:rPr lang="en-GB" b="1" baseline="0" dirty="0"/>
              <a:t> speaking</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US" b="1" dirty="0"/>
              <a:t>Timing: </a:t>
            </a:r>
            <a:r>
              <a:rPr lang="en-US" b="0" dirty="0"/>
              <a:t>10 minutes (slides 34-38)</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dirty="0"/>
              <a:t>This follow-up pair work activity builds on the teaching points from the</a:t>
            </a:r>
            <a:r>
              <a:rPr lang="en-GB" baseline="0" dirty="0"/>
              <a:t> previous sequence, now in a production task.  </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a:t>
            </a:r>
            <a:r>
              <a:rPr lang="en-GB" baseline="0" dirty="0"/>
              <a:t> The teacher can use this slide to model the requirements for the pair work task (see next slide). The animation works through one example.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a:t>
            </a:r>
            <a:r>
              <a:rPr lang="en-GB" baseline="0" dirty="0"/>
              <a:t> Teachers could also work through the other examples on this slide with the class by asking what would be said/written for the other three.</a:t>
            </a:r>
            <a:endParaRPr lang="en-GB"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36131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DO NOT DISPLAY DURING ACTIVITY</a:t>
            </a:r>
            <a:r>
              <a:rPr lang="en-GB" b="1"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Refer to the Word</a:t>
            </a:r>
            <a:r>
              <a:rPr lang="en-GB" b="0" baseline="0" dirty="0"/>
              <a:t> doc uploaded with this resource</a:t>
            </a:r>
            <a:r>
              <a:rPr lang="en-GB" b="0" dirty="0"/>
              <a:t> for printable </a:t>
            </a:r>
            <a:r>
              <a:rPr lang="en-GB" b="0" baseline="0" dirty="0"/>
              <a:t>speaking cards and listening grids.</a:t>
            </a:r>
            <a:endParaRPr lang="en-GB" b="0" dirty="0"/>
          </a:p>
          <a:p>
            <a:endParaRPr lang="en-GB" dirty="0"/>
          </a:p>
          <a:p>
            <a:r>
              <a:rPr lang="en-GB" dirty="0"/>
              <a:t>Partner A will choose</a:t>
            </a:r>
            <a:r>
              <a:rPr lang="en-GB" baseline="0" dirty="0"/>
              <a:t> either </a:t>
            </a:r>
            <a:r>
              <a:rPr lang="en-GB" i="1" baseline="0" dirty="0"/>
              <a:t>es</a:t>
            </a:r>
            <a:r>
              <a:rPr lang="en-GB" baseline="0" dirty="0"/>
              <a:t> or </a:t>
            </a:r>
            <a:r>
              <a:rPr lang="en-GB" i="1" baseline="0" dirty="0"/>
              <a:t>son</a:t>
            </a:r>
            <a:r>
              <a:rPr lang="en-GB" baseline="0" dirty="0"/>
              <a:t> to start his/her sentence (depending on the adjective given).  </a:t>
            </a:r>
          </a:p>
          <a:p>
            <a:r>
              <a:rPr lang="en-GB" baseline="0" dirty="0"/>
              <a:t>Partner B will listen carefully to the adjective ending to ascertain the noun, write down the English underneath the correct picture </a:t>
            </a:r>
            <a:endParaRPr lang="en-GB" dirty="0"/>
          </a:p>
          <a:p>
            <a:r>
              <a:rPr lang="en-GB" dirty="0"/>
              <a:t>Answers:</a:t>
            </a:r>
          </a:p>
          <a:p>
            <a:r>
              <a:rPr lang="en-GB" dirty="0"/>
              <a:t>es </a:t>
            </a:r>
            <a:r>
              <a:rPr lang="en-GB" dirty="0" err="1"/>
              <a:t>bonita</a:t>
            </a:r>
            <a:r>
              <a:rPr lang="en-GB" dirty="0"/>
              <a:t> [La </a:t>
            </a:r>
            <a:r>
              <a:rPr lang="en-GB" dirty="0" err="1"/>
              <a:t>isla</a:t>
            </a:r>
            <a:r>
              <a:rPr lang="en-GB" dirty="0"/>
              <a:t>]</a:t>
            </a:r>
          </a:p>
          <a:p>
            <a:r>
              <a:rPr lang="en-GB" dirty="0"/>
              <a:t>es</a:t>
            </a:r>
            <a:r>
              <a:rPr lang="en-GB" baseline="0" dirty="0"/>
              <a:t> </a:t>
            </a:r>
            <a:r>
              <a:rPr lang="en-GB" baseline="0" dirty="0" err="1"/>
              <a:t>antiguo</a:t>
            </a:r>
            <a:r>
              <a:rPr lang="en-GB" baseline="0" dirty="0"/>
              <a:t> [</a:t>
            </a:r>
            <a:r>
              <a:rPr lang="en-GB" dirty="0"/>
              <a:t>El </a:t>
            </a:r>
            <a:r>
              <a:rPr lang="en-GB" dirty="0" err="1"/>
              <a:t>edificio</a:t>
            </a:r>
            <a:r>
              <a:rPr lang="en-GB" dirty="0"/>
              <a:t>]</a:t>
            </a:r>
            <a:endParaRPr lang="en-GB" baseline="0" dirty="0"/>
          </a:p>
          <a:p>
            <a:r>
              <a:rPr lang="en-GB" baseline="0" dirty="0"/>
              <a:t>son </a:t>
            </a:r>
            <a:r>
              <a:rPr lang="en-GB" baseline="0" dirty="0" err="1"/>
              <a:t>tranquilos</a:t>
            </a:r>
            <a:r>
              <a:rPr lang="en-GB" baseline="0" dirty="0"/>
              <a:t> [Los pueblos] </a:t>
            </a:r>
          </a:p>
          <a:p>
            <a:r>
              <a:rPr lang="en-GB" baseline="0" dirty="0"/>
              <a:t>son </a:t>
            </a:r>
            <a:r>
              <a:rPr lang="en-GB" baseline="0" dirty="0" err="1"/>
              <a:t>feas</a:t>
            </a:r>
            <a:r>
              <a:rPr lang="en-GB" baseline="0" dirty="0"/>
              <a:t> [Las vistas]</a:t>
            </a:r>
            <a:endParaRPr lang="en-GB" dirty="0"/>
          </a:p>
          <a:p>
            <a:endParaRPr lang="en-GB" dirty="0"/>
          </a:p>
          <a:p>
            <a:r>
              <a:rPr lang="en-GB" baseline="0" dirty="0"/>
              <a:t>E.g.</a:t>
            </a:r>
          </a:p>
          <a:p>
            <a:r>
              <a:rPr lang="en-GB" baseline="0" dirty="0"/>
              <a:t>Partner B will start by saying one of his/her selection of 4 adjectives with either es/son e.g. ‘son </a:t>
            </a:r>
            <a:r>
              <a:rPr lang="en-GB" baseline="0" dirty="0" err="1"/>
              <a:t>bonitas</a:t>
            </a:r>
            <a:r>
              <a:rPr lang="en-GB" baseline="0" dirty="0"/>
              <a:t>’</a:t>
            </a:r>
          </a:p>
          <a:p>
            <a:r>
              <a:rPr lang="en-GB" baseline="0" dirty="0"/>
              <a:t>Partner A will look at his/her first set of pictures, locate the answer and tell it to his/her partner , which in this example is ‘las vistas’</a:t>
            </a:r>
          </a:p>
          <a:p>
            <a:r>
              <a:rPr lang="en-GB" baseline="0" dirty="0"/>
              <a:t>Partner A will write the English underneath the picture ‘pretty’ whilst Partner B writes ‘the views’ in the space underneath ‘</a:t>
            </a:r>
            <a:r>
              <a:rPr lang="en-GB" baseline="0" dirty="0" err="1"/>
              <a:t>bonitas</a:t>
            </a:r>
            <a:r>
              <a:rPr lang="en-GB" baseline="0" dirty="0"/>
              <a:t>’ on his/her worksheet</a:t>
            </a:r>
          </a:p>
          <a:p>
            <a:r>
              <a:rPr lang="en-GB" baseline="0" dirty="0"/>
              <a:t>Partner B repeats this for the four other adjectives in his/her set.</a:t>
            </a:r>
          </a:p>
          <a:p>
            <a:r>
              <a:rPr lang="en-GB" baseline="0" dirty="0"/>
              <a:t>Partners then swap roles.</a:t>
            </a:r>
          </a:p>
          <a:p>
            <a:endParaRPr lang="en-GB" baseline="0" dirty="0"/>
          </a:p>
          <a:p>
            <a:r>
              <a:rPr lang="en-GB" baseline="0" dirty="0"/>
              <a:t>Each partner can have two goes at speaking given that there are two sets of cards.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DO NOT DISPLAY DURING ACTIVITY</a:t>
            </a:r>
            <a:r>
              <a:rPr lang="en-GB" b="1"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Refer to the Word</a:t>
            </a:r>
            <a:r>
              <a:rPr lang="en-GB" b="0" baseline="0" dirty="0"/>
              <a:t> doc uploaded with this resource</a:t>
            </a:r>
            <a:r>
              <a:rPr lang="en-GB" b="0" dirty="0"/>
              <a:t> for printable </a:t>
            </a:r>
            <a:r>
              <a:rPr lang="en-GB" b="0" baseline="0" dirty="0"/>
              <a:t>speaking cards and listening grids.</a:t>
            </a:r>
            <a:endParaRPr lang="en-GB" b="0" dirty="0"/>
          </a:p>
          <a:p>
            <a:endParaRPr lang="en-GB" dirty="0"/>
          </a:p>
          <a:p>
            <a:r>
              <a:rPr lang="en-GB" dirty="0"/>
              <a:t>Procedure:</a:t>
            </a:r>
          </a:p>
          <a:p>
            <a:r>
              <a:rPr lang="en-GB" dirty="0"/>
              <a:t>1. Partner A will choose</a:t>
            </a:r>
            <a:r>
              <a:rPr lang="en-GB" baseline="0" dirty="0"/>
              <a:t> either </a:t>
            </a:r>
            <a:r>
              <a:rPr lang="en-GB" i="1" baseline="0" dirty="0"/>
              <a:t>es</a:t>
            </a:r>
            <a:r>
              <a:rPr lang="en-GB" baseline="0" dirty="0"/>
              <a:t> or </a:t>
            </a:r>
            <a:r>
              <a:rPr lang="en-GB" i="1" baseline="0" dirty="0"/>
              <a:t>son</a:t>
            </a:r>
            <a:r>
              <a:rPr lang="en-GB" baseline="0" dirty="0"/>
              <a:t> to start his/her sentence (depending on the adjective given). </a:t>
            </a:r>
          </a:p>
          <a:p>
            <a:r>
              <a:rPr lang="en-GB" baseline="0" dirty="0"/>
              <a:t>2. Partner B will listen carefully to the adjective ending to ascertain the noun, write down the English underneath the correct picture.</a:t>
            </a:r>
            <a:endParaRPr lang="en-GB" dirty="0"/>
          </a:p>
          <a:p>
            <a:r>
              <a:rPr lang="en-GB" dirty="0"/>
              <a:t>Answers:</a:t>
            </a:r>
          </a:p>
          <a:p>
            <a:r>
              <a:rPr lang="en-GB" dirty="0"/>
              <a:t>son </a:t>
            </a:r>
            <a:r>
              <a:rPr lang="en-GB" dirty="0" err="1"/>
              <a:t>simpáticas</a:t>
            </a:r>
            <a:r>
              <a:rPr lang="en-GB" dirty="0"/>
              <a:t> [Las </a:t>
            </a:r>
            <a:r>
              <a:rPr lang="en-GB" dirty="0" err="1"/>
              <a:t>familias</a:t>
            </a:r>
            <a:r>
              <a:rPr lang="en-GB" dirty="0"/>
              <a:t> ]</a:t>
            </a:r>
          </a:p>
          <a:p>
            <a:r>
              <a:rPr lang="en-GB" dirty="0"/>
              <a:t>son </a:t>
            </a:r>
            <a:r>
              <a:rPr lang="en-GB" dirty="0" err="1"/>
              <a:t>caros</a:t>
            </a:r>
            <a:r>
              <a:rPr lang="en-GB" dirty="0"/>
              <a:t> [Los </a:t>
            </a:r>
            <a:r>
              <a:rPr lang="en-GB" dirty="0" err="1"/>
              <a:t>platos</a:t>
            </a:r>
            <a:r>
              <a:rPr lang="en-GB" dirty="0"/>
              <a:t>]</a:t>
            </a:r>
          </a:p>
          <a:p>
            <a:r>
              <a:rPr lang="en-GB" dirty="0"/>
              <a:t>es </a:t>
            </a:r>
            <a:r>
              <a:rPr lang="en-GB" dirty="0" err="1"/>
              <a:t>buena</a:t>
            </a:r>
            <a:r>
              <a:rPr lang="en-GB" dirty="0"/>
              <a:t> [La </a:t>
            </a:r>
            <a:r>
              <a:rPr lang="en-GB" dirty="0" err="1"/>
              <a:t>película</a:t>
            </a:r>
            <a:r>
              <a:rPr lang="en-GB" dirty="0"/>
              <a:t>]</a:t>
            </a:r>
          </a:p>
          <a:p>
            <a:r>
              <a:rPr lang="en-GB" dirty="0"/>
              <a:t>es </a:t>
            </a:r>
            <a:r>
              <a:rPr lang="en-GB" dirty="0" err="1"/>
              <a:t>pequeño</a:t>
            </a:r>
            <a:r>
              <a:rPr lang="en-GB" dirty="0"/>
              <a:t> [El </a:t>
            </a:r>
            <a:r>
              <a:rPr lang="en-GB" dirty="0" err="1"/>
              <a:t>equipo</a:t>
            </a:r>
            <a:r>
              <a:rPr lang="en-GB"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572057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a:t>
            </a:fld>
            <a:endParaRPr lang="en-GB"/>
          </a:p>
        </p:txBody>
      </p:sp>
    </p:spTree>
    <p:extLst>
      <p:ext uri="{BB962C8B-B14F-4D97-AF65-F5344CB8AC3E}">
        <p14:creationId xmlns:p14="http://schemas.microsoft.com/office/powerpoint/2010/main" val="27858908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DO NOT DISPLAY DURING ACTIVITY</a:t>
            </a:r>
            <a:r>
              <a:rPr lang="en-GB" b="1"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Refer to the Word</a:t>
            </a:r>
            <a:r>
              <a:rPr lang="en-GB" b="0" baseline="0" dirty="0"/>
              <a:t> doc uploaded with this resource</a:t>
            </a:r>
            <a:r>
              <a:rPr lang="en-GB" b="0" dirty="0"/>
              <a:t> for printable </a:t>
            </a:r>
            <a:r>
              <a:rPr lang="en-GB" b="0" baseline="0" dirty="0"/>
              <a:t>speaking cards and listening grids.</a:t>
            </a:r>
            <a:endParaRPr lang="en-GB" b="0" dirty="0"/>
          </a:p>
          <a:p>
            <a:endParaRPr lang="en-GB" dirty="0"/>
          </a:p>
          <a:p>
            <a:r>
              <a:rPr lang="en-GB" dirty="0"/>
              <a:t>Partner B will choose</a:t>
            </a:r>
            <a:r>
              <a:rPr lang="en-GB" baseline="0" dirty="0"/>
              <a:t> either </a:t>
            </a:r>
            <a:r>
              <a:rPr lang="en-GB" i="1" baseline="0" dirty="0"/>
              <a:t>es</a:t>
            </a:r>
            <a:r>
              <a:rPr lang="en-GB" baseline="0" dirty="0"/>
              <a:t> or </a:t>
            </a:r>
            <a:r>
              <a:rPr lang="en-GB" i="1" baseline="0" dirty="0"/>
              <a:t>son</a:t>
            </a:r>
            <a:r>
              <a:rPr lang="en-GB" baseline="0" dirty="0"/>
              <a:t> to start his/her sentence (depending on the adjective given).  Partner A will listen carefully to the adjective ending to ascertain the noun, write down the English underneath the correct picture.</a:t>
            </a:r>
            <a:endParaRPr lang="en-GB" dirty="0"/>
          </a:p>
          <a:p>
            <a:r>
              <a:rPr lang="en-GB" dirty="0"/>
              <a:t>Answers</a:t>
            </a:r>
            <a:r>
              <a:rPr lang="en-GB" baseline="0" dirty="0"/>
              <a:t>:</a:t>
            </a:r>
            <a:endParaRPr lang="en-GB" dirty="0"/>
          </a:p>
          <a:p>
            <a:r>
              <a:rPr lang="en-GB" dirty="0"/>
              <a:t>son </a:t>
            </a:r>
            <a:r>
              <a:rPr lang="en-GB" dirty="0" err="1"/>
              <a:t>blancos</a:t>
            </a:r>
            <a:r>
              <a:rPr lang="en-GB" dirty="0"/>
              <a:t> [Los </a:t>
            </a:r>
            <a:r>
              <a:rPr lang="en-GB" dirty="0" err="1"/>
              <a:t>edificios</a:t>
            </a:r>
            <a:r>
              <a:rPr lang="en-GB" dirty="0"/>
              <a:t>]</a:t>
            </a:r>
          </a:p>
          <a:p>
            <a:r>
              <a:rPr lang="en-GB" dirty="0"/>
              <a:t>es </a:t>
            </a:r>
            <a:r>
              <a:rPr lang="en-GB" dirty="0" err="1"/>
              <a:t>nervioso</a:t>
            </a:r>
            <a:r>
              <a:rPr lang="en-GB" dirty="0"/>
              <a:t> [El </a:t>
            </a:r>
            <a:r>
              <a:rPr lang="en-GB" dirty="0" err="1"/>
              <a:t>equipo</a:t>
            </a:r>
            <a:r>
              <a:rPr lang="en-GB" dirty="0"/>
              <a:t> ]</a:t>
            </a:r>
          </a:p>
          <a:p>
            <a:r>
              <a:rPr lang="en-GB" dirty="0"/>
              <a:t>es </a:t>
            </a:r>
            <a:r>
              <a:rPr lang="en-GB" dirty="0" err="1"/>
              <a:t>simpática</a:t>
            </a:r>
            <a:r>
              <a:rPr lang="en-GB" dirty="0"/>
              <a:t> [La </a:t>
            </a:r>
            <a:r>
              <a:rPr lang="en-GB" dirty="0" err="1"/>
              <a:t>familia</a:t>
            </a:r>
            <a:r>
              <a:rPr lang="en-GB" dirty="0"/>
              <a:t> ]</a:t>
            </a:r>
          </a:p>
          <a:p>
            <a:r>
              <a:rPr lang="en-GB" dirty="0"/>
              <a:t>son </a:t>
            </a:r>
            <a:r>
              <a:rPr lang="en-GB" dirty="0" err="1"/>
              <a:t>bonitas</a:t>
            </a:r>
            <a:r>
              <a:rPr lang="en-GB" dirty="0"/>
              <a:t> [Las vistas]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018780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DO NOT DISPLAY DURING ACTIVITY</a:t>
            </a:r>
            <a:r>
              <a:rPr lang="en-GB" b="1"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Refer to the Word</a:t>
            </a:r>
            <a:r>
              <a:rPr lang="en-GB" b="0" baseline="0" dirty="0"/>
              <a:t> doc uploaded with this resource</a:t>
            </a:r>
            <a:r>
              <a:rPr lang="en-GB" b="0" dirty="0"/>
              <a:t> for printable </a:t>
            </a:r>
            <a:r>
              <a:rPr lang="en-GB" b="0" baseline="0" dirty="0"/>
              <a:t>speaking cards and listening grids.</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Partner B will choose</a:t>
            </a:r>
            <a:r>
              <a:rPr lang="en-GB" baseline="0" dirty="0"/>
              <a:t> either </a:t>
            </a:r>
            <a:r>
              <a:rPr lang="en-GB" i="1" baseline="0" dirty="0"/>
              <a:t>es</a:t>
            </a:r>
            <a:r>
              <a:rPr lang="en-GB" baseline="0" dirty="0"/>
              <a:t> or </a:t>
            </a:r>
            <a:r>
              <a:rPr lang="en-GB" i="1" baseline="0" dirty="0"/>
              <a:t>son</a:t>
            </a:r>
            <a:r>
              <a:rPr lang="en-GB" baseline="0" dirty="0"/>
              <a:t> to start his/her sentence (depending on the adjective given).  Partner A will listen carefully to the adjective ending to ascertain the noun, write down the English underneath the correct picture.</a:t>
            </a:r>
          </a:p>
          <a:p>
            <a:r>
              <a:rPr lang="en-GB" baseline="0" dirty="0"/>
              <a:t>Answers:</a:t>
            </a:r>
          </a:p>
          <a:p>
            <a:r>
              <a:rPr lang="en-GB" baseline="0" dirty="0"/>
              <a:t>son </a:t>
            </a:r>
            <a:r>
              <a:rPr lang="en-GB" baseline="0" dirty="0" err="1"/>
              <a:t>baratos</a:t>
            </a:r>
            <a:r>
              <a:rPr lang="en-GB" baseline="0" dirty="0"/>
              <a:t> [Los </a:t>
            </a:r>
            <a:r>
              <a:rPr lang="en-GB" baseline="0" dirty="0" err="1"/>
              <a:t>platos</a:t>
            </a:r>
            <a:r>
              <a:rPr lang="en-GB" baseline="0" dirty="0"/>
              <a:t>] </a:t>
            </a:r>
          </a:p>
          <a:p>
            <a:r>
              <a:rPr lang="en-GB" baseline="0" dirty="0"/>
              <a:t>son </a:t>
            </a:r>
            <a:r>
              <a:rPr lang="en-GB" baseline="0" dirty="0" err="1"/>
              <a:t>famosas</a:t>
            </a:r>
            <a:r>
              <a:rPr lang="en-GB" baseline="0" dirty="0"/>
              <a:t> [Las </a:t>
            </a:r>
            <a:r>
              <a:rPr lang="en-GB" baseline="0" dirty="0" err="1"/>
              <a:t>islas</a:t>
            </a:r>
            <a:r>
              <a:rPr lang="en-GB" baseline="0" dirty="0"/>
              <a:t>]</a:t>
            </a:r>
          </a:p>
          <a:p>
            <a:r>
              <a:rPr lang="en-GB" baseline="0" dirty="0"/>
              <a:t>es </a:t>
            </a:r>
            <a:r>
              <a:rPr lang="en-GB" baseline="0" dirty="0" err="1"/>
              <a:t>antigua</a:t>
            </a:r>
            <a:r>
              <a:rPr lang="en-GB" baseline="0" dirty="0"/>
              <a:t> [La </a:t>
            </a:r>
            <a:r>
              <a:rPr lang="en-GB" baseline="0" dirty="0" err="1"/>
              <a:t>película</a:t>
            </a:r>
            <a:r>
              <a:rPr lang="en-GB" baseline="0" dirty="0"/>
              <a:t> ]</a:t>
            </a:r>
          </a:p>
          <a:p>
            <a:r>
              <a:rPr lang="en-GB" baseline="0" dirty="0"/>
              <a:t>es </a:t>
            </a:r>
            <a:r>
              <a:rPr lang="en-GB" baseline="0" dirty="0" err="1"/>
              <a:t>tranquilo</a:t>
            </a:r>
            <a:r>
              <a:rPr lang="en-GB" baseline="0" dirty="0"/>
              <a:t> [El pueblo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614157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Writing</a:t>
            </a:r>
          </a:p>
          <a:p>
            <a:endParaRPr lang="en-US" b="1" dirty="0"/>
          </a:p>
          <a:p>
            <a:r>
              <a:rPr lang="en-US" b="1" dirty="0"/>
              <a:t>Timing: </a:t>
            </a:r>
            <a:r>
              <a:rPr lang="en-US" b="0" dirty="0"/>
              <a:t>7 minutes (slides</a:t>
            </a:r>
            <a:r>
              <a:rPr lang="en-US" b="0" baseline="0" dirty="0"/>
              <a:t> 39-40)</a:t>
            </a:r>
            <a:endParaRPr lang="en-US" b="0" dirty="0"/>
          </a:p>
          <a:p>
            <a:endParaRPr lang="en-US" b="1" dirty="0"/>
          </a:p>
          <a:p>
            <a:r>
              <a:rPr lang="en-US" b="1" dirty="0"/>
              <a:t>Aim: </a:t>
            </a:r>
            <a:r>
              <a:rPr lang="en-US" b="0" dirty="0"/>
              <a:t>to practise producing the definite article (singular,</a:t>
            </a:r>
            <a:r>
              <a:rPr lang="en-US" b="0" baseline="0" dirty="0"/>
              <a:t> plural), along with other previously taught features, in writing.</a:t>
            </a:r>
            <a:endParaRPr lang="en-US" b="0" dirty="0"/>
          </a:p>
          <a:p>
            <a:endParaRPr lang="en-US" b="1" dirty="0"/>
          </a:p>
          <a:p>
            <a:r>
              <a:rPr lang="en-US" b="1" dirty="0"/>
              <a:t>Procedure:</a:t>
            </a:r>
          </a:p>
          <a:p>
            <a:r>
              <a:rPr lang="en-US" b="0" dirty="0"/>
              <a:t>1. Use this slide to explain the writing</a:t>
            </a:r>
            <a:r>
              <a:rPr lang="en-US" b="0" baseline="0" dirty="0"/>
              <a:t> activity on the next slide</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GB" dirty="0"/>
              <a:t>Before</a:t>
            </a:r>
            <a:r>
              <a:rPr lang="en-GB" baseline="0" dirty="0"/>
              <a:t> starting this activity, we suggest that the teacher collects the prompt cards used in the speaking/listening activity, as these have the Spanish adjectives. Ideally, students should be able to recall the Spanish translation of the English adjectives here.</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s-ES" b="0" dirty="0"/>
              <a:t>pueblo [244]; equipo [373]; edificio [857]; plato [1808]; familia [233]; película [543]; vista [408]; isla [810]; pequeño [202]; bueno [98]; bonito [891]; feo [2373]; caro [2179]; simpático [3349]; tranquilo [1073]; blanco [372]</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7209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Prompts</a:t>
            </a:r>
            <a:r>
              <a:rPr lang="en-GB" baseline="0" dirty="0"/>
              <a:t> are taken from each of the sets of cards that students just used for speaking/listening.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Students should therefore be familiar with the meanings of the pictures and vocabulary needed for the activity.</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Writing activity (more challenging option)</a:t>
            </a:r>
            <a:endParaRPr lang="en-US" b="1" dirty="0"/>
          </a:p>
          <a:p>
            <a:endParaRPr lang="en-US" b="1" dirty="0"/>
          </a:p>
          <a:p>
            <a:r>
              <a:rPr lang="en-US" b="1" dirty="0"/>
              <a:t>Timing: </a:t>
            </a:r>
            <a:r>
              <a:rPr lang="en-US" b="0" dirty="0"/>
              <a:t>8 minutes</a:t>
            </a:r>
          </a:p>
          <a:p>
            <a:endParaRPr lang="en-US" b="1" dirty="0"/>
          </a:p>
          <a:p>
            <a:r>
              <a:rPr lang="en-US" b="1" dirty="0"/>
              <a:t>Aim: </a:t>
            </a:r>
            <a:r>
              <a:rPr lang="en-US" b="0" dirty="0"/>
              <a:t>to</a:t>
            </a:r>
            <a:r>
              <a:rPr lang="en-US" b="1" dirty="0"/>
              <a:t> </a:t>
            </a:r>
            <a:r>
              <a:rPr lang="en-GB" baseline="0" dirty="0"/>
              <a:t>bring together previous learning of several features: 1) definite articles (singular, plural); 2) nouns (singular and plural); 3) and adjective gender agreement. These are used both receptively (as prompts) and in production.</a:t>
            </a:r>
          </a:p>
          <a:p>
            <a:r>
              <a:rPr lang="en-GB" baseline="0" dirty="0"/>
              <a:t>To give students the opportunity to use a range of previously taught nouns.</a:t>
            </a:r>
          </a:p>
          <a:p>
            <a:endParaRPr lang="en-US" b="1" dirty="0"/>
          </a:p>
          <a:p>
            <a:r>
              <a:rPr lang="en-US" b="1" dirty="0"/>
              <a:t>Procedure:</a:t>
            </a:r>
          </a:p>
          <a:p>
            <a:r>
              <a:rPr lang="en-US" b="0" dirty="0"/>
              <a:t>1. Teacher</a:t>
            </a:r>
            <a:r>
              <a:rPr lang="en-US" b="0" baseline="0" dirty="0"/>
              <a:t> clicks and one of the blue sentence endings will flash.</a:t>
            </a:r>
            <a:endParaRPr lang="en-US" b="0" dirty="0"/>
          </a:p>
          <a:p>
            <a:r>
              <a:rPr lang="en-US" b="0" dirty="0"/>
              <a:t>2. Students will look at this</a:t>
            </a:r>
            <a:r>
              <a:rPr lang="en-US" b="0" baseline="0" dirty="0"/>
              <a:t> and create some of their own sentence starters to match it. The sentence starter will need to agree in number and gender with the sentence ending in order to be grammatical.</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s-ES" b="0" dirty="0"/>
              <a:t>pequeño [202]; bonito [891]; feo [2373]; caro [2179]; simpático [3349]; alto¹ [231]; barato [2164]</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7209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15</a:t>
            </a:r>
            <a:r>
              <a:rPr lang="en-US" b="0" baseline="0" dirty="0"/>
              <a:t> minutes</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baseline="0" dirty="0"/>
              <a:t>to consolidate vocabulary from weeks 1.1.4 and 1.2.3, while also recycling a number of previously taught high-frequency verbs: ‘hay’, ‘</a:t>
            </a:r>
            <a:r>
              <a:rPr lang="en-GB" baseline="0" dirty="0" err="1"/>
              <a:t>tengo</a:t>
            </a:r>
            <a:r>
              <a:rPr lang="en-GB" baseline="0" dirty="0"/>
              <a:t>’, ‘tiene’, ‘soy’, ‘es’, ‘son’ and ‘</a:t>
            </a:r>
            <a:r>
              <a:rPr lang="en-GB" baseline="0" dirty="0" err="1"/>
              <a:t>está</a:t>
            </a:r>
            <a:r>
              <a:rPr lang="en-GB" baseline="0" dirty="0"/>
              <a:t>’.</a:t>
            </a:r>
            <a:endParaRPr lang="en-US" b="1"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baseline="0" dirty="0">
                <a:solidFill>
                  <a:schemeClr val="tx1"/>
                </a:solidFill>
                <a:effectLst/>
                <a:latin typeface="+mn-lt"/>
                <a:ea typeface="+mn-ea"/>
                <a:cs typeface="+mn-cs"/>
              </a:rPr>
              <a:t>Students listen and translate.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baseline="0" dirty="0">
                <a:solidFill>
                  <a:schemeClr val="tx1"/>
                </a:solidFill>
                <a:effectLst/>
                <a:latin typeface="+mn-lt"/>
                <a:ea typeface="+mn-ea"/>
                <a:cs typeface="+mn-cs"/>
              </a:rPr>
              <a:t>The audio here allows the student or teacher to pause and go back to certain points in the recording. We have grouped the text into individual sentences or small paragraphs so that it can be done one part at a time.</a:t>
            </a:r>
            <a:endParaRPr lang="en-US" b="0" dirty="0"/>
          </a:p>
          <a:p>
            <a:endParaRPr lang="en-US" b="0" dirty="0"/>
          </a:p>
          <a:p>
            <a:r>
              <a:rPr lang="en-US" b="1" dirty="0"/>
              <a:t>Notes: </a:t>
            </a:r>
          </a:p>
          <a:p>
            <a:r>
              <a:rPr lang="en-US" b="0" dirty="0"/>
              <a:t>1. </a:t>
            </a:r>
            <a:r>
              <a:rPr lang="en-GB" dirty="0"/>
              <a:t>You</a:t>
            </a:r>
            <a:r>
              <a:rPr lang="en-GB" baseline="0" dirty="0"/>
              <a:t> may find that there isn’t time to also do this translation activity in class. If so, we recommend setting it for homework.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a:t>
            </a:r>
            <a:r>
              <a:rPr lang="en-GB" baseline="0" dirty="0"/>
              <a:t>We also provide a link to the file online, in case you wish to send it to students by email (and so that they don’t see the translation provided here): </a:t>
            </a:r>
            <a:r>
              <a:rPr kumimoji="0" lang="en-US" altLang="en-US" sz="1200" i="0" u="none" strike="noStrike" cap="none" normalizeH="0" baseline="0" dirty="0">
                <a:ln>
                  <a:noFill/>
                </a:ln>
                <a:solidFill>
                  <a:srgbClr val="002060"/>
                </a:solidFill>
                <a:effectLst/>
                <a:latin typeface="Century Gothic" panose="020B0502020202020204" pitchFamily="34" charset="0"/>
                <a:hlinkClick r:id="rId3"/>
              </a:rPr>
              <a:t>https://ncelp.org/audio/SY7T2-1W6_lesson_audio</a:t>
            </a:r>
            <a:r>
              <a:rPr kumimoji="0" lang="en-US" altLang="en-US" sz="1200" i="0" u="none" strike="noStrike" cap="none" normalizeH="0" baseline="0" dirty="0">
                <a:ln>
                  <a:noFill/>
                </a:ln>
                <a:solidFill>
                  <a:srgbClr val="002060"/>
                </a:solidFill>
                <a:effectLst/>
                <a:latin typeface="Century Gothic" panose="020B0502020202020204" pitchFamily="34" charset="0"/>
              </a:rPr>
              <a:t> </a:t>
            </a:r>
            <a:endParaRPr lang="en-US" b="1" dirty="0"/>
          </a:p>
          <a:p>
            <a:endParaRPr lang="en-US" b="0" dirty="0"/>
          </a:p>
          <a:p>
            <a:r>
              <a:rPr lang="en-US" b="0" dirty="0"/>
              <a:t>Image free to use and available</a:t>
            </a:r>
            <a:r>
              <a:rPr lang="en-US" b="0" baseline="0" dirty="0"/>
              <a:t> on </a:t>
            </a:r>
            <a:r>
              <a:rPr lang="en-US" b="0" u="sng" baseline="0" dirty="0"/>
              <a:t>www.unsplash.com </a:t>
            </a:r>
            <a:endParaRPr lang="en-US" b="0" u="sng"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77391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slide links to Gaming Grammar login screen. The appropriate mission can then be selected from the menu 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2060"/>
                </a:solidFill>
                <a:latin typeface="Century Gothic" panose="020B0502020202020204" pitchFamily="34" charset="0"/>
                <a:cs typeface="Arial"/>
                <a:sym typeface="Arial"/>
              </a:rPr>
              <a:t>Students will progress through the game at their own rate; teachers should use the teacher interface to check progress. This will help to inform future lesson planning. </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7001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830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‘j’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5</a:t>
            </a:fld>
            <a:endParaRPr lang="en-GB" dirty="0"/>
          </a:p>
        </p:txBody>
      </p:sp>
    </p:spTree>
    <p:extLst>
      <p:ext uri="{BB962C8B-B14F-4D97-AF65-F5344CB8AC3E}">
        <p14:creationId xmlns:p14="http://schemas.microsoft.com/office/powerpoint/2010/main" val="3383717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6</a:t>
            </a:fld>
            <a:endParaRPr lang="en-GB" dirty="0"/>
          </a:p>
        </p:txBody>
      </p:sp>
    </p:spTree>
    <p:extLst>
      <p:ext uri="{BB962C8B-B14F-4D97-AF65-F5344CB8AC3E}">
        <p14:creationId xmlns:p14="http://schemas.microsoft.com/office/powerpoint/2010/main" val="38748423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7</a:t>
            </a:fld>
            <a:endParaRPr lang="en-GB" dirty="0"/>
          </a:p>
        </p:txBody>
      </p:sp>
    </p:spTree>
    <p:extLst>
      <p:ext uri="{BB962C8B-B14F-4D97-AF65-F5344CB8AC3E}">
        <p14:creationId xmlns:p14="http://schemas.microsoft.com/office/powerpoint/2010/main" val="39334955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Phonics practice activity</a:t>
            </a:r>
          </a:p>
          <a:p>
            <a:endParaRPr lang="en-US" b="1" dirty="0"/>
          </a:p>
          <a:p>
            <a:r>
              <a:rPr lang="en-US" b="1" dirty="0"/>
              <a:t>Timing: </a:t>
            </a:r>
            <a:r>
              <a:rPr lang="en-US" b="0" dirty="0"/>
              <a:t>6</a:t>
            </a:r>
            <a:r>
              <a:rPr lang="en-US" b="0" baseline="0" dirty="0"/>
              <a:t> minutes</a:t>
            </a:r>
            <a:endParaRPr lang="en-US" b="1" dirty="0"/>
          </a:p>
          <a:p>
            <a:endParaRPr lang="en-US" b="1" dirty="0"/>
          </a:p>
          <a:p>
            <a:r>
              <a:rPr lang="en-US" b="1" dirty="0"/>
              <a:t>Aim: </a:t>
            </a:r>
            <a:r>
              <a:rPr lang="en-US" b="0" dirty="0"/>
              <a:t>to</a:t>
            </a:r>
            <a:r>
              <a:rPr lang="en-US" b="0" baseline="0" dirty="0"/>
              <a:t> practise mapping sound to spelling with SSC [j]</a:t>
            </a:r>
            <a:endParaRPr lang="en-US" b="1" dirty="0"/>
          </a:p>
          <a:p>
            <a:endParaRPr lang="en-US" b="1" dirty="0"/>
          </a:p>
          <a:p>
            <a:r>
              <a:rPr lang="en-US" b="1" dirty="0"/>
              <a:t>Procedure:</a:t>
            </a:r>
          </a:p>
          <a:p>
            <a:r>
              <a:rPr lang="en-US" b="0" dirty="0"/>
              <a:t>1. Click on the blue action button to play the audio.</a:t>
            </a:r>
          </a:p>
          <a:p>
            <a:r>
              <a:rPr lang="en-US" b="0" dirty="0"/>
              <a:t>2. Students write each sentence</a:t>
            </a:r>
            <a:r>
              <a:rPr lang="en-US" b="0" baseline="0" dirty="0"/>
              <a:t> in Spanish.</a:t>
            </a:r>
            <a:endParaRPr lang="en-US" b="0" dirty="0"/>
          </a:p>
          <a:p>
            <a:r>
              <a:rPr lang="en-US" b="0" dirty="0"/>
              <a:t>3. Students translate each sentence into English</a:t>
            </a:r>
            <a:r>
              <a:rPr lang="en-US" b="0" baseline="0" dirty="0"/>
              <a:t> (in writing or orally)</a:t>
            </a:r>
            <a:endParaRPr lang="en-US" b="0" dirty="0"/>
          </a:p>
          <a:p>
            <a:endParaRPr lang="en-US" b="0" dirty="0"/>
          </a:p>
          <a:p>
            <a:r>
              <a:rPr lang="en-US" b="1"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sz="1200" dirty="0">
                <a:solidFill>
                  <a:srgbClr val="002060"/>
                </a:solidFill>
                <a:latin typeface="+mj-lt"/>
                <a:ea typeface="Century Gothic"/>
                <a:cs typeface="Century Gothic"/>
                <a:sym typeface="Century Gothic"/>
              </a:rPr>
              <a:t>No hay clase en julio.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solidFill>
                  <a:srgbClr val="002060"/>
                </a:solidFill>
                <a:latin typeface="+mj-lt"/>
                <a:ea typeface="Century Gothic"/>
                <a:cs typeface="Century Gothic"/>
                <a:sym typeface="Century Gothic"/>
              </a:rPr>
              <a:t>La </a:t>
            </a:r>
            <a:r>
              <a:rPr lang="en-GB" sz="1200" dirty="0" err="1">
                <a:solidFill>
                  <a:srgbClr val="002060"/>
                </a:solidFill>
                <a:latin typeface="+mj-lt"/>
                <a:ea typeface="Century Gothic"/>
                <a:cs typeface="Century Gothic"/>
                <a:sym typeface="Century Gothic"/>
              </a:rPr>
              <a:t>cámara</a:t>
            </a:r>
            <a:r>
              <a:rPr lang="en-GB" sz="1200" dirty="0">
                <a:solidFill>
                  <a:srgbClr val="002060"/>
                </a:solidFill>
                <a:latin typeface="+mj-lt"/>
                <a:ea typeface="Century Gothic"/>
                <a:cs typeface="Century Gothic"/>
                <a:sym typeface="Century Gothic"/>
              </a:rPr>
              <a:t> es </a:t>
            </a:r>
            <a:r>
              <a:rPr lang="en-GB" sz="1200" dirty="0" err="1">
                <a:solidFill>
                  <a:srgbClr val="002060"/>
                </a:solidFill>
                <a:latin typeface="+mj-lt"/>
                <a:ea typeface="Century Gothic"/>
                <a:cs typeface="Century Gothic"/>
                <a:sym typeface="Century Gothic"/>
              </a:rPr>
              <a:t>roja</a:t>
            </a:r>
            <a:r>
              <a:rPr lang="en-GB" sz="1200" dirty="0">
                <a:solidFill>
                  <a:srgbClr val="002060"/>
                </a:solidFill>
                <a:latin typeface="+mj-lt"/>
                <a:ea typeface="Century Gothic"/>
                <a:cs typeface="Century Gothic"/>
                <a:sym typeface="Century Gothic"/>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err="1">
                <a:solidFill>
                  <a:srgbClr val="002060"/>
                </a:solidFill>
                <a:latin typeface="+mj-lt"/>
                <a:ea typeface="Century Gothic"/>
                <a:cs typeface="Century Gothic"/>
                <a:sym typeface="Century Gothic"/>
              </a:rPr>
              <a:t>Quiero</a:t>
            </a:r>
            <a:r>
              <a:rPr lang="en-GB" sz="1200" dirty="0">
                <a:solidFill>
                  <a:srgbClr val="002060"/>
                </a:solidFill>
                <a:latin typeface="+mj-lt"/>
                <a:ea typeface="Century Gothic"/>
                <a:cs typeface="Century Gothic"/>
                <a:sym typeface="Century Gothic"/>
              </a:rPr>
              <a:t> un </a:t>
            </a:r>
            <a:r>
              <a:rPr lang="en-GB" sz="1200" dirty="0" err="1">
                <a:solidFill>
                  <a:srgbClr val="002060"/>
                </a:solidFill>
                <a:latin typeface="+mj-lt"/>
                <a:ea typeface="Century Gothic"/>
                <a:cs typeface="Century Gothic"/>
                <a:sym typeface="Century Gothic"/>
              </a:rPr>
              <a:t>ejemplo</a:t>
            </a:r>
            <a:r>
              <a:rPr lang="en-GB" sz="1200" dirty="0">
                <a:solidFill>
                  <a:srgbClr val="002060"/>
                </a:solidFill>
                <a:latin typeface="+mj-lt"/>
                <a:ea typeface="Century Gothic"/>
                <a:cs typeface="Century Gothic"/>
                <a:sym typeface="Century Gothic"/>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sz="1200" dirty="0">
                <a:solidFill>
                  <a:srgbClr val="002060"/>
                </a:solidFill>
                <a:latin typeface="+mj-lt"/>
                <a:ea typeface="Century Gothic"/>
                <a:cs typeface="Century Gothic"/>
                <a:sym typeface="Century Gothic"/>
              </a:rPr>
              <a:t> ¿Inglaterra o España? España es mejor.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sz="1200" dirty="0">
                <a:solidFill>
                  <a:srgbClr val="002060"/>
                </a:solidFill>
                <a:latin typeface="+mj-lt"/>
                <a:ea typeface="Century Gothic"/>
                <a:cs typeface="Century Gothic"/>
                <a:sym typeface="Century Gothic"/>
              </a:rPr>
              <a:t>Es mejor dejar la bolsa en casa.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err="1">
                <a:solidFill>
                  <a:srgbClr val="002060"/>
                </a:solidFill>
                <a:latin typeface="+mj-lt"/>
                <a:ea typeface="Century Gothic"/>
                <a:cs typeface="Century Gothic"/>
                <a:sym typeface="Century Gothic"/>
              </a:rPr>
              <a:t>Tienes</a:t>
            </a:r>
            <a:r>
              <a:rPr lang="en-GB" sz="1200" dirty="0">
                <a:solidFill>
                  <a:srgbClr val="002060"/>
                </a:solidFill>
                <a:latin typeface="+mj-lt"/>
                <a:ea typeface="Century Gothic"/>
                <a:cs typeface="Century Gothic"/>
                <a:sym typeface="Century Gothic"/>
              </a:rPr>
              <a:t> dos </a:t>
            </a:r>
            <a:r>
              <a:rPr lang="en-GB" sz="1200" dirty="0" err="1">
                <a:solidFill>
                  <a:srgbClr val="002060"/>
                </a:solidFill>
                <a:latin typeface="+mj-lt"/>
                <a:ea typeface="Century Gothic"/>
                <a:cs typeface="Century Gothic"/>
                <a:sym typeface="Century Gothic"/>
              </a:rPr>
              <a:t>ojos</a:t>
            </a:r>
            <a:r>
              <a:rPr lang="en-GB" sz="1200" dirty="0">
                <a:solidFill>
                  <a:srgbClr val="002060"/>
                </a:solidFill>
                <a:latin typeface="+mj-lt"/>
                <a:ea typeface="Century Gothic"/>
                <a:cs typeface="Century Gothic"/>
                <a:sym typeface="Century Gothic"/>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0" baseline="0" dirty="0" err="1"/>
              <a:t>ojo</a:t>
            </a:r>
            <a:r>
              <a:rPr lang="en-GB" b="0" baseline="0" dirty="0"/>
              <a:t> [169]; </a:t>
            </a:r>
            <a:r>
              <a:rPr lang="en-GB" b="0" baseline="0" dirty="0" err="1"/>
              <a:t>julio</a:t>
            </a:r>
            <a:r>
              <a:rPr lang="en-GB" b="0" baseline="0" dirty="0"/>
              <a:t> [659]; </a:t>
            </a:r>
            <a:r>
              <a:rPr lang="en-GB" b="0" baseline="0" dirty="0" err="1"/>
              <a:t>rojo</a:t>
            </a:r>
            <a:r>
              <a:rPr lang="en-GB" b="0" baseline="0" dirty="0"/>
              <a:t> [534]; </a:t>
            </a:r>
            <a:r>
              <a:rPr lang="en-GB" b="0" baseline="0" dirty="0" err="1"/>
              <a:t>dejar</a:t>
            </a:r>
            <a:r>
              <a:rPr lang="en-GB" b="0" baseline="0" dirty="0"/>
              <a:t> [86]; </a:t>
            </a:r>
            <a:r>
              <a:rPr lang="en-GB" b="0" baseline="0" dirty="0" err="1"/>
              <a:t>ejemplo</a:t>
            </a:r>
            <a:r>
              <a:rPr lang="en-GB" b="0" baseline="0" dirty="0"/>
              <a:t> [187]; </a:t>
            </a:r>
            <a:r>
              <a:rPr lang="en-GB" b="0" baseline="0" dirty="0" err="1"/>
              <a:t>mejor</a:t>
            </a:r>
            <a:r>
              <a:rPr lang="en-GB" b="0" baseline="0" dirty="0"/>
              <a:t> [116]</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03618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Vocabulario</a:t>
            </a:r>
          </a:p>
          <a:p>
            <a:r>
              <a:rPr lang="en-GB" b="1" dirty="0"/>
              <a:t>Timing: </a:t>
            </a:r>
            <a:r>
              <a:rPr lang="en-GB" b="0" dirty="0"/>
              <a:t>1-4 minutes</a:t>
            </a:r>
            <a:br>
              <a:rPr lang="en-GB" b="1" dirty="0"/>
            </a:br>
            <a:br>
              <a:rPr lang="en-GB" b="1" dirty="0"/>
            </a:br>
            <a:r>
              <a:rPr lang="en-GB" b="1" dirty="0"/>
              <a:t>Aim: </a:t>
            </a:r>
            <a:r>
              <a:rPr lang="en-GB" b="0" dirty="0"/>
              <a:t>To reactivate and strengthen vocabulary knowledge.  </a:t>
            </a:r>
            <a:br>
              <a:rPr lang="en-GB" b="0" dirty="0"/>
            </a:br>
            <a:br>
              <a:rPr lang="en-GB" b="0" dirty="0"/>
            </a:br>
            <a:r>
              <a:rPr lang="en-GB" b="1" dirty="0"/>
              <a:t>Procedure:</a:t>
            </a:r>
            <a:br>
              <a:rPr lang="en-GB" b="1" dirty="0"/>
            </a:br>
            <a:r>
              <a:rPr lang="en-GB" b="1" dirty="0"/>
              <a:t>Round 1: </a:t>
            </a:r>
            <a:r>
              <a:rPr lang="en-GB" b="0" dirty="0"/>
              <a:t>Look at the Spanish, recall the English meanings, saying them aloud. [1 minute]</a:t>
            </a:r>
            <a:br>
              <a:rPr lang="en-GB" b="0" dirty="0"/>
            </a:br>
            <a:r>
              <a:rPr lang="en-GB" b="1" dirty="0"/>
              <a:t>Round 2: </a:t>
            </a:r>
            <a:r>
              <a:rPr lang="en-GB" b="0" dirty="0"/>
              <a:t>Look at the English, recall the Spanish meanings, saying them aloud. [1 minute]</a:t>
            </a:r>
            <a:br>
              <a:rPr lang="en-GB" b="0" dirty="0"/>
            </a:br>
            <a:r>
              <a:rPr lang="en-GB" b="0" dirty="0"/>
              <a:t>Repeat for two further minutes, to speed up recall.</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s-ES" baseline="0" dirty="0"/>
              <a:t>pueblo [244]; equipo [373]; trabajo [152]; edificio [857]; plato [1808]; familia [233]; película [543]; vista [408]; isla [810]; grande [66]; interesante [616]; de [2]</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23628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8854531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957206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252471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157787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758363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2544137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622482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46275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7721011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2137923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40128267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442177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42910553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83644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0776659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396975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716190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8081523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354936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945948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6322507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236465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0024248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2818685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8079205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2301718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8652829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2243308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28592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7361634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963895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07162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0740181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973690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72347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0581506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5557351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282772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861119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104057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3982530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45140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4931485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479627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4.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4.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365611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Tw Cen MT" panose="020B0602020104020603"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Tw Cen MT" panose="020B0602020104020603" pitchFamily="34" charset="0"/>
              </a:rPr>
              <a:t>licensed as </a:t>
            </a:r>
            <a:r>
              <a:rPr lang="en-GB" sz="1100" b="1" u="sng" dirty="0">
                <a:solidFill>
                  <a:srgbClr val="FFFFFF"/>
                </a:solidFill>
                <a:latin typeface="Tw Cen MT" panose="020B0602020104020603" pitchFamily="34" charset="0"/>
                <a:hlinkClick r:id="rId16"/>
              </a:rPr>
              <a:t>CC BY-NC-SA 4.0</a:t>
            </a:r>
            <a:br>
              <a:rPr lang="en-GB" sz="1100" dirty="0">
                <a:latin typeface="Tw Cen MT" panose="020B0602020104020603" pitchFamily="34" charset="0"/>
              </a:rPr>
            </a:br>
            <a:endParaRPr lang="en-GB" sz="1100" dirty="0">
              <a:latin typeface="Tw Cen MT" panose="020B0602020104020603" pitchFamily="34" charset="0"/>
            </a:endParaRPr>
          </a:p>
        </p:txBody>
      </p:sp>
      <p:sp>
        <p:nvSpPr>
          <p:cNvPr id="8" name="TextBox 7"/>
          <p:cNvSpPr txBox="1"/>
          <p:nvPr userDrawn="1"/>
        </p:nvSpPr>
        <p:spPr>
          <a:xfrm>
            <a:off x="96577" y="6526075"/>
            <a:ext cx="2291024" cy="261610"/>
          </a:xfrm>
          <a:prstGeom prst="rect">
            <a:avLst/>
          </a:prstGeom>
          <a:noFill/>
        </p:spPr>
        <p:txBody>
          <a:bodyPr wrap="square" rtlCol="0">
            <a:spAutoFit/>
          </a:bodyPr>
          <a:lstStyle/>
          <a:p>
            <a:r>
              <a:rPr lang="en-GB" sz="1100" dirty="0">
                <a:solidFill>
                  <a:srgbClr val="002060"/>
                </a:solidFill>
              </a:rPr>
              <a:t>Nick Avery</a:t>
            </a:r>
          </a:p>
        </p:txBody>
      </p:sp>
    </p:spTree>
    <p:extLst>
      <p:ext uri="{BB962C8B-B14F-4D97-AF65-F5344CB8AC3E}">
        <p14:creationId xmlns:p14="http://schemas.microsoft.com/office/powerpoint/2010/main" val="63638936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Tw Cen MT" panose="020B0602020104020603" pitchFamily="34" charset="0"/>
              </a:rPr>
              <a:t>Material</a:t>
            </a:r>
            <a:r>
              <a:rPr lang="en-GB" sz="1100" dirty="0">
                <a:solidFill>
                  <a:srgbClr val="002060"/>
                </a:solidFill>
                <a:latin typeface="Century Gothic" panose="020B0502020202020204" pitchFamily="34" charset="0"/>
              </a:rPr>
              <a:t> </a:t>
            </a:r>
            <a:r>
              <a:rPr lang="en-GB" sz="1100" dirty="0">
                <a:solidFill>
                  <a:srgbClr val="002060"/>
                </a:solidFill>
                <a:latin typeface="Tw Cen MT" panose="020B0602020104020603" pitchFamily="34" charset="0"/>
              </a:rPr>
              <a:t>licensed as </a:t>
            </a:r>
            <a:r>
              <a:rPr lang="en-GB" sz="1100" b="1" u="sng" dirty="0">
                <a:solidFill>
                  <a:srgbClr val="FFFFFF"/>
                </a:solidFill>
                <a:latin typeface="Tw Cen MT" panose="020B0602020104020603" pitchFamily="34" charset="0"/>
                <a:hlinkClick r:id="rId16"/>
              </a:rPr>
              <a:t>CC BY-NC-SA 4.0</a:t>
            </a:r>
            <a:br>
              <a:rPr lang="en-GB" sz="1100" dirty="0">
                <a:latin typeface="Tw Cen MT" panose="020B0602020104020603" pitchFamily="34" charset="0"/>
              </a:rPr>
            </a:br>
            <a:endParaRPr lang="en-GB" sz="1100" dirty="0">
              <a:latin typeface="Tw Cen MT" panose="020B0602020104020603" pitchFamily="34" charset="0"/>
            </a:endParaRPr>
          </a:p>
        </p:txBody>
      </p:sp>
      <p:sp>
        <p:nvSpPr>
          <p:cNvPr id="5" name="TextBox 4"/>
          <p:cNvSpPr txBox="1"/>
          <p:nvPr userDrawn="1"/>
        </p:nvSpPr>
        <p:spPr>
          <a:xfrm>
            <a:off x="76201" y="6515085"/>
            <a:ext cx="4622801" cy="276999"/>
          </a:xfrm>
          <a:prstGeom prst="rect">
            <a:avLst/>
          </a:prstGeom>
          <a:noFill/>
        </p:spPr>
        <p:txBody>
          <a:bodyPr wrap="square" rtlCol="0">
            <a:spAutoFit/>
          </a:bodyPr>
          <a:lstStyle/>
          <a:p>
            <a:r>
              <a:rPr lang="en-GB" sz="1200" b="0" dirty="0">
                <a:solidFill>
                  <a:srgbClr val="002060"/>
                </a:solidFill>
                <a:latin typeface="+mj-lt"/>
              </a:rPr>
              <a:t>Nick Avery</a:t>
            </a:r>
          </a:p>
        </p:txBody>
      </p:sp>
    </p:spTree>
    <p:extLst>
      <p:ext uri="{BB962C8B-B14F-4D97-AF65-F5344CB8AC3E}">
        <p14:creationId xmlns:p14="http://schemas.microsoft.com/office/powerpoint/2010/main" val="196076044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7756052"/>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8.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jpg"/><Relationship Id="rId10" Type="http://schemas.openxmlformats.org/officeDocument/2006/relationships/image" Target="../media/image20.png"/><Relationship Id="rId4" Type="http://schemas.openxmlformats.org/officeDocument/2006/relationships/image" Target="../media/image14.jpeg"/><Relationship Id="rId9" Type="http://schemas.openxmlformats.org/officeDocument/2006/relationships/image" Target="../media/image19.jpg"/></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5.jpg"/><Relationship Id="rId11" Type="http://schemas.openxmlformats.org/officeDocument/2006/relationships/image" Target="../media/image20.png"/><Relationship Id="rId5" Type="http://schemas.openxmlformats.org/officeDocument/2006/relationships/image" Target="../media/image22.jpeg"/><Relationship Id="rId10" Type="http://schemas.openxmlformats.org/officeDocument/2006/relationships/image" Target="../media/image19.jpg"/><Relationship Id="rId4" Type="http://schemas.openxmlformats.org/officeDocument/2006/relationships/image" Target="../media/image13.png"/><Relationship Id="rId9"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audio" Target="../media/audio14.wav"/><Relationship Id="rId18" Type="http://schemas.openxmlformats.org/officeDocument/2006/relationships/audio" Target="../media/audio19.wav"/><Relationship Id="rId3" Type="http://schemas.openxmlformats.org/officeDocument/2006/relationships/image" Target="../media/image23.png"/><Relationship Id="rId21" Type="http://schemas.openxmlformats.org/officeDocument/2006/relationships/image" Target="../media/image31.png"/><Relationship Id="rId7" Type="http://schemas.openxmlformats.org/officeDocument/2006/relationships/image" Target="../media/image26.jpeg"/><Relationship Id="rId12" Type="http://schemas.openxmlformats.org/officeDocument/2006/relationships/image" Target="../media/image19.jpg"/><Relationship Id="rId17" Type="http://schemas.openxmlformats.org/officeDocument/2006/relationships/audio" Target="../media/audio18.wav"/><Relationship Id="rId2" Type="http://schemas.openxmlformats.org/officeDocument/2006/relationships/notesSlide" Target="../notesSlides/notesSlide13.xml"/><Relationship Id="rId16" Type="http://schemas.openxmlformats.org/officeDocument/2006/relationships/audio" Target="../media/audio17.wav"/><Relationship Id="rId20" Type="http://schemas.openxmlformats.org/officeDocument/2006/relationships/audio" Target="../media/audio21.wav"/><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30.png"/><Relationship Id="rId5" Type="http://schemas.openxmlformats.org/officeDocument/2006/relationships/image" Target="../media/image25.png"/><Relationship Id="rId15" Type="http://schemas.openxmlformats.org/officeDocument/2006/relationships/audio" Target="../media/audio16.wav"/><Relationship Id="rId10" Type="http://schemas.openxmlformats.org/officeDocument/2006/relationships/image" Target="../media/image29.png"/><Relationship Id="rId19" Type="http://schemas.openxmlformats.org/officeDocument/2006/relationships/audio" Target="../media/audio20.wav"/><Relationship Id="rId4" Type="http://schemas.openxmlformats.org/officeDocument/2006/relationships/image" Target="../media/image24.png"/><Relationship Id="rId9" Type="http://schemas.openxmlformats.org/officeDocument/2006/relationships/image" Target="../media/image28.jpeg"/><Relationship Id="rId14" Type="http://schemas.openxmlformats.org/officeDocument/2006/relationships/audio" Target="../media/audio15.wav"/></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image" Target="../media/image6.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1.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32.jpeg"/><Relationship Id="rId7"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1.png"/><Relationship Id="rId9"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28.xml"/><Relationship Id="rId6" Type="http://schemas.openxmlformats.org/officeDocument/2006/relationships/image" Target="../media/image34.png"/><Relationship Id="rId5" Type="http://schemas.openxmlformats.org/officeDocument/2006/relationships/image" Target="../media/image39.png"/><Relationship Id="rId4" Type="http://schemas.openxmlformats.org/officeDocument/2006/relationships/image" Target="../media/image19.jpg"/></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28.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0.png"/><Relationship Id="rId3" Type="http://schemas.openxmlformats.org/officeDocument/2006/relationships/image" Target="../media/image44.jpeg"/><Relationship Id="rId7" Type="http://schemas.openxmlformats.org/officeDocument/2006/relationships/image" Target="../media/image48.png"/><Relationship Id="rId12"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28.xml"/><Relationship Id="rId6" Type="http://schemas.openxmlformats.org/officeDocument/2006/relationships/image" Target="../media/image47.png"/><Relationship Id="rId11" Type="http://schemas.openxmlformats.org/officeDocument/2006/relationships/image" Target="../media/image19.jpg"/><Relationship Id="rId5" Type="http://schemas.openxmlformats.org/officeDocument/2006/relationships/image" Target="../media/image46.png"/><Relationship Id="rId10" Type="http://schemas.openxmlformats.org/officeDocument/2006/relationships/image" Target="../media/image34.png"/><Relationship Id="rId4" Type="http://schemas.openxmlformats.org/officeDocument/2006/relationships/image" Target="../media/image45.jpeg"/><Relationship Id="rId9"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1.png"/><Relationship Id="rId5" Type="http://schemas.openxmlformats.org/officeDocument/2006/relationships/image" Target="../media/image12.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59.png"/><Relationship Id="rId18" Type="http://schemas.openxmlformats.org/officeDocument/2006/relationships/image" Target="../media/image64.png"/><Relationship Id="rId3" Type="http://schemas.openxmlformats.org/officeDocument/2006/relationships/image" Target="../media/image19.jpg"/><Relationship Id="rId21" Type="http://schemas.openxmlformats.org/officeDocument/2006/relationships/image" Target="../media/image67.png"/><Relationship Id="rId7" Type="http://schemas.openxmlformats.org/officeDocument/2006/relationships/image" Target="../media/image54.png"/><Relationship Id="rId12" Type="http://schemas.openxmlformats.org/officeDocument/2006/relationships/image" Target="../media/image58.png"/><Relationship Id="rId17" Type="http://schemas.openxmlformats.org/officeDocument/2006/relationships/image" Target="../media/image63.png"/><Relationship Id="rId2" Type="http://schemas.openxmlformats.org/officeDocument/2006/relationships/notesSlide" Target="../notesSlides/notesSlide31.xml"/><Relationship Id="rId16" Type="http://schemas.openxmlformats.org/officeDocument/2006/relationships/image" Target="../media/image62.png"/><Relationship Id="rId20" Type="http://schemas.openxmlformats.org/officeDocument/2006/relationships/image" Target="../media/image66.png"/><Relationship Id="rId1" Type="http://schemas.openxmlformats.org/officeDocument/2006/relationships/slideLayout" Target="../slideLayouts/slideLayout28.xml"/><Relationship Id="rId6" Type="http://schemas.openxmlformats.org/officeDocument/2006/relationships/image" Target="../media/image53.png"/><Relationship Id="rId11" Type="http://schemas.openxmlformats.org/officeDocument/2006/relationships/image" Target="../media/image57.png"/><Relationship Id="rId24" Type="http://schemas.openxmlformats.org/officeDocument/2006/relationships/image" Target="../media/image70.jpeg"/><Relationship Id="rId5" Type="http://schemas.openxmlformats.org/officeDocument/2006/relationships/image" Target="../media/image52.jpeg"/><Relationship Id="rId15" Type="http://schemas.openxmlformats.org/officeDocument/2006/relationships/image" Target="../media/image61.png"/><Relationship Id="rId23" Type="http://schemas.openxmlformats.org/officeDocument/2006/relationships/image" Target="../media/image69.jpeg"/><Relationship Id="rId10" Type="http://schemas.openxmlformats.org/officeDocument/2006/relationships/image" Target="../media/image56.png"/><Relationship Id="rId19" Type="http://schemas.openxmlformats.org/officeDocument/2006/relationships/image" Target="../media/image65.png"/><Relationship Id="rId4" Type="http://schemas.openxmlformats.org/officeDocument/2006/relationships/image" Target="../media/image12.png"/><Relationship Id="rId9" Type="http://schemas.openxmlformats.org/officeDocument/2006/relationships/image" Target="../media/image55.png"/><Relationship Id="rId14" Type="http://schemas.openxmlformats.org/officeDocument/2006/relationships/image" Target="../media/image60.png"/><Relationship Id="rId22" Type="http://schemas.openxmlformats.org/officeDocument/2006/relationships/image" Target="../media/image68.png"/></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2.xml"/><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3.xml"/><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audio" Target="../media/audio25.wav"/><Relationship Id="rId3" Type="http://schemas.openxmlformats.org/officeDocument/2006/relationships/image" Target="../media/image12.png"/><Relationship Id="rId7" Type="http://schemas.openxmlformats.org/officeDocument/2006/relationships/audio" Target="../media/audio14.wav"/><Relationship Id="rId12" Type="http://schemas.openxmlformats.org/officeDocument/2006/relationships/image" Target="../media/image26.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audio" Target="../media/audio24.wav"/><Relationship Id="rId11" Type="http://schemas.openxmlformats.org/officeDocument/2006/relationships/audio" Target="../media/audio28.wav"/><Relationship Id="rId5" Type="http://schemas.openxmlformats.org/officeDocument/2006/relationships/audio" Target="../media/audio23.wav"/><Relationship Id="rId10" Type="http://schemas.openxmlformats.org/officeDocument/2006/relationships/audio" Target="../media/audio27.wav"/><Relationship Id="rId4" Type="http://schemas.openxmlformats.org/officeDocument/2006/relationships/audio" Target="../media/audio22.wav"/><Relationship Id="rId9" Type="http://schemas.openxmlformats.org/officeDocument/2006/relationships/audio" Target="../media/audio26.wav"/></Relationships>
</file>

<file path=ppt/slides/_rels/slide37.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19.jpg"/><Relationship Id="rId7" Type="http://schemas.openxmlformats.org/officeDocument/2006/relationships/image" Target="../media/image76.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jpeg"/><Relationship Id="rId4" Type="http://schemas.openxmlformats.org/officeDocument/2006/relationships/image" Target="../media/image73.jpeg"/></Relationships>
</file>

<file path=ppt/slides/_rels/slide3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8.xml"/><Relationship Id="rId1" Type="http://schemas.openxmlformats.org/officeDocument/2006/relationships/slideLayout" Target="../slideLayouts/slideLayout28.xml"/><Relationship Id="rId6" Type="http://schemas.openxmlformats.org/officeDocument/2006/relationships/image" Target="../media/image79.png"/><Relationship Id="rId5" Type="http://schemas.openxmlformats.org/officeDocument/2006/relationships/image" Target="../media/image19.jpg"/><Relationship Id="rId4" Type="http://schemas.openxmlformats.org/officeDocument/2006/relationships/image" Target="../media/image20.png"/></Relationships>
</file>

<file path=ppt/slides/_rels/slide3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9.xml"/><Relationship Id="rId1" Type="http://schemas.openxmlformats.org/officeDocument/2006/relationships/slideLayout" Target="../slideLayouts/slideLayout28.xml"/><Relationship Id="rId6" Type="http://schemas.openxmlformats.org/officeDocument/2006/relationships/image" Target="../media/image44.jpeg"/><Relationship Id="rId5" Type="http://schemas.openxmlformats.org/officeDocument/2006/relationships/image" Target="../media/image82.png"/><Relationship Id="rId4" Type="http://schemas.openxmlformats.org/officeDocument/2006/relationships/image" Target="../media/image8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0.xml"/><Relationship Id="rId1" Type="http://schemas.openxmlformats.org/officeDocument/2006/relationships/slideLayout" Target="../slideLayouts/slideLayout28.xml"/><Relationship Id="rId6" Type="http://schemas.openxmlformats.org/officeDocument/2006/relationships/image" Target="../media/image79.png"/><Relationship Id="rId5" Type="http://schemas.openxmlformats.org/officeDocument/2006/relationships/image" Target="../media/image44.jpeg"/><Relationship Id="rId4" Type="http://schemas.openxmlformats.org/officeDocument/2006/relationships/image" Target="../media/image81.png"/></Relationships>
</file>

<file path=ppt/slides/_rels/slide4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1.xml"/><Relationship Id="rId1" Type="http://schemas.openxmlformats.org/officeDocument/2006/relationships/slideLayout" Target="../slideLayouts/slideLayout28.xml"/><Relationship Id="rId6" Type="http://schemas.openxmlformats.org/officeDocument/2006/relationships/image" Target="../media/image19.jpg"/><Relationship Id="rId5" Type="http://schemas.openxmlformats.org/officeDocument/2006/relationships/image" Target="../media/image80.png"/><Relationship Id="rId4" Type="http://schemas.openxmlformats.org/officeDocument/2006/relationships/image" Target="../media/image78.jpeg"/></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80.png"/><Relationship Id="rId4" Type="http://schemas.openxmlformats.org/officeDocument/2006/relationships/image" Target="../media/image78.jpeg"/></Relationships>
</file>

<file path=ppt/slides/_rels/slide43.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89.png"/><Relationship Id="rId3" Type="http://schemas.openxmlformats.org/officeDocument/2006/relationships/image" Target="../media/image80.png"/><Relationship Id="rId7" Type="http://schemas.openxmlformats.org/officeDocument/2006/relationships/image" Target="../media/image86.png"/><Relationship Id="rId12" Type="http://schemas.openxmlformats.org/officeDocument/2006/relationships/image" Target="../media/image19.jpg"/><Relationship Id="rId2" Type="http://schemas.openxmlformats.org/officeDocument/2006/relationships/notesSlide" Target="../notesSlides/notesSlide43.xml"/><Relationship Id="rId1" Type="http://schemas.openxmlformats.org/officeDocument/2006/relationships/slideLayout" Target="../slideLayouts/slideLayout28.xml"/><Relationship Id="rId6" Type="http://schemas.openxmlformats.org/officeDocument/2006/relationships/image" Target="../media/image85.jpeg"/><Relationship Id="rId11" Type="http://schemas.openxmlformats.org/officeDocument/2006/relationships/image" Target="../media/image44.jpeg"/><Relationship Id="rId5" Type="http://schemas.openxmlformats.org/officeDocument/2006/relationships/image" Target="../media/image84.png"/><Relationship Id="rId10" Type="http://schemas.openxmlformats.org/officeDocument/2006/relationships/image" Target="../media/image88.png"/><Relationship Id="rId4" Type="http://schemas.openxmlformats.org/officeDocument/2006/relationships/image" Target="../media/image83.png"/><Relationship Id="rId9" Type="http://schemas.openxmlformats.org/officeDocument/2006/relationships/image" Target="../media/image20.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1.png"/><Relationship Id="rId5" Type="http://schemas.openxmlformats.org/officeDocument/2006/relationships/image" Target="../media/image90.jpe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6.xml"/><Relationship Id="rId1" Type="http://schemas.openxmlformats.org/officeDocument/2006/relationships/slideLayout" Target="../slideLayouts/slideLayout39.xml"/><Relationship Id="rId5" Type="http://schemas.openxmlformats.org/officeDocument/2006/relationships/image" Target="../media/image91.png"/><Relationship Id="rId4" Type="http://schemas.openxmlformats.org/officeDocument/2006/relationships/hyperlink" Target="https://www.gaminggrammar.com/" TargetMode="External"/></Relationships>
</file>

<file path=ppt/slides/_rels/slide47.xml.rels><?xml version="1.0" encoding="UTF-8" standalone="yes"?>
<Relationships xmlns="http://schemas.openxmlformats.org/package/2006/relationships"><Relationship Id="rId8" Type="http://schemas.openxmlformats.org/officeDocument/2006/relationships/hyperlink" Target="https://quizlet.com/gb/446933061/year-7-spanish-term-12-week-4-flash-cards/" TargetMode="External"/><Relationship Id="rId3" Type="http://schemas.openxmlformats.org/officeDocument/2006/relationships/image" Target="../media/image12.png"/><Relationship Id="rId7" Type="http://schemas.openxmlformats.org/officeDocument/2006/relationships/hyperlink" Target="https://quizlet.com/gb/457557383/year-7-spanish-term-12-week-7-flash-cards/"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hyperlink" Target="https://resources.ncelp.org/concern/resources/wp988j95j?locale=en" TargetMode="External"/><Relationship Id="rId11" Type="http://schemas.openxmlformats.org/officeDocument/2006/relationships/image" Target="../media/image94.png"/><Relationship Id="rId5" Type="http://schemas.openxmlformats.org/officeDocument/2006/relationships/hyperlink" Target="http://www.ncelp.org/audio/SY7T1-2W7" TargetMode="External"/><Relationship Id="rId10" Type="http://schemas.openxmlformats.org/officeDocument/2006/relationships/image" Target="../media/image93.png"/><Relationship Id="rId4" Type="http://schemas.openxmlformats.org/officeDocument/2006/relationships/image" Target="../media/image92.png"/><Relationship Id="rId9" Type="http://schemas.openxmlformats.org/officeDocument/2006/relationships/hyperlink" Target="https://quizlet.com/gb/429101846/year-7-spanish-term-11-week-6-flash-cards/" TargetMode="External"/></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audio" Target="../media/audio4.wav"/><Relationship Id="rId11" Type="http://schemas.openxmlformats.org/officeDocument/2006/relationships/image" Target="../media/image8.png"/><Relationship Id="rId5" Type="http://schemas.openxmlformats.org/officeDocument/2006/relationships/audio" Target="../media/audio3.wav"/><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audio" Target="../media/audio7.wav"/></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8" Type="http://schemas.openxmlformats.org/officeDocument/2006/relationships/audio" Target="../media/audio12.wav"/><Relationship Id="rId3" Type="http://schemas.openxmlformats.org/officeDocument/2006/relationships/image" Target="../media/image12.png"/><Relationship Id="rId7" Type="http://schemas.openxmlformats.org/officeDocument/2006/relationships/audio" Target="../media/audio11.wav"/><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audio" Target="../media/audio10.wav"/><Relationship Id="rId5" Type="http://schemas.openxmlformats.org/officeDocument/2006/relationships/audio" Target="../media/audio9.wav"/><Relationship Id="rId4" Type="http://schemas.openxmlformats.org/officeDocument/2006/relationships/audio" Target="../media/audio8.wav"/><Relationship Id="rId9" Type="http://schemas.openxmlformats.org/officeDocument/2006/relationships/audio" Target="../media/audio13.wav"/></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37882" y="2303517"/>
            <a:ext cx="5379089" cy="879475"/>
          </a:xfrm>
        </p:spPr>
        <p:txBody>
          <a:bodyPr>
            <a:normAutofit/>
          </a:bodyPr>
          <a:lstStyle/>
          <a:p>
            <a:pPr algn="l"/>
            <a:r>
              <a:rPr lang="en-GB" sz="4000" b="1" dirty="0">
                <a:solidFill>
                  <a:prstClr val="white"/>
                </a:solidFill>
              </a:rPr>
              <a:t>Describing a place</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90329" y="3264576"/>
            <a:ext cx="7895836" cy="2886769"/>
          </a:xfrm>
        </p:spPr>
        <p:txBody>
          <a:bodyPr>
            <a:normAutofit/>
          </a:bodyPr>
          <a:lstStyle/>
          <a:p>
            <a:pPr algn="l"/>
            <a:r>
              <a:rPr lang="en-GB" sz="2800" dirty="0">
                <a:solidFill>
                  <a:prstClr val="white"/>
                </a:solidFill>
              </a:rPr>
              <a:t>Plural definite article (los/las)</a:t>
            </a:r>
          </a:p>
          <a:p>
            <a:pPr algn="l"/>
            <a:r>
              <a:rPr lang="en-GB" sz="2800" dirty="0">
                <a:solidFill>
                  <a:prstClr val="white"/>
                </a:solidFill>
              </a:rPr>
              <a:t>Singular definite article (el/la)[revisited]</a:t>
            </a:r>
          </a:p>
          <a:p>
            <a:endParaRPr lang="en-US" sz="2000" dirty="0"/>
          </a:p>
        </p:txBody>
      </p:sp>
      <p:sp>
        <p:nvSpPr>
          <p:cNvPr id="14" name="Subtitle 6">
            <a:extLst>
              <a:ext uri="{FF2B5EF4-FFF2-40B4-BE49-F238E27FC236}">
                <a16:creationId xmlns:a16="http://schemas.microsoft.com/office/drawing/2014/main" id="{ABC93937-5935-4FD6-909A-1159EB86D0C7}"/>
              </a:ext>
            </a:extLst>
          </p:cNvPr>
          <p:cNvSpPr txBox="1">
            <a:spLocks/>
          </p:cNvSpPr>
          <p:nvPr/>
        </p:nvSpPr>
        <p:spPr>
          <a:xfrm>
            <a:off x="190329" y="4261445"/>
            <a:ext cx="4509583"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SSC [j]</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200" dirty="0">
                <a:solidFill>
                  <a:prstClr val="white"/>
                </a:solidFill>
                <a:latin typeface="Century Gothic" panose="020B0502020202020204" pitchFamily="34" charset="0"/>
              </a:rPr>
              <a:t>1.2</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6 - Lesson 25</a:t>
            </a: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7" y="5780283"/>
            <a:ext cx="4079722"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Victoria Hobson / Nick Avery</a:t>
            </a: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Mark Davies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16</a:t>
            </a:r>
            <a:r>
              <a:rPr lang="en-GB" sz="1400" dirty="0">
                <a:solidFill>
                  <a:prstClr val="white"/>
                </a:solidFill>
                <a:latin typeface="Century Gothic" panose="020B0502020202020204" pitchFamily="34" charset="0"/>
              </a:rPr>
              <a:t>/08</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/21</a:t>
            </a: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445780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5F9D533-5BA2-435B-A693-814CB63F8C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1579" y="3155121"/>
            <a:ext cx="1401590" cy="1224055"/>
          </a:xfrm>
          <a:prstGeom prst="rect">
            <a:avLst/>
          </a:prstGeom>
        </p:spPr>
      </p:pic>
      <p:pic>
        <p:nvPicPr>
          <p:cNvPr id="7" name="Picture 6">
            <a:extLst>
              <a:ext uri="{FF2B5EF4-FFF2-40B4-BE49-F238E27FC236}">
                <a16:creationId xmlns:a16="http://schemas.microsoft.com/office/drawing/2014/main" id="{0829A94B-138F-4185-A70D-A57C5642085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2994"/>
          <a:stretch/>
        </p:blipFill>
        <p:spPr>
          <a:xfrm>
            <a:off x="10137639" y="3205863"/>
            <a:ext cx="1348535" cy="1173313"/>
          </a:xfrm>
          <a:prstGeom prst="rect">
            <a:avLst/>
          </a:prstGeom>
        </p:spPr>
      </p:pic>
      <p:pic>
        <p:nvPicPr>
          <p:cNvPr id="8" name="Picture 7">
            <a:extLst>
              <a:ext uri="{FF2B5EF4-FFF2-40B4-BE49-F238E27FC236}">
                <a16:creationId xmlns:a16="http://schemas.microsoft.com/office/drawing/2014/main" id="{A17C4450-A0EF-4EBF-996D-04782946D2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78966" y="3155121"/>
            <a:ext cx="1652902" cy="1308547"/>
          </a:xfrm>
          <a:prstGeom prst="rect">
            <a:avLst/>
          </a:prstGeom>
        </p:spPr>
      </p:pic>
      <p:pic>
        <p:nvPicPr>
          <p:cNvPr id="9" name="Picture 8">
            <a:extLst>
              <a:ext uri="{FF2B5EF4-FFF2-40B4-BE49-F238E27FC236}">
                <a16:creationId xmlns:a16="http://schemas.microsoft.com/office/drawing/2014/main" id="{D0CF251A-0ED5-4FB5-A2CF-E695F92E47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84926" y="3131828"/>
            <a:ext cx="1053443" cy="1170492"/>
          </a:xfrm>
          <a:prstGeom prst="rect">
            <a:avLst/>
          </a:prstGeom>
        </p:spPr>
      </p:pic>
      <p:pic>
        <p:nvPicPr>
          <p:cNvPr id="10" name="Picture 9">
            <a:extLst>
              <a:ext uri="{FF2B5EF4-FFF2-40B4-BE49-F238E27FC236}">
                <a16:creationId xmlns:a16="http://schemas.microsoft.com/office/drawing/2014/main" id="{0A57040C-3A19-4D4C-83E8-364A788741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8724" y="312388"/>
            <a:ext cx="2021857" cy="2021857"/>
          </a:xfrm>
          <a:prstGeom prst="rect">
            <a:avLst/>
          </a:prstGeom>
        </p:spPr>
      </p:pic>
      <p:pic>
        <p:nvPicPr>
          <p:cNvPr id="12" name="Picture 11">
            <a:extLst>
              <a:ext uri="{FF2B5EF4-FFF2-40B4-BE49-F238E27FC236}">
                <a16:creationId xmlns:a16="http://schemas.microsoft.com/office/drawing/2014/main" id="{E6782941-9256-416D-93FB-527401F10C9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19668" y="917805"/>
            <a:ext cx="1510951" cy="1510951"/>
          </a:xfrm>
          <a:prstGeom prst="rect">
            <a:avLst/>
          </a:prstGeom>
        </p:spPr>
      </p:pic>
      <p:pic>
        <p:nvPicPr>
          <p:cNvPr id="13" name="Picture 12">
            <a:extLst>
              <a:ext uri="{FF2B5EF4-FFF2-40B4-BE49-F238E27FC236}">
                <a16:creationId xmlns:a16="http://schemas.microsoft.com/office/drawing/2014/main" id="{07AD73DB-CCC6-473B-8BC1-9067FF186CF7}"/>
              </a:ext>
            </a:extLst>
          </p:cNvPr>
          <p:cNvPicPr>
            <a:picLocks noChangeAspect="1"/>
          </p:cNvPicPr>
          <p:nvPr/>
        </p:nvPicPr>
        <p:blipFill rotWithShape="1">
          <a:blip r:embed="rId9">
            <a:extLst>
              <a:ext uri="{28A0092B-C50C-407E-A947-70E740481C1C}">
                <a14:useLocalDpi xmlns:a14="http://schemas.microsoft.com/office/drawing/2010/main" val="0"/>
              </a:ext>
            </a:extLst>
          </a:blip>
          <a:srcRect l="8905" t="14819" b="13045"/>
          <a:stretch/>
        </p:blipFill>
        <p:spPr>
          <a:xfrm>
            <a:off x="4970466" y="1012317"/>
            <a:ext cx="2141484" cy="1321928"/>
          </a:xfrm>
          <a:prstGeom prst="rect">
            <a:avLst/>
          </a:prstGeom>
        </p:spPr>
      </p:pic>
      <p:pic>
        <p:nvPicPr>
          <p:cNvPr id="14" name="Picture 13">
            <a:extLst>
              <a:ext uri="{FF2B5EF4-FFF2-40B4-BE49-F238E27FC236}">
                <a16:creationId xmlns:a16="http://schemas.microsoft.com/office/drawing/2014/main" id="{B1EBB6F1-74D0-4126-914A-AB74D1462A6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6810" r="46468"/>
          <a:stretch/>
        </p:blipFill>
        <p:spPr>
          <a:xfrm>
            <a:off x="8125240" y="155602"/>
            <a:ext cx="884852" cy="2257617"/>
          </a:xfrm>
          <a:prstGeom prst="rect">
            <a:avLst/>
          </a:prstGeom>
        </p:spPr>
      </p:pic>
      <p:pic>
        <p:nvPicPr>
          <p:cNvPr id="15" name="Picture 14">
            <a:extLst>
              <a:ext uri="{FF2B5EF4-FFF2-40B4-BE49-F238E27FC236}">
                <a16:creationId xmlns:a16="http://schemas.microsoft.com/office/drawing/2014/main" id="{48AC5198-D4F1-44B5-8CB4-F4C60CADEF1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22624" y="941560"/>
            <a:ext cx="1551288" cy="1493541"/>
          </a:xfrm>
          <a:prstGeom prst="rect">
            <a:avLst/>
          </a:prstGeom>
        </p:spPr>
      </p:pic>
      <p:sp>
        <p:nvSpPr>
          <p:cNvPr id="16" name="Rectangle 15">
            <a:extLst>
              <a:ext uri="{FF2B5EF4-FFF2-40B4-BE49-F238E27FC236}">
                <a16:creationId xmlns:a16="http://schemas.microsoft.com/office/drawing/2014/main" id="{E2C7C8C7-9C1D-4F3D-AACA-FA2817CD7F74}"/>
              </a:ext>
            </a:extLst>
          </p:cNvPr>
          <p:cNvSpPr/>
          <p:nvPr/>
        </p:nvSpPr>
        <p:spPr>
          <a:xfrm>
            <a:off x="5903728" y="5163025"/>
            <a:ext cx="3635932" cy="923330"/>
          </a:xfrm>
          <a:prstGeom prst="rect">
            <a:avLst/>
          </a:prstGeom>
          <a:solidFill>
            <a:schemeClr val="accent5">
              <a:lumMod val="75000"/>
            </a:schemeClr>
          </a:solid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latin typeface="Century Gothic" panose="020B0502020202020204" pitchFamily="34" charset="0"/>
              </a:rPr>
              <a:t>interesting</a:t>
            </a:r>
            <a:endParaRPr lang="en-US" sz="5400"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endParaRPr>
          </a:p>
        </p:txBody>
      </p:sp>
      <p:sp>
        <p:nvSpPr>
          <p:cNvPr id="17" name="Rectangle 16">
            <a:extLst>
              <a:ext uri="{FF2B5EF4-FFF2-40B4-BE49-F238E27FC236}">
                <a16:creationId xmlns:a16="http://schemas.microsoft.com/office/drawing/2014/main" id="{B4B0D007-F991-4F50-9401-9EE799F292EB}"/>
              </a:ext>
            </a:extLst>
          </p:cNvPr>
          <p:cNvSpPr/>
          <p:nvPr/>
        </p:nvSpPr>
        <p:spPr>
          <a:xfrm>
            <a:off x="1124606" y="5163025"/>
            <a:ext cx="1265090" cy="923330"/>
          </a:xfrm>
          <a:prstGeom prst="rect">
            <a:avLst/>
          </a:prstGeom>
          <a:solidFill>
            <a:schemeClr val="accent5">
              <a:lumMod val="75000"/>
            </a:schemeClr>
          </a:solidFill>
        </p:spPr>
        <p:txBody>
          <a:bodyPr wrap="none" lIns="91440" tIns="45720" rIns="91440" bIns="45720">
            <a:spAutoFit/>
          </a:bodyPr>
          <a:lstStyle/>
          <a:p>
            <a:pPr algn="ctr"/>
            <a:r>
              <a:rPr lang="en-US" sz="5400" b="1" dirty="0">
                <a:ln w="22225">
                  <a:solidFill>
                    <a:schemeClr val="accent2"/>
                  </a:solidFill>
                  <a:prstDash val="solid"/>
                </a:ln>
                <a:solidFill>
                  <a:schemeClr val="bg1"/>
                </a:solidFill>
                <a:latin typeface="Century Gothic" panose="020B0502020202020204" pitchFamily="34" charset="0"/>
              </a:rPr>
              <a:t>big</a:t>
            </a:r>
            <a:endParaRPr lang="en-US" sz="5400" b="1" cap="none" spc="0" dirty="0">
              <a:ln w="22225">
                <a:solidFill>
                  <a:schemeClr val="accent2"/>
                </a:solidFill>
                <a:prstDash val="solid"/>
              </a:ln>
              <a:solidFill>
                <a:schemeClr val="bg1"/>
              </a:solidFill>
              <a:effectLst/>
              <a:latin typeface="Century Gothic" panose="020B0502020202020204" pitchFamily="34" charset="0"/>
            </a:endParaRPr>
          </a:p>
        </p:txBody>
      </p:sp>
      <p:sp>
        <p:nvSpPr>
          <p:cNvPr id="18" name="TextBox 17">
            <a:extLst>
              <a:ext uri="{FF2B5EF4-FFF2-40B4-BE49-F238E27FC236}">
                <a16:creationId xmlns:a16="http://schemas.microsoft.com/office/drawing/2014/main" id="{DC0F0ADA-1752-4518-A03E-915470A4BC98}"/>
              </a:ext>
            </a:extLst>
          </p:cNvPr>
          <p:cNvSpPr txBox="1"/>
          <p:nvPr/>
        </p:nvSpPr>
        <p:spPr>
          <a:xfrm>
            <a:off x="515587" y="2434472"/>
            <a:ext cx="1859132" cy="523220"/>
          </a:xfrm>
          <a:prstGeom prst="rect">
            <a:avLst/>
          </a:prstGeom>
          <a:solidFill>
            <a:schemeClr val="accent2"/>
          </a:solidFill>
        </p:spPr>
        <p:txBody>
          <a:bodyPr wrap="square" rtlCol="0">
            <a:spAutoFit/>
          </a:bodyPr>
          <a:lstStyle/>
          <a:p>
            <a:pPr algn="ctr"/>
            <a:r>
              <a:rPr lang="en-GB" sz="2800" b="1" dirty="0">
                <a:solidFill>
                  <a:schemeClr val="bg1"/>
                </a:solidFill>
                <a:latin typeface="Century Gothic" panose="020B0502020202020204" pitchFamily="34" charset="0"/>
              </a:rPr>
              <a:t>el </a:t>
            </a:r>
            <a:r>
              <a:rPr lang="en-GB" sz="2800" b="1" dirty="0" err="1">
                <a:solidFill>
                  <a:schemeClr val="bg1"/>
                </a:solidFill>
                <a:latin typeface="Century Gothic" panose="020B0502020202020204" pitchFamily="34" charset="0"/>
              </a:rPr>
              <a:t>plato</a:t>
            </a:r>
            <a:endParaRPr lang="en-GB" sz="2800" b="1" dirty="0">
              <a:solidFill>
                <a:schemeClr val="bg1"/>
              </a:solidFill>
              <a:latin typeface="Century Gothic" panose="020B0502020202020204" pitchFamily="34" charset="0"/>
            </a:endParaRPr>
          </a:p>
        </p:txBody>
      </p:sp>
      <p:sp>
        <p:nvSpPr>
          <p:cNvPr id="19" name="TextBox 18">
            <a:extLst>
              <a:ext uri="{FF2B5EF4-FFF2-40B4-BE49-F238E27FC236}">
                <a16:creationId xmlns:a16="http://schemas.microsoft.com/office/drawing/2014/main" id="{7B1CA67A-E4F1-48DD-A086-B9344291B56E}"/>
              </a:ext>
            </a:extLst>
          </p:cNvPr>
          <p:cNvSpPr txBox="1"/>
          <p:nvPr/>
        </p:nvSpPr>
        <p:spPr>
          <a:xfrm>
            <a:off x="2692623" y="2429598"/>
            <a:ext cx="1859132" cy="523220"/>
          </a:xfrm>
          <a:prstGeom prst="rect">
            <a:avLst/>
          </a:prstGeom>
          <a:solidFill>
            <a:schemeClr val="accent2"/>
          </a:solidFill>
        </p:spPr>
        <p:txBody>
          <a:bodyPr wrap="square" rtlCol="0">
            <a:spAutoFit/>
          </a:bodyPr>
          <a:lstStyle/>
          <a:p>
            <a:pPr algn="ctr"/>
            <a:r>
              <a:rPr lang="en-GB" sz="2800" b="1" dirty="0">
                <a:solidFill>
                  <a:schemeClr val="bg1"/>
                </a:solidFill>
                <a:latin typeface="Century Gothic" panose="020B0502020202020204" pitchFamily="34" charset="0"/>
              </a:rPr>
              <a:t>el </a:t>
            </a:r>
            <a:r>
              <a:rPr lang="en-GB" sz="2800" b="1" dirty="0" err="1">
                <a:solidFill>
                  <a:schemeClr val="bg1"/>
                </a:solidFill>
                <a:latin typeface="Century Gothic" panose="020B0502020202020204" pitchFamily="34" charset="0"/>
              </a:rPr>
              <a:t>trabajo</a:t>
            </a:r>
            <a:endParaRPr lang="en-GB" sz="2800" b="1" dirty="0">
              <a:solidFill>
                <a:schemeClr val="bg1"/>
              </a:solidFill>
              <a:latin typeface="Century Gothic" panose="020B0502020202020204" pitchFamily="34" charset="0"/>
            </a:endParaRPr>
          </a:p>
        </p:txBody>
      </p:sp>
      <p:sp>
        <p:nvSpPr>
          <p:cNvPr id="20" name="TextBox 19">
            <a:extLst>
              <a:ext uri="{FF2B5EF4-FFF2-40B4-BE49-F238E27FC236}">
                <a16:creationId xmlns:a16="http://schemas.microsoft.com/office/drawing/2014/main" id="{AA2CD2C2-11B4-4FDC-B911-226B0A244D08}"/>
              </a:ext>
            </a:extLst>
          </p:cNvPr>
          <p:cNvSpPr txBox="1"/>
          <p:nvPr/>
        </p:nvSpPr>
        <p:spPr>
          <a:xfrm>
            <a:off x="5083585" y="2428756"/>
            <a:ext cx="1859132" cy="523220"/>
          </a:xfrm>
          <a:prstGeom prst="rect">
            <a:avLst/>
          </a:prstGeom>
          <a:solidFill>
            <a:schemeClr val="accent2"/>
          </a:solidFill>
        </p:spPr>
        <p:txBody>
          <a:bodyPr wrap="square" rtlCol="0">
            <a:spAutoFit/>
          </a:bodyPr>
          <a:lstStyle/>
          <a:p>
            <a:pPr algn="ctr"/>
            <a:r>
              <a:rPr lang="en-GB" sz="2800" b="1" dirty="0">
                <a:solidFill>
                  <a:schemeClr val="bg1"/>
                </a:solidFill>
                <a:latin typeface="Century Gothic" panose="020B0502020202020204" pitchFamily="34" charset="0"/>
              </a:rPr>
              <a:t>el pueblo</a:t>
            </a:r>
          </a:p>
        </p:txBody>
      </p:sp>
      <p:sp>
        <p:nvSpPr>
          <p:cNvPr id="21" name="TextBox 20">
            <a:extLst>
              <a:ext uri="{FF2B5EF4-FFF2-40B4-BE49-F238E27FC236}">
                <a16:creationId xmlns:a16="http://schemas.microsoft.com/office/drawing/2014/main" id="{837A9C7F-424E-4C17-9437-D066AC7F8863}"/>
              </a:ext>
            </a:extLst>
          </p:cNvPr>
          <p:cNvSpPr txBox="1"/>
          <p:nvPr/>
        </p:nvSpPr>
        <p:spPr>
          <a:xfrm>
            <a:off x="7498346" y="2428756"/>
            <a:ext cx="2041314" cy="523220"/>
          </a:xfrm>
          <a:prstGeom prst="rect">
            <a:avLst/>
          </a:prstGeom>
          <a:solidFill>
            <a:schemeClr val="accent2"/>
          </a:solidFill>
        </p:spPr>
        <p:txBody>
          <a:bodyPr wrap="square" rtlCol="0">
            <a:spAutoFit/>
          </a:bodyPr>
          <a:lstStyle/>
          <a:p>
            <a:pPr algn="ctr"/>
            <a:r>
              <a:rPr lang="en-GB" sz="2800" b="1" dirty="0">
                <a:solidFill>
                  <a:schemeClr val="bg1"/>
                </a:solidFill>
                <a:latin typeface="Century Gothic" panose="020B0502020202020204" pitchFamily="34" charset="0"/>
              </a:rPr>
              <a:t>el </a:t>
            </a:r>
            <a:r>
              <a:rPr lang="en-GB" sz="2800" b="1" dirty="0" err="1">
                <a:solidFill>
                  <a:schemeClr val="bg1"/>
                </a:solidFill>
                <a:latin typeface="Century Gothic" panose="020B0502020202020204" pitchFamily="34" charset="0"/>
              </a:rPr>
              <a:t>edificio</a:t>
            </a:r>
            <a:endParaRPr lang="en-GB" sz="2800" b="1" dirty="0">
              <a:solidFill>
                <a:schemeClr val="bg1"/>
              </a:solidFill>
              <a:latin typeface="Century Gothic" panose="020B0502020202020204" pitchFamily="34" charset="0"/>
            </a:endParaRPr>
          </a:p>
        </p:txBody>
      </p:sp>
      <p:sp>
        <p:nvSpPr>
          <p:cNvPr id="22" name="TextBox 21">
            <a:extLst>
              <a:ext uri="{FF2B5EF4-FFF2-40B4-BE49-F238E27FC236}">
                <a16:creationId xmlns:a16="http://schemas.microsoft.com/office/drawing/2014/main" id="{495B2A39-B3C3-4DAB-8E3B-335858F0CA4D}"/>
              </a:ext>
            </a:extLst>
          </p:cNvPr>
          <p:cNvSpPr txBox="1"/>
          <p:nvPr/>
        </p:nvSpPr>
        <p:spPr>
          <a:xfrm>
            <a:off x="9941449" y="2428756"/>
            <a:ext cx="1859132" cy="523220"/>
          </a:xfrm>
          <a:prstGeom prst="rect">
            <a:avLst/>
          </a:prstGeom>
          <a:solidFill>
            <a:schemeClr val="accent2"/>
          </a:solidFill>
        </p:spPr>
        <p:txBody>
          <a:bodyPr wrap="square" rtlCol="0">
            <a:spAutoFit/>
          </a:bodyPr>
          <a:lstStyle/>
          <a:p>
            <a:pPr algn="ctr"/>
            <a:r>
              <a:rPr lang="en-GB" sz="2800" b="1" dirty="0">
                <a:solidFill>
                  <a:schemeClr val="bg1"/>
                </a:solidFill>
                <a:latin typeface="Century Gothic" panose="020B0502020202020204" pitchFamily="34" charset="0"/>
              </a:rPr>
              <a:t>el equipo</a:t>
            </a:r>
          </a:p>
        </p:txBody>
      </p:sp>
      <p:sp>
        <p:nvSpPr>
          <p:cNvPr id="23" name="TextBox 22">
            <a:extLst>
              <a:ext uri="{FF2B5EF4-FFF2-40B4-BE49-F238E27FC236}">
                <a16:creationId xmlns:a16="http://schemas.microsoft.com/office/drawing/2014/main" id="{BA3D3184-DC08-4CB5-855A-2A1599C7EF20}"/>
              </a:ext>
            </a:extLst>
          </p:cNvPr>
          <p:cNvSpPr txBox="1"/>
          <p:nvPr/>
        </p:nvSpPr>
        <p:spPr>
          <a:xfrm>
            <a:off x="1575851" y="4424654"/>
            <a:ext cx="1859132" cy="523220"/>
          </a:xfrm>
          <a:prstGeom prst="rect">
            <a:avLst/>
          </a:prstGeom>
          <a:solidFill>
            <a:schemeClr val="accent2"/>
          </a:solidFill>
        </p:spPr>
        <p:txBody>
          <a:bodyPr wrap="square" rtlCol="0">
            <a:spAutoFit/>
          </a:bodyPr>
          <a:lstStyle/>
          <a:p>
            <a:pPr algn="ctr"/>
            <a:r>
              <a:rPr lang="en-GB" sz="2800" b="1" dirty="0">
                <a:solidFill>
                  <a:schemeClr val="bg1"/>
                </a:solidFill>
                <a:latin typeface="Century Gothic" panose="020B0502020202020204" pitchFamily="34" charset="0"/>
              </a:rPr>
              <a:t>la familia</a:t>
            </a:r>
          </a:p>
        </p:txBody>
      </p:sp>
      <p:sp>
        <p:nvSpPr>
          <p:cNvPr id="24" name="TextBox 23">
            <a:extLst>
              <a:ext uri="{FF2B5EF4-FFF2-40B4-BE49-F238E27FC236}">
                <a16:creationId xmlns:a16="http://schemas.microsoft.com/office/drawing/2014/main" id="{B93A498A-D270-4B78-A7BD-8D28812F1E0D}"/>
              </a:ext>
            </a:extLst>
          </p:cNvPr>
          <p:cNvSpPr txBox="1"/>
          <p:nvPr/>
        </p:nvSpPr>
        <p:spPr>
          <a:xfrm>
            <a:off x="4330619" y="4439402"/>
            <a:ext cx="1859132" cy="523220"/>
          </a:xfrm>
          <a:prstGeom prst="rect">
            <a:avLst/>
          </a:prstGeom>
          <a:solidFill>
            <a:schemeClr val="accent2"/>
          </a:solidFill>
        </p:spPr>
        <p:txBody>
          <a:bodyPr wrap="square" rtlCol="0">
            <a:spAutoFit/>
          </a:bodyPr>
          <a:lstStyle/>
          <a:p>
            <a:pPr algn="ctr"/>
            <a:r>
              <a:rPr lang="en-GB" sz="2800" b="1" dirty="0">
                <a:solidFill>
                  <a:schemeClr val="bg1"/>
                </a:solidFill>
                <a:latin typeface="Century Gothic" panose="020B0502020202020204" pitchFamily="34" charset="0"/>
              </a:rPr>
              <a:t>la vista</a:t>
            </a:r>
          </a:p>
        </p:txBody>
      </p:sp>
      <p:sp>
        <p:nvSpPr>
          <p:cNvPr id="25" name="TextBox 24">
            <a:extLst>
              <a:ext uri="{FF2B5EF4-FFF2-40B4-BE49-F238E27FC236}">
                <a16:creationId xmlns:a16="http://schemas.microsoft.com/office/drawing/2014/main" id="{F78E844C-0722-4914-BDD4-339C8D728C62}"/>
              </a:ext>
            </a:extLst>
          </p:cNvPr>
          <p:cNvSpPr txBox="1"/>
          <p:nvPr/>
        </p:nvSpPr>
        <p:spPr>
          <a:xfrm>
            <a:off x="6843849" y="4428446"/>
            <a:ext cx="2166243" cy="523220"/>
          </a:xfrm>
          <a:prstGeom prst="rect">
            <a:avLst/>
          </a:prstGeom>
          <a:solidFill>
            <a:schemeClr val="accent2"/>
          </a:solidFill>
        </p:spPr>
        <p:txBody>
          <a:bodyPr wrap="square" rtlCol="0">
            <a:spAutoFit/>
          </a:bodyPr>
          <a:lstStyle/>
          <a:p>
            <a:pPr algn="ctr"/>
            <a:r>
              <a:rPr lang="en-GB" sz="2800" b="1" dirty="0">
                <a:solidFill>
                  <a:schemeClr val="bg1"/>
                </a:solidFill>
                <a:latin typeface="Century Gothic" panose="020B0502020202020204" pitchFamily="34" charset="0"/>
              </a:rPr>
              <a:t>la película</a:t>
            </a:r>
          </a:p>
        </p:txBody>
      </p:sp>
      <p:sp>
        <p:nvSpPr>
          <p:cNvPr id="26" name="TextBox 25">
            <a:extLst>
              <a:ext uri="{FF2B5EF4-FFF2-40B4-BE49-F238E27FC236}">
                <a16:creationId xmlns:a16="http://schemas.microsoft.com/office/drawing/2014/main" id="{D1806212-19AE-453A-A43E-0406BA729897}"/>
              </a:ext>
            </a:extLst>
          </p:cNvPr>
          <p:cNvSpPr txBox="1"/>
          <p:nvPr/>
        </p:nvSpPr>
        <p:spPr>
          <a:xfrm>
            <a:off x="9882340" y="4424654"/>
            <a:ext cx="1859132" cy="523220"/>
          </a:xfrm>
          <a:prstGeom prst="rect">
            <a:avLst/>
          </a:prstGeom>
          <a:solidFill>
            <a:schemeClr val="accent2"/>
          </a:solidFill>
        </p:spPr>
        <p:txBody>
          <a:bodyPr wrap="square" rtlCol="0">
            <a:spAutoFit/>
          </a:bodyPr>
          <a:lstStyle/>
          <a:p>
            <a:pPr algn="ctr"/>
            <a:r>
              <a:rPr lang="en-GB" sz="2800" b="1" dirty="0">
                <a:solidFill>
                  <a:schemeClr val="bg1"/>
                </a:solidFill>
                <a:latin typeface="Century Gothic" panose="020B0502020202020204" pitchFamily="34" charset="0"/>
              </a:rPr>
              <a:t>la isla</a:t>
            </a:r>
          </a:p>
        </p:txBody>
      </p:sp>
      <p:sp>
        <p:nvSpPr>
          <p:cNvPr id="27" name="TextBox 26">
            <a:extLst>
              <a:ext uri="{FF2B5EF4-FFF2-40B4-BE49-F238E27FC236}">
                <a16:creationId xmlns:a16="http://schemas.microsoft.com/office/drawing/2014/main" id="{E968F694-CD1D-43C4-A9F0-CE97BE9753FC}"/>
              </a:ext>
            </a:extLst>
          </p:cNvPr>
          <p:cNvSpPr txBox="1"/>
          <p:nvPr/>
        </p:nvSpPr>
        <p:spPr>
          <a:xfrm>
            <a:off x="2547718" y="5563135"/>
            <a:ext cx="1859132" cy="523220"/>
          </a:xfrm>
          <a:prstGeom prst="rect">
            <a:avLst/>
          </a:prstGeom>
          <a:solidFill>
            <a:schemeClr val="accent2"/>
          </a:solidFill>
        </p:spPr>
        <p:txBody>
          <a:bodyPr wrap="square" rtlCol="0">
            <a:spAutoFit/>
          </a:bodyPr>
          <a:lstStyle/>
          <a:p>
            <a:pPr algn="ctr"/>
            <a:r>
              <a:rPr lang="en-GB" sz="2800" b="1" dirty="0">
                <a:solidFill>
                  <a:schemeClr val="bg1"/>
                </a:solidFill>
                <a:latin typeface="Century Gothic" panose="020B0502020202020204" pitchFamily="34" charset="0"/>
              </a:rPr>
              <a:t>grande</a:t>
            </a:r>
          </a:p>
        </p:txBody>
      </p:sp>
      <p:sp>
        <p:nvSpPr>
          <p:cNvPr id="28" name="TextBox 27">
            <a:extLst>
              <a:ext uri="{FF2B5EF4-FFF2-40B4-BE49-F238E27FC236}">
                <a16:creationId xmlns:a16="http://schemas.microsoft.com/office/drawing/2014/main" id="{AF1CA940-1F95-417B-9B1B-2FD86BD118A9}"/>
              </a:ext>
            </a:extLst>
          </p:cNvPr>
          <p:cNvSpPr txBox="1"/>
          <p:nvPr/>
        </p:nvSpPr>
        <p:spPr>
          <a:xfrm>
            <a:off x="9619434" y="5563135"/>
            <a:ext cx="2181147" cy="523220"/>
          </a:xfrm>
          <a:prstGeom prst="rect">
            <a:avLst/>
          </a:prstGeom>
          <a:solidFill>
            <a:schemeClr val="accent2"/>
          </a:solidFill>
        </p:spPr>
        <p:txBody>
          <a:bodyPr wrap="square" rtlCol="0">
            <a:spAutoFit/>
          </a:bodyPr>
          <a:lstStyle/>
          <a:p>
            <a:pPr algn="ctr"/>
            <a:r>
              <a:rPr lang="en-GB" sz="2800" b="1" dirty="0" err="1">
                <a:solidFill>
                  <a:schemeClr val="bg1"/>
                </a:solidFill>
                <a:latin typeface="Century Gothic" panose="020B0502020202020204" pitchFamily="34" charset="0"/>
              </a:rPr>
              <a:t>interesante</a:t>
            </a:r>
            <a:endParaRPr lang="en-GB" sz="2800" b="1" dirty="0">
              <a:solidFill>
                <a:schemeClr val="bg1"/>
              </a:solidFill>
              <a:latin typeface="Century Gothic" panose="020B0502020202020204" pitchFamily="34" charset="0"/>
            </a:endParaRPr>
          </a:p>
        </p:txBody>
      </p:sp>
      <p:sp>
        <p:nvSpPr>
          <p:cNvPr id="4" name="Title 3">
            <a:extLst>
              <a:ext uri="{FF2B5EF4-FFF2-40B4-BE49-F238E27FC236}">
                <a16:creationId xmlns:a16="http://schemas.microsoft.com/office/drawing/2014/main" id="{4B373D91-54E2-4E3F-8583-1B95D115B3BF}"/>
              </a:ext>
            </a:extLst>
          </p:cNvPr>
          <p:cNvSpPr>
            <a:spLocks noGrp="1"/>
          </p:cNvSpPr>
          <p:nvPr>
            <p:ph type="title"/>
          </p:nvPr>
        </p:nvSpPr>
        <p:spPr>
          <a:xfrm>
            <a:off x="1124606" y="5090422"/>
            <a:ext cx="1575076" cy="1144573"/>
          </a:xfrm>
        </p:spPr>
        <p:txBody>
          <a:bodyPr/>
          <a:lstStyle/>
          <a:p>
            <a:pPr rtl="0" eaLnBrk="1" latinLnBrk="0" hangingPunct="1"/>
            <a:r>
              <a:rPr lang="en-US" sz="5400" b="1" kern="1200" dirty="0">
                <a:ln w="22225" cap="flat" cmpd="sng" algn="ctr">
                  <a:solidFill>
                    <a:srgbClr val="ED7D31"/>
                  </a:solidFill>
                  <a:prstDash val="solid"/>
                  <a:round/>
                </a:ln>
                <a:solidFill>
                  <a:srgbClr val="F8CBAD"/>
                </a:solidFill>
                <a:effectLst/>
                <a:latin typeface="Century Gothic" panose="020B0502020202020204" pitchFamily="34" charset="0"/>
                <a:ea typeface="+mn-ea"/>
                <a:cs typeface="+mn-cs"/>
              </a:rPr>
              <a:t>big</a:t>
            </a:r>
            <a:endParaRPr lang="en-GB" dirty="0">
              <a:effectLst/>
            </a:endParaRPr>
          </a:p>
        </p:txBody>
      </p:sp>
    </p:spTree>
    <p:extLst>
      <p:ext uri="{BB962C8B-B14F-4D97-AF65-F5344CB8AC3E}">
        <p14:creationId xmlns:p14="http://schemas.microsoft.com/office/powerpoint/2010/main" val="2599356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2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2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2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2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2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25"/>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1" nodeType="clickEffect">
                                  <p:stCondLst>
                                    <p:cond delay="0"/>
                                  </p:stCondLst>
                                  <p:childTnLst>
                                    <p:set>
                                      <p:cBhvr>
                                        <p:cTn id="74" dur="1" fill="hold">
                                          <p:stCondLst>
                                            <p:cond delay="0"/>
                                          </p:stCondLst>
                                        </p:cTn>
                                        <p:tgtEl>
                                          <p:spTgt spid="26"/>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1" nodeType="clickEffect">
                                  <p:stCondLst>
                                    <p:cond delay="0"/>
                                  </p:stCondLst>
                                  <p:childTnLst>
                                    <p:set>
                                      <p:cBhvr>
                                        <p:cTn id="82" dur="1" fill="hold">
                                          <p:stCondLst>
                                            <p:cond delay="0"/>
                                          </p:stCondLst>
                                        </p:cTn>
                                        <p:tgtEl>
                                          <p:spTgt spid="27"/>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1" nodeType="clickEffect">
                                  <p:stCondLst>
                                    <p:cond delay="0"/>
                                  </p:stCondLst>
                                  <p:childTnLst>
                                    <p:set>
                                      <p:cBhvr>
                                        <p:cTn id="90" dur="1" fill="hold">
                                          <p:stCondLst>
                                            <p:cond delay="0"/>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5">
            <a:extLst>
              <a:ext uri="{FF2B5EF4-FFF2-40B4-BE49-F238E27FC236}">
                <a16:creationId xmlns:a16="http://schemas.microsoft.com/office/drawing/2014/main" id="{1EE02F5B-46F6-49B4-A3FD-E450BFE95F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3002" y="3949819"/>
            <a:ext cx="1401590" cy="1224055"/>
          </a:xfrm>
          <a:prstGeom prst="rect">
            <a:avLst/>
          </a:prstGeom>
        </p:spPr>
      </p:pic>
      <p:pic>
        <p:nvPicPr>
          <p:cNvPr id="8" name="Picture 7">
            <a:extLst>
              <a:ext uri="{FF2B5EF4-FFF2-40B4-BE49-F238E27FC236}">
                <a16:creationId xmlns:a16="http://schemas.microsoft.com/office/drawing/2014/main" id="{4B7B74B5-05BC-4A41-9B8B-BA107376834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2994"/>
          <a:stretch/>
        </p:blipFill>
        <p:spPr>
          <a:xfrm>
            <a:off x="9971266" y="3794887"/>
            <a:ext cx="1690901" cy="1471194"/>
          </a:xfrm>
          <a:prstGeom prst="rect">
            <a:avLst/>
          </a:prstGeom>
        </p:spPr>
      </p:pic>
      <p:pic>
        <p:nvPicPr>
          <p:cNvPr id="9" name="Picture 8">
            <a:extLst>
              <a:ext uri="{FF2B5EF4-FFF2-40B4-BE49-F238E27FC236}">
                <a16:creationId xmlns:a16="http://schemas.microsoft.com/office/drawing/2014/main" id="{905ED865-9081-499D-B2E8-10BCA29901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9684" y="3794887"/>
            <a:ext cx="2143776" cy="1697156"/>
          </a:xfrm>
          <a:prstGeom prst="rect">
            <a:avLst/>
          </a:prstGeom>
        </p:spPr>
      </p:pic>
      <p:pic>
        <p:nvPicPr>
          <p:cNvPr id="10" name="Picture 9">
            <a:extLst>
              <a:ext uri="{FF2B5EF4-FFF2-40B4-BE49-F238E27FC236}">
                <a16:creationId xmlns:a16="http://schemas.microsoft.com/office/drawing/2014/main" id="{E82A90BC-20BE-4FC0-9DE8-53618A510E2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78192" y="3631652"/>
            <a:ext cx="1674353" cy="1860391"/>
          </a:xfrm>
          <a:prstGeom prst="rect">
            <a:avLst/>
          </a:prstGeom>
        </p:spPr>
      </p:pic>
      <p:pic>
        <p:nvPicPr>
          <p:cNvPr id="11" name="Picture 10">
            <a:extLst>
              <a:ext uri="{FF2B5EF4-FFF2-40B4-BE49-F238E27FC236}">
                <a16:creationId xmlns:a16="http://schemas.microsoft.com/office/drawing/2014/main" id="{7DE69CCF-C331-4209-AB6A-36630283C83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05789" y="1071527"/>
            <a:ext cx="2021857" cy="2021857"/>
          </a:xfrm>
          <a:prstGeom prst="rect">
            <a:avLst/>
          </a:prstGeom>
        </p:spPr>
      </p:pic>
      <p:pic>
        <p:nvPicPr>
          <p:cNvPr id="12" name="Picture 11">
            <a:extLst>
              <a:ext uri="{FF2B5EF4-FFF2-40B4-BE49-F238E27FC236}">
                <a16:creationId xmlns:a16="http://schemas.microsoft.com/office/drawing/2014/main" id="{5F4F6ED0-D714-4864-8C63-2DF954C17BC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14062" y="1357823"/>
            <a:ext cx="1592788" cy="1592788"/>
          </a:xfrm>
          <a:prstGeom prst="rect">
            <a:avLst/>
          </a:prstGeom>
        </p:spPr>
      </p:pic>
      <p:pic>
        <p:nvPicPr>
          <p:cNvPr id="13" name="Picture 12">
            <a:extLst>
              <a:ext uri="{FF2B5EF4-FFF2-40B4-BE49-F238E27FC236}">
                <a16:creationId xmlns:a16="http://schemas.microsoft.com/office/drawing/2014/main" id="{CCFF38FC-FDBD-45E8-9EBC-843D1009B231}"/>
              </a:ext>
            </a:extLst>
          </p:cNvPr>
          <p:cNvPicPr>
            <a:picLocks noChangeAspect="1"/>
          </p:cNvPicPr>
          <p:nvPr/>
        </p:nvPicPr>
        <p:blipFill rotWithShape="1">
          <a:blip r:embed="rId10">
            <a:extLst>
              <a:ext uri="{28A0092B-C50C-407E-A947-70E740481C1C}">
                <a14:useLocalDpi xmlns:a14="http://schemas.microsoft.com/office/drawing/2010/main" val="0"/>
              </a:ext>
            </a:extLst>
          </a:blip>
          <a:srcRect l="8905" t="14819" b="13045"/>
          <a:stretch/>
        </p:blipFill>
        <p:spPr>
          <a:xfrm>
            <a:off x="5050870" y="1493253"/>
            <a:ext cx="2141484" cy="1321928"/>
          </a:xfrm>
          <a:prstGeom prst="rect">
            <a:avLst/>
          </a:prstGeom>
        </p:spPr>
      </p:pic>
      <p:pic>
        <p:nvPicPr>
          <p:cNvPr id="14" name="Picture 13">
            <a:extLst>
              <a:ext uri="{FF2B5EF4-FFF2-40B4-BE49-F238E27FC236}">
                <a16:creationId xmlns:a16="http://schemas.microsoft.com/office/drawing/2014/main" id="{ABB7433E-465F-4F4C-8F05-1B33665D77E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6810" r="46468"/>
          <a:stretch/>
        </p:blipFill>
        <p:spPr>
          <a:xfrm>
            <a:off x="8031214" y="406461"/>
            <a:ext cx="991681" cy="2530182"/>
          </a:xfrm>
          <a:prstGeom prst="rect">
            <a:avLst/>
          </a:prstGeom>
        </p:spPr>
      </p:pic>
      <p:pic>
        <p:nvPicPr>
          <p:cNvPr id="15" name="Picture 14">
            <a:extLst>
              <a:ext uri="{FF2B5EF4-FFF2-40B4-BE49-F238E27FC236}">
                <a16:creationId xmlns:a16="http://schemas.microsoft.com/office/drawing/2014/main" id="{02496E0D-C94D-4B19-8E79-9B0B0F0D4D9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83974" y="1441776"/>
            <a:ext cx="1551288" cy="1493541"/>
          </a:xfrm>
          <a:prstGeom prst="rect">
            <a:avLst/>
          </a:prstGeom>
        </p:spPr>
      </p:pic>
      <p:sp>
        <p:nvSpPr>
          <p:cNvPr id="16" name="Rectangle 15">
            <a:extLst>
              <a:ext uri="{FF2B5EF4-FFF2-40B4-BE49-F238E27FC236}">
                <a16:creationId xmlns:a16="http://schemas.microsoft.com/office/drawing/2014/main" id="{ABA46758-DAD9-458E-8F61-857FC549B19C}"/>
              </a:ext>
            </a:extLst>
          </p:cNvPr>
          <p:cNvSpPr/>
          <p:nvPr/>
        </p:nvSpPr>
        <p:spPr>
          <a:xfrm>
            <a:off x="8127873" y="2442246"/>
            <a:ext cx="1265090" cy="923330"/>
          </a:xfrm>
          <a:prstGeom prst="rect">
            <a:avLst/>
          </a:prstGeom>
          <a:solidFill>
            <a:srgbClr val="4472C4">
              <a:lumMod val="75000"/>
            </a:srgbClr>
          </a:solid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big</a:t>
            </a:r>
          </a:p>
        </p:txBody>
      </p:sp>
      <p:sp>
        <p:nvSpPr>
          <p:cNvPr id="17" name="Rectangle 16">
            <a:extLst>
              <a:ext uri="{FF2B5EF4-FFF2-40B4-BE49-F238E27FC236}">
                <a16:creationId xmlns:a16="http://schemas.microsoft.com/office/drawing/2014/main" id="{2AF59B57-40E1-48AD-A0D6-6333BFDF43A6}"/>
              </a:ext>
            </a:extLst>
          </p:cNvPr>
          <p:cNvSpPr/>
          <p:nvPr/>
        </p:nvSpPr>
        <p:spPr>
          <a:xfrm>
            <a:off x="3197402" y="5262699"/>
            <a:ext cx="3635932" cy="923330"/>
          </a:xfrm>
          <a:prstGeom prst="rect">
            <a:avLst/>
          </a:prstGeom>
          <a:solidFill>
            <a:srgbClr val="4472C4">
              <a:lumMod val="75000"/>
            </a:srgbClr>
          </a:solid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interesting</a:t>
            </a:r>
          </a:p>
        </p:txBody>
      </p:sp>
      <p:sp>
        <p:nvSpPr>
          <p:cNvPr id="18" name="TextBox 17">
            <a:extLst>
              <a:ext uri="{FF2B5EF4-FFF2-40B4-BE49-F238E27FC236}">
                <a16:creationId xmlns:a16="http://schemas.microsoft.com/office/drawing/2014/main" id="{2714E763-F4B8-41F0-A410-BA8C844CD7B3}"/>
              </a:ext>
            </a:extLst>
          </p:cNvPr>
          <p:cNvSpPr txBox="1"/>
          <p:nvPr/>
        </p:nvSpPr>
        <p:spPr>
          <a:xfrm>
            <a:off x="7310847" y="3181595"/>
            <a:ext cx="2757055" cy="400110"/>
          </a:xfrm>
          <a:prstGeom prst="rect">
            <a:avLst/>
          </a:prstGeom>
          <a:solidFill>
            <a:srgbClr val="ED7D31"/>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rPr>
              <a:t>El </a:t>
            </a:r>
            <a:r>
              <a:rPr kumimoji="0" lang="en-GB" sz="2000" b="1" i="0" u="none" strike="noStrike" kern="0" cap="none" spc="0" normalizeH="0" baseline="0" noProof="0" dirty="0" err="1">
                <a:ln>
                  <a:noFill/>
                </a:ln>
                <a:solidFill>
                  <a:prstClr val="white"/>
                </a:solidFill>
                <a:effectLst/>
                <a:uLnTx/>
                <a:uFillTx/>
              </a:rPr>
              <a:t>edificio</a:t>
            </a:r>
            <a:r>
              <a:rPr kumimoji="0" lang="en-GB" sz="2000" b="1" i="0" u="none" strike="noStrike" kern="0" cap="none" spc="0" normalizeH="0" baseline="0" noProof="0" dirty="0">
                <a:ln>
                  <a:noFill/>
                </a:ln>
                <a:solidFill>
                  <a:prstClr val="white"/>
                </a:solidFill>
                <a:effectLst/>
                <a:uLnTx/>
                <a:uFillTx/>
              </a:rPr>
              <a:t> es grande.</a:t>
            </a:r>
          </a:p>
        </p:txBody>
      </p:sp>
      <p:sp>
        <p:nvSpPr>
          <p:cNvPr id="19" name="TextBox 18">
            <a:extLst>
              <a:ext uri="{FF2B5EF4-FFF2-40B4-BE49-F238E27FC236}">
                <a16:creationId xmlns:a16="http://schemas.microsoft.com/office/drawing/2014/main" id="{717BA249-6770-40AC-A90A-E37DFD9919F9}"/>
              </a:ext>
            </a:extLst>
          </p:cNvPr>
          <p:cNvSpPr txBox="1"/>
          <p:nvPr/>
        </p:nvSpPr>
        <p:spPr>
          <a:xfrm>
            <a:off x="3672342" y="5908404"/>
            <a:ext cx="2994014" cy="400110"/>
          </a:xfrm>
          <a:prstGeom prst="rect">
            <a:avLst/>
          </a:prstGeom>
          <a:solidFill>
            <a:srgbClr val="ED7D31"/>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rPr>
              <a:t>La vista es </a:t>
            </a:r>
            <a:r>
              <a:rPr kumimoji="0" lang="en-GB" sz="2000" b="1" i="0" u="none" strike="noStrike" kern="0" cap="none" spc="0" normalizeH="0" baseline="0" noProof="0" dirty="0" err="1">
                <a:ln>
                  <a:noFill/>
                </a:ln>
                <a:solidFill>
                  <a:prstClr val="white"/>
                </a:solidFill>
                <a:effectLst/>
                <a:uLnTx/>
                <a:uFillTx/>
              </a:rPr>
              <a:t>interesante</a:t>
            </a:r>
            <a:r>
              <a:rPr kumimoji="0" lang="en-GB" sz="2000" b="1" i="0" u="none" strike="noStrike" kern="0" cap="none" spc="0" normalizeH="0" baseline="0" noProof="0" dirty="0">
                <a:ln>
                  <a:noFill/>
                </a:ln>
                <a:solidFill>
                  <a:prstClr val="white"/>
                </a:solidFill>
                <a:effectLst/>
                <a:uLnTx/>
                <a:uFillTx/>
              </a:rPr>
              <a:t>.</a:t>
            </a:r>
          </a:p>
        </p:txBody>
      </p:sp>
      <p:sp>
        <p:nvSpPr>
          <p:cNvPr id="20" name="Rectangle 19">
            <a:extLst>
              <a:ext uri="{FF2B5EF4-FFF2-40B4-BE49-F238E27FC236}">
                <a16:creationId xmlns:a16="http://schemas.microsoft.com/office/drawing/2014/main" id="{D47E3D3E-9F31-4C61-A2A8-0DFA7C3DB144}"/>
              </a:ext>
            </a:extLst>
          </p:cNvPr>
          <p:cNvSpPr/>
          <p:nvPr/>
        </p:nvSpPr>
        <p:spPr>
          <a:xfrm>
            <a:off x="10253009" y="5262699"/>
            <a:ext cx="1265090" cy="923330"/>
          </a:xfrm>
          <a:prstGeom prst="rect">
            <a:avLst/>
          </a:prstGeom>
          <a:solidFill>
            <a:srgbClr val="4472C4">
              <a:lumMod val="75000"/>
            </a:srgbClr>
          </a:solid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big</a:t>
            </a:r>
          </a:p>
        </p:txBody>
      </p:sp>
      <p:sp>
        <p:nvSpPr>
          <p:cNvPr id="21" name="TextBox 20">
            <a:extLst>
              <a:ext uri="{FF2B5EF4-FFF2-40B4-BE49-F238E27FC236}">
                <a16:creationId xmlns:a16="http://schemas.microsoft.com/office/drawing/2014/main" id="{27E153E5-0BFC-4CFD-939C-28F6B4A7762A}"/>
              </a:ext>
            </a:extLst>
          </p:cNvPr>
          <p:cNvSpPr txBox="1"/>
          <p:nvPr/>
        </p:nvSpPr>
        <p:spPr>
          <a:xfrm>
            <a:off x="9669762" y="5908404"/>
            <a:ext cx="2431584" cy="400110"/>
          </a:xfrm>
          <a:prstGeom prst="rect">
            <a:avLst/>
          </a:prstGeom>
          <a:solidFill>
            <a:srgbClr val="ED7D31"/>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rPr>
              <a:t>La isla es grande.</a:t>
            </a:r>
          </a:p>
        </p:txBody>
      </p:sp>
      <p:sp>
        <p:nvSpPr>
          <p:cNvPr id="22" name="Rectangle 21">
            <a:extLst>
              <a:ext uri="{FF2B5EF4-FFF2-40B4-BE49-F238E27FC236}">
                <a16:creationId xmlns:a16="http://schemas.microsoft.com/office/drawing/2014/main" id="{0D0DB14C-5BEA-458C-884C-EEB6FE6E3DE3}"/>
              </a:ext>
            </a:extLst>
          </p:cNvPr>
          <p:cNvSpPr/>
          <p:nvPr/>
        </p:nvSpPr>
        <p:spPr>
          <a:xfrm>
            <a:off x="1703689" y="2522749"/>
            <a:ext cx="3635932" cy="923330"/>
          </a:xfrm>
          <a:prstGeom prst="rect">
            <a:avLst/>
          </a:prstGeom>
          <a:solidFill>
            <a:srgbClr val="4472C4">
              <a:lumMod val="75000"/>
            </a:srgbClr>
          </a:solid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interesting</a:t>
            </a:r>
          </a:p>
        </p:txBody>
      </p:sp>
      <p:sp>
        <p:nvSpPr>
          <p:cNvPr id="23" name="TextBox 22">
            <a:extLst>
              <a:ext uri="{FF2B5EF4-FFF2-40B4-BE49-F238E27FC236}">
                <a16:creationId xmlns:a16="http://schemas.microsoft.com/office/drawing/2014/main" id="{8DF1C84C-67DD-4F53-9812-53A12BF66EFE}"/>
              </a:ext>
            </a:extLst>
          </p:cNvPr>
          <p:cNvSpPr txBox="1"/>
          <p:nvPr/>
        </p:nvSpPr>
        <p:spPr>
          <a:xfrm>
            <a:off x="2156104" y="3181532"/>
            <a:ext cx="3188418" cy="400110"/>
          </a:xfrm>
          <a:prstGeom prst="rect">
            <a:avLst/>
          </a:prstGeom>
          <a:solidFill>
            <a:srgbClr val="ED7D31"/>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rPr>
              <a:t>El </a:t>
            </a:r>
            <a:r>
              <a:rPr kumimoji="0" lang="en-GB" sz="2000" b="1" i="0" u="none" strike="noStrike" kern="0" cap="none" spc="0" normalizeH="0" baseline="0" noProof="0" dirty="0" err="1">
                <a:ln>
                  <a:noFill/>
                </a:ln>
                <a:solidFill>
                  <a:prstClr val="white"/>
                </a:solidFill>
                <a:effectLst/>
                <a:uLnTx/>
                <a:uFillTx/>
              </a:rPr>
              <a:t>trabajo</a:t>
            </a:r>
            <a:r>
              <a:rPr kumimoji="0" lang="en-GB" sz="2000" b="1" i="0" u="none" strike="noStrike" kern="0" cap="none" spc="0" normalizeH="0" baseline="0" noProof="0" dirty="0">
                <a:ln>
                  <a:noFill/>
                </a:ln>
                <a:solidFill>
                  <a:prstClr val="white"/>
                </a:solidFill>
                <a:effectLst/>
                <a:uLnTx/>
                <a:uFillTx/>
              </a:rPr>
              <a:t> es </a:t>
            </a:r>
            <a:r>
              <a:rPr kumimoji="0" lang="en-GB" sz="2000" b="1" i="0" u="none" strike="noStrike" kern="0" cap="none" spc="0" normalizeH="0" baseline="0" noProof="0" dirty="0" err="1">
                <a:ln>
                  <a:noFill/>
                </a:ln>
                <a:solidFill>
                  <a:prstClr val="white"/>
                </a:solidFill>
                <a:effectLst/>
                <a:uLnTx/>
                <a:uFillTx/>
              </a:rPr>
              <a:t>interesante</a:t>
            </a:r>
            <a:r>
              <a:rPr kumimoji="0" lang="en-GB" sz="2000" b="1" i="0" u="none" strike="noStrike" kern="0" cap="none" spc="0" normalizeH="0" baseline="0" noProof="0" dirty="0">
                <a:ln>
                  <a:noFill/>
                </a:ln>
                <a:solidFill>
                  <a:prstClr val="white"/>
                </a:solidFill>
                <a:effectLst/>
                <a:uLnTx/>
                <a:uFillTx/>
              </a:rPr>
              <a:t>.</a:t>
            </a:r>
          </a:p>
        </p:txBody>
      </p:sp>
      <p:sp>
        <p:nvSpPr>
          <p:cNvPr id="24" name="Rectangle 23">
            <a:extLst>
              <a:ext uri="{FF2B5EF4-FFF2-40B4-BE49-F238E27FC236}">
                <a16:creationId xmlns:a16="http://schemas.microsoft.com/office/drawing/2014/main" id="{2E0D9F75-49A5-4083-9907-1A4DDED16948}"/>
              </a:ext>
            </a:extLst>
          </p:cNvPr>
          <p:cNvSpPr/>
          <p:nvPr/>
        </p:nvSpPr>
        <p:spPr>
          <a:xfrm>
            <a:off x="10392008" y="2451591"/>
            <a:ext cx="1265090" cy="923330"/>
          </a:xfrm>
          <a:prstGeom prst="rect">
            <a:avLst/>
          </a:prstGeom>
          <a:solidFill>
            <a:srgbClr val="4472C4">
              <a:lumMod val="75000"/>
            </a:srgbClr>
          </a:solid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big</a:t>
            </a:r>
          </a:p>
        </p:txBody>
      </p:sp>
      <p:sp>
        <p:nvSpPr>
          <p:cNvPr id="25" name="TextBox 24">
            <a:extLst>
              <a:ext uri="{FF2B5EF4-FFF2-40B4-BE49-F238E27FC236}">
                <a16:creationId xmlns:a16="http://schemas.microsoft.com/office/drawing/2014/main" id="{430FF143-BA2B-4C93-9530-377288E3A2EA}"/>
              </a:ext>
            </a:extLst>
          </p:cNvPr>
          <p:cNvSpPr txBox="1"/>
          <p:nvPr/>
        </p:nvSpPr>
        <p:spPr>
          <a:xfrm>
            <a:off x="9420566" y="3181532"/>
            <a:ext cx="2716847" cy="400110"/>
          </a:xfrm>
          <a:prstGeom prst="rect">
            <a:avLst/>
          </a:prstGeom>
          <a:solidFill>
            <a:srgbClr val="ED7D31"/>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rPr>
              <a:t>El equipo es grande.</a:t>
            </a:r>
          </a:p>
        </p:txBody>
      </p:sp>
      <p:sp>
        <p:nvSpPr>
          <p:cNvPr id="26" name="Rectangle 25">
            <a:extLst>
              <a:ext uri="{FF2B5EF4-FFF2-40B4-BE49-F238E27FC236}">
                <a16:creationId xmlns:a16="http://schemas.microsoft.com/office/drawing/2014/main" id="{4D9ABD5F-3AC2-470C-97A4-A2C20F657907}"/>
              </a:ext>
            </a:extLst>
          </p:cNvPr>
          <p:cNvSpPr/>
          <p:nvPr/>
        </p:nvSpPr>
        <p:spPr>
          <a:xfrm>
            <a:off x="6476206" y="5262699"/>
            <a:ext cx="3635932" cy="923330"/>
          </a:xfrm>
          <a:prstGeom prst="rect">
            <a:avLst/>
          </a:prstGeom>
          <a:solidFill>
            <a:srgbClr val="4472C4">
              <a:lumMod val="75000"/>
            </a:srgbClr>
          </a:solid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interesting</a:t>
            </a:r>
          </a:p>
        </p:txBody>
      </p:sp>
      <p:sp>
        <p:nvSpPr>
          <p:cNvPr id="27" name="TextBox 26">
            <a:extLst>
              <a:ext uri="{FF2B5EF4-FFF2-40B4-BE49-F238E27FC236}">
                <a16:creationId xmlns:a16="http://schemas.microsoft.com/office/drawing/2014/main" id="{CF293671-7CCD-43BB-9597-D57C6709F811}"/>
              </a:ext>
            </a:extLst>
          </p:cNvPr>
          <p:cNvSpPr txBox="1"/>
          <p:nvPr/>
        </p:nvSpPr>
        <p:spPr>
          <a:xfrm>
            <a:off x="6666356" y="5908404"/>
            <a:ext cx="3521062" cy="400110"/>
          </a:xfrm>
          <a:prstGeom prst="rect">
            <a:avLst/>
          </a:prstGeom>
          <a:solidFill>
            <a:srgbClr val="ED7D31"/>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rPr>
              <a:t>La película es </a:t>
            </a:r>
            <a:r>
              <a:rPr kumimoji="0" lang="en-GB" sz="2000" b="1" i="0" u="none" strike="noStrike" kern="0" cap="none" spc="0" normalizeH="0" baseline="0" noProof="0" dirty="0" err="1">
                <a:ln>
                  <a:noFill/>
                </a:ln>
                <a:solidFill>
                  <a:prstClr val="white"/>
                </a:solidFill>
                <a:effectLst/>
                <a:uLnTx/>
                <a:uFillTx/>
              </a:rPr>
              <a:t>interesante</a:t>
            </a:r>
            <a:r>
              <a:rPr kumimoji="0" lang="en-GB" sz="2000" b="1" i="0" u="none" strike="noStrike" kern="0" cap="none" spc="0" normalizeH="0" baseline="0" noProof="0" dirty="0">
                <a:ln>
                  <a:noFill/>
                </a:ln>
                <a:solidFill>
                  <a:prstClr val="white"/>
                </a:solidFill>
                <a:effectLst/>
                <a:uLnTx/>
                <a:uFillTx/>
              </a:rPr>
              <a:t>.</a:t>
            </a:r>
          </a:p>
        </p:txBody>
      </p:sp>
      <p:sp>
        <p:nvSpPr>
          <p:cNvPr id="28" name="Rectangle 27">
            <a:extLst>
              <a:ext uri="{FF2B5EF4-FFF2-40B4-BE49-F238E27FC236}">
                <a16:creationId xmlns:a16="http://schemas.microsoft.com/office/drawing/2014/main" id="{BB933A3D-F507-4F81-90C1-1EA88774D810}"/>
              </a:ext>
            </a:extLst>
          </p:cNvPr>
          <p:cNvSpPr/>
          <p:nvPr/>
        </p:nvSpPr>
        <p:spPr>
          <a:xfrm>
            <a:off x="4520700" y="2534713"/>
            <a:ext cx="3635932" cy="923330"/>
          </a:xfrm>
          <a:prstGeom prst="rect">
            <a:avLst/>
          </a:prstGeom>
          <a:solidFill>
            <a:srgbClr val="4472C4">
              <a:lumMod val="75000"/>
            </a:srgbClr>
          </a:solid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interesting</a:t>
            </a:r>
          </a:p>
        </p:txBody>
      </p:sp>
      <p:sp>
        <p:nvSpPr>
          <p:cNvPr id="29" name="TextBox 28">
            <a:extLst>
              <a:ext uri="{FF2B5EF4-FFF2-40B4-BE49-F238E27FC236}">
                <a16:creationId xmlns:a16="http://schemas.microsoft.com/office/drawing/2014/main" id="{EF081FC5-5FC1-4B1F-93BE-63A3151C5DA1}"/>
              </a:ext>
            </a:extLst>
          </p:cNvPr>
          <p:cNvSpPr txBox="1"/>
          <p:nvPr/>
        </p:nvSpPr>
        <p:spPr>
          <a:xfrm>
            <a:off x="4730743" y="3189657"/>
            <a:ext cx="3277614" cy="400110"/>
          </a:xfrm>
          <a:prstGeom prst="rect">
            <a:avLst/>
          </a:prstGeom>
          <a:solidFill>
            <a:srgbClr val="ED7D31"/>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rPr>
              <a:t>El pueblo es </a:t>
            </a:r>
            <a:r>
              <a:rPr kumimoji="0" lang="en-GB" sz="2000" b="1" i="0" u="none" strike="noStrike" kern="0" cap="none" spc="0" normalizeH="0" baseline="0" noProof="0" dirty="0" err="1">
                <a:ln>
                  <a:noFill/>
                </a:ln>
                <a:solidFill>
                  <a:prstClr val="white"/>
                </a:solidFill>
                <a:effectLst/>
                <a:uLnTx/>
                <a:uFillTx/>
              </a:rPr>
              <a:t>interesante</a:t>
            </a:r>
            <a:r>
              <a:rPr kumimoji="0" lang="en-GB" sz="2000" b="1" i="0" u="none" strike="noStrike" kern="0" cap="none" spc="0" normalizeH="0" baseline="0" noProof="0" dirty="0">
                <a:ln>
                  <a:noFill/>
                </a:ln>
                <a:solidFill>
                  <a:prstClr val="white"/>
                </a:solidFill>
                <a:effectLst/>
                <a:uLnTx/>
                <a:uFillTx/>
              </a:rPr>
              <a:t>.</a:t>
            </a:r>
          </a:p>
        </p:txBody>
      </p:sp>
      <p:sp>
        <p:nvSpPr>
          <p:cNvPr id="30" name="Rectangle 29">
            <a:extLst>
              <a:ext uri="{FF2B5EF4-FFF2-40B4-BE49-F238E27FC236}">
                <a16:creationId xmlns:a16="http://schemas.microsoft.com/office/drawing/2014/main" id="{E6A83AF8-834B-412C-BE34-59F994631487}"/>
              </a:ext>
            </a:extLst>
          </p:cNvPr>
          <p:cNvSpPr/>
          <p:nvPr/>
        </p:nvSpPr>
        <p:spPr>
          <a:xfrm>
            <a:off x="1162925" y="5195258"/>
            <a:ext cx="1265090" cy="923330"/>
          </a:xfrm>
          <a:prstGeom prst="rect">
            <a:avLst/>
          </a:prstGeom>
          <a:solidFill>
            <a:srgbClr val="4472C4">
              <a:lumMod val="75000"/>
            </a:srgbClr>
          </a:solid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big</a:t>
            </a:r>
          </a:p>
        </p:txBody>
      </p:sp>
      <p:sp>
        <p:nvSpPr>
          <p:cNvPr id="31" name="TextBox 30">
            <a:extLst>
              <a:ext uri="{FF2B5EF4-FFF2-40B4-BE49-F238E27FC236}">
                <a16:creationId xmlns:a16="http://schemas.microsoft.com/office/drawing/2014/main" id="{0B6F25B5-CBD8-4E72-8F04-BB3DAE97E098}"/>
              </a:ext>
            </a:extLst>
          </p:cNvPr>
          <p:cNvSpPr txBox="1"/>
          <p:nvPr/>
        </p:nvSpPr>
        <p:spPr>
          <a:xfrm>
            <a:off x="374045" y="5918533"/>
            <a:ext cx="2976814" cy="400110"/>
          </a:xfrm>
          <a:prstGeom prst="rect">
            <a:avLst/>
          </a:prstGeom>
          <a:solidFill>
            <a:srgbClr val="ED7D31"/>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rPr>
              <a:t>La familia es grande.</a:t>
            </a:r>
          </a:p>
        </p:txBody>
      </p:sp>
      <p:sp>
        <p:nvSpPr>
          <p:cNvPr id="32" name="Rectangle 31">
            <a:extLst>
              <a:ext uri="{FF2B5EF4-FFF2-40B4-BE49-F238E27FC236}">
                <a16:creationId xmlns:a16="http://schemas.microsoft.com/office/drawing/2014/main" id="{B2706CAD-25BD-47DF-9F32-276419A46172}"/>
              </a:ext>
            </a:extLst>
          </p:cNvPr>
          <p:cNvSpPr/>
          <p:nvPr/>
        </p:nvSpPr>
        <p:spPr>
          <a:xfrm>
            <a:off x="369335" y="2534713"/>
            <a:ext cx="1265090" cy="923330"/>
          </a:xfrm>
          <a:prstGeom prst="rect">
            <a:avLst/>
          </a:prstGeom>
          <a:solidFill>
            <a:srgbClr val="4472C4">
              <a:lumMod val="75000"/>
            </a:srgbClr>
          </a:solid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big</a:t>
            </a:r>
          </a:p>
        </p:txBody>
      </p:sp>
      <p:sp>
        <p:nvSpPr>
          <p:cNvPr id="33" name="TextBox 32">
            <a:extLst>
              <a:ext uri="{FF2B5EF4-FFF2-40B4-BE49-F238E27FC236}">
                <a16:creationId xmlns:a16="http://schemas.microsoft.com/office/drawing/2014/main" id="{176E12C2-4F12-4EE0-B75F-5664D9791630}"/>
              </a:ext>
            </a:extLst>
          </p:cNvPr>
          <p:cNvSpPr txBox="1"/>
          <p:nvPr/>
        </p:nvSpPr>
        <p:spPr>
          <a:xfrm>
            <a:off x="111118" y="3190518"/>
            <a:ext cx="2648399" cy="400110"/>
          </a:xfrm>
          <a:prstGeom prst="rect">
            <a:avLst/>
          </a:prstGeom>
          <a:solidFill>
            <a:srgbClr val="ED7D31"/>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rPr>
              <a:t>El </a:t>
            </a:r>
            <a:r>
              <a:rPr kumimoji="0" lang="en-GB" sz="2000" b="1" i="0" u="none" strike="noStrike" kern="0" cap="none" spc="0" normalizeH="0" baseline="0" noProof="0" dirty="0" err="1">
                <a:ln>
                  <a:noFill/>
                </a:ln>
                <a:solidFill>
                  <a:prstClr val="white"/>
                </a:solidFill>
                <a:effectLst/>
                <a:uLnTx/>
                <a:uFillTx/>
              </a:rPr>
              <a:t>plato</a:t>
            </a:r>
            <a:r>
              <a:rPr kumimoji="0" lang="en-GB" sz="2000" b="1" i="0" u="none" strike="noStrike" kern="0" cap="none" spc="0" normalizeH="0" baseline="0" noProof="0" dirty="0">
                <a:ln>
                  <a:noFill/>
                </a:ln>
                <a:solidFill>
                  <a:prstClr val="white"/>
                </a:solidFill>
                <a:effectLst/>
                <a:uLnTx/>
                <a:uFillTx/>
              </a:rPr>
              <a:t> es grande.</a:t>
            </a:r>
          </a:p>
        </p:txBody>
      </p:sp>
    </p:spTree>
    <p:extLst>
      <p:ext uri="{BB962C8B-B14F-4D97-AF65-F5344CB8AC3E}">
        <p14:creationId xmlns:p14="http://schemas.microsoft.com/office/powerpoint/2010/main" val="2437336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2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21"/>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2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23"/>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1" nodeType="clickEffect">
                                  <p:stCondLst>
                                    <p:cond delay="0"/>
                                  </p:stCondLst>
                                  <p:childTnLst>
                                    <p:set>
                                      <p:cBhvr>
                                        <p:cTn id="74" dur="1" fill="hold">
                                          <p:stCondLst>
                                            <p:cond delay="0"/>
                                          </p:stCondLst>
                                        </p:cTn>
                                        <p:tgtEl>
                                          <p:spTgt spid="24"/>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1" nodeType="clickEffect">
                                  <p:stCondLst>
                                    <p:cond delay="0"/>
                                  </p:stCondLst>
                                  <p:childTnLst>
                                    <p:set>
                                      <p:cBhvr>
                                        <p:cTn id="82" dur="1" fill="hold">
                                          <p:stCondLst>
                                            <p:cond delay="0"/>
                                          </p:stCondLst>
                                        </p:cTn>
                                        <p:tgtEl>
                                          <p:spTgt spid="25"/>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1" nodeType="clickEffect">
                                  <p:stCondLst>
                                    <p:cond delay="0"/>
                                  </p:stCondLst>
                                  <p:childTnLst>
                                    <p:set>
                                      <p:cBhvr>
                                        <p:cTn id="90" dur="1" fill="hold">
                                          <p:stCondLst>
                                            <p:cond delay="0"/>
                                          </p:stCondLst>
                                        </p:cTn>
                                        <p:tgtEl>
                                          <p:spTgt spid="26"/>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1" nodeType="clickEffect">
                                  <p:stCondLst>
                                    <p:cond delay="0"/>
                                  </p:stCondLst>
                                  <p:childTnLst>
                                    <p:set>
                                      <p:cBhvr>
                                        <p:cTn id="98" dur="1" fill="hold">
                                          <p:stCondLst>
                                            <p:cond delay="0"/>
                                          </p:stCondLst>
                                        </p:cTn>
                                        <p:tgtEl>
                                          <p:spTgt spid="27"/>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28"/>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1" nodeType="clickEffect">
                                  <p:stCondLst>
                                    <p:cond delay="0"/>
                                  </p:stCondLst>
                                  <p:childTnLst>
                                    <p:set>
                                      <p:cBhvr>
                                        <p:cTn id="106" dur="1" fill="hold">
                                          <p:stCondLst>
                                            <p:cond delay="0"/>
                                          </p:stCondLst>
                                        </p:cTn>
                                        <p:tgtEl>
                                          <p:spTgt spid="28"/>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29"/>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1" nodeType="clickEffect">
                                  <p:stCondLst>
                                    <p:cond delay="0"/>
                                  </p:stCondLst>
                                  <p:childTnLst>
                                    <p:set>
                                      <p:cBhvr>
                                        <p:cTn id="114" dur="1" fill="hold">
                                          <p:stCondLst>
                                            <p:cond delay="0"/>
                                          </p:stCondLst>
                                        </p:cTn>
                                        <p:tgtEl>
                                          <p:spTgt spid="29"/>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30"/>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1" nodeType="clickEffect">
                                  <p:stCondLst>
                                    <p:cond delay="0"/>
                                  </p:stCondLst>
                                  <p:childTnLst>
                                    <p:set>
                                      <p:cBhvr>
                                        <p:cTn id="122" dur="1" fill="hold">
                                          <p:stCondLst>
                                            <p:cond delay="0"/>
                                          </p:stCondLst>
                                        </p:cTn>
                                        <p:tgtEl>
                                          <p:spTgt spid="30"/>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31"/>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xit" presetSubtype="0" fill="hold" grpId="1" nodeType="clickEffect">
                                  <p:stCondLst>
                                    <p:cond delay="0"/>
                                  </p:stCondLst>
                                  <p:childTnLst>
                                    <p:set>
                                      <p:cBhvr>
                                        <p:cTn id="130" dur="1" fill="hold">
                                          <p:stCondLst>
                                            <p:cond delay="0"/>
                                          </p:stCondLst>
                                        </p:cTn>
                                        <p:tgtEl>
                                          <p:spTgt spid="31"/>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32"/>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xit" presetSubtype="0" fill="hold" grpId="1" nodeType="clickEffect">
                                  <p:stCondLst>
                                    <p:cond delay="0"/>
                                  </p:stCondLst>
                                  <p:childTnLst>
                                    <p:set>
                                      <p:cBhvr>
                                        <p:cTn id="138" dur="1" fill="hold">
                                          <p:stCondLst>
                                            <p:cond delay="0"/>
                                          </p:stCondLst>
                                        </p:cTn>
                                        <p:tgtEl>
                                          <p:spTgt spid="32"/>
                                        </p:tgtEl>
                                        <p:attrNameLst>
                                          <p:attrName>style.visibility</p:attrName>
                                        </p:attrNameLst>
                                      </p:cBhvr>
                                      <p:to>
                                        <p:strVal val="hidden"/>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33"/>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xit" presetSubtype="0" fill="hold" grpId="1" nodeType="clickEffect">
                                  <p:stCondLst>
                                    <p:cond delay="0"/>
                                  </p:stCondLst>
                                  <p:childTnLst>
                                    <p:set>
                                      <p:cBhvr>
                                        <p:cTn id="146" dur="1" fill="hold">
                                          <p:stCondLst>
                                            <p:cond delay="0"/>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7" name="Picture 56">
            <a:extLst>
              <a:ext uri="{FF2B5EF4-FFF2-40B4-BE49-F238E27FC236}">
                <a16:creationId xmlns:a16="http://schemas.microsoft.com/office/drawing/2014/main" id="{FED14267-EF4C-4C3B-A4B2-EA848F166F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58" name="TextBox 57">
            <a:extLst>
              <a:ext uri="{FF2B5EF4-FFF2-40B4-BE49-F238E27FC236}">
                <a16:creationId xmlns:a16="http://schemas.microsoft.com/office/drawing/2014/main" id="{0C429813-45CD-4122-8DB4-07DE6E84E16D}"/>
              </a:ext>
            </a:extLst>
          </p:cNvPr>
          <p:cNvSpPr txBox="1"/>
          <p:nvPr/>
        </p:nvSpPr>
        <p:spPr>
          <a:xfrm>
            <a:off x="1362244" y="3226356"/>
            <a:ext cx="175991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002060"/>
                </a:solidFill>
                <a:latin typeface="Century Gothic" panose="020B0502020202020204" pitchFamily="34" charset="0"/>
              </a:rPr>
              <a:t>pueblo</a:t>
            </a:r>
            <a:endParaRPr kumimoji="0" lang="en-GB" sz="3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9" name="TextBox 58">
            <a:extLst>
              <a:ext uri="{FF2B5EF4-FFF2-40B4-BE49-F238E27FC236}">
                <a16:creationId xmlns:a16="http://schemas.microsoft.com/office/drawing/2014/main" id="{344A225D-DDD3-45C6-874A-FFB53C4BEF3B}"/>
              </a:ext>
            </a:extLst>
          </p:cNvPr>
          <p:cNvSpPr txBox="1"/>
          <p:nvPr/>
        </p:nvSpPr>
        <p:spPr>
          <a:xfrm>
            <a:off x="1362244" y="3994883"/>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002060"/>
                </a:solidFill>
                <a:latin typeface="Century Gothic" panose="020B0502020202020204" pitchFamily="34" charset="0"/>
              </a:rPr>
              <a:t>equipo</a:t>
            </a:r>
            <a:endParaRPr kumimoji="0" lang="en-GB" sz="3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0" name="TextBox 59">
            <a:extLst>
              <a:ext uri="{FF2B5EF4-FFF2-40B4-BE49-F238E27FC236}">
                <a16:creationId xmlns:a16="http://schemas.microsoft.com/office/drawing/2014/main" id="{D754B9DC-17DF-4B0D-887F-7D464AB37C69}"/>
              </a:ext>
            </a:extLst>
          </p:cNvPr>
          <p:cNvSpPr txBox="1"/>
          <p:nvPr/>
        </p:nvSpPr>
        <p:spPr>
          <a:xfrm>
            <a:off x="1362244" y="4797799"/>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err="1">
                <a:solidFill>
                  <a:srgbClr val="002060"/>
                </a:solidFill>
                <a:latin typeface="Century Gothic" panose="020B0502020202020204" pitchFamily="34" charset="0"/>
              </a:rPr>
              <a:t>edifici</a:t>
            </a:r>
            <a:r>
              <a:rPr kumimoji="0" lang="en-GB" sz="3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a:t>
            </a:r>
          </a:p>
        </p:txBody>
      </p:sp>
      <p:sp>
        <p:nvSpPr>
          <p:cNvPr id="61" name="TextBox 60">
            <a:extLst>
              <a:ext uri="{FF2B5EF4-FFF2-40B4-BE49-F238E27FC236}">
                <a16:creationId xmlns:a16="http://schemas.microsoft.com/office/drawing/2014/main" id="{82623F95-C1FB-4423-8694-78317DAEAA08}"/>
              </a:ext>
            </a:extLst>
          </p:cNvPr>
          <p:cNvSpPr txBox="1"/>
          <p:nvPr/>
        </p:nvSpPr>
        <p:spPr>
          <a:xfrm>
            <a:off x="7210896" y="3256540"/>
            <a:ext cx="185173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err="1">
                <a:solidFill>
                  <a:srgbClr val="002060"/>
                </a:solidFill>
                <a:latin typeface="Century Gothic" panose="020B0502020202020204" pitchFamily="34" charset="0"/>
              </a:rPr>
              <a:t>películ</a:t>
            </a:r>
            <a:r>
              <a:rPr kumimoji="0" lang="en-GB" sz="3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p>
        </p:txBody>
      </p:sp>
      <p:sp>
        <p:nvSpPr>
          <p:cNvPr id="62" name="TextBox 61">
            <a:extLst>
              <a:ext uri="{FF2B5EF4-FFF2-40B4-BE49-F238E27FC236}">
                <a16:creationId xmlns:a16="http://schemas.microsoft.com/office/drawing/2014/main" id="{F87B70A8-420A-46A8-9253-1A4B445EA4CB}"/>
              </a:ext>
            </a:extLst>
          </p:cNvPr>
          <p:cNvSpPr txBox="1"/>
          <p:nvPr/>
        </p:nvSpPr>
        <p:spPr>
          <a:xfrm>
            <a:off x="7210896" y="4018840"/>
            <a:ext cx="167345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err="1">
                <a:solidFill>
                  <a:srgbClr val="002060"/>
                </a:solidFill>
                <a:latin typeface="Century Gothic" panose="020B0502020202020204" pitchFamily="34" charset="0"/>
              </a:rPr>
              <a:t>vist</a:t>
            </a:r>
            <a:r>
              <a:rPr kumimoji="0" lang="en-GB" sz="3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p>
        </p:txBody>
      </p:sp>
      <p:sp>
        <p:nvSpPr>
          <p:cNvPr id="63" name="TextBox 62">
            <a:extLst>
              <a:ext uri="{FF2B5EF4-FFF2-40B4-BE49-F238E27FC236}">
                <a16:creationId xmlns:a16="http://schemas.microsoft.com/office/drawing/2014/main" id="{D47D1482-5F1F-4AD6-B3C3-52768B034FD5}"/>
              </a:ext>
            </a:extLst>
          </p:cNvPr>
          <p:cNvSpPr txBox="1"/>
          <p:nvPr/>
        </p:nvSpPr>
        <p:spPr>
          <a:xfrm>
            <a:off x="7171097" y="4807748"/>
            <a:ext cx="162658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err="1">
                <a:solidFill>
                  <a:srgbClr val="002060"/>
                </a:solidFill>
                <a:latin typeface="Century Gothic" panose="020B0502020202020204" pitchFamily="34" charset="0"/>
              </a:rPr>
              <a:t>isl</a:t>
            </a:r>
            <a:r>
              <a:rPr kumimoji="0" lang="en-GB" sz="3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p>
        </p:txBody>
      </p:sp>
      <p:sp>
        <p:nvSpPr>
          <p:cNvPr id="64" name="TextBox 63">
            <a:extLst>
              <a:ext uri="{FF2B5EF4-FFF2-40B4-BE49-F238E27FC236}">
                <a16:creationId xmlns:a16="http://schemas.microsoft.com/office/drawing/2014/main" id="{302B7270-6E96-43E1-AF56-2ABCA9819936}"/>
              </a:ext>
            </a:extLst>
          </p:cNvPr>
          <p:cNvSpPr txBox="1"/>
          <p:nvPr/>
        </p:nvSpPr>
        <p:spPr>
          <a:xfrm>
            <a:off x="4004893" y="3226356"/>
            <a:ext cx="254781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002060"/>
                </a:solidFill>
                <a:latin typeface="Century Gothic" panose="020B0502020202020204" pitchFamily="34" charset="0"/>
              </a:rPr>
              <a:t>village</a:t>
            </a:r>
            <a:endParaRPr kumimoji="0" lang="en-GB" sz="3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5" name="TextBox 64">
            <a:extLst>
              <a:ext uri="{FF2B5EF4-FFF2-40B4-BE49-F238E27FC236}">
                <a16:creationId xmlns:a16="http://schemas.microsoft.com/office/drawing/2014/main" id="{0C3DF20C-173C-4D84-9570-878778FF53CD}"/>
              </a:ext>
            </a:extLst>
          </p:cNvPr>
          <p:cNvSpPr txBox="1"/>
          <p:nvPr/>
        </p:nvSpPr>
        <p:spPr>
          <a:xfrm>
            <a:off x="4004893" y="4006883"/>
            <a:ext cx="23609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team</a:t>
            </a:r>
          </a:p>
        </p:txBody>
      </p:sp>
      <p:sp>
        <p:nvSpPr>
          <p:cNvPr id="66" name="TextBox 65">
            <a:extLst>
              <a:ext uri="{FF2B5EF4-FFF2-40B4-BE49-F238E27FC236}">
                <a16:creationId xmlns:a16="http://schemas.microsoft.com/office/drawing/2014/main" id="{E7AF4735-E8D2-445B-9182-E904AF0F787C}"/>
              </a:ext>
            </a:extLst>
          </p:cNvPr>
          <p:cNvSpPr txBox="1"/>
          <p:nvPr/>
        </p:nvSpPr>
        <p:spPr>
          <a:xfrm>
            <a:off x="4008730" y="4838012"/>
            <a:ext cx="320216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002060"/>
                </a:solidFill>
                <a:latin typeface="Century Gothic" panose="020B0502020202020204" pitchFamily="34" charset="0"/>
              </a:rPr>
              <a:t>building</a:t>
            </a:r>
            <a:endParaRPr kumimoji="0" lang="en-GB" sz="3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7" name="TextBox 66">
            <a:extLst>
              <a:ext uri="{FF2B5EF4-FFF2-40B4-BE49-F238E27FC236}">
                <a16:creationId xmlns:a16="http://schemas.microsoft.com/office/drawing/2014/main" id="{03EE9BD6-C3E5-4868-A6E1-D6C3658718D6}"/>
              </a:ext>
            </a:extLst>
          </p:cNvPr>
          <p:cNvSpPr txBox="1"/>
          <p:nvPr/>
        </p:nvSpPr>
        <p:spPr>
          <a:xfrm>
            <a:off x="10110890" y="3277153"/>
            <a:ext cx="253241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film</a:t>
            </a:r>
          </a:p>
        </p:txBody>
      </p:sp>
      <p:sp>
        <p:nvSpPr>
          <p:cNvPr id="68" name="TextBox 67">
            <a:extLst>
              <a:ext uri="{FF2B5EF4-FFF2-40B4-BE49-F238E27FC236}">
                <a16:creationId xmlns:a16="http://schemas.microsoft.com/office/drawing/2014/main" id="{871CB61B-1DCB-40D2-99A7-06B3D5A5A16F}"/>
              </a:ext>
            </a:extLst>
          </p:cNvPr>
          <p:cNvSpPr txBox="1"/>
          <p:nvPr/>
        </p:nvSpPr>
        <p:spPr>
          <a:xfrm>
            <a:off x="10130769" y="4042697"/>
            <a:ext cx="233066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002060"/>
                </a:solidFill>
                <a:latin typeface="Century Gothic" panose="020B0502020202020204" pitchFamily="34" charset="0"/>
              </a:rPr>
              <a:t>view</a:t>
            </a:r>
            <a:endParaRPr kumimoji="0" lang="en-GB" sz="3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9" name="TextBox 68">
            <a:extLst>
              <a:ext uri="{FF2B5EF4-FFF2-40B4-BE49-F238E27FC236}">
                <a16:creationId xmlns:a16="http://schemas.microsoft.com/office/drawing/2014/main" id="{76CE8DFE-4CB5-48AF-ABC3-5FFBD56509C9}"/>
              </a:ext>
            </a:extLst>
          </p:cNvPr>
          <p:cNvSpPr txBox="1"/>
          <p:nvPr/>
        </p:nvSpPr>
        <p:spPr>
          <a:xfrm>
            <a:off x="10144161" y="4845439"/>
            <a:ext cx="2303883"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002060"/>
                </a:solidFill>
                <a:latin typeface="Century Gothic" panose="020B0502020202020204" pitchFamily="34" charset="0"/>
              </a:rPr>
              <a:t>island</a:t>
            </a:r>
            <a:endParaRPr kumimoji="0" lang="en-GB" sz="3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0" name="TextBox 69">
            <a:extLst>
              <a:ext uri="{FF2B5EF4-FFF2-40B4-BE49-F238E27FC236}">
                <a16:creationId xmlns:a16="http://schemas.microsoft.com/office/drawing/2014/main" id="{6649D6FA-71D9-4C29-A9D7-71FB1483E49E}"/>
              </a:ext>
            </a:extLst>
          </p:cNvPr>
          <p:cNvSpPr txBox="1"/>
          <p:nvPr/>
        </p:nvSpPr>
        <p:spPr>
          <a:xfrm>
            <a:off x="871902" y="2625409"/>
            <a:ext cx="4500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Masculine nouns</a:t>
            </a:r>
            <a:endParaRPr kumimoji="0" lang="en-GB" sz="28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1" name="TextBox 70">
            <a:extLst>
              <a:ext uri="{FF2B5EF4-FFF2-40B4-BE49-F238E27FC236}">
                <a16:creationId xmlns:a16="http://schemas.microsoft.com/office/drawing/2014/main" id="{D22907D6-0731-48D4-B1D5-661CA64B367E}"/>
              </a:ext>
            </a:extLst>
          </p:cNvPr>
          <p:cNvSpPr txBox="1"/>
          <p:nvPr/>
        </p:nvSpPr>
        <p:spPr>
          <a:xfrm>
            <a:off x="7103303" y="2678706"/>
            <a:ext cx="4500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Feminine nouns</a:t>
            </a:r>
            <a:endParaRPr kumimoji="0" lang="en-GB" sz="28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2" name="TextBox 71">
            <a:extLst>
              <a:ext uri="{FF2B5EF4-FFF2-40B4-BE49-F238E27FC236}">
                <a16:creationId xmlns:a16="http://schemas.microsoft.com/office/drawing/2014/main" id="{9ECF7D40-C3DB-4373-A19B-043B1D377356}"/>
              </a:ext>
            </a:extLst>
          </p:cNvPr>
          <p:cNvSpPr txBox="1"/>
          <p:nvPr/>
        </p:nvSpPr>
        <p:spPr>
          <a:xfrm>
            <a:off x="2698179" y="3226356"/>
            <a:ext cx="393527" cy="559832"/>
          </a:xfrm>
          <a:prstGeom prst="rect">
            <a:avLst/>
          </a:prstGeom>
          <a:noFill/>
        </p:spPr>
        <p:txBody>
          <a:bodyPr wrap="square" rtlCol="0">
            <a:spAutoFit/>
          </a:bodyPr>
          <a:lstStyle/>
          <a:p>
            <a:r>
              <a:rPr lang="en-GB" sz="3000" b="1" dirty="0">
                <a:solidFill>
                  <a:schemeClr val="accent5">
                    <a:lumMod val="50000"/>
                  </a:schemeClr>
                </a:solidFill>
                <a:latin typeface="Century Gothic" panose="020B0502020202020204" pitchFamily="34" charset="0"/>
              </a:rPr>
              <a:t>s</a:t>
            </a:r>
          </a:p>
        </p:txBody>
      </p:sp>
      <p:sp>
        <p:nvSpPr>
          <p:cNvPr id="73" name="TextBox 72">
            <a:extLst>
              <a:ext uri="{FF2B5EF4-FFF2-40B4-BE49-F238E27FC236}">
                <a16:creationId xmlns:a16="http://schemas.microsoft.com/office/drawing/2014/main" id="{469D087D-AF3E-4BAD-87CA-BE12D6208216}"/>
              </a:ext>
            </a:extLst>
          </p:cNvPr>
          <p:cNvSpPr txBox="1"/>
          <p:nvPr/>
        </p:nvSpPr>
        <p:spPr>
          <a:xfrm>
            <a:off x="5225326" y="3226356"/>
            <a:ext cx="404037" cy="553998"/>
          </a:xfrm>
          <a:prstGeom prst="rect">
            <a:avLst/>
          </a:prstGeom>
          <a:noFill/>
        </p:spPr>
        <p:txBody>
          <a:bodyPr wrap="square" rtlCol="0">
            <a:spAutoFit/>
          </a:bodyPr>
          <a:lstStyle/>
          <a:p>
            <a:r>
              <a:rPr lang="en-GB" sz="3000" dirty="0">
                <a:solidFill>
                  <a:schemeClr val="accent5">
                    <a:lumMod val="50000"/>
                  </a:schemeClr>
                </a:solidFill>
                <a:latin typeface="Century Gothic" panose="020B0502020202020204" pitchFamily="34" charset="0"/>
              </a:rPr>
              <a:t>s</a:t>
            </a:r>
          </a:p>
        </p:txBody>
      </p:sp>
      <p:sp>
        <p:nvSpPr>
          <p:cNvPr id="74" name="TextBox 73">
            <a:extLst>
              <a:ext uri="{FF2B5EF4-FFF2-40B4-BE49-F238E27FC236}">
                <a16:creationId xmlns:a16="http://schemas.microsoft.com/office/drawing/2014/main" id="{91985DDA-F8F2-45E6-A95B-2DD5743F834E}"/>
              </a:ext>
            </a:extLst>
          </p:cNvPr>
          <p:cNvSpPr txBox="1"/>
          <p:nvPr/>
        </p:nvSpPr>
        <p:spPr>
          <a:xfrm>
            <a:off x="2715872" y="3991966"/>
            <a:ext cx="343178" cy="559832"/>
          </a:xfrm>
          <a:prstGeom prst="rect">
            <a:avLst/>
          </a:prstGeom>
          <a:noFill/>
        </p:spPr>
        <p:txBody>
          <a:bodyPr wrap="square" rtlCol="0">
            <a:spAutoFit/>
          </a:bodyPr>
          <a:lstStyle/>
          <a:p>
            <a:r>
              <a:rPr lang="en-GB" sz="3000" b="1" dirty="0">
                <a:solidFill>
                  <a:schemeClr val="accent5">
                    <a:lumMod val="50000"/>
                  </a:schemeClr>
                </a:solidFill>
                <a:latin typeface="Century Gothic" panose="020B0502020202020204" pitchFamily="34" charset="0"/>
              </a:rPr>
              <a:t>s</a:t>
            </a:r>
          </a:p>
        </p:txBody>
      </p:sp>
      <p:sp>
        <p:nvSpPr>
          <p:cNvPr id="75" name="TextBox 74">
            <a:extLst>
              <a:ext uri="{FF2B5EF4-FFF2-40B4-BE49-F238E27FC236}">
                <a16:creationId xmlns:a16="http://schemas.microsoft.com/office/drawing/2014/main" id="{704642FF-A97B-43BB-BA22-97BACB951CC3}"/>
              </a:ext>
            </a:extLst>
          </p:cNvPr>
          <p:cNvSpPr txBox="1"/>
          <p:nvPr/>
        </p:nvSpPr>
        <p:spPr>
          <a:xfrm>
            <a:off x="5023307" y="4007424"/>
            <a:ext cx="404037" cy="553998"/>
          </a:xfrm>
          <a:prstGeom prst="rect">
            <a:avLst/>
          </a:prstGeom>
          <a:noFill/>
        </p:spPr>
        <p:txBody>
          <a:bodyPr wrap="square" rtlCol="0">
            <a:spAutoFit/>
          </a:bodyPr>
          <a:lstStyle/>
          <a:p>
            <a:r>
              <a:rPr lang="en-GB" sz="3000" dirty="0">
                <a:solidFill>
                  <a:schemeClr val="accent5">
                    <a:lumMod val="50000"/>
                  </a:schemeClr>
                </a:solidFill>
                <a:latin typeface="Century Gothic" panose="020B0502020202020204" pitchFamily="34" charset="0"/>
              </a:rPr>
              <a:t>s</a:t>
            </a:r>
          </a:p>
        </p:txBody>
      </p:sp>
      <p:sp>
        <p:nvSpPr>
          <p:cNvPr id="76" name="TextBox 75">
            <a:extLst>
              <a:ext uri="{FF2B5EF4-FFF2-40B4-BE49-F238E27FC236}">
                <a16:creationId xmlns:a16="http://schemas.microsoft.com/office/drawing/2014/main" id="{869DCFF0-7EE5-427A-95A5-98322C604CB6}"/>
              </a:ext>
            </a:extLst>
          </p:cNvPr>
          <p:cNvSpPr txBox="1"/>
          <p:nvPr/>
        </p:nvSpPr>
        <p:spPr>
          <a:xfrm>
            <a:off x="2735436" y="4785258"/>
            <a:ext cx="343178" cy="559832"/>
          </a:xfrm>
          <a:prstGeom prst="rect">
            <a:avLst/>
          </a:prstGeom>
          <a:noFill/>
        </p:spPr>
        <p:txBody>
          <a:bodyPr wrap="square" rtlCol="0">
            <a:spAutoFit/>
          </a:bodyPr>
          <a:lstStyle/>
          <a:p>
            <a:r>
              <a:rPr lang="en-GB" sz="3000" b="1" dirty="0">
                <a:solidFill>
                  <a:schemeClr val="accent5">
                    <a:lumMod val="50000"/>
                  </a:schemeClr>
                </a:solidFill>
                <a:latin typeface="Century Gothic" panose="020B0502020202020204" pitchFamily="34" charset="0"/>
              </a:rPr>
              <a:t>s</a:t>
            </a:r>
          </a:p>
        </p:txBody>
      </p:sp>
      <p:sp>
        <p:nvSpPr>
          <p:cNvPr id="77" name="TextBox 76">
            <a:extLst>
              <a:ext uri="{FF2B5EF4-FFF2-40B4-BE49-F238E27FC236}">
                <a16:creationId xmlns:a16="http://schemas.microsoft.com/office/drawing/2014/main" id="{F8C6485B-87DB-462D-805D-54FD135213E4}"/>
              </a:ext>
            </a:extLst>
          </p:cNvPr>
          <p:cNvSpPr txBox="1"/>
          <p:nvPr/>
        </p:nvSpPr>
        <p:spPr>
          <a:xfrm>
            <a:off x="5512221" y="4838012"/>
            <a:ext cx="404037" cy="553998"/>
          </a:xfrm>
          <a:prstGeom prst="rect">
            <a:avLst/>
          </a:prstGeom>
          <a:noFill/>
        </p:spPr>
        <p:txBody>
          <a:bodyPr wrap="square" rtlCol="0">
            <a:spAutoFit/>
          </a:bodyPr>
          <a:lstStyle/>
          <a:p>
            <a:r>
              <a:rPr lang="en-GB" sz="3000" dirty="0">
                <a:solidFill>
                  <a:schemeClr val="accent5">
                    <a:lumMod val="50000"/>
                  </a:schemeClr>
                </a:solidFill>
                <a:latin typeface="Century Gothic" panose="020B0502020202020204" pitchFamily="34" charset="0"/>
              </a:rPr>
              <a:t>s</a:t>
            </a:r>
          </a:p>
        </p:txBody>
      </p:sp>
      <p:sp>
        <p:nvSpPr>
          <p:cNvPr id="78" name="TextBox 77">
            <a:extLst>
              <a:ext uri="{FF2B5EF4-FFF2-40B4-BE49-F238E27FC236}">
                <a16:creationId xmlns:a16="http://schemas.microsoft.com/office/drawing/2014/main" id="{0472F0E3-3149-481D-841E-1005D9B82FCE}"/>
              </a:ext>
            </a:extLst>
          </p:cNvPr>
          <p:cNvSpPr txBox="1"/>
          <p:nvPr/>
        </p:nvSpPr>
        <p:spPr>
          <a:xfrm>
            <a:off x="8687587" y="3250706"/>
            <a:ext cx="393527" cy="559832"/>
          </a:xfrm>
          <a:prstGeom prst="rect">
            <a:avLst/>
          </a:prstGeom>
          <a:noFill/>
        </p:spPr>
        <p:txBody>
          <a:bodyPr wrap="square" rtlCol="0">
            <a:spAutoFit/>
          </a:bodyPr>
          <a:lstStyle/>
          <a:p>
            <a:r>
              <a:rPr lang="en-GB" sz="3000" b="1" dirty="0">
                <a:solidFill>
                  <a:schemeClr val="accent5">
                    <a:lumMod val="50000"/>
                  </a:schemeClr>
                </a:solidFill>
                <a:latin typeface="Century Gothic" panose="020B0502020202020204" pitchFamily="34" charset="0"/>
              </a:rPr>
              <a:t>s</a:t>
            </a:r>
          </a:p>
        </p:txBody>
      </p:sp>
      <p:sp>
        <p:nvSpPr>
          <p:cNvPr id="79" name="TextBox 78">
            <a:extLst>
              <a:ext uri="{FF2B5EF4-FFF2-40B4-BE49-F238E27FC236}">
                <a16:creationId xmlns:a16="http://schemas.microsoft.com/office/drawing/2014/main" id="{1E00B60E-60B5-413E-A8E9-60F2BD053294}"/>
              </a:ext>
            </a:extLst>
          </p:cNvPr>
          <p:cNvSpPr txBox="1"/>
          <p:nvPr/>
        </p:nvSpPr>
        <p:spPr>
          <a:xfrm>
            <a:off x="10557805" y="3284581"/>
            <a:ext cx="720072" cy="553997"/>
          </a:xfrm>
          <a:prstGeom prst="rect">
            <a:avLst/>
          </a:prstGeom>
          <a:noFill/>
        </p:spPr>
        <p:txBody>
          <a:bodyPr wrap="square" rtlCol="0">
            <a:spAutoFit/>
          </a:bodyPr>
          <a:lstStyle/>
          <a:p>
            <a:pPr algn="ctr"/>
            <a:r>
              <a:rPr lang="en-GB" sz="3000" dirty="0">
                <a:solidFill>
                  <a:schemeClr val="accent5">
                    <a:lumMod val="50000"/>
                  </a:schemeClr>
                </a:solidFill>
                <a:latin typeface="Century Gothic" panose="020B0502020202020204" pitchFamily="34" charset="0"/>
              </a:rPr>
              <a:t>s</a:t>
            </a:r>
          </a:p>
        </p:txBody>
      </p:sp>
      <p:sp>
        <p:nvSpPr>
          <p:cNvPr id="80" name="TextBox 79">
            <a:extLst>
              <a:ext uri="{FF2B5EF4-FFF2-40B4-BE49-F238E27FC236}">
                <a16:creationId xmlns:a16="http://schemas.microsoft.com/office/drawing/2014/main" id="{8B08480B-C1EC-4E08-8028-BD5ECE535B42}"/>
              </a:ext>
            </a:extLst>
          </p:cNvPr>
          <p:cNvSpPr txBox="1"/>
          <p:nvPr/>
        </p:nvSpPr>
        <p:spPr>
          <a:xfrm>
            <a:off x="8039507" y="4018840"/>
            <a:ext cx="361544" cy="559832"/>
          </a:xfrm>
          <a:prstGeom prst="rect">
            <a:avLst/>
          </a:prstGeom>
          <a:noFill/>
        </p:spPr>
        <p:txBody>
          <a:bodyPr wrap="square" rtlCol="0">
            <a:spAutoFit/>
          </a:bodyPr>
          <a:lstStyle/>
          <a:p>
            <a:r>
              <a:rPr lang="en-GB" sz="3000" b="1" dirty="0">
                <a:solidFill>
                  <a:schemeClr val="accent5">
                    <a:lumMod val="50000"/>
                  </a:schemeClr>
                </a:solidFill>
                <a:latin typeface="Century Gothic" panose="020B0502020202020204" pitchFamily="34" charset="0"/>
              </a:rPr>
              <a:t>s</a:t>
            </a:r>
          </a:p>
        </p:txBody>
      </p:sp>
      <p:sp>
        <p:nvSpPr>
          <p:cNvPr id="81" name="TextBox 80">
            <a:extLst>
              <a:ext uri="{FF2B5EF4-FFF2-40B4-BE49-F238E27FC236}">
                <a16:creationId xmlns:a16="http://schemas.microsoft.com/office/drawing/2014/main" id="{F2459CB8-A4A8-4627-9A2E-999EF98AF2F2}"/>
              </a:ext>
            </a:extLst>
          </p:cNvPr>
          <p:cNvSpPr txBox="1"/>
          <p:nvPr/>
        </p:nvSpPr>
        <p:spPr>
          <a:xfrm>
            <a:off x="11008521" y="4042697"/>
            <a:ext cx="300038" cy="553997"/>
          </a:xfrm>
          <a:prstGeom prst="rect">
            <a:avLst/>
          </a:prstGeom>
          <a:noFill/>
        </p:spPr>
        <p:txBody>
          <a:bodyPr wrap="square" rtlCol="0">
            <a:spAutoFit/>
          </a:bodyPr>
          <a:lstStyle/>
          <a:p>
            <a:r>
              <a:rPr lang="en-GB" sz="3000" dirty="0">
                <a:solidFill>
                  <a:schemeClr val="accent5">
                    <a:lumMod val="50000"/>
                  </a:schemeClr>
                </a:solidFill>
                <a:latin typeface="Century Gothic" panose="020B0502020202020204" pitchFamily="34" charset="0"/>
              </a:rPr>
              <a:t>s</a:t>
            </a:r>
          </a:p>
        </p:txBody>
      </p:sp>
      <p:sp>
        <p:nvSpPr>
          <p:cNvPr id="82" name="TextBox 81">
            <a:extLst>
              <a:ext uri="{FF2B5EF4-FFF2-40B4-BE49-F238E27FC236}">
                <a16:creationId xmlns:a16="http://schemas.microsoft.com/office/drawing/2014/main" id="{9C194DE9-55C5-4A44-9D29-2C09C61C2119}"/>
              </a:ext>
            </a:extLst>
          </p:cNvPr>
          <p:cNvSpPr txBox="1"/>
          <p:nvPr/>
        </p:nvSpPr>
        <p:spPr>
          <a:xfrm>
            <a:off x="7752124" y="4801914"/>
            <a:ext cx="361544" cy="559832"/>
          </a:xfrm>
          <a:prstGeom prst="rect">
            <a:avLst/>
          </a:prstGeom>
          <a:noFill/>
        </p:spPr>
        <p:txBody>
          <a:bodyPr wrap="square" rtlCol="0">
            <a:spAutoFit/>
          </a:bodyPr>
          <a:lstStyle/>
          <a:p>
            <a:r>
              <a:rPr lang="en-GB" sz="3000" b="1" dirty="0">
                <a:solidFill>
                  <a:schemeClr val="accent5">
                    <a:lumMod val="50000"/>
                  </a:schemeClr>
                </a:solidFill>
                <a:latin typeface="Century Gothic" panose="020B0502020202020204" pitchFamily="34" charset="0"/>
              </a:rPr>
              <a:t>s</a:t>
            </a:r>
          </a:p>
        </p:txBody>
      </p:sp>
      <p:sp>
        <p:nvSpPr>
          <p:cNvPr id="83" name="TextBox 82">
            <a:extLst>
              <a:ext uri="{FF2B5EF4-FFF2-40B4-BE49-F238E27FC236}">
                <a16:creationId xmlns:a16="http://schemas.microsoft.com/office/drawing/2014/main" id="{E80814E9-E97F-4702-839D-30624F108E5F}"/>
              </a:ext>
            </a:extLst>
          </p:cNvPr>
          <p:cNvSpPr txBox="1"/>
          <p:nvPr/>
        </p:nvSpPr>
        <p:spPr>
          <a:xfrm>
            <a:off x="11227079" y="4838012"/>
            <a:ext cx="300038" cy="553997"/>
          </a:xfrm>
          <a:prstGeom prst="rect">
            <a:avLst/>
          </a:prstGeom>
          <a:noFill/>
        </p:spPr>
        <p:txBody>
          <a:bodyPr wrap="square" rtlCol="0">
            <a:spAutoFit/>
          </a:bodyPr>
          <a:lstStyle/>
          <a:p>
            <a:r>
              <a:rPr lang="en-GB" sz="3000" dirty="0">
                <a:solidFill>
                  <a:schemeClr val="accent5">
                    <a:lumMod val="50000"/>
                  </a:schemeClr>
                </a:solidFill>
                <a:latin typeface="Century Gothic" panose="020B0502020202020204" pitchFamily="34" charset="0"/>
              </a:rPr>
              <a:t>s</a:t>
            </a:r>
          </a:p>
        </p:txBody>
      </p:sp>
      <p:sp>
        <p:nvSpPr>
          <p:cNvPr id="84" name="TextBox 83">
            <a:extLst>
              <a:ext uri="{FF2B5EF4-FFF2-40B4-BE49-F238E27FC236}">
                <a16:creationId xmlns:a16="http://schemas.microsoft.com/office/drawing/2014/main" id="{AB361BD6-D9A6-465B-AE35-C0770CA7D45C}"/>
              </a:ext>
            </a:extLst>
          </p:cNvPr>
          <p:cNvSpPr txBox="1"/>
          <p:nvPr/>
        </p:nvSpPr>
        <p:spPr>
          <a:xfrm>
            <a:off x="751615" y="3220522"/>
            <a:ext cx="580173" cy="553998"/>
          </a:xfrm>
          <a:prstGeom prst="rect">
            <a:avLst/>
          </a:prstGeom>
          <a:noFill/>
        </p:spPr>
        <p:txBody>
          <a:bodyPr wrap="square" rtlCol="0">
            <a:spAutoFit/>
          </a:bodyPr>
          <a:lstStyle/>
          <a:p>
            <a:r>
              <a:rPr lang="en-GB" sz="3000" b="1" dirty="0">
                <a:solidFill>
                  <a:schemeClr val="accent5">
                    <a:lumMod val="50000"/>
                  </a:schemeClr>
                </a:solidFill>
                <a:latin typeface="Century Gothic" panose="020B0502020202020204" pitchFamily="34" charset="0"/>
              </a:rPr>
              <a:t>el</a:t>
            </a:r>
          </a:p>
        </p:txBody>
      </p:sp>
      <p:sp>
        <p:nvSpPr>
          <p:cNvPr id="85" name="TextBox 84">
            <a:extLst>
              <a:ext uri="{FF2B5EF4-FFF2-40B4-BE49-F238E27FC236}">
                <a16:creationId xmlns:a16="http://schemas.microsoft.com/office/drawing/2014/main" id="{D53BCB8F-3058-4A2D-8B46-D654965794DB}"/>
              </a:ext>
            </a:extLst>
          </p:cNvPr>
          <p:cNvSpPr txBox="1"/>
          <p:nvPr/>
        </p:nvSpPr>
        <p:spPr>
          <a:xfrm>
            <a:off x="748688" y="4801914"/>
            <a:ext cx="580173" cy="553998"/>
          </a:xfrm>
          <a:prstGeom prst="rect">
            <a:avLst/>
          </a:prstGeom>
          <a:noFill/>
        </p:spPr>
        <p:txBody>
          <a:bodyPr wrap="square" rtlCol="0">
            <a:spAutoFit/>
          </a:bodyPr>
          <a:lstStyle/>
          <a:p>
            <a:r>
              <a:rPr lang="en-GB" sz="3000" b="1" dirty="0">
                <a:solidFill>
                  <a:schemeClr val="accent5">
                    <a:lumMod val="50000"/>
                  </a:schemeClr>
                </a:solidFill>
                <a:latin typeface="Century Gothic" panose="020B0502020202020204" pitchFamily="34" charset="0"/>
              </a:rPr>
              <a:t>el</a:t>
            </a:r>
          </a:p>
        </p:txBody>
      </p:sp>
      <p:sp>
        <p:nvSpPr>
          <p:cNvPr id="86" name="TextBox 85">
            <a:extLst>
              <a:ext uri="{FF2B5EF4-FFF2-40B4-BE49-F238E27FC236}">
                <a16:creationId xmlns:a16="http://schemas.microsoft.com/office/drawing/2014/main" id="{AFC28648-A8DA-4404-A64B-BFB5828C60DD}"/>
              </a:ext>
            </a:extLst>
          </p:cNvPr>
          <p:cNvSpPr txBox="1"/>
          <p:nvPr/>
        </p:nvSpPr>
        <p:spPr>
          <a:xfrm>
            <a:off x="751615" y="4006883"/>
            <a:ext cx="580173" cy="553998"/>
          </a:xfrm>
          <a:prstGeom prst="rect">
            <a:avLst/>
          </a:prstGeom>
          <a:noFill/>
        </p:spPr>
        <p:txBody>
          <a:bodyPr wrap="square" rtlCol="0">
            <a:spAutoFit/>
          </a:bodyPr>
          <a:lstStyle/>
          <a:p>
            <a:r>
              <a:rPr lang="en-GB" sz="3000" b="1" dirty="0">
                <a:solidFill>
                  <a:schemeClr val="accent5">
                    <a:lumMod val="50000"/>
                  </a:schemeClr>
                </a:solidFill>
                <a:latin typeface="Century Gothic" panose="020B0502020202020204" pitchFamily="34" charset="0"/>
              </a:rPr>
              <a:t>el</a:t>
            </a:r>
          </a:p>
        </p:txBody>
      </p:sp>
      <p:sp>
        <p:nvSpPr>
          <p:cNvPr id="87" name="TextBox 86">
            <a:extLst>
              <a:ext uri="{FF2B5EF4-FFF2-40B4-BE49-F238E27FC236}">
                <a16:creationId xmlns:a16="http://schemas.microsoft.com/office/drawing/2014/main" id="{FFCA390D-63BE-4243-9408-9F723A5E0747}"/>
              </a:ext>
            </a:extLst>
          </p:cNvPr>
          <p:cNvSpPr txBox="1"/>
          <p:nvPr/>
        </p:nvSpPr>
        <p:spPr>
          <a:xfrm>
            <a:off x="3293589" y="3203967"/>
            <a:ext cx="884627" cy="553998"/>
          </a:xfrm>
          <a:prstGeom prst="rect">
            <a:avLst/>
          </a:prstGeom>
          <a:noFill/>
        </p:spPr>
        <p:txBody>
          <a:bodyPr wrap="square" rtlCol="0">
            <a:spAutoFit/>
          </a:bodyPr>
          <a:lstStyle/>
          <a:p>
            <a:r>
              <a:rPr lang="en-GB" sz="3000" dirty="0">
                <a:solidFill>
                  <a:schemeClr val="accent5">
                    <a:lumMod val="50000"/>
                  </a:schemeClr>
                </a:solidFill>
                <a:latin typeface="Century Gothic" panose="020B0502020202020204" pitchFamily="34" charset="0"/>
              </a:rPr>
              <a:t>the</a:t>
            </a:r>
          </a:p>
        </p:txBody>
      </p:sp>
      <p:sp>
        <p:nvSpPr>
          <p:cNvPr id="88" name="TextBox 87">
            <a:extLst>
              <a:ext uri="{FF2B5EF4-FFF2-40B4-BE49-F238E27FC236}">
                <a16:creationId xmlns:a16="http://schemas.microsoft.com/office/drawing/2014/main" id="{8154C741-C71A-480A-8706-44D587C14266}"/>
              </a:ext>
            </a:extLst>
          </p:cNvPr>
          <p:cNvSpPr txBox="1"/>
          <p:nvPr/>
        </p:nvSpPr>
        <p:spPr>
          <a:xfrm>
            <a:off x="3293589" y="3994883"/>
            <a:ext cx="884627" cy="553998"/>
          </a:xfrm>
          <a:prstGeom prst="rect">
            <a:avLst/>
          </a:prstGeom>
          <a:noFill/>
        </p:spPr>
        <p:txBody>
          <a:bodyPr wrap="square" rtlCol="0">
            <a:spAutoFit/>
          </a:bodyPr>
          <a:lstStyle/>
          <a:p>
            <a:r>
              <a:rPr lang="en-GB" sz="3000" dirty="0">
                <a:solidFill>
                  <a:schemeClr val="accent5">
                    <a:lumMod val="50000"/>
                  </a:schemeClr>
                </a:solidFill>
                <a:latin typeface="Century Gothic" panose="020B0502020202020204" pitchFamily="34" charset="0"/>
              </a:rPr>
              <a:t>the</a:t>
            </a:r>
          </a:p>
        </p:txBody>
      </p:sp>
      <p:sp>
        <p:nvSpPr>
          <p:cNvPr id="89" name="TextBox 88">
            <a:extLst>
              <a:ext uri="{FF2B5EF4-FFF2-40B4-BE49-F238E27FC236}">
                <a16:creationId xmlns:a16="http://schemas.microsoft.com/office/drawing/2014/main" id="{6E108449-71A0-4B8A-91A7-545EDCECC052}"/>
              </a:ext>
            </a:extLst>
          </p:cNvPr>
          <p:cNvSpPr txBox="1"/>
          <p:nvPr/>
        </p:nvSpPr>
        <p:spPr>
          <a:xfrm>
            <a:off x="3267663" y="4838012"/>
            <a:ext cx="884627" cy="553998"/>
          </a:xfrm>
          <a:prstGeom prst="rect">
            <a:avLst/>
          </a:prstGeom>
          <a:noFill/>
        </p:spPr>
        <p:txBody>
          <a:bodyPr wrap="square" rtlCol="0">
            <a:spAutoFit/>
          </a:bodyPr>
          <a:lstStyle/>
          <a:p>
            <a:r>
              <a:rPr lang="en-GB" sz="3000" dirty="0">
                <a:solidFill>
                  <a:schemeClr val="accent5">
                    <a:lumMod val="50000"/>
                  </a:schemeClr>
                </a:solidFill>
                <a:latin typeface="Century Gothic" panose="020B0502020202020204" pitchFamily="34" charset="0"/>
              </a:rPr>
              <a:t>the</a:t>
            </a:r>
          </a:p>
        </p:txBody>
      </p:sp>
      <p:sp>
        <p:nvSpPr>
          <p:cNvPr id="90" name="TextBox 89">
            <a:extLst>
              <a:ext uri="{FF2B5EF4-FFF2-40B4-BE49-F238E27FC236}">
                <a16:creationId xmlns:a16="http://schemas.microsoft.com/office/drawing/2014/main" id="{500390F1-B2FA-4902-8651-F34B6EEA57F1}"/>
              </a:ext>
            </a:extLst>
          </p:cNvPr>
          <p:cNvSpPr txBox="1"/>
          <p:nvPr/>
        </p:nvSpPr>
        <p:spPr>
          <a:xfrm>
            <a:off x="6627658" y="3248745"/>
            <a:ext cx="580173" cy="553998"/>
          </a:xfrm>
          <a:prstGeom prst="rect">
            <a:avLst/>
          </a:prstGeom>
          <a:noFill/>
        </p:spPr>
        <p:txBody>
          <a:bodyPr wrap="square" rtlCol="0">
            <a:spAutoFit/>
          </a:bodyPr>
          <a:lstStyle/>
          <a:p>
            <a:r>
              <a:rPr lang="en-GB" sz="3000" b="1" dirty="0">
                <a:solidFill>
                  <a:schemeClr val="accent5">
                    <a:lumMod val="50000"/>
                  </a:schemeClr>
                </a:solidFill>
                <a:latin typeface="Century Gothic" panose="020B0502020202020204" pitchFamily="34" charset="0"/>
              </a:rPr>
              <a:t>la</a:t>
            </a:r>
          </a:p>
        </p:txBody>
      </p:sp>
      <p:sp>
        <p:nvSpPr>
          <p:cNvPr id="91" name="TextBox 90">
            <a:extLst>
              <a:ext uri="{FF2B5EF4-FFF2-40B4-BE49-F238E27FC236}">
                <a16:creationId xmlns:a16="http://schemas.microsoft.com/office/drawing/2014/main" id="{56E4FA92-5133-4144-B719-53CC61FAEFC1}"/>
              </a:ext>
            </a:extLst>
          </p:cNvPr>
          <p:cNvSpPr txBox="1"/>
          <p:nvPr/>
        </p:nvSpPr>
        <p:spPr>
          <a:xfrm>
            <a:off x="6624731" y="4830137"/>
            <a:ext cx="580173" cy="553998"/>
          </a:xfrm>
          <a:prstGeom prst="rect">
            <a:avLst/>
          </a:prstGeom>
          <a:noFill/>
        </p:spPr>
        <p:txBody>
          <a:bodyPr wrap="square" rtlCol="0">
            <a:spAutoFit/>
          </a:bodyPr>
          <a:lstStyle/>
          <a:p>
            <a:r>
              <a:rPr lang="en-GB" sz="3000" b="1" dirty="0">
                <a:solidFill>
                  <a:schemeClr val="accent5">
                    <a:lumMod val="50000"/>
                  </a:schemeClr>
                </a:solidFill>
                <a:latin typeface="Century Gothic" panose="020B0502020202020204" pitchFamily="34" charset="0"/>
              </a:rPr>
              <a:t>la</a:t>
            </a:r>
          </a:p>
        </p:txBody>
      </p:sp>
      <p:sp>
        <p:nvSpPr>
          <p:cNvPr id="92" name="TextBox 91">
            <a:extLst>
              <a:ext uri="{FF2B5EF4-FFF2-40B4-BE49-F238E27FC236}">
                <a16:creationId xmlns:a16="http://schemas.microsoft.com/office/drawing/2014/main" id="{887EE2CB-7738-42AE-8D5B-131C0FF0327E}"/>
              </a:ext>
            </a:extLst>
          </p:cNvPr>
          <p:cNvSpPr txBox="1"/>
          <p:nvPr/>
        </p:nvSpPr>
        <p:spPr>
          <a:xfrm>
            <a:off x="6627658" y="4035106"/>
            <a:ext cx="580173" cy="553998"/>
          </a:xfrm>
          <a:prstGeom prst="rect">
            <a:avLst/>
          </a:prstGeom>
          <a:noFill/>
        </p:spPr>
        <p:txBody>
          <a:bodyPr wrap="square" rtlCol="0">
            <a:spAutoFit/>
          </a:bodyPr>
          <a:lstStyle/>
          <a:p>
            <a:r>
              <a:rPr lang="en-GB" sz="3000" b="1" dirty="0">
                <a:solidFill>
                  <a:schemeClr val="accent5">
                    <a:lumMod val="50000"/>
                  </a:schemeClr>
                </a:solidFill>
                <a:latin typeface="Century Gothic" panose="020B0502020202020204" pitchFamily="34" charset="0"/>
              </a:rPr>
              <a:t>la</a:t>
            </a:r>
          </a:p>
        </p:txBody>
      </p:sp>
      <p:sp>
        <p:nvSpPr>
          <p:cNvPr id="93" name="TextBox 92">
            <a:extLst>
              <a:ext uri="{FF2B5EF4-FFF2-40B4-BE49-F238E27FC236}">
                <a16:creationId xmlns:a16="http://schemas.microsoft.com/office/drawing/2014/main" id="{8DF72936-1286-461B-B09F-533514F2CF62}"/>
              </a:ext>
            </a:extLst>
          </p:cNvPr>
          <p:cNvSpPr txBox="1"/>
          <p:nvPr/>
        </p:nvSpPr>
        <p:spPr>
          <a:xfrm>
            <a:off x="9169632" y="3232190"/>
            <a:ext cx="884627" cy="553998"/>
          </a:xfrm>
          <a:prstGeom prst="rect">
            <a:avLst/>
          </a:prstGeom>
          <a:noFill/>
        </p:spPr>
        <p:txBody>
          <a:bodyPr wrap="square" rtlCol="0">
            <a:spAutoFit/>
          </a:bodyPr>
          <a:lstStyle/>
          <a:p>
            <a:r>
              <a:rPr lang="en-GB" sz="3000" dirty="0">
                <a:solidFill>
                  <a:schemeClr val="accent5">
                    <a:lumMod val="50000"/>
                  </a:schemeClr>
                </a:solidFill>
                <a:latin typeface="Century Gothic" panose="020B0502020202020204" pitchFamily="34" charset="0"/>
              </a:rPr>
              <a:t>the</a:t>
            </a:r>
          </a:p>
        </p:txBody>
      </p:sp>
      <p:sp>
        <p:nvSpPr>
          <p:cNvPr id="94" name="TextBox 93">
            <a:extLst>
              <a:ext uri="{FF2B5EF4-FFF2-40B4-BE49-F238E27FC236}">
                <a16:creationId xmlns:a16="http://schemas.microsoft.com/office/drawing/2014/main" id="{665A810D-9421-417D-A83F-AEBBE740E917}"/>
              </a:ext>
            </a:extLst>
          </p:cNvPr>
          <p:cNvSpPr txBox="1"/>
          <p:nvPr/>
        </p:nvSpPr>
        <p:spPr>
          <a:xfrm>
            <a:off x="9169632" y="4023106"/>
            <a:ext cx="884627" cy="553998"/>
          </a:xfrm>
          <a:prstGeom prst="rect">
            <a:avLst/>
          </a:prstGeom>
          <a:noFill/>
        </p:spPr>
        <p:txBody>
          <a:bodyPr wrap="square" rtlCol="0">
            <a:spAutoFit/>
          </a:bodyPr>
          <a:lstStyle/>
          <a:p>
            <a:r>
              <a:rPr lang="en-GB" sz="3000" dirty="0">
                <a:solidFill>
                  <a:schemeClr val="accent5">
                    <a:lumMod val="50000"/>
                  </a:schemeClr>
                </a:solidFill>
                <a:latin typeface="Century Gothic" panose="020B0502020202020204" pitchFamily="34" charset="0"/>
              </a:rPr>
              <a:t>the</a:t>
            </a:r>
          </a:p>
        </p:txBody>
      </p:sp>
      <p:sp>
        <p:nvSpPr>
          <p:cNvPr id="95" name="TextBox 94">
            <a:extLst>
              <a:ext uri="{FF2B5EF4-FFF2-40B4-BE49-F238E27FC236}">
                <a16:creationId xmlns:a16="http://schemas.microsoft.com/office/drawing/2014/main" id="{6796FFAA-82F6-423C-A79E-C9B16B8D6069}"/>
              </a:ext>
            </a:extLst>
          </p:cNvPr>
          <p:cNvSpPr txBox="1"/>
          <p:nvPr/>
        </p:nvSpPr>
        <p:spPr>
          <a:xfrm>
            <a:off x="9143706" y="4866235"/>
            <a:ext cx="884627" cy="553998"/>
          </a:xfrm>
          <a:prstGeom prst="rect">
            <a:avLst/>
          </a:prstGeom>
          <a:noFill/>
        </p:spPr>
        <p:txBody>
          <a:bodyPr wrap="square" rtlCol="0">
            <a:spAutoFit/>
          </a:bodyPr>
          <a:lstStyle/>
          <a:p>
            <a:r>
              <a:rPr lang="en-GB" sz="3000" dirty="0">
                <a:solidFill>
                  <a:schemeClr val="accent5">
                    <a:lumMod val="50000"/>
                  </a:schemeClr>
                </a:solidFill>
                <a:latin typeface="Century Gothic" panose="020B0502020202020204" pitchFamily="34" charset="0"/>
              </a:rPr>
              <a:t>the</a:t>
            </a:r>
          </a:p>
        </p:txBody>
      </p:sp>
      <p:sp>
        <p:nvSpPr>
          <p:cNvPr id="96" name="TextBox 95">
            <a:extLst>
              <a:ext uri="{FF2B5EF4-FFF2-40B4-BE49-F238E27FC236}">
                <a16:creationId xmlns:a16="http://schemas.microsoft.com/office/drawing/2014/main" id="{A74D54D6-5931-4DCE-B784-48B8B051AF0E}"/>
              </a:ext>
            </a:extLst>
          </p:cNvPr>
          <p:cNvSpPr txBox="1"/>
          <p:nvPr/>
        </p:nvSpPr>
        <p:spPr>
          <a:xfrm>
            <a:off x="174713" y="1143753"/>
            <a:ext cx="12017287"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To say ‘the’ before a singular noun, use _____ or _____.</a:t>
            </a:r>
            <a:endParaRPr lang="en-GB" sz="2800" i="1" dirty="0">
              <a:solidFill>
                <a:srgbClr val="002060"/>
              </a:solidFill>
              <a:latin typeface="Century Gothic" panose="020B0502020202020204" pitchFamily="34" charset="0"/>
            </a:endParaRPr>
          </a:p>
        </p:txBody>
      </p:sp>
      <p:sp>
        <p:nvSpPr>
          <p:cNvPr id="97" name="TextBox 96">
            <a:extLst>
              <a:ext uri="{FF2B5EF4-FFF2-40B4-BE49-F238E27FC236}">
                <a16:creationId xmlns:a16="http://schemas.microsoft.com/office/drawing/2014/main" id="{E3033D7F-5EC8-492E-9E21-09EEBB145A81}"/>
              </a:ext>
            </a:extLst>
          </p:cNvPr>
          <p:cNvSpPr txBox="1"/>
          <p:nvPr/>
        </p:nvSpPr>
        <p:spPr>
          <a:xfrm>
            <a:off x="174713" y="1660107"/>
            <a:ext cx="12017287"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To say ‘the’ before a plural noun (more than one), use ‘</a:t>
            </a:r>
            <a:r>
              <a:rPr lang="en-GB" sz="2800" dirty="0" err="1">
                <a:solidFill>
                  <a:srgbClr val="002060"/>
                </a:solidFill>
                <a:latin typeface="Century Gothic" panose="020B0502020202020204" pitchFamily="34" charset="0"/>
              </a:rPr>
              <a:t>los</a:t>
            </a:r>
            <a:r>
              <a:rPr lang="en-GB" sz="2800" dirty="0">
                <a:solidFill>
                  <a:srgbClr val="002060"/>
                </a:solidFill>
                <a:latin typeface="Century Gothic" panose="020B0502020202020204" pitchFamily="34" charset="0"/>
              </a:rPr>
              <a:t>’ or ‘las’.</a:t>
            </a:r>
            <a:endParaRPr lang="en-GB" sz="2800" i="1" dirty="0">
              <a:solidFill>
                <a:srgbClr val="002060"/>
              </a:solidFill>
              <a:latin typeface="Century Gothic" panose="020B0502020202020204" pitchFamily="34" charset="0"/>
            </a:endParaRPr>
          </a:p>
        </p:txBody>
      </p:sp>
      <p:sp>
        <p:nvSpPr>
          <p:cNvPr id="98" name="TextBox 97">
            <a:extLst>
              <a:ext uri="{FF2B5EF4-FFF2-40B4-BE49-F238E27FC236}">
                <a16:creationId xmlns:a16="http://schemas.microsoft.com/office/drawing/2014/main" id="{5539AE35-0E91-4AD6-B041-0214E0A91A4C}"/>
              </a:ext>
            </a:extLst>
          </p:cNvPr>
          <p:cNvSpPr txBox="1"/>
          <p:nvPr/>
        </p:nvSpPr>
        <p:spPr>
          <a:xfrm>
            <a:off x="693445" y="3207331"/>
            <a:ext cx="714426" cy="553998"/>
          </a:xfrm>
          <a:prstGeom prst="rect">
            <a:avLst/>
          </a:prstGeom>
          <a:noFill/>
        </p:spPr>
        <p:txBody>
          <a:bodyPr wrap="square" rtlCol="0">
            <a:spAutoFit/>
          </a:bodyPr>
          <a:lstStyle/>
          <a:p>
            <a:r>
              <a:rPr lang="en-GB" sz="3000" b="1" dirty="0">
                <a:solidFill>
                  <a:schemeClr val="accent5">
                    <a:lumMod val="50000"/>
                  </a:schemeClr>
                </a:solidFill>
                <a:latin typeface="Century Gothic" panose="020B0502020202020204" pitchFamily="34" charset="0"/>
              </a:rPr>
              <a:t>los</a:t>
            </a:r>
          </a:p>
        </p:txBody>
      </p:sp>
      <p:sp>
        <p:nvSpPr>
          <p:cNvPr id="99" name="TextBox 98">
            <a:extLst>
              <a:ext uri="{FF2B5EF4-FFF2-40B4-BE49-F238E27FC236}">
                <a16:creationId xmlns:a16="http://schemas.microsoft.com/office/drawing/2014/main" id="{86811EFE-05A6-4057-A3EF-A17ECE8C86AF}"/>
              </a:ext>
            </a:extLst>
          </p:cNvPr>
          <p:cNvSpPr txBox="1"/>
          <p:nvPr/>
        </p:nvSpPr>
        <p:spPr>
          <a:xfrm>
            <a:off x="690518" y="4788723"/>
            <a:ext cx="742491" cy="553998"/>
          </a:xfrm>
          <a:prstGeom prst="rect">
            <a:avLst/>
          </a:prstGeom>
          <a:noFill/>
        </p:spPr>
        <p:txBody>
          <a:bodyPr wrap="square" rtlCol="0">
            <a:spAutoFit/>
          </a:bodyPr>
          <a:lstStyle/>
          <a:p>
            <a:r>
              <a:rPr lang="en-GB" sz="3000" b="1" dirty="0">
                <a:solidFill>
                  <a:schemeClr val="accent5">
                    <a:lumMod val="50000"/>
                  </a:schemeClr>
                </a:solidFill>
                <a:latin typeface="Century Gothic" panose="020B0502020202020204" pitchFamily="34" charset="0"/>
              </a:rPr>
              <a:t>los</a:t>
            </a:r>
          </a:p>
        </p:txBody>
      </p:sp>
      <p:sp>
        <p:nvSpPr>
          <p:cNvPr id="100" name="TextBox 99">
            <a:extLst>
              <a:ext uri="{FF2B5EF4-FFF2-40B4-BE49-F238E27FC236}">
                <a16:creationId xmlns:a16="http://schemas.microsoft.com/office/drawing/2014/main" id="{733139E0-D86E-4652-856B-B17CA074FBFF}"/>
              </a:ext>
            </a:extLst>
          </p:cNvPr>
          <p:cNvSpPr txBox="1"/>
          <p:nvPr/>
        </p:nvSpPr>
        <p:spPr>
          <a:xfrm>
            <a:off x="693445" y="3993692"/>
            <a:ext cx="696967" cy="553998"/>
          </a:xfrm>
          <a:prstGeom prst="rect">
            <a:avLst/>
          </a:prstGeom>
          <a:noFill/>
        </p:spPr>
        <p:txBody>
          <a:bodyPr wrap="square" rtlCol="0">
            <a:spAutoFit/>
          </a:bodyPr>
          <a:lstStyle/>
          <a:p>
            <a:r>
              <a:rPr lang="en-GB" sz="3000" b="1" dirty="0">
                <a:solidFill>
                  <a:schemeClr val="accent5">
                    <a:lumMod val="50000"/>
                  </a:schemeClr>
                </a:solidFill>
                <a:latin typeface="Century Gothic" panose="020B0502020202020204" pitchFamily="34" charset="0"/>
              </a:rPr>
              <a:t>los</a:t>
            </a:r>
          </a:p>
        </p:txBody>
      </p:sp>
      <p:sp>
        <p:nvSpPr>
          <p:cNvPr id="101" name="TextBox 100">
            <a:extLst>
              <a:ext uri="{FF2B5EF4-FFF2-40B4-BE49-F238E27FC236}">
                <a16:creationId xmlns:a16="http://schemas.microsoft.com/office/drawing/2014/main" id="{69E4957B-A93C-42A6-ABC4-A12B191C4483}"/>
              </a:ext>
            </a:extLst>
          </p:cNvPr>
          <p:cNvSpPr txBox="1"/>
          <p:nvPr/>
        </p:nvSpPr>
        <p:spPr>
          <a:xfrm>
            <a:off x="6517085" y="3248745"/>
            <a:ext cx="753427" cy="553998"/>
          </a:xfrm>
          <a:prstGeom prst="rect">
            <a:avLst/>
          </a:prstGeom>
          <a:noFill/>
        </p:spPr>
        <p:txBody>
          <a:bodyPr wrap="square" rtlCol="0">
            <a:spAutoFit/>
          </a:bodyPr>
          <a:lstStyle/>
          <a:p>
            <a:r>
              <a:rPr lang="en-GB" sz="3000" b="1" dirty="0">
                <a:solidFill>
                  <a:schemeClr val="accent5">
                    <a:lumMod val="50000"/>
                  </a:schemeClr>
                </a:solidFill>
                <a:latin typeface="Century Gothic" panose="020B0502020202020204" pitchFamily="34" charset="0"/>
              </a:rPr>
              <a:t>las</a:t>
            </a:r>
          </a:p>
        </p:txBody>
      </p:sp>
      <p:sp>
        <p:nvSpPr>
          <p:cNvPr id="102" name="TextBox 101">
            <a:extLst>
              <a:ext uri="{FF2B5EF4-FFF2-40B4-BE49-F238E27FC236}">
                <a16:creationId xmlns:a16="http://schemas.microsoft.com/office/drawing/2014/main" id="{9F095094-7717-4ECA-9F5F-F959398117F5}"/>
              </a:ext>
            </a:extLst>
          </p:cNvPr>
          <p:cNvSpPr txBox="1"/>
          <p:nvPr/>
        </p:nvSpPr>
        <p:spPr>
          <a:xfrm>
            <a:off x="6514158" y="4830137"/>
            <a:ext cx="756354" cy="553998"/>
          </a:xfrm>
          <a:prstGeom prst="rect">
            <a:avLst/>
          </a:prstGeom>
          <a:noFill/>
        </p:spPr>
        <p:txBody>
          <a:bodyPr wrap="square" rtlCol="0">
            <a:spAutoFit/>
          </a:bodyPr>
          <a:lstStyle/>
          <a:p>
            <a:r>
              <a:rPr lang="en-GB" sz="3000" b="1" dirty="0">
                <a:solidFill>
                  <a:schemeClr val="accent5">
                    <a:lumMod val="50000"/>
                  </a:schemeClr>
                </a:solidFill>
                <a:latin typeface="Century Gothic" panose="020B0502020202020204" pitchFamily="34" charset="0"/>
              </a:rPr>
              <a:t>las</a:t>
            </a:r>
          </a:p>
        </p:txBody>
      </p:sp>
      <p:sp>
        <p:nvSpPr>
          <p:cNvPr id="103" name="TextBox 102">
            <a:extLst>
              <a:ext uri="{FF2B5EF4-FFF2-40B4-BE49-F238E27FC236}">
                <a16:creationId xmlns:a16="http://schemas.microsoft.com/office/drawing/2014/main" id="{0C5D9CFD-BE2C-4B8D-9A27-3F84B381E0F5}"/>
              </a:ext>
            </a:extLst>
          </p:cNvPr>
          <p:cNvSpPr txBox="1"/>
          <p:nvPr/>
        </p:nvSpPr>
        <p:spPr>
          <a:xfrm>
            <a:off x="6517085" y="4035106"/>
            <a:ext cx="813533" cy="553998"/>
          </a:xfrm>
          <a:prstGeom prst="rect">
            <a:avLst/>
          </a:prstGeom>
          <a:noFill/>
        </p:spPr>
        <p:txBody>
          <a:bodyPr wrap="square" rtlCol="0">
            <a:spAutoFit/>
          </a:bodyPr>
          <a:lstStyle/>
          <a:p>
            <a:r>
              <a:rPr lang="en-GB" sz="3000" b="1" dirty="0">
                <a:solidFill>
                  <a:schemeClr val="accent5">
                    <a:lumMod val="50000"/>
                  </a:schemeClr>
                </a:solidFill>
                <a:latin typeface="Century Gothic" panose="020B0502020202020204" pitchFamily="34" charset="0"/>
              </a:rPr>
              <a:t>las</a:t>
            </a:r>
          </a:p>
        </p:txBody>
      </p:sp>
      <p:sp>
        <p:nvSpPr>
          <p:cNvPr id="104" name="TextBox 103">
            <a:extLst>
              <a:ext uri="{FF2B5EF4-FFF2-40B4-BE49-F238E27FC236}">
                <a16:creationId xmlns:a16="http://schemas.microsoft.com/office/drawing/2014/main" id="{417E7F58-5BD0-4540-B6E6-952B791BCB8F}"/>
              </a:ext>
            </a:extLst>
          </p:cNvPr>
          <p:cNvSpPr txBox="1"/>
          <p:nvPr/>
        </p:nvSpPr>
        <p:spPr>
          <a:xfrm>
            <a:off x="7312915" y="1105225"/>
            <a:ext cx="599705" cy="523220"/>
          </a:xfrm>
          <a:prstGeom prst="rect">
            <a:avLst/>
          </a:prstGeom>
          <a:noFill/>
        </p:spPr>
        <p:txBody>
          <a:bodyPr wrap="square" rtlCol="0">
            <a:spAutoFit/>
          </a:bodyPr>
          <a:lstStyle/>
          <a:p>
            <a:r>
              <a:rPr lang="en-GB" sz="2800" dirty="0">
                <a:solidFill>
                  <a:schemeClr val="accent2"/>
                </a:solidFill>
                <a:latin typeface="Century Gothic" panose="020B0502020202020204" pitchFamily="34" charset="0"/>
              </a:rPr>
              <a:t>el</a:t>
            </a:r>
          </a:p>
        </p:txBody>
      </p:sp>
      <p:sp>
        <p:nvSpPr>
          <p:cNvPr id="105" name="TextBox 104">
            <a:extLst>
              <a:ext uri="{FF2B5EF4-FFF2-40B4-BE49-F238E27FC236}">
                <a16:creationId xmlns:a16="http://schemas.microsoft.com/office/drawing/2014/main" id="{98AFC9ED-C9CC-401F-B7B8-EF0D2628CFDB}"/>
              </a:ext>
            </a:extLst>
          </p:cNvPr>
          <p:cNvSpPr txBox="1"/>
          <p:nvPr/>
        </p:nvSpPr>
        <p:spPr>
          <a:xfrm>
            <a:off x="8781261" y="1132990"/>
            <a:ext cx="599705" cy="523220"/>
          </a:xfrm>
          <a:prstGeom prst="rect">
            <a:avLst/>
          </a:prstGeom>
          <a:noFill/>
        </p:spPr>
        <p:txBody>
          <a:bodyPr wrap="square" rtlCol="0">
            <a:spAutoFit/>
          </a:bodyPr>
          <a:lstStyle/>
          <a:p>
            <a:r>
              <a:rPr lang="en-GB" sz="2800" dirty="0">
                <a:solidFill>
                  <a:schemeClr val="accent2"/>
                </a:solidFill>
                <a:latin typeface="Century Gothic" panose="020B0502020202020204" pitchFamily="34" charset="0"/>
              </a:rPr>
              <a:t>la</a:t>
            </a:r>
          </a:p>
        </p:txBody>
      </p:sp>
      <p:sp>
        <p:nvSpPr>
          <p:cNvPr id="106" name="Title 1">
            <a:extLst>
              <a:ext uri="{FF2B5EF4-FFF2-40B4-BE49-F238E27FC236}">
                <a16:creationId xmlns:a16="http://schemas.microsoft.com/office/drawing/2014/main" id="{F7C76704-0385-4D57-B38A-419F31EF2D8F}"/>
              </a:ext>
            </a:extLst>
          </p:cNvPr>
          <p:cNvSpPr>
            <a:spLocks noGrp="1"/>
          </p:cNvSpPr>
          <p:nvPr>
            <p:ph type="title"/>
          </p:nvPr>
        </p:nvSpPr>
        <p:spPr>
          <a:xfrm>
            <a:off x="0" y="47554"/>
            <a:ext cx="12191999" cy="1325563"/>
          </a:xfrm>
        </p:spPr>
        <p:txBody>
          <a:bodyPr>
            <a:normAutofit/>
          </a:bodyPr>
          <a:lstStyle/>
          <a:p>
            <a:r>
              <a:rPr lang="en-GB" sz="3200" b="1" dirty="0">
                <a:solidFill>
                  <a:schemeClr val="bg1"/>
                </a:solidFill>
                <a:latin typeface="Century Gothic" panose="020B0502020202020204" pitchFamily="34" charset="0"/>
              </a:rPr>
              <a:t>Plural definite article</a:t>
            </a:r>
          </a:p>
        </p:txBody>
      </p:sp>
    </p:spTree>
    <p:extLst>
      <p:ext uri="{BB962C8B-B14F-4D97-AF65-F5344CB8AC3E}">
        <p14:creationId xmlns:p14="http://schemas.microsoft.com/office/powerpoint/2010/main" val="1985861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45" presetClass="entr" presetSubtype="0" fill="hold" grpId="0" nodeType="clickEffect">
                                  <p:stCondLst>
                                    <p:cond delay="0"/>
                                  </p:stCondLst>
                                  <p:childTnLst>
                                    <p:set>
                                      <p:cBhvr>
                                        <p:cTn id="46" dur="1" fill="hold">
                                          <p:stCondLst>
                                            <p:cond delay="0"/>
                                          </p:stCondLst>
                                        </p:cTn>
                                        <p:tgtEl>
                                          <p:spTgt spid="84"/>
                                        </p:tgtEl>
                                        <p:attrNameLst>
                                          <p:attrName>style.visibility</p:attrName>
                                        </p:attrNameLst>
                                      </p:cBhvr>
                                      <p:to>
                                        <p:strVal val="visible"/>
                                      </p:to>
                                    </p:set>
                                    <p:animEffect transition="in" filter="fade">
                                      <p:cBhvr>
                                        <p:cTn id="47" dur="2000"/>
                                        <p:tgtEl>
                                          <p:spTgt spid="84"/>
                                        </p:tgtEl>
                                      </p:cBhvr>
                                    </p:animEffect>
                                    <p:anim calcmode="lin" valueType="num">
                                      <p:cBhvr>
                                        <p:cTn id="48" dur="2000" fill="hold"/>
                                        <p:tgtEl>
                                          <p:spTgt spid="84"/>
                                        </p:tgtEl>
                                        <p:attrNameLst>
                                          <p:attrName>ppt_w</p:attrName>
                                        </p:attrNameLst>
                                      </p:cBhvr>
                                      <p:tavLst>
                                        <p:tav tm="0" fmla="#ppt_w*sin(2.5*pi*$)">
                                          <p:val>
                                            <p:fltVal val="0"/>
                                          </p:val>
                                        </p:tav>
                                        <p:tav tm="100000">
                                          <p:val>
                                            <p:fltVal val="1"/>
                                          </p:val>
                                        </p:tav>
                                      </p:tavLst>
                                    </p:anim>
                                    <p:anim calcmode="lin" valueType="num">
                                      <p:cBhvr>
                                        <p:cTn id="49" dur="2000" fill="hold"/>
                                        <p:tgtEl>
                                          <p:spTgt spid="84"/>
                                        </p:tgtEl>
                                        <p:attrNameLst>
                                          <p:attrName>ppt_h</p:attrName>
                                        </p:attrNameLst>
                                      </p:cBhvr>
                                      <p:tavLst>
                                        <p:tav tm="0">
                                          <p:val>
                                            <p:strVal val="#ppt_h"/>
                                          </p:val>
                                        </p:tav>
                                        <p:tav tm="100000">
                                          <p:val>
                                            <p:strVal val="#ppt_h"/>
                                          </p:val>
                                        </p:tav>
                                      </p:tavLst>
                                    </p:anim>
                                  </p:childTnLst>
                                </p:cTn>
                              </p:par>
                              <p:par>
                                <p:cTn id="50" presetID="45" presetClass="entr" presetSubtype="0" fill="hold" grpId="0" nodeType="withEffect">
                                  <p:stCondLst>
                                    <p:cond delay="0"/>
                                  </p:stCondLst>
                                  <p:childTnLst>
                                    <p:set>
                                      <p:cBhvr>
                                        <p:cTn id="51" dur="1" fill="hold">
                                          <p:stCondLst>
                                            <p:cond delay="0"/>
                                          </p:stCondLst>
                                        </p:cTn>
                                        <p:tgtEl>
                                          <p:spTgt spid="85"/>
                                        </p:tgtEl>
                                        <p:attrNameLst>
                                          <p:attrName>style.visibility</p:attrName>
                                        </p:attrNameLst>
                                      </p:cBhvr>
                                      <p:to>
                                        <p:strVal val="visible"/>
                                      </p:to>
                                    </p:set>
                                    <p:animEffect transition="in" filter="fade">
                                      <p:cBhvr>
                                        <p:cTn id="52" dur="2000"/>
                                        <p:tgtEl>
                                          <p:spTgt spid="85"/>
                                        </p:tgtEl>
                                      </p:cBhvr>
                                    </p:animEffect>
                                    <p:anim calcmode="lin" valueType="num">
                                      <p:cBhvr>
                                        <p:cTn id="53" dur="2000" fill="hold"/>
                                        <p:tgtEl>
                                          <p:spTgt spid="85"/>
                                        </p:tgtEl>
                                        <p:attrNameLst>
                                          <p:attrName>ppt_w</p:attrName>
                                        </p:attrNameLst>
                                      </p:cBhvr>
                                      <p:tavLst>
                                        <p:tav tm="0" fmla="#ppt_w*sin(2.5*pi*$)">
                                          <p:val>
                                            <p:fltVal val="0"/>
                                          </p:val>
                                        </p:tav>
                                        <p:tav tm="100000">
                                          <p:val>
                                            <p:fltVal val="1"/>
                                          </p:val>
                                        </p:tav>
                                      </p:tavLst>
                                    </p:anim>
                                    <p:anim calcmode="lin" valueType="num">
                                      <p:cBhvr>
                                        <p:cTn id="54" dur="2000" fill="hold"/>
                                        <p:tgtEl>
                                          <p:spTgt spid="85"/>
                                        </p:tgtEl>
                                        <p:attrNameLst>
                                          <p:attrName>ppt_h</p:attrName>
                                        </p:attrNameLst>
                                      </p:cBhvr>
                                      <p:tavLst>
                                        <p:tav tm="0">
                                          <p:val>
                                            <p:strVal val="#ppt_h"/>
                                          </p:val>
                                        </p:tav>
                                        <p:tav tm="100000">
                                          <p:val>
                                            <p:strVal val="#ppt_h"/>
                                          </p:val>
                                        </p:tav>
                                      </p:tavLst>
                                    </p:anim>
                                  </p:childTnLst>
                                </p:cTn>
                              </p:par>
                              <p:par>
                                <p:cTn id="55" presetID="45" presetClass="entr" presetSubtype="0" fill="hold" grpId="0" nodeType="withEffect">
                                  <p:stCondLst>
                                    <p:cond delay="0"/>
                                  </p:stCondLst>
                                  <p:childTnLst>
                                    <p:set>
                                      <p:cBhvr>
                                        <p:cTn id="56" dur="1" fill="hold">
                                          <p:stCondLst>
                                            <p:cond delay="0"/>
                                          </p:stCondLst>
                                        </p:cTn>
                                        <p:tgtEl>
                                          <p:spTgt spid="86"/>
                                        </p:tgtEl>
                                        <p:attrNameLst>
                                          <p:attrName>style.visibility</p:attrName>
                                        </p:attrNameLst>
                                      </p:cBhvr>
                                      <p:to>
                                        <p:strVal val="visible"/>
                                      </p:to>
                                    </p:set>
                                    <p:animEffect transition="in" filter="fade">
                                      <p:cBhvr>
                                        <p:cTn id="57" dur="2000"/>
                                        <p:tgtEl>
                                          <p:spTgt spid="86"/>
                                        </p:tgtEl>
                                      </p:cBhvr>
                                    </p:animEffect>
                                    <p:anim calcmode="lin" valueType="num">
                                      <p:cBhvr>
                                        <p:cTn id="58" dur="2000" fill="hold"/>
                                        <p:tgtEl>
                                          <p:spTgt spid="86"/>
                                        </p:tgtEl>
                                        <p:attrNameLst>
                                          <p:attrName>ppt_w</p:attrName>
                                        </p:attrNameLst>
                                      </p:cBhvr>
                                      <p:tavLst>
                                        <p:tav tm="0" fmla="#ppt_w*sin(2.5*pi*$)">
                                          <p:val>
                                            <p:fltVal val="0"/>
                                          </p:val>
                                        </p:tav>
                                        <p:tav tm="100000">
                                          <p:val>
                                            <p:fltVal val="1"/>
                                          </p:val>
                                        </p:tav>
                                      </p:tavLst>
                                    </p:anim>
                                    <p:anim calcmode="lin" valueType="num">
                                      <p:cBhvr>
                                        <p:cTn id="59" dur="2000" fill="hold"/>
                                        <p:tgtEl>
                                          <p:spTgt spid="86"/>
                                        </p:tgtEl>
                                        <p:attrNameLst>
                                          <p:attrName>ppt_h</p:attrName>
                                        </p:attrNameLst>
                                      </p:cBhvr>
                                      <p:tavLst>
                                        <p:tav tm="0">
                                          <p:val>
                                            <p:strVal val="#ppt_h"/>
                                          </p:val>
                                        </p:tav>
                                        <p:tav tm="100000">
                                          <p:val>
                                            <p:strVal val="#ppt_h"/>
                                          </p:val>
                                        </p:tav>
                                      </p:tavLst>
                                    </p:anim>
                                  </p:childTnLst>
                                </p:cTn>
                              </p:par>
                              <p:par>
                                <p:cTn id="60" presetID="45" presetClass="entr" presetSubtype="0" fill="hold" grpId="0" nodeType="withEffect">
                                  <p:stCondLst>
                                    <p:cond delay="0"/>
                                  </p:stCondLst>
                                  <p:childTnLst>
                                    <p:set>
                                      <p:cBhvr>
                                        <p:cTn id="61" dur="1" fill="hold">
                                          <p:stCondLst>
                                            <p:cond delay="0"/>
                                          </p:stCondLst>
                                        </p:cTn>
                                        <p:tgtEl>
                                          <p:spTgt spid="87"/>
                                        </p:tgtEl>
                                        <p:attrNameLst>
                                          <p:attrName>style.visibility</p:attrName>
                                        </p:attrNameLst>
                                      </p:cBhvr>
                                      <p:to>
                                        <p:strVal val="visible"/>
                                      </p:to>
                                    </p:set>
                                    <p:animEffect transition="in" filter="fade">
                                      <p:cBhvr>
                                        <p:cTn id="62" dur="2000"/>
                                        <p:tgtEl>
                                          <p:spTgt spid="87"/>
                                        </p:tgtEl>
                                      </p:cBhvr>
                                    </p:animEffect>
                                    <p:anim calcmode="lin" valueType="num">
                                      <p:cBhvr>
                                        <p:cTn id="63" dur="2000" fill="hold"/>
                                        <p:tgtEl>
                                          <p:spTgt spid="87"/>
                                        </p:tgtEl>
                                        <p:attrNameLst>
                                          <p:attrName>ppt_w</p:attrName>
                                        </p:attrNameLst>
                                      </p:cBhvr>
                                      <p:tavLst>
                                        <p:tav tm="0" fmla="#ppt_w*sin(2.5*pi*$)">
                                          <p:val>
                                            <p:fltVal val="0"/>
                                          </p:val>
                                        </p:tav>
                                        <p:tav tm="100000">
                                          <p:val>
                                            <p:fltVal val="1"/>
                                          </p:val>
                                        </p:tav>
                                      </p:tavLst>
                                    </p:anim>
                                    <p:anim calcmode="lin" valueType="num">
                                      <p:cBhvr>
                                        <p:cTn id="64" dur="2000" fill="hold"/>
                                        <p:tgtEl>
                                          <p:spTgt spid="87"/>
                                        </p:tgtEl>
                                        <p:attrNameLst>
                                          <p:attrName>ppt_h</p:attrName>
                                        </p:attrNameLst>
                                      </p:cBhvr>
                                      <p:tavLst>
                                        <p:tav tm="0">
                                          <p:val>
                                            <p:strVal val="#ppt_h"/>
                                          </p:val>
                                        </p:tav>
                                        <p:tav tm="100000">
                                          <p:val>
                                            <p:strVal val="#ppt_h"/>
                                          </p:val>
                                        </p:tav>
                                      </p:tavLst>
                                    </p:anim>
                                  </p:childTnLst>
                                </p:cTn>
                              </p:par>
                              <p:par>
                                <p:cTn id="65" presetID="45" presetClass="entr" presetSubtype="0" fill="hold" grpId="0" nodeType="withEffect">
                                  <p:stCondLst>
                                    <p:cond delay="0"/>
                                  </p:stCondLst>
                                  <p:childTnLst>
                                    <p:set>
                                      <p:cBhvr>
                                        <p:cTn id="66" dur="1" fill="hold">
                                          <p:stCondLst>
                                            <p:cond delay="0"/>
                                          </p:stCondLst>
                                        </p:cTn>
                                        <p:tgtEl>
                                          <p:spTgt spid="88"/>
                                        </p:tgtEl>
                                        <p:attrNameLst>
                                          <p:attrName>style.visibility</p:attrName>
                                        </p:attrNameLst>
                                      </p:cBhvr>
                                      <p:to>
                                        <p:strVal val="visible"/>
                                      </p:to>
                                    </p:set>
                                    <p:animEffect transition="in" filter="fade">
                                      <p:cBhvr>
                                        <p:cTn id="67" dur="2000"/>
                                        <p:tgtEl>
                                          <p:spTgt spid="88"/>
                                        </p:tgtEl>
                                      </p:cBhvr>
                                    </p:animEffect>
                                    <p:anim calcmode="lin" valueType="num">
                                      <p:cBhvr>
                                        <p:cTn id="68" dur="2000" fill="hold"/>
                                        <p:tgtEl>
                                          <p:spTgt spid="88"/>
                                        </p:tgtEl>
                                        <p:attrNameLst>
                                          <p:attrName>ppt_w</p:attrName>
                                        </p:attrNameLst>
                                      </p:cBhvr>
                                      <p:tavLst>
                                        <p:tav tm="0" fmla="#ppt_w*sin(2.5*pi*$)">
                                          <p:val>
                                            <p:fltVal val="0"/>
                                          </p:val>
                                        </p:tav>
                                        <p:tav tm="100000">
                                          <p:val>
                                            <p:fltVal val="1"/>
                                          </p:val>
                                        </p:tav>
                                      </p:tavLst>
                                    </p:anim>
                                    <p:anim calcmode="lin" valueType="num">
                                      <p:cBhvr>
                                        <p:cTn id="69" dur="2000" fill="hold"/>
                                        <p:tgtEl>
                                          <p:spTgt spid="88"/>
                                        </p:tgtEl>
                                        <p:attrNameLst>
                                          <p:attrName>ppt_h</p:attrName>
                                        </p:attrNameLst>
                                      </p:cBhvr>
                                      <p:tavLst>
                                        <p:tav tm="0">
                                          <p:val>
                                            <p:strVal val="#ppt_h"/>
                                          </p:val>
                                        </p:tav>
                                        <p:tav tm="100000">
                                          <p:val>
                                            <p:strVal val="#ppt_h"/>
                                          </p:val>
                                        </p:tav>
                                      </p:tavLst>
                                    </p:anim>
                                  </p:childTnLst>
                                </p:cTn>
                              </p:par>
                              <p:par>
                                <p:cTn id="70" presetID="45" presetClass="entr" presetSubtype="0" fill="hold" grpId="0" nodeType="withEffect">
                                  <p:stCondLst>
                                    <p:cond delay="0"/>
                                  </p:stCondLst>
                                  <p:childTnLst>
                                    <p:set>
                                      <p:cBhvr>
                                        <p:cTn id="71" dur="1" fill="hold">
                                          <p:stCondLst>
                                            <p:cond delay="0"/>
                                          </p:stCondLst>
                                        </p:cTn>
                                        <p:tgtEl>
                                          <p:spTgt spid="89"/>
                                        </p:tgtEl>
                                        <p:attrNameLst>
                                          <p:attrName>style.visibility</p:attrName>
                                        </p:attrNameLst>
                                      </p:cBhvr>
                                      <p:to>
                                        <p:strVal val="visible"/>
                                      </p:to>
                                    </p:set>
                                    <p:animEffect transition="in" filter="fade">
                                      <p:cBhvr>
                                        <p:cTn id="72" dur="2000"/>
                                        <p:tgtEl>
                                          <p:spTgt spid="89"/>
                                        </p:tgtEl>
                                      </p:cBhvr>
                                    </p:animEffect>
                                    <p:anim calcmode="lin" valueType="num">
                                      <p:cBhvr>
                                        <p:cTn id="73" dur="2000" fill="hold"/>
                                        <p:tgtEl>
                                          <p:spTgt spid="89"/>
                                        </p:tgtEl>
                                        <p:attrNameLst>
                                          <p:attrName>ppt_w</p:attrName>
                                        </p:attrNameLst>
                                      </p:cBhvr>
                                      <p:tavLst>
                                        <p:tav tm="0" fmla="#ppt_w*sin(2.5*pi*$)">
                                          <p:val>
                                            <p:fltVal val="0"/>
                                          </p:val>
                                        </p:tav>
                                        <p:tav tm="100000">
                                          <p:val>
                                            <p:fltVal val="1"/>
                                          </p:val>
                                        </p:tav>
                                      </p:tavLst>
                                    </p:anim>
                                    <p:anim calcmode="lin" valueType="num">
                                      <p:cBhvr>
                                        <p:cTn id="74" dur="2000" fill="hold"/>
                                        <p:tgtEl>
                                          <p:spTgt spid="89"/>
                                        </p:tgtEl>
                                        <p:attrNameLst>
                                          <p:attrName>ppt_h</p:attrName>
                                        </p:attrNameLst>
                                      </p:cBhvr>
                                      <p:tavLst>
                                        <p:tav tm="0">
                                          <p:val>
                                            <p:strVal val="#ppt_h"/>
                                          </p:val>
                                        </p:tav>
                                        <p:tav tm="100000">
                                          <p:val>
                                            <p:strVal val="#ppt_h"/>
                                          </p:val>
                                        </p:tav>
                                      </p:tavLst>
                                    </p:anim>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67"/>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68"/>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63"/>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69"/>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45" presetClass="entr" presetSubtype="0" fill="hold" grpId="0" nodeType="clickEffect">
                                  <p:stCondLst>
                                    <p:cond delay="0"/>
                                  </p:stCondLst>
                                  <p:childTnLst>
                                    <p:set>
                                      <p:cBhvr>
                                        <p:cTn id="106" dur="1" fill="hold">
                                          <p:stCondLst>
                                            <p:cond delay="0"/>
                                          </p:stCondLst>
                                        </p:cTn>
                                        <p:tgtEl>
                                          <p:spTgt spid="90"/>
                                        </p:tgtEl>
                                        <p:attrNameLst>
                                          <p:attrName>style.visibility</p:attrName>
                                        </p:attrNameLst>
                                      </p:cBhvr>
                                      <p:to>
                                        <p:strVal val="visible"/>
                                      </p:to>
                                    </p:set>
                                    <p:animEffect transition="in" filter="fade">
                                      <p:cBhvr>
                                        <p:cTn id="107" dur="2000"/>
                                        <p:tgtEl>
                                          <p:spTgt spid="90"/>
                                        </p:tgtEl>
                                      </p:cBhvr>
                                    </p:animEffect>
                                    <p:anim calcmode="lin" valueType="num">
                                      <p:cBhvr>
                                        <p:cTn id="108" dur="2000" fill="hold"/>
                                        <p:tgtEl>
                                          <p:spTgt spid="90"/>
                                        </p:tgtEl>
                                        <p:attrNameLst>
                                          <p:attrName>ppt_w</p:attrName>
                                        </p:attrNameLst>
                                      </p:cBhvr>
                                      <p:tavLst>
                                        <p:tav tm="0" fmla="#ppt_w*sin(2.5*pi*$)">
                                          <p:val>
                                            <p:fltVal val="0"/>
                                          </p:val>
                                        </p:tav>
                                        <p:tav tm="100000">
                                          <p:val>
                                            <p:fltVal val="1"/>
                                          </p:val>
                                        </p:tav>
                                      </p:tavLst>
                                    </p:anim>
                                    <p:anim calcmode="lin" valueType="num">
                                      <p:cBhvr>
                                        <p:cTn id="109" dur="2000" fill="hold"/>
                                        <p:tgtEl>
                                          <p:spTgt spid="90"/>
                                        </p:tgtEl>
                                        <p:attrNameLst>
                                          <p:attrName>ppt_h</p:attrName>
                                        </p:attrNameLst>
                                      </p:cBhvr>
                                      <p:tavLst>
                                        <p:tav tm="0">
                                          <p:val>
                                            <p:strVal val="#ppt_h"/>
                                          </p:val>
                                        </p:tav>
                                        <p:tav tm="100000">
                                          <p:val>
                                            <p:strVal val="#ppt_h"/>
                                          </p:val>
                                        </p:tav>
                                      </p:tavLst>
                                    </p:anim>
                                  </p:childTnLst>
                                </p:cTn>
                              </p:par>
                              <p:par>
                                <p:cTn id="110" presetID="45" presetClass="entr" presetSubtype="0" fill="hold" grpId="0" nodeType="withEffect">
                                  <p:stCondLst>
                                    <p:cond delay="0"/>
                                  </p:stCondLst>
                                  <p:childTnLst>
                                    <p:set>
                                      <p:cBhvr>
                                        <p:cTn id="111" dur="1" fill="hold">
                                          <p:stCondLst>
                                            <p:cond delay="0"/>
                                          </p:stCondLst>
                                        </p:cTn>
                                        <p:tgtEl>
                                          <p:spTgt spid="91"/>
                                        </p:tgtEl>
                                        <p:attrNameLst>
                                          <p:attrName>style.visibility</p:attrName>
                                        </p:attrNameLst>
                                      </p:cBhvr>
                                      <p:to>
                                        <p:strVal val="visible"/>
                                      </p:to>
                                    </p:set>
                                    <p:animEffect transition="in" filter="fade">
                                      <p:cBhvr>
                                        <p:cTn id="112" dur="2000"/>
                                        <p:tgtEl>
                                          <p:spTgt spid="91"/>
                                        </p:tgtEl>
                                      </p:cBhvr>
                                    </p:animEffect>
                                    <p:anim calcmode="lin" valueType="num">
                                      <p:cBhvr>
                                        <p:cTn id="113" dur="2000" fill="hold"/>
                                        <p:tgtEl>
                                          <p:spTgt spid="91"/>
                                        </p:tgtEl>
                                        <p:attrNameLst>
                                          <p:attrName>ppt_w</p:attrName>
                                        </p:attrNameLst>
                                      </p:cBhvr>
                                      <p:tavLst>
                                        <p:tav tm="0" fmla="#ppt_w*sin(2.5*pi*$)">
                                          <p:val>
                                            <p:fltVal val="0"/>
                                          </p:val>
                                        </p:tav>
                                        <p:tav tm="100000">
                                          <p:val>
                                            <p:fltVal val="1"/>
                                          </p:val>
                                        </p:tav>
                                      </p:tavLst>
                                    </p:anim>
                                    <p:anim calcmode="lin" valueType="num">
                                      <p:cBhvr>
                                        <p:cTn id="114" dur="2000" fill="hold"/>
                                        <p:tgtEl>
                                          <p:spTgt spid="91"/>
                                        </p:tgtEl>
                                        <p:attrNameLst>
                                          <p:attrName>ppt_h</p:attrName>
                                        </p:attrNameLst>
                                      </p:cBhvr>
                                      <p:tavLst>
                                        <p:tav tm="0">
                                          <p:val>
                                            <p:strVal val="#ppt_h"/>
                                          </p:val>
                                        </p:tav>
                                        <p:tav tm="100000">
                                          <p:val>
                                            <p:strVal val="#ppt_h"/>
                                          </p:val>
                                        </p:tav>
                                      </p:tavLst>
                                    </p:anim>
                                  </p:childTnLst>
                                </p:cTn>
                              </p:par>
                              <p:par>
                                <p:cTn id="115" presetID="45" presetClass="entr" presetSubtype="0" fill="hold" grpId="0" nodeType="withEffect">
                                  <p:stCondLst>
                                    <p:cond delay="0"/>
                                  </p:stCondLst>
                                  <p:childTnLst>
                                    <p:set>
                                      <p:cBhvr>
                                        <p:cTn id="116" dur="1" fill="hold">
                                          <p:stCondLst>
                                            <p:cond delay="0"/>
                                          </p:stCondLst>
                                        </p:cTn>
                                        <p:tgtEl>
                                          <p:spTgt spid="92"/>
                                        </p:tgtEl>
                                        <p:attrNameLst>
                                          <p:attrName>style.visibility</p:attrName>
                                        </p:attrNameLst>
                                      </p:cBhvr>
                                      <p:to>
                                        <p:strVal val="visible"/>
                                      </p:to>
                                    </p:set>
                                    <p:animEffect transition="in" filter="fade">
                                      <p:cBhvr>
                                        <p:cTn id="117" dur="2000"/>
                                        <p:tgtEl>
                                          <p:spTgt spid="92"/>
                                        </p:tgtEl>
                                      </p:cBhvr>
                                    </p:animEffect>
                                    <p:anim calcmode="lin" valueType="num">
                                      <p:cBhvr>
                                        <p:cTn id="118" dur="2000" fill="hold"/>
                                        <p:tgtEl>
                                          <p:spTgt spid="92"/>
                                        </p:tgtEl>
                                        <p:attrNameLst>
                                          <p:attrName>ppt_w</p:attrName>
                                        </p:attrNameLst>
                                      </p:cBhvr>
                                      <p:tavLst>
                                        <p:tav tm="0" fmla="#ppt_w*sin(2.5*pi*$)">
                                          <p:val>
                                            <p:fltVal val="0"/>
                                          </p:val>
                                        </p:tav>
                                        <p:tav tm="100000">
                                          <p:val>
                                            <p:fltVal val="1"/>
                                          </p:val>
                                        </p:tav>
                                      </p:tavLst>
                                    </p:anim>
                                    <p:anim calcmode="lin" valueType="num">
                                      <p:cBhvr>
                                        <p:cTn id="119" dur="2000" fill="hold"/>
                                        <p:tgtEl>
                                          <p:spTgt spid="92"/>
                                        </p:tgtEl>
                                        <p:attrNameLst>
                                          <p:attrName>ppt_h</p:attrName>
                                        </p:attrNameLst>
                                      </p:cBhvr>
                                      <p:tavLst>
                                        <p:tav tm="0">
                                          <p:val>
                                            <p:strVal val="#ppt_h"/>
                                          </p:val>
                                        </p:tav>
                                        <p:tav tm="100000">
                                          <p:val>
                                            <p:strVal val="#ppt_h"/>
                                          </p:val>
                                        </p:tav>
                                      </p:tavLst>
                                    </p:anim>
                                  </p:childTnLst>
                                </p:cTn>
                              </p:par>
                              <p:par>
                                <p:cTn id="120" presetID="45" presetClass="entr" presetSubtype="0" fill="hold" grpId="0" nodeType="withEffect">
                                  <p:stCondLst>
                                    <p:cond delay="0"/>
                                  </p:stCondLst>
                                  <p:childTnLst>
                                    <p:set>
                                      <p:cBhvr>
                                        <p:cTn id="121" dur="1" fill="hold">
                                          <p:stCondLst>
                                            <p:cond delay="0"/>
                                          </p:stCondLst>
                                        </p:cTn>
                                        <p:tgtEl>
                                          <p:spTgt spid="93"/>
                                        </p:tgtEl>
                                        <p:attrNameLst>
                                          <p:attrName>style.visibility</p:attrName>
                                        </p:attrNameLst>
                                      </p:cBhvr>
                                      <p:to>
                                        <p:strVal val="visible"/>
                                      </p:to>
                                    </p:set>
                                    <p:animEffect transition="in" filter="fade">
                                      <p:cBhvr>
                                        <p:cTn id="122" dur="2000"/>
                                        <p:tgtEl>
                                          <p:spTgt spid="93"/>
                                        </p:tgtEl>
                                      </p:cBhvr>
                                    </p:animEffect>
                                    <p:anim calcmode="lin" valueType="num">
                                      <p:cBhvr>
                                        <p:cTn id="123" dur="2000" fill="hold"/>
                                        <p:tgtEl>
                                          <p:spTgt spid="93"/>
                                        </p:tgtEl>
                                        <p:attrNameLst>
                                          <p:attrName>ppt_w</p:attrName>
                                        </p:attrNameLst>
                                      </p:cBhvr>
                                      <p:tavLst>
                                        <p:tav tm="0" fmla="#ppt_w*sin(2.5*pi*$)">
                                          <p:val>
                                            <p:fltVal val="0"/>
                                          </p:val>
                                        </p:tav>
                                        <p:tav tm="100000">
                                          <p:val>
                                            <p:fltVal val="1"/>
                                          </p:val>
                                        </p:tav>
                                      </p:tavLst>
                                    </p:anim>
                                    <p:anim calcmode="lin" valueType="num">
                                      <p:cBhvr>
                                        <p:cTn id="124" dur="2000" fill="hold"/>
                                        <p:tgtEl>
                                          <p:spTgt spid="93"/>
                                        </p:tgtEl>
                                        <p:attrNameLst>
                                          <p:attrName>ppt_h</p:attrName>
                                        </p:attrNameLst>
                                      </p:cBhvr>
                                      <p:tavLst>
                                        <p:tav tm="0">
                                          <p:val>
                                            <p:strVal val="#ppt_h"/>
                                          </p:val>
                                        </p:tav>
                                        <p:tav tm="100000">
                                          <p:val>
                                            <p:strVal val="#ppt_h"/>
                                          </p:val>
                                        </p:tav>
                                      </p:tavLst>
                                    </p:anim>
                                  </p:childTnLst>
                                </p:cTn>
                              </p:par>
                              <p:par>
                                <p:cTn id="125" presetID="45" presetClass="entr" presetSubtype="0" fill="hold" grpId="0" nodeType="withEffect">
                                  <p:stCondLst>
                                    <p:cond delay="0"/>
                                  </p:stCondLst>
                                  <p:childTnLst>
                                    <p:set>
                                      <p:cBhvr>
                                        <p:cTn id="126" dur="1" fill="hold">
                                          <p:stCondLst>
                                            <p:cond delay="0"/>
                                          </p:stCondLst>
                                        </p:cTn>
                                        <p:tgtEl>
                                          <p:spTgt spid="94"/>
                                        </p:tgtEl>
                                        <p:attrNameLst>
                                          <p:attrName>style.visibility</p:attrName>
                                        </p:attrNameLst>
                                      </p:cBhvr>
                                      <p:to>
                                        <p:strVal val="visible"/>
                                      </p:to>
                                    </p:set>
                                    <p:animEffect transition="in" filter="fade">
                                      <p:cBhvr>
                                        <p:cTn id="127" dur="2000"/>
                                        <p:tgtEl>
                                          <p:spTgt spid="94"/>
                                        </p:tgtEl>
                                      </p:cBhvr>
                                    </p:animEffect>
                                    <p:anim calcmode="lin" valueType="num">
                                      <p:cBhvr>
                                        <p:cTn id="128" dur="2000" fill="hold"/>
                                        <p:tgtEl>
                                          <p:spTgt spid="94"/>
                                        </p:tgtEl>
                                        <p:attrNameLst>
                                          <p:attrName>ppt_w</p:attrName>
                                        </p:attrNameLst>
                                      </p:cBhvr>
                                      <p:tavLst>
                                        <p:tav tm="0" fmla="#ppt_w*sin(2.5*pi*$)">
                                          <p:val>
                                            <p:fltVal val="0"/>
                                          </p:val>
                                        </p:tav>
                                        <p:tav tm="100000">
                                          <p:val>
                                            <p:fltVal val="1"/>
                                          </p:val>
                                        </p:tav>
                                      </p:tavLst>
                                    </p:anim>
                                    <p:anim calcmode="lin" valueType="num">
                                      <p:cBhvr>
                                        <p:cTn id="129" dur="2000" fill="hold"/>
                                        <p:tgtEl>
                                          <p:spTgt spid="94"/>
                                        </p:tgtEl>
                                        <p:attrNameLst>
                                          <p:attrName>ppt_h</p:attrName>
                                        </p:attrNameLst>
                                      </p:cBhvr>
                                      <p:tavLst>
                                        <p:tav tm="0">
                                          <p:val>
                                            <p:strVal val="#ppt_h"/>
                                          </p:val>
                                        </p:tav>
                                        <p:tav tm="100000">
                                          <p:val>
                                            <p:strVal val="#ppt_h"/>
                                          </p:val>
                                        </p:tav>
                                      </p:tavLst>
                                    </p:anim>
                                  </p:childTnLst>
                                </p:cTn>
                              </p:par>
                              <p:par>
                                <p:cTn id="130" presetID="45" presetClass="entr" presetSubtype="0" fill="hold" grpId="0" nodeType="withEffect">
                                  <p:stCondLst>
                                    <p:cond delay="0"/>
                                  </p:stCondLst>
                                  <p:childTnLst>
                                    <p:set>
                                      <p:cBhvr>
                                        <p:cTn id="131" dur="1" fill="hold">
                                          <p:stCondLst>
                                            <p:cond delay="0"/>
                                          </p:stCondLst>
                                        </p:cTn>
                                        <p:tgtEl>
                                          <p:spTgt spid="95"/>
                                        </p:tgtEl>
                                        <p:attrNameLst>
                                          <p:attrName>style.visibility</p:attrName>
                                        </p:attrNameLst>
                                      </p:cBhvr>
                                      <p:to>
                                        <p:strVal val="visible"/>
                                      </p:to>
                                    </p:set>
                                    <p:animEffect transition="in" filter="fade">
                                      <p:cBhvr>
                                        <p:cTn id="132" dur="2000"/>
                                        <p:tgtEl>
                                          <p:spTgt spid="95"/>
                                        </p:tgtEl>
                                      </p:cBhvr>
                                    </p:animEffect>
                                    <p:anim calcmode="lin" valueType="num">
                                      <p:cBhvr>
                                        <p:cTn id="133" dur="2000" fill="hold"/>
                                        <p:tgtEl>
                                          <p:spTgt spid="95"/>
                                        </p:tgtEl>
                                        <p:attrNameLst>
                                          <p:attrName>ppt_w</p:attrName>
                                        </p:attrNameLst>
                                      </p:cBhvr>
                                      <p:tavLst>
                                        <p:tav tm="0" fmla="#ppt_w*sin(2.5*pi*$)">
                                          <p:val>
                                            <p:fltVal val="0"/>
                                          </p:val>
                                        </p:tav>
                                        <p:tav tm="100000">
                                          <p:val>
                                            <p:fltVal val="1"/>
                                          </p:val>
                                        </p:tav>
                                      </p:tavLst>
                                    </p:anim>
                                    <p:anim calcmode="lin" valueType="num">
                                      <p:cBhvr>
                                        <p:cTn id="134" dur="2000" fill="hold"/>
                                        <p:tgtEl>
                                          <p:spTgt spid="95"/>
                                        </p:tgtEl>
                                        <p:attrNameLst>
                                          <p:attrName>ppt_h</p:attrName>
                                        </p:attrNameLst>
                                      </p:cBhvr>
                                      <p:tavLst>
                                        <p:tav tm="0">
                                          <p:val>
                                            <p:strVal val="#ppt_h"/>
                                          </p:val>
                                        </p:tav>
                                        <p:tav tm="100000">
                                          <p:val>
                                            <p:strVal val="#ppt_h"/>
                                          </p:val>
                                        </p:tav>
                                      </p:tavLst>
                                    </p:anim>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97"/>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xit" presetSubtype="0" fill="hold" grpId="1" nodeType="clickEffect">
                                  <p:stCondLst>
                                    <p:cond delay="0"/>
                                  </p:stCondLst>
                                  <p:childTnLst>
                                    <p:set>
                                      <p:cBhvr>
                                        <p:cTn id="142" dur="1" fill="hold">
                                          <p:stCondLst>
                                            <p:cond delay="0"/>
                                          </p:stCondLst>
                                        </p:cTn>
                                        <p:tgtEl>
                                          <p:spTgt spid="84"/>
                                        </p:tgtEl>
                                        <p:attrNameLst>
                                          <p:attrName>style.visibility</p:attrName>
                                        </p:attrNameLst>
                                      </p:cBhvr>
                                      <p:to>
                                        <p:strVal val="hidden"/>
                                      </p:to>
                                    </p:set>
                                  </p:childTnLst>
                                </p:cTn>
                              </p:par>
                              <p:par>
                                <p:cTn id="143" presetID="1" presetClass="exit" presetSubtype="0" fill="hold" grpId="1" nodeType="withEffect">
                                  <p:stCondLst>
                                    <p:cond delay="0"/>
                                  </p:stCondLst>
                                  <p:childTnLst>
                                    <p:set>
                                      <p:cBhvr>
                                        <p:cTn id="144" dur="1" fill="hold">
                                          <p:stCondLst>
                                            <p:cond delay="0"/>
                                          </p:stCondLst>
                                        </p:cTn>
                                        <p:tgtEl>
                                          <p:spTgt spid="85"/>
                                        </p:tgtEl>
                                        <p:attrNameLst>
                                          <p:attrName>style.visibility</p:attrName>
                                        </p:attrNameLst>
                                      </p:cBhvr>
                                      <p:to>
                                        <p:strVal val="hidden"/>
                                      </p:to>
                                    </p:set>
                                  </p:childTnLst>
                                </p:cTn>
                              </p:par>
                              <p:par>
                                <p:cTn id="145" presetID="1" presetClass="exit" presetSubtype="0" fill="hold" grpId="1" nodeType="withEffect">
                                  <p:stCondLst>
                                    <p:cond delay="0"/>
                                  </p:stCondLst>
                                  <p:childTnLst>
                                    <p:set>
                                      <p:cBhvr>
                                        <p:cTn id="146" dur="1" fill="hold">
                                          <p:stCondLst>
                                            <p:cond delay="0"/>
                                          </p:stCondLst>
                                        </p:cTn>
                                        <p:tgtEl>
                                          <p:spTgt spid="86"/>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45" presetClass="entr" presetSubtype="0" fill="hold" grpId="0" nodeType="clickEffect">
                                  <p:stCondLst>
                                    <p:cond delay="0"/>
                                  </p:stCondLst>
                                  <p:childTnLst>
                                    <p:set>
                                      <p:cBhvr>
                                        <p:cTn id="150" dur="1" fill="hold">
                                          <p:stCondLst>
                                            <p:cond delay="0"/>
                                          </p:stCondLst>
                                        </p:cTn>
                                        <p:tgtEl>
                                          <p:spTgt spid="98"/>
                                        </p:tgtEl>
                                        <p:attrNameLst>
                                          <p:attrName>style.visibility</p:attrName>
                                        </p:attrNameLst>
                                      </p:cBhvr>
                                      <p:to>
                                        <p:strVal val="visible"/>
                                      </p:to>
                                    </p:set>
                                    <p:animEffect transition="in" filter="fade">
                                      <p:cBhvr>
                                        <p:cTn id="151" dur="2000"/>
                                        <p:tgtEl>
                                          <p:spTgt spid="98"/>
                                        </p:tgtEl>
                                      </p:cBhvr>
                                    </p:animEffect>
                                    <p:anim calcmode="lin" valueType="num">
                                      <p:cBhvr>
                                        <p:cTn id="152" dur="2000" fill="hold"/>
                                        <p:tgtEl>
                                          <p:spTgt spid="98"/>
                                        </p:tgtEl>
                                        <p:attrNameLst>
                                          <p:attrName>ppt_w</p:attrName>
                                        </p:attrNameLst>
                                      </p:cBhvr>
                                      <p:tavLst>
                                        <p:tav tm="0" fmla="#ppt_w*sin(2.5*pi*$)">
                                          <p:val>
                                            <p:fltVal val="0"/>
                                          </p:val>
                                        </p:tav>
                                        <p:tav tm="100000">
                                          <p:val>
                                            <p:fltVal val="1"/>
                                          </p:val>
                                        </p:tav>
                                      </p:tavLst>
                                    </p:anim>
                                    <p:anim calcmode="lin" valueType="num">
                                      <p:cBhvr>
                                        <p:cTn id="153" dur="2000" fill="hold"/>
                                        <p:tgtEl>
                                          <p:spTgt spid="98"/>
                                        </p:tgtEl>
                                        <p:attrNameLst>
                                          <p:attrName>ppt_h</p:attrName>
                                        </p:attrNameLst>
                                      </p:cBhvr>
                                      <p:tavLst>
                                        <p:tav tm="0">
                                          <p:val>
                                            <p:strVal val="#ppt_h"/>
                                          </p:val>
                                        </p:tav>
                                        <p:tav tm="100000">
                                          <p:val>
                                            <p:strVal val="#ppt_h"/>
                                          </p:val>
                                        </p:tav>
                                      </p:tavLst>
                                    </p:anim>
                                  </p:childTnLst>
                                </p:cTn>
                              </p:par>
                              <p:par>
                                <p:cTn id="154" presetID="45" presetClass="entr" presetSubtype="0" fill="hold" grpId="0" nodeType="withEffect">
                                  <p:stCondLst>
                                    <p:cond delay="0"/>
                                  </p:stCondLst>
                                  <p:childTnLst>
                                    <p:set>
                                      <p:cBhvr>
                                        <p:cTn id="155" dur="1" fill="hold">
                                          <p:stCondLst>
                                            <p:cond delay="0"/>
                                          </p:stCondLst>
                                        </p:cTn>
                                        <p:tgtEl>
                                          <p:spTgt spid="99"/>
                                        </p:tgtEl>
                                        <p:attrNameLst>
                                          <p:attrName>style.visibility</p:attrName>
                                        </p:attrNameLst>
                                      </p:cBhvr>
                                      <p:to>
                                        <p:strVal val="visible"/>
                                      </p:to>
                                    </p:set>
                                    <p:animEffect transition="in" filter="fade">
                                      <p:cBhvr>
                                        <p:cTn id="156" dur="2000"/>
                                        <p:tgtEl>
                                          <p:spTgt spid="99"/>
                                        </p:tgtEl>
                                      </p:cBhvr>
                                    </p:animEffect>
                                    <p:anim calcmode="lin" valueType="num">
                                      <p:cBhvr>
                                        <p:cTn id="157" dur="2000" fill="hold"/>
                                        <p:tgtEl>
                                          <p:spTgt spid="99"/>
                                        </p:tgtEl>
                                        <p:attrNameLst>
                                          <p:attrName>ppt_w</p:attrName>
                                        </p:attrNameLst>
                                      </p:cBhvr>
                                      <p:tavLst>
                                        <p:tav tm="0" fmla="#ppt_w*sin(2.5*pi*$)">
                                          <p:val>
                                            <p:fltVal val="0"/>
                                          </p:val>
                                        </p:tav>
                                        <p:tav tm="100000">
                                          <p:val>
                                            <p:fltVal val="1"/>
                                          </p:val>
                                        </p:tav>
                                      </p:tavLst>
                                    </p:anim>
                                    <p:anim calcmode="lin" valueType="num">
                                      <p:cBhvr>
                                        <p:cTn id="158" dur="2000" fill="hold"/>
                                        <p:tgtEl>
                                          <p:spTgt spid="99"/>
                                        </p:tgtEl>
                                        <p:attrNameLst>
                                          <p:attrName>ppt_h</p:attrName>
                                        </p:attrNameLst>
                                      </p:cBhvr>
                                      <p:tavLst>
                                        <p:tav tm="0">
                                          <p:val>
                                            <p:strVal val="#ppt_h"/>
                                          </p:val>
                                        </p:tav>
                                        <p:tav tm="100000">
                                          <p:val>
                                            <p:strVal val="#ppt_h"/>
                                          </p:val>
                                        </p:tav>
                                      </p:tavLst>
                                    </p:anim>
                                  </p:childTnLst>
                                </p:cTn>
                              </p:par>
                              <p:par>
                                <p:cTn id="159" presetID="45" presetClass="entr" presetSubtype="0" fill="hold" grpId="0" nodeType="withEffect">
                                  <p:stCondLst>
                                    <p:cond delay="0"/>
                                  </p:stCondLst>
                                  <p:childTnLst>
                                    <p:set>
                                      <p:cBhvr>
                                        <p:cTn id="160" dur="1" fill="hold">
                                          <p:stCondLst>
                                            <p:cond delay="0"/>
                                          </p:stCondLst>
                                        </p:cTn>
                                        <p:tgtEl>
                                          <p:spTgt spid="100"/>
                                        </p:tgtEl>
                                        <p:attrNameLst>
                                          <p:attrName>style.visibility</p:attrName>
                                        </p:attrNameLst>
                                      </p:cBhvr>
                                      <p:to>
                                        <p:strVal val="visible"/>
                                      </p:to>
                                    </p:set>
                                    <p:animEffect transition="in" filter="fade">
                                      <p:cBhvr>
                                        <p:cTn id="161" dur="2000"/>
                                        <p:tgtEl>
                                          <p:spTgt spid="100"/>
                                        </p:tgtEl>
                                      </p:cBhvr>
                                    </p:animEffect>
                                    <p:anim calcmode="lin" valueType="num">
                                      <p:cBhvr>
                                        <p:cTn id="162" dur="2000" fill="hold"/>
                                        <p:tgtEl>
                                          <p:spTgt spid="100"/>
                                        </p:tgtEl>
                                        <p:attrNameLst>
                                          <p:attrName>ppt_w</p:attrName>
                                        </p:attrNameLst>
                                      </p:cBhvr>
                                      <p:tavLst>
                                        <p:tav tm="0" fmla="#ppt_w*sin(2.5*pi*$)">
                                          <p:val>
                                            <p:fltVal val="0"/>
                                          </p:val>
                                        </p:tav>
                                        <p:tav tm="100000">
                                          <p:val>
                                            <p:fltVal val="1"/>
                                          </p:val>
                                        </p:tav>
                                      </p:tavLst>
                                    </p:anim>
                                    <p:anim calcmode="lin" valueType="num">
                                      <p:cBhvr>
                                        <p:cTn id="163" dur="2000" fill="hold"/>
                                        <p:tgtEl>
                                          <p:spTgt spid="100"/>
                                        </p:tgtEl>
                                        <p:attrNameLst>
                                          <p:attrName>ppt_h</p:attrName>
                                        </p:attrNameLst>
                                      </p:cBhvr>
                                      <p:tavLst>
                                        <p:tav tm="0">
                                          <p:val>
                                            <p:strVal val="#ppt_h"/>
                                          </p:val>
                                        </p:tav>
                                        <p:tav tm="100000">
                                          <p:val>
                                            <p:strVal val="#ppt_h"/>
                                          </p:val>
                                        </p:tav>
                                      </p:tavLst>
                                    </p:anim>
                                  </p:childTnLst>
                                </p:cTn>
                              </p:par>
                              <p:par>
                                <p:cTn id="164" presetID="45" presetClass="entr" presetSubtype="0" fill="hold" grpId="0" nodeType="withEffect">
                                  <p:stCondLst>
                                    <p:cond delay="0"/>
                                  </p:stCondLst>
                                  <p:childTnLst>
                                    <p:set>
                                      <p:cBhvr>
                                        <p:cTn id="165" dur="1" fill="hold">
                                          <p:stCondLst>
                                            <p:cond delay="0"/>
                                          </p:stCondLst>
                                        </p:cTn>
                                        <p:tgtEl>
                                          <p:spTgt spid="72"/>
                                        </p:tgtEl>
                                        <p:attrNameLst>
                                          <p:attrName>style.visibility</p:attrName>
                                        </p:attrNameLst>
                                      </p:cBhvr>
                                      <p:to>
                                        <p:strVal val="visible"/>
                                      </p:to>
                                    </p:set>
                                    <p:animEffect transition="in" filter="fade">
                                      <p:cBhvr>
                                        <p:cTn id="166" dur="2000"/>
                                        <p:tgtEl>
                                          <p:spTgt spid="72"/>
                                        </p:tgtEl>
                                      </p:cBhvr>
                                    </p:animEffect>
                                    <p:anim calcmode="lin" valueType="num">
                                      <p:cBhvr>
                                        <p:cTn id="167" dur="2000" fill="hold"/>
                                        <p:tgtEl>
                                          <p:spTgt spid="72"/>
                                        </p:tgtEl>
                                        <p:attrNameLst>
                                          <p:attrName>ppt_w</p:attrName>
                                        </p:attrNameLst>
                                      </p:cBhvr>
                                      <p:tavLst>
                                        <p:tav tm="0" fmla="#ppt_w*sin(2.5*pi*$)">
                                          <p:val>
                                            <p:fltVal val="0"/>
                                          </p:val>
                                        </p:tav>
                                        <p:tav tm="100000">
                                          <p:val>
                                            <p:fltVal val="1"/>
                                          </p:val>
                                        </p:tav>
                                      </p:tavLst>
                                    </p:anim>
                                    <p:anim calcmode="lin" valueType="num">
                                      <p:cBhvr>
                                        <p:cTn id="168" dur="2000" fill="hold"/>
                                        <p:tgtEl>
                                          <p:spTgt spid="72"/>
                                        </p:tgtEl>
                                        <p:attrNameLst>
                                          <p:attrName>ppt_h</p:attrName>
                                        </p:attrNameLst>
                                      </p:cBhvr>
                                      <p:tavLst>
                                        <p:tav tm="0">
                                          <p:val>
                                            <p:strVal val="#ppt_h"/>
                                          </p:val>
                                        </p:tav>
                                        <p:tav tm="100000">
                                          <p:val>
                                            <p:strVal val="#ppt_h"/>
                                          </p:val>
                                        </p:tav>
                                      </p:tavLst>
                                    </p:anim>
                                  </p:childTnLst>
                                </p:cTn>
                              </p:par>
                              <p:par>
                                <p:cTn id="169" presetID="45" presetClass="entr" presetSubtype="0" fill="hold" grpId="0" nodeType="withEffect">
                                  <p:stCondLst>
                                    <p:cond delay="0"/>
                                  </p:stCondLst>
                                  <p:childTnLst>
                                    <p:set>
                                      <p:cBhvr>
                                        <p:cTn id="170" dur="1" fill="hold">
                                          <p:stCondLst>
                                            <p:cond delay="0"/>
                                          </p:stCondLst>
                                        </p:cTn>
                                        <p:tgtEl>
                                          <p:spTgt spid="73"/>
                                        </p:tgtEl>
                                        <p:attrNameLst>
                                          <p:attrName>style.visibility</p:attrName>
                                        </p:attrNameLst>
                                      </p:cBhvr>
                                      <p:to>
                                        <p:strVal val="visible"/>
                                      </p:to>
                                    </p:set>
                                    <p:animEffect transition="in" filter="fade">
                                      <p:cBhvr>
                                        <p:cTn id="171" dur="1600"/>
                                        <p:tgtEl>
                                          <p:spTgt spid="73"/>
                                        </p:tgtEl>
                                      </p:cBhvr>
                                    </p:animEffect>
                                    <p:anim calcmode="lin" valueType="num">
                                      <p:cBhvr>
                                        <p:cTn id="172" dur="1600" fill="hold"/>
                                        <p:tgtEl>
                                          <p:spTgt spid="73"/>
                                        </p:tgtEl>
                                        <p:attrNameLst>
                                          <p:attrName>ppt_w</p:attrName>
                                        </p:attrNameLst>
                                      </p:cBhvr>
                                      <p:tavLst>
                                        <p:tav tm="0" fmla="#ppt_w*sin(2.5*pi*$)">
                                          <p:val>
                                            <p:fltVal val="0"/>
                                          </p:val>
                                        </p:tav>
                                        <p:tav tm="100000">
                                          <p:val>
                                            <p:fltVal val="1"/>
                                          </p:val>
                                        </p:tav>
                                      </p:tavLst>
                                    </p:anim>
                                    <p:anim calcmode="lin" valueType="num">
                                      <p:cBhvr>
                                        <p:cTn id="173" dur="1600" fill="hold"/>
                                        <p:tgtEl>
                                          <p:spTgt spid="73"/>
                                        </p:tgtEl>
                                        <p:attrNameLst>
                                          <p:attrName>ppt_h</p:attrName>
                                        </p:attrNameLst>
                                      </p:cBhvr>
                                      <p:tavLst>
                                        <p:tav tm="0">
                                          <p:val>
                                            <p:strVal val="#ppt_h"/>
                                          </p:val>
                                        </p:tav>
                                        <p:tav tm="100000">
                                          <p:val>
                                            <p:strVal val="#ppt_h"/>
                                          </p:val>
                                        </p:tav>
                                      </p:tavLst>
                                    </p:anim>
                                  </p:childTnLst>
                                </p:cTn>
                              </p:par>
                              <p:par>
                                <p:cTn id="174" presetID="45" presetClass="entr" presetSubtype="0" fill="hold" grpId="0" nodeType="withEffect">
                                  <p:stCondLst>
                                    <p:cond delay="0"/>
                                  </p:stCondLst>
                                  <p:childTnLst>
                                    <p:set>
                                      <p:cBhvr>
                                        <p:cTn id="175" dur="1" fill="hold">
                                          <p:stCondLst>
                                            <p:cond delay="0"/>
                                          </p:stCondLst>
                                        </p:cTn>
                                        <p:tgtEl>
                                          <p:spTgt spid="74"/>
                                        </p:tgtEl>
                                        <p:attrNameLst>
                                          <p:attrName>style.visibility</p:attrName>
                                        </p:attrNameLst>
                                      </p:cBhvr>
                                      <p:to>
                                        <p:strVal val="visible"/>
                                      </p:to>
                                    </p:set>
                                    <p:animEffect transition="in" filter="fade">
                                      <p:cBhvr>
                                        <p:cTn id="176" dur="2000"/>
                                        <p:tgtEl>
                                          <p:spTgt spid="74"/>
                                        </p:tgtEl>
                                      </p:cBhvr>
                                    </p:animEffect>
                                    <p:anim calcmode="lin" valueType="num">
                                      <p:cBhvr>
                                        <p:cTn id="177" dur="2000" fill="hold"/>
                                        <p:tgtEl>
                                          <p:spTgt spid="74"/>
                                        </p:tgtEl>
                                        <p:attrNameLst>
                                          <p:attrName>ppt_w</p:attrName>
                                        </p:attrNameLst>
                                      </p:cBhvr>
                                      <p:tavLst>
                                        <p:tav tm="0" fmla="#ppt_w*sin(2.5*pi*$)">
                                          <p:val>
                                            <p:fltVal val="0"/>
                                          </p:val>
                                        </p:tav>
                                        <p:tav tm="100000">
                                          <p:val>
                                            <p:fltVal val="1"/>
                                          </p:val>
                                        </p:tav>
                                      </p:tavLst>
                                    </p:anim>
                                    <p:anim calcmode="lin" valueType="num">
                                      <p:cBhvr>
                                        <p:cTn id="178" dur="2000" fill="hold"/>
                                        <p:tgtEl>
                                          <p:spTgt spid="74"/>
                                        </p:tgtEl>
                                        <p:attrNameLst>
                                          <p:attrName>ppt_h</p:attrName>
                                        </p:attrNameLst>
                                      </p:cBhvr>
                                      <p:tavLst>
                                        <p:tav tm="0">
                                          <p:val>
                                            <p:strVal val="#ppt_h"/>
                                          </p:val>
                                        </p:tav>
                                        <p:tav tm="100000">
                                          <p:val>
                                            <p:strVal val="#ppt_h"/>
                                          </p:val>
                                        </p:tav>
                                      </p:tavLst>
                                    </p:anim>
                                  </p:childTnLst>
                                </p:cTn>
                              </p:par>
                              <p:par>
                                <p:cTn id="179" presetID="45" presetClass="entr" presetSubtype="0" fill="hold" grpId="0" nodeType="withEffect">
                                  <p:stCondLst>
                                    <p:cond delay="0"/>
                                  </p:stCondLst>
                                  <p:childTnLst>
                                    <p:set>
                                      <p:cBhvr>
                                        <p:cTn id="180" dur="1" fill="hold">
                                          <p:stCondLst>
                                            <p:cond delay="0"/>
                                          </p:stCondLst>
                                        </p:cTn>
                                        <p:tgtEl>
                                          <p:spTgt spid="75"/>
                                        </p:tgtEl>
                                        <p:attrNameLst>
                                          <p:attrName>style.visibility</p:attrName>
                                        </p:attrNameLst>
                                      </p:cBhvr>
                                      <p:to>
                                        <p:strVal val="visible"/>
                                      </p:to>
                                    </p:set>
                                    <p:animEffect transition="in" filter="fade">
                                      <p:cBhvr>
                                        <p:cTn id="181" dur="2000"/>
                                        <p:tgtEl>
                                          <p:spTgt spid="75"/>
                                        </p:tgtEl>
                                      </p:cBhvr>
                                    </p:animEffect>
                                    <p:anim calcmode="lin" valueType="num">
                                      <p:cBhvr>
                                        <p:cTn id="182" dur="2000" fill="hold"/>
                                        <p:tgtEl>
                                          <p:spTgt spid="75"/>
                                        </p:tgtEl>
                                        <p:attrNameLst>
                                          <p:attrName>ppt_w</p:attrName>
                                        </p:attrNameLst>
                                      </p:cBhvr>
                                      <p:tavLst>
                                        <p:tav tm="0" fmla="#ppt_w*sin(2.5*pi*$)">
                                          <p:val>
                                            <p:fltVal val="0"/>
                                          </p:val>
                                        </p:tav>
                                        <p:tav tm="100000">
                                          <p:val>
                                            <p:fltVal val="1"/>
                                          </p:val>
                                        </p:tav>
                                      </p:tavLst>
                                    </p:anim>
                                    <p:anim calcmode="lin" valueType="num">
                                      <p:cBhvr>
                                        <p:cTn id="183" dur="2000" fill="hold"/>
                                        <p:tgtEl>
                                          <p:spTgt spid="75"/>
                                        </p:tgtEl>
                                        <p:attrNameLst>
                                          <p:attrName>ppt_h</p:attrName>
                                        </p:attrNameLst>
                                      </p:cBhvr>
                                      <p:tavLst>
                                        <p:tav tm="0">
                                          <p:val>
                                            <p:strVal val="#ppt_h"/>
                                          </p:val>
                                        </p:tav>
                                        <p:tav tm="100000">
                                          <p:val>
                                            <p:strVal val="#ppt_h"/>
                                          </p:val>
                                        </p:tav>
                                      </p:tavLst>
                                    </p:anim>
                                  </p:childTnLst>
                                </p:cTn>
                              </p:par>
                              <p:par>
                                <p:cTn id="184" presetID="45" presetClass="entr" presetSubtype="0" fill="hold" grpId="0" nodeType="withEffect">
                                  <p:stCondLst>
                                    <p:cond delay="0"/>
                                  </p:stCondLst>
                                  <p:childTnLst>
                                    <p:set>
                                      <p:cBhvr>
                                        <p:cTn id="185" dur="1" fill="hold">
                                          <p:stCondLst>
                                            <p:cond delay="0"/>
                                          </p:stCondLst>
                                        </p:cTn>
                                        <p:tgtEl>
                                          <p:spTgt spid="76"/>
                                        </p:tgtEl>
                                        <p:attrNameLst>
                                          <p:attrName>style.visibility</p:attrName>
                                        </p:attrNameLst>
                                      </p:cBhvr>
                                      <p:to>
                                        <p:strVal val="visible"/>
                                      </p:to>
                                    </p:set>
                                    <p:animEffect transition="in" filter="fade">
                                      <p:cBhvr>
                                        <p:cTn id="186" dur="2000"/>
                                        <p:tgtEl>
                                          <p:spTgt spid="76"/>
                                        </p:tgtEl>
                                      </p:cBhvr>
                                    </p:animEffect>
                                    <p:anim calcmode="lin" valueType="num">
                                      <p:cBhvr>
                                        <p:cTn id="187" dur="2000" fill="hold"/>
                                        <p:tgtEl>
                                          <p:spTgt spid="76"/>
                                        </p:tgtEl>
                                        <p:attrNameLst>
                                          <p:attrName>ppt_w</p:attrName>
                                        </p:attrNameLst>
                                      </p:cBhvr>
                                      <p:tavLst>
                                        <p:tav tm="0" fmla="#ppt_w*sin(2.5*pi*$)">
                                          <p:val>
                                            <p:fltVal val="0"/>
                                          </p:val>
                                        </p:tav>
                                        <p:tav tm="100000">
                                          <p:val>
                                            <p:fltVal val="1"/>
                                          </p:val>
                                        </p:tav>
                                      </p:tavLst>
                                    </p:anim>
                                    <p:anim calcmode="lin" valueType="num">
                                      <p:cBhvr>
                                        <p:cTn id="188" dur="2000" fill="hold"/>
                                        <p:tgtEl>
                                          <p:spTgt spid="76"/>
                                        </p:tgtEl>
                                        <p:attrNameLst>
                                          <p:attrName>ppt_h</p:attrName>
                                        </p:attrNameLst>
                                      </p:cBhvr>
                                      <p:tavLst>
                                        <p:tav tm="0">
                                          <p:val>
                                            <p:strVal val="#ppt_h"/>
                                          </p:val>
                                        </p:tav>
                                        <p:tav tm="100000">
                                          <p:val>
                                            <p:strVal val="#ppt_h"/>
                                          </p:val>
                                        </p:tav>
                                      </p:tavLst>
                                    </p:anim>
                                  </p:childTnLst>
                                </p:cTn>
                              </p:par>
                              <p:par>
                                <p:cTn id="189" presetID="45" presetClass="entr" presetSubtype="0" fill="hold" grpId="0" nodeType="withEffect">
                                  <p:stCondLst>
                                    <p:cond delay="0"/>
                                  </p:stCondLst>
                                  <p:childTnLst>
                                    <p:set>
                                      <p:cBhvr>
                                        <p:cTn id="190" dur="1" fill="hold">
                                          <p:stCondLst>
                                            <p:cond delay="0"/>
                                          </p:stCondLst>
                                        </p:cTn>
                                        <p:tgtEl>
                                          <p:spTgt spid="77"/>
                                        </p:tgtEl>
                                        <p:attrNameLst>
                                          <p:attrName>style.visibility</p:attrName>
                                        </p:attrNameLst>
                                      </p:cBhvr>
                                      <p:to>
                                        <p:strVal val="visible"/>
                                      </p:to>
                                    </p:set>
                                    <p:animEffect transition="in" filter="fade">
                                      <p:cBhvr>
                                        <p:cTn id="191" dur="2000"/>
                                        <p:tgtEl>
                                          <p:spTgt spid="77"/>
                                        </p:tgtEl>
                                      </p:cBhvr>
                                    </p:animEffect>
                                    <p:anim calcmode="lin" valueType="num">
                                      <p:cBhvr>
                                        <p:cTn id="192" dur="2000" fill="hold"/>
                                        <p:tgtEl>
                                          <p:spTgt spid="77"/>
                                        </p:tgtEl>
                                        <p:attrNameLst>
                                          <p:attrName>ppt_w</p:attrName>
                                        </p:attrNameLst>
                                      </p:cBhvr>
                                      <p:tavLst>
                                        <p:tav tm="0" fmla="#ppt_w*sin(2.5*pi*$)">
                                          <p:val>
                                            <p:fltVal val="0"/>
                                          </p:val>
                                        </p:tav>
                                        <p:tav tm="100000">
                                          <p:val>
                                            <p:fltVal val="1"/>
                                          </p:val>
                                        </p:tav>
                                      </p:tavLst>
                                    </p:anim>
                                    <p:anim calcmode="lin" valueType="num">
                                      <p:cBhvr>
                                        <p:cTn id="193" dur="2000" fill="hold"/>
                                        <p:tgtEl>
                                          <p:spTgt spid="77"/>
                                        </p:tgtEl>
                                        <p:attrNameLst>
                                          <p:attrName>ppt_h</p:attrName>
                                        </p:attrNameLst>
                                      </p:cBhvr>
                                      <p:tavLst>
                                        <p:tav tm="0">
                                          <p:val>
                                            <p:strVal val="#ppt_h"/>
                                          </p:val>
                                        </p:tav>
                                        <p:tav tm="100000">
                                          <p:val>
                                            <p:strVal val="#ppt_h"/>
                                          </p:val>
                                        </p:tav>
                                      </p:tavLst>
                                    </p:anim>
                                  </p:childTnLst>
                                </p:cTn>
                              </p:par>
                            </p:childTnLst>
                          </p:cTn>
                        </p:par>
                      </p:childTnLst>
                    </p:cTn>
                  </p:par>
                  <p:par>
                    <p:cTn id="194" fill="hold">
                      <p:stCondLst>
                        <p:cond delay="indefinite"/>
                      </p:stCondLst>
                      <p:childTnLst>
                        <p:par>
                          <p:cTn id="195" fill="hold">
                            <p:stCondLst>
                              <p:cond delay="0"/>
                            </p:stCondLst>
                            <p:childTnLst>
                              <p:par>
                                <p:cTn id="196" presetID="1" presetClass="exit" presetSubtype="0" fill="hold" grpId="1" nodeType="clickEffect">
                                  <p:stCondLst>
                                    <p:cond delay="0"/>
                                  </p:stCondLst>
                                  <p:childTnLst>
                                    <p:set>
                                      <p:cBhvr>
                                        <p:cTn id="197" dur="1" fill="hold">
                                          <p:stCondLst>
                                            <p:cond delay="0"/>
                                          </p:stCondLst>
                                        </p:cTn>
                                        <p:tgtEl>
                                          <p:spTgt spid="90"/>
                                        </p:tgtEl>
                                        <p:attrNameLst>
                                          <p:attrName>style.visibility</p:attrName>
                                        </p:attrNameLst>
                                      </p:cBhvr>
                                      <p:to>
                                        <p:strVal val="hidden"/>
                                      </p:to>
                                    </p:set>
                                  </p:childTnLst>
                                </p:cTn>
                              </p:par>
                              <p:par>
                                <p:cTn id="198" presetID="1" presetClass="exit" presetSubtype="0" fill="hold" grpId="1" nodeType="withEffect">
                                  <p:stCondLst>
                                    <p:cond delay="0"/>
                                  </p:stCondLst>
                                  <p:childTnLst>
                                    <p:set>
                                      <p:cBhvr>
                                        <p:cTn id="199" dur="1" fill="hold">
                                          <p:stCondLst>
                                            <p:cond delay="0"/>
                                          </p:stCondLst>
                                        </p:cTn>
                                        <p:tgtEl>
                                          <p:spTgt spid="91"/>
                                        </p:tgtEl>
                                        <p:attrNameLst>
                                          <p:attrName>style.visibility</p:attrName>
                                        </p:attrNameLst>
                                      </p:cBhvr>
                                      <p:to>
                                        <p:strVal val="hidden"/>
                                      </p:to>
                                    </p:set>
                                  </p:childTnLst>
                                </p:cTn>
                              </p:par>
                              <p:par>
                                <p:cTn id="200" presetID="1" presetClass="exit" presetSubtype="0" fill="hold" grpId="1" nodeType="withEffect">
                                  <p:stCondLst>
                                    <p:cond delay="0"/>
                                  </p:stCondLst>
                                  <p:childTnLst>
                                    <p:set>
                                      <p:cBhvr>
                                        <p:cTn id="201" dur="1" fill="hold">
                                          <p:stCondLst>
                                            <p:cond delay="0"/>
                                          </p:stCondLst>
                                        </p:cTn>
                                        <p:tgtEl>
                                          <p:spTgt spid="92"/>
                                        </p:tgtEl>
                                        <p:attrNameLst>
                                          <p:attrName>style.visibility</p:attrName>
                                        </p:attrNameLst>
                                      </p:cBhvr>
                                      <p:to>
                                        <p:strVal val="hidden"/>
                                      </p:to>
                                    </p:set>
                                  </p:childTnLst>
                                </p:cTn>
                              </p:par>
                            </p:childTnLst>
                          </p:cTn>
                        </p:par>
                      </p:childTnLst>
                    </p:cTn>
                  </p:par>
                  <p:par>
                    <p:cTn id="202" fill="hold">
                      <p:stCondLst>
                        <p:cond delay="indefinite"/>
                      </p:stCondLst>
                      <p:childTnLst>
                        <p:par>
                          <p:cTn id="203" fill="hold">
                            <p:stCondLst>
                              <p:cond delay="0"/>
                            </p:stCondLst>
                            <p:childTnLst>
                              <p:par>
                                <p:cTn id="204" presetID="45" presetClass="entr" presetSubtype="0" fill="hold" grpId="0" nodeType="clickEffect">
                                  <p:stCondLst>
                                    <p:cond delay="0"/>
                                  </p:stCondLst>
                                  <p:childTnLst>
                                    <p:set>
                                      <p:cBhvr>
                                        <p:cTn id="205" dur="1" fill="hold">
                                          <p:stCondLst>
                                            <p:cond delay="0"/>
                                          </p:stCondLst>
                                        </p:cTn>
                                        <p:tgtEl>
                                          <p:spTgt spid="101"/>
                                        </p:tgtEl>
                                        <p:attrNameLst>
                                          <p:attrName>style.visibility</p:attrName>
                                        </p:attrNameLst>
                                      </p:cBhvr>
                                      <p:to>
                                        <p:strVal val="visible"/>
                                      </p:to>
                                    </p:set>
                                    <p:animEffect transition="in" filter="fade">
                                      <p:cBhvr>
                                        <p:cTn id="206" dur="2000"/>
                                        <p:tgtEl>
                                          <p:spTgt spid="101"/>
                                        </p:tgtEl>
                                      </p:cBhvr>
                                    </p:animEffect>
                                    <p:anim calcmode="lin" valueType="num">
                                      <p:cBhvr>
                                        <p:cTn id="207" dur="2000" fill="hold"/>
                                        <p:tgtEl>
                                          <p:spTgt spid="101"/>
                                        </p:tgtEl>
                                        <p:attrNameLst>
                                          <p:attrName>ppt_w</p:attrName>
                                        </p:attrNameLst>
                                      </p:cBhvr>
                                      <p:tavLst>
                                        <p:tav tm="0" fmla="#ppt_w*sin(2.5*pi*$)">
                                          <p:val>
                                            <p:fltVal val="0"/>
                                          </p:val>
                                        </p:tav>
                                        <p:tav tm="100000">
                                          <p:val>
                                            <p:fltVal val="1"/>
                                          </p:val>
                                        </p:tav>
                                      </p:tavLst>
                                    </p:anim>
                                    <p:anim calcmode="lin" valueType="num">
                                      <p:cBhvr>
                                        <p:cTn id="208" dur="2000" fill="hold"/>
                                        <p:tgtEl>
                                          <p:spTgt spid="101"/>
                                        </p:tgtEl>
                                        <p:attrNameLst>
                                          <p:attrName>ppt_h</p:attrName>
                                        </p:attrNameLst>
                                      </p:cBhvr>
                                      <p:tavLst>
                                        <p:tav tm="0">
                                          <p:val>
                                            <p:strVal val="#ppt_h"/>
                                          </p:val>
                                        </p:tav>
                                        <p:tav tm="100000">
                                          <p:val>
                                            <p:strVal val="#ppt_h"/>
                                          </p:val>
                                        </p:tav>
                                      </p:tavLst>
                                    </p:anim>
                                  </p:childTnLst>
                                </p:cTn>
                              </p:par>
                              <p:par>
                                <p:cTn id="209" presetID="45" presetClass="entr" presetSubtype="0" fill="hold" grpId="0" nodeType="withEffect">
                                  <p:stCondLst>
                                    <p:cond delay="0"/>
                                  </p:stCondLst>
                                  <p:childTnLst>
                                    <p:set>
                                      <p:cBhvr>
                                        <p:cTn id="210" dur="1" fill="hold">
                                          <p:stCondLst>
                                            <p:cond delay="0"/>
                                          </p:stCondLst>
                                        </p:cTn>
                                        <p:tgtEl>
                                          <p:spTgt spid="102"/>
                                        </p:tgtEl>
                                        <p:attrNameLst>
                                          <p:attrName>style.visibility</p:attrName>
                                        </p:attrNameLst>
                                      </p:cBhvr>
                                      <p:to>
                                        <p:strVal val="visible"/>
                                      </p:to>
                                    </p:set>
                                    <p:animEffect transition="in" filter="fade">
                                      <p:cBhvr>
                                        <p:cTn id="211" dur="2000"/>
                                        <p:tgtEl>
                                          <p:spTgt spid="102"/>
                                        </p:tgtEl>
                                      </p:cBhvr>
                                    </p:animEffect>
                                    <p:anim calcmode="lin" valueType="num">
                                      <p:cBhvr>
                                        <p:cTn id="212" dur="2000" fill="hold"/>
                                        <p:tgtEl>
                                          <p:spTgt spid="102"/>
                                        </p:tgtEl>
                                        <p:attrNameLst>
                                          <p:attrName>ppt_w</p:attrName>
                                        </p:attrNameLst>
                                      </p:cBhvr>
                                      <p:tavLst>
                                        <p:tav tm="0" fmla="#ppt_w*sin(2.5*pi*$)">
                                          <p:val>
                                            <p:fltVal val="0"/>
                                          </p:val>
                                        </p:tav>
                                        <p:tav tm="100000">
                                          <p:val>
                                            <p:fltVal val="1"/>
                                          </p:val>
                                        </p:tav>
                                      </p:tavLst>
                                    </p:anim>
                                    <p:anim calcmode="lin" valueType="num">
                                      <p:cBhvr>
                                        <p:cTn id="213" dur="2000" fill="hold"/>
                                        <p:tgtEl>
                                          <p:spTgt spid="102"/>
                                        </p:tgtEl>
                                        <p:attrNameLst>
                                          <p:attrName>ppt_h</p:attrName>
                                        </p:attrNameLst>
                                      </p:cBhvr>
                                      <p:tavLst>
                                        <p:tav tm="0">
                                          <p:val>
                                            <p:strVal val="#ppt_h"/>
                                          </p:val>
                                        </p:tav>
                                        <p:tav tm="100000">
                                          <p:val>
                                            <p:strVal val="#ppt_h"/>
                                          </p:val>
                                        </p:tav>
                                      </p:tavLst>
                                    </p:anim>
                                  </p:childTnLst>
                                </p:cTn>
                              </p:par>
                              <p:par>
                                <p:cTn id="214" presetID="45" presetClass="entr" presetSubtype="0" fill="hold" grpId="0" nodeType="withEffect">
                                  <p:stCondLst>
                                    <p:cond delay="0"/>
                                  </p:stCondLst>
                                  <p:childTnLst>
                                    <p:set>
                                      <p:cBhvr>
                                        <p:cTn id="215" dur="1" fill="hold">
                                          <p:stCondLst>
                                            <p:cond delay="0"/>
                                          </p:stCondLst>
                                        </p:cTn>
                                        <p:tgtEl>
                                          <p:spTgt spid="103"/>
                                        </p:tgtEl>
                                        <p:attrNameLst>
                                          <p:attrName>style.visibility</p:attrName>
                                        </p:attrNameLst>
                                      </p:cBhvr>
                                      <p:to>
                                        <p:strVal val="visible"/>
                                      </p:to>
                                    </p:set>
                                    <p:animEffect transition="in" filter="fade">
                                      <p:cBhvr>
                                        <p:cTn id="216" dur="2000"/>
                                        <p:tgtEl>
                                          <p:spTgt spid="103"/>
                                        </p:tgtEl>
                                      </p:cBhvr>
                                    </p:animEffect>
                                    <p:anim calcmode="lin" valueType="num">
                                      <p:cBhvr>
                                        <p:cTn id="217" dur="2000" fill="hold"/>
                                        <p:tgtEl>
                                          <p:spTgt spid="103"/>
                                        </p:tgtEl>
                                        <p:attrNameLst>
                                          <p:attrName>ppt_w</p:attrName>
                                        </p:attrNameLst>
                                      </p:cBhvr>
                                      <p:tavLst>
                                        <p:tav tm="0" fmla="#ppt_w*sin(2.5*pi*$)">
                                          <p:val>
                                            <p:fltVal val="0"/>
                                          </p:val>
                                        </p:tav>
                                        <p:tav tm="100000">
                                          <p:val>
                                            <p:fltVal val="1"/>
                                          </p:val>
                                        </p:tav>
                                      </p:tavLst>
                                    </p:anim>
                                    <p:anim calcmode="lin" valueType="num">
                                      <p:cBhvr>
                                        <p:cTn id="218" dur="2000" fill="hold"/>
                                        <p:tgtEl>
                                          <p:spTgt spid="103"/>
                                        </p:tgtEl>
                                        <p:attrNameLst>
                                          <p:attrName>ppt_h</p:attrName>
                                        </p:attrNameLst>
                                      </p:cBhvr>
                                      <p:tavLst>
                                        <p:tav tm="0">
                                          <p:val>
                                            <p:strVal val="#ppt_h"/>
                                          </p:val>
                                        </p:tav>
                                        <p:tav tm="100000">
                                          <p:val>
                                            <p:strVal val="#ppt_h"/>
                                          </p:val>
                                        </p:tav>
                                      </p:tavLst>
                                    </p:anim>
                                  </p:childTnLst>
                                </p:cTn>
                              </p:par>
                              <p:par>
                                <p:cTn id="219" presetID="45" presetClass="entr" presetSubtype="0" fill="hold" grpId="0" nodeType="withEffect">
                                  <p:stCondLst>
                                    <p:cond delay="0"/>
                                  </p:stCondLst>
                                  <p:childTnLst>
                                    <p:set>
                                      <p:cBhvr>
                                        <p:cTn id="220" dur="1" fill="hold">
                                          <p:stCondLst>
                                            <p:cond delay="0"/>
                                          </p:stCondLst>
                                        </p:cTn>
                                        <p:tgtEl>
                                          <p:spTgt spid="78"/>
                                        </p:tgtEl>
                                        <p:attrNameLst>
                                          <p:attrName>style.visibility</p:attrName>
                                        </p:attrNameLst>
                                      </p:cBhvr>
                                      <p:to>
                                        <p:strVal val="visible"/>
                                      </p:to>
                                    </p:set>
                                    <p:animEffect transition="in" filter="fade">
                                      <p:cBhvr>
                                        <p:cTn id="221" dur="2000"/>
                                        <p:tgtEl>
                                          <p:spTgt spid="78"/>
                                        </p:tgtEl>
                                      </p:cBhvr>
                                    </p:animEffect>
                                    <p:anim calcmode="lin" valueType="num">
                                      <p:cBhvr>
                                        <p:cTn id="222" dur="2000" fill="hold"/>
                                        <p:tgtEl>
                                          <p:spTgt spid="78"/>
                                        </p:tgtEl>
                                        <p:attrNameLst>
                                          <p:attrName>ppt_w</p:attrName>
                                        </p:attrNameLst>
                                      </p:cBhvr>
                                      <p:tavLst>
                                        <p:tav tm="0" fmla="#ppt_w*sin(2.5*pi*$)">
                                          <p:val>
                                            <p:fltVal val="0"/>
                                          </p:val>
                                        </p:tav>
                                        <p:tav tm="100000">
                                          <p:val>
                                            <p:fltVal val="1"/>
                                          </p:val>
                                        </p:tav>
                                      </p:tavLst>
                                    </p:anim>
                                    <p:anim calcmode="lin" valueType="num">
                                      <p:cBhvr>
                                        <p:cTn id="223" dur="2000" fill="hold"/>
                                        <p:tgtEl>
                                          <p:spTgt spid="78"/>
                                        </p:tgtEl>
                                        <p:attrNameLst>
                                          <p:attrName>ppt_h</p:attrName>
                                        </p:attrNameLst>
                                      </p:cBhvr>
                                      <p:tavLst>
                                        <p:tav tm="0">
                                          <p:val>
                                            <p:strVal val="#ppt_h"/>
                                          </p:val>
                                        </p:tav>
                                        <p:tav tm="100000">
                                          <p:val>
                                            <p:strVal val="#ppt_h"/>
                                          </p:val>
                                        </p:tav>
                                      </p:tavLst>
                                    </p:anim>
                                  </p:childTnLst>
                                </p:cTn>
                              </p:par>
                              <p:par>
                                <p:cTn id="224" presetID="45" presetClass="entr" presetSubtype="0" fill="hold" grpId="0" nodeType="withEffect">
                                  <p:stCondLst>
                                    <p:cond delay="0"/>
                                  </p:stCondLst>
                                  <p:childTnLst>
                                    <p:set>
                                      <p:cBhvr>
                                        <p:cTn id="225" dur="1" fill="hold">
                                          <p:stCondLst>
                                            <p:cond delay="0"/>
                                          </p:stCondLst>
                                        </p:cTn>
                                        <p:tgtEl>
                                          <p:spTgt spid="79"/>
                                        </p:tgtEl>
                                        <p:attrNameLst>
                                          <p:attrName>style.visibility</p:attrName>
                                        </p:attrNameLst>
                                      </p:cBhvr>
                                      <p:to>
                                        <p:strVal val="visible"/>
                                      </p:to>
                                    </p:set>
                                    <p:animEffect transition="in" filter="fade">
                                      <p:cBhvr>
                                        <p:cTn id="226" dur="2000"/>
                                        <p:tgtEl>
                                          <p:spTgt spid="79"/>
                                        </p:tgtEl>
                                      </p:cBhvr>
                                    </p:animEffect>
                                    <p:anim calcmode="lin" valueType="num">
                                      <p:cBhvr>
                                        <p:cTn id="227" dur="2000" fill="hold"/>
                                        <p:tgtEl>
                                          <p:spTgt spid="79"/>
                                        </p:tgtEl>
                                        <p:attrNameLst>
                                          <p:attrName>ppt_w</p:attrName>
                                        </p:attrNameLst>
                                      </p:cBhvr>
                                      <p:tavLst>
                                        <p:tav tm="0" fmla="#ppt_w*sin(2.5*pi*$)">
                                          <p:val>
                                            <p:fltVal val="0"/>
                                          </p:val>
                                        </p:tav>
                                        <p:tav tm="100000">
                                          <p:val>
                                            <p:fltVal val="1"/>
                                          </p:val>
                                        </p:tav>
                                      </p:tavLst>
                                    </p:anim>
                                    <p:anim calcmode="lin" valueType="num">
                                      <p:cBhvr>
                                        <p:cTn id="228" dur="2000" fill="hold"/>
                                        <p:tgtEl>
                                          <p:spTgt spid="79"/>
                                        </p:tgtEl>
                                        <p:attrNameLst>
                                          <p:attrName>ppt_h</p:attrName>
                                        </p:attrNameLst>
                                      </p:cBhvr>
                                      <p:tavLst>
                                        <p:tav tm="0">
                                          <p:val>
                                            <p:strVal val="#ppt_h"/>
                                          </p:val>
                                        </p:tav>
                                        <p:tav tm="100000">
                                          <p:val>
                                            <p:strVal val="#ppt_h"/>
                                          </p:val>
                                        </p:tav>
                                      </p:tavLst>
                                    </p:anim>
                                  </p:childTnLst>
                                </p:cTn>
                              </p:par>
                              <p:par>
                                <p:cTn id="229" presetID="45" presetClass="entr" presetSubtype="0" fill="hold" grpId="0" nodeType="withEffect">
                                  <p:stCondLst>
                                    <p:cond delay="0"/>
                                  </p:stCondLst>
                                  <p:childTnLst>
                                    <p:set>
                                      <p:cBhvr>
                                        <p:cTn id="230" dur="1" fill="hold">
                                          <p:stCondLst>
                                            <p:cond delay="0"/>
                                          </p:stCondLst>
                                        </p:cTn>
                                        <p:tgtEl>
                                          <p:spTgt spid="80"/>
                                        </p:tgtEl>
                                        <p:attrNameLst>
                                          <p:attrName>style.visibility</p:attrName>
                                        </p:attrNameLst>
                                      </p:cBhvr>
                                      <p:to>
                                        <p:strVal val="visible"/>
                                      </p:to>
                                    </p:set>
                                    <p:animEffect transition="in" filter="fade">
                                      <p:cBhvr>
                                        <p:cTn id="231" dur="2000"/>
                                        <p:tgtEl>
                                          <p:spTgt spid="80"/>
                                        </p:tgtEl>
                                      </p:cBhvr>
                                    </p:animEffect>
                                    <p:anim calcmode="lin" valueType="num">
                                      <p:cBhvr>
                                        <p:cTn id="232" dur="2000" fill="hold"/>
                                        <p:tgtEl>
                                          <p:spTgt spid="80"/>
                                        </p:tgtEl>
                                        <p:attrNameLst>
                                          <p:attrName>ppt_w</p:attrName>
                                        </p:attrNameLst>
                                      </p:cBhvr>
                                      <p:tavLst>
                                        <p:tav tm="0" fmla="#ppt_w*sin(2.5*pi*$)">
                                          <p:val>
                                            <p:fltVal val="0"/>
                                          </p:val>
                                        </p:tav>
                                        <p:tav tm="100000">
                                          <p:val>
                                            <p:fltVal val="1"/>
                                          </p:val>
                                        </p:tav>
                                      </p:tavLst>
                                    </p:anim>
                                    <p:anim calcmode="lin" valueType="num">
                                      <p:cBhvr>
                                        <p:cTn id="233" dur="2000" fill="hold"/>
                                        <p:tgtEl>
                                          <p:spTgt spid="80"/>
                                        </p:tgtEl>
                                        <p:attrNameLst>
                                          <p:attrName>ppt_h</p:attrName>
                                        </p:attrNameLst>
                                      </p:cBhvr>
                                      <p:tavLst>
                                        <p:tav tm="0">
                                          <p:val>
                                            <p:strVal val="#ppt_h"/>
                                          </p:val>
                                        </p:tav>
                                        <p:tav tm="100000">
                                          <p:val>
                                            <p:strVal val="#ppt_h"/>
                                          </p:val>
                                        </p:tav>
                                      </p:tavLst>
                                    </p:anim>
                                  </p:childTnLst>
                                </p:cTn>
                              </p:par>
                              <p:par>
                                <p:cTn id="234" presetID="45" presetClass="entr" presetSubtype="0" fill="hold" grpId="0" nodeType="withEffect">
                                  <p:stCondLst>
                                    <p:cond delay="0"/>
                                  </p:stCondLst>
                                  <p:childTnLst>
                                    <p:set>
                                      <p:cBhvr>
                                        <p:cTn id="235" dur="1" fill="hold">
                                          <p:stCondLst>
                                            <p:cond delay="0"/>
                                          </p:stCondLst>
                                        </p:cTn>
                                        <p:tgtEl>
                                          <p:spTgt spid="81"/>
                                        </p:tgtEl>
                                        <p:attrNameLst>
                                          <p:attrName>style.visibility</p:attrName>
                                        </p:attrNameLst>
                                      </p:cBhvr>
                                      <p:to>
                                        <p:strVal val="visible"/>
                                      </p:to>
                                    </p:set>
                                    <p:animEffect transition="in" filter="fade">
                                      <p:cBhvr>
                                        <p:cTn id="236" dur="2000"/>
                                        <p:tgtEl>
                                          <p:spTgt spid="81"/>
                                        </p:tgtEl>
                                      </p:cBhvr>
                                    </p:animEffect>
                                    <p:anim calcmode="lin" valueType="num">
                                      <p:cBhvr>
                                        <p:cTn id="237" dur="2000" fill="hold"/>
                                        <p:tgtEl>
                                          <p:spTgt spid="81"/>
                                        </p:tgtEl>
                                        <p:attrNameLst>
                                          <p:attrName>ppt_w</p:attrName>
                                        </p:attrNameLst>
                                      </p:cBhvr>
                                      <p:tavLst>
                                        <p:tav tm="0" fmla="#ppt_w*sin(2.5*pi*$)">
                                          <p:val>
                                            <p:fltVal val="0"/>
                                          </p:val>
                                        </p:tav>
                                        <p:tav tm="100000">
                                          <p:val>
                                            <p:fltVal val="1"/>
                                          </p:val>
                                        </p:tav>
                                      </p:tavLst>
                                    </p:anim>
                                    <p:anim calcmode="lin" valueType="num">
                                      <p:cBhvr>
                                        <p:cTn id="238" dur="2000" fill="hold"/>
                                        <p:tgtEl>
                                          <p:spTgt spid="81"/>
                                        </p:tgtEl>
                                        <p:attrNameLst>
                                          <p:attrName>ppt_h</p:attrName>
                                        </p:attrNameLst>
                                      </p:cBhvr>
                                      <p:tavLst>
                                        <p:tav tm="0">
                                          <p:val>
                                            <p:strVal val="#ppt_h"/>
                                          </p:val>
                                        </p:tav>
                                        <p:tav tm="100000">
                                          <p:val>
                                            <p:strVal val="#ppt_h"/>
                                          </p:val>
                                        </p:tav>
                                      </p:tavLst>
                                    </p:anim>
                                  </p:childTnLst>
                                </p:cTn>
                              </p:par>
                              <p:par>
                                <p:cTn id="239" presetID="45" presetClass="entr" presetSubtype="0" fill="hold" grpId="0" nodeType="withEffect">
                                  <p:stCondLst>
                                    <p:cond delay="0"/>
                                  </p:stCondLst>
                                  <p:childTnLst>
                                    <p:set>
                                      <p:cBhvr>
                                        <p:cTn id="240" dur="1" fill="hold">
                                          <p:stCondLst>
                                            <p:cond delay="0"/>
                                          </p:stCondLst>
                                        </p:cTn>
                                        <p:tgtEl>
                                          <p:spTgt spid="83"/>
                                        </p:tgtEl>
                                        <p:attrNameLst>
                                          <p:attrName>style.visibility</p:attrName>
                                        </p:attrNameLst>
                                      </p:cBhvr>
                                      <p:to>
                                        <p:strVal val="visible"/>
                                      </p:to>
                                    </p:set>
                                    <p:animEffect transition="in" filter="fade">
                                      <p:cBhvr>
                                        <p:cTn id="241" dur="2000"/>
                                        <p:tgtEl>
                                          <p:spTgt spid="83"/>
                                        </p:tgtEl>
                                      </p:cBhvr>
                                    </p:animEffect>
                                    <p:anim calcmode="lin" valueType="num">
                                      <p:cBhvr>
                                        <p:cTn id="242" dur="2000" fill="hold"/>
                                        <p:tgtEl>
                                          <p:spTgt spid="83"/>
                                        </p:tgtEl>
                                        <p:attrNameLst>
                                          <p:attrName>ppt_w</p:attrName>
                                        </p:attrNameLst>
                                      </p:cBhvr>
                                      <p:tavLst>
                                        <p:tav tm="0" fmla="#ppt_w*sin(2.5*pi*$)">
                                          <p:val>
                                            <p:fltVal val="0"/>
                                          </p:val>
                                        </p:tav>
                                        <p:tav tm="100000">
                                          <p:val>
                                            <p:fltVal val="1"/>
                                          </p:val>
                                        </p:tav>
                                      </p:tavLst>
                                    </p:anim>
                                    <p:anim calcmode="lin" valueType="num">
                                      <p:cBhvr>
                                        <p:cTn id="243" dur="2000" fill="hold"/>
                                        <p:tgtEl>
                                          <p:spTgt spid="83"/>
                                        </p:tgtEl>
                                        <p:attrNameLst>
                                          <p:attrName>ppt_h</p:attrName>
                                        </p:attrNameLst>
                                      </p:cBhvr>
                                      <p:tavLst>
                                        <p:tav tm="0">
                                          <p:val>
                                            <p:strVal val="#ppt_h"/>
                                          </p:val>
                                        </p:tav>
                                        <p:tav tm="100000">
                                          <p:val>
                                            <p:strVal val="#ppt_h"/>
                                          </p:val>
                                        </p:tav>
                                      </p:tavLst>
                                    </p:anim>
                                  </p:childTnLst>
                                </p:cTn>
                              </p:par>
                              <p:par>
                                <p:cTn id="244" presetID="45" presetClass="entr" presetSubtype="0" fill="hold" grpId="0" nodeType="withEffect">
                                  <p:stCondLst>
                                    <p:cond delay="0"/>
                                  </p:stCondLst>
                                  <p:childTnLst>
                                    <p:set>
                                      <p:cBhvr>
                                        <p:cTn id="245" dur="1" fill="hold">
                                          <p:stCondLst>
                                            <p:cond delay="0"/>
                                          </p:stCondLst>
                                        </p:cTn>
                                        <p:tgtEl>
                                          <p:spTgt spid="82"/>
                                        </p:tgtEl>
                                        <p:attrNameLst>
                                          <p:attrName>style.visibility</p:attrName>
                                        </p:attrNameLst>
                                      </p:cBhvr>
                                      <p:to>
                                        <p:strVal val="visible"/>
                                      </p:to>
                                    </p:set>
                                    <p:animEffect transition="in" filter="fade">
                                      <p:cBhvr>
                                        <p:cTn id="246" dur="2000"/>
                                        <p:tgtEl>
                                          <p:spTgt spid="82"/>
                                        </p:tgtEl>
                                      </p:cBhvr>
                                    </p:animEffect>
                                    <p:anim calcmode="lin" valueType="num">
                                      <p:cBhvr>
                                        <p:cTn id="247" dur="2000" fill="hold"/>
                                        <p:tgtEl>
                                          <p:spTgt spid="82"/>
                                        </p:tgtEl>
                                        <p:attrNameLst>
                                          <p:attrName>ppt_w</p:attrName>
                                        </p:attrNameLst>
                                      </p:cBhvr>
                                      <p:tavLst>
                                        <p:tav tm="0" fmla="#ppt_w*sin(2.5*pi*$)">
                                          <p:val>
                                            <p:fltVal val="0"/>
                                          </p:val>
                                        </p:tav>
                                        <p:tav tm="100000">
                                          <p:val>
                                            <p:fltVal val="1"/>
                                          </p:val>
                                        </p:tav>
                                      </p:tavLst>
                                    </p:anim>
                                    <p:anim calcmode="lin" valueType="num">
                                      <p:cBhvr>
                                        <p:cTn id="248" dur="2000" fill="hold"/>
                                        <p:tgtEl>
                                          <p:spTgt spid="8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P spid="76" grpId="0"/>
      <p:bldP spid="77" grpId="0"/>
      <p:bldP spid="78" grpId="0"/>
      <p:bldP spid="79" grpId="0"/>
      <p:bldP spid="80" grpId="0"/>
      <p:bldP spid="81" grpId="0"/>
      <p:bldP spid="82" grpId="0"/>
      <p:bldP spid="83" grpId="0"/>
      <p:bldP spid="84" grpId="0"/>
      <p:bldP spid="84" grpId="1"/>
      <p:bldP spid="85" grpId="0"/>
      <p:bldP spid="85" grpId="1"/>
      <p:bldP spid="86" grpId="0"/>
      <p:bldP spid="86" grpId="1"/>
      <p:bldP spid="87" grpId="0"/>
      <p:bldP spid="88" grpId="0"/>
      <p:bldP spid="89" grpId="0"/>
      <p:bldP spid="90" grpId="0"/>
      <p:bldP spid="90" grpId="1"/>
      <p:bldP spid="91" grpId="0"/>
      <p:bldP spid="91" grpId="1"/>
      <p:bldP spid="92" grpId="0"/>
      <p:bldP spid="92" grpId="1"/>
      <p:bldP spid="93" grpId="0"/>
      <p:bldP spid="94" grpId="0"/>
      <p:bldP spid="95" grpId="0"/>
      <p:bldP spid="96" grpId="0"/>
      <p:bldP spid="97" grpId="0"/>
      <p:bldP spid="98" grpId="0"/>
      <p:bldP spid="99" grpId="0"/>
      <p:bldP spid="100" grpId="0"/>
      <p:bldP spid="101" grpId="0"/>
      <p:bldP spid="102" grpId="0"/>
      <p:bldP spid="103" grpId="0"/>
      <p:bldP spid="104" grpId="0"/>
      <p:bldP spid="10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8" name="Table 7">
            <a:extLst>
              <a:ext uri="{FF2B5EF4-FFF2-40B4-BE49-F238E27FC236}">
                <a16:creationId xmlns:a16="http://schemas.microsoft.com/office/drawing/2014/main" id="{89BDA2AA-C357-475F-B0A4-48074E29A30B}"/>
              </a:ext>
            </a:extLst>
          </p:cNvPr>
          <p:cNvGraphicFramePr>
            <a:graphicFrameLocks noGrp="1"/>
          </p:cNvGraphicFramePr>
          <p:nvPr>
            <p:extLst>
              <p:ext uri="{D42A27DB-BD31-4B8C-83A1-F6EECF244321}">
                <p14:modId xmlns:p14="http://schemas.microsoft.com/office/powerpoint/2010/main" val="3171749254"/>
              </p:ext>
            </p:extLst>
          </p:nvPr>
        </p:nvGraphicFramePr>
        <p:xfrm>
          <a:off x="234845" y="1142990"/>
          <a:ext cx="11502191" cy="5242560"/>
        </p:xfrm>
        <a:graphic>
          <a:graphicData uri="http://schemas.openxmlformats.org/drawingml/2006/table">
            <a:tbl>
              <a:tblPr firstRow="1" bandRow="1"/>
              <a:tblGrid>
                <a:gridCol w="676183">
                  <a:extLst>
                    <a:ext uri="{9D8B030D-6E8A-4147-A177-3AD203B41FA5}">
                      <a16:colId xmlns:a16="http://schemas.microsoft.com/office/drawing/2014/main" val="3034656105"/>
                    </a:ext>
                  </a:extLst>
                </a:gridCol>
                <a:gridCol w="5138542">
                  <a:extLst>
                    <a:ext uri="{9D8B030D-6E8A-4147-A177-3AD203B41FA5}">
                      <a16:colId xmlns:a16="http://schemas.microsoft.com/office/drawing/2014/main" val="3826511760"/>
                    </a:ext>
                  </a:extLst>
                </a:gridCol>
                <a:gridCol w="670908">
                  <a:extLst>
                    <a:ext uri="{9D8B030D-6E8A-4147-A177-3AD203B41FA5}">
                      <a16:colId xmlns:a16="http://schemas.microsoft.com/office/drawing/2014/main" val="921485224"/>
                    </a:ext>
                  </a:extLst>
                </a:gridCol>
                <a:gridCol w="5016558">
                  <a:extLst>
                    <a:ext uri="{9D8B030D-6E8A-4147-A177-3AD203B41FA5}">
                      <a16:colId xmlns:a16="http://schemas.microsoft.com/office/drawing/2014/main" val="896976852"/>
                    </a:ext>
                  </a:extLst>
                </a:gridCol>
              </a:tblGrid>
              <a:tr h="51389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7030A0"/>
                        </a:solidFill>
                        <a:latin typeface="Century Gothic" panose="020B0502020202020204" pitchFamily="34" charset="0"/>
                      </a:endParaRPr>
                    </a:p>
                  </a:txBody>
                  <a:tcPr anchor="ctr">
                    <a:lnL w="12700" cmpd="sng">
                      <a:solidFill>
                        <a:srgbClr val="ED7D31"/>
                      </a:solidFill>
                    </a:lnL>
                    <a:lnR w="12700" cap="flat" cmpd="sng" algn="ctr">
                      <a:solidFill>
                        <a:srgbClr val="ED7D31"/>
                      </a:solidFill>
                      <a:prstDash val="solid"/>
                      <a:round/>
                      <a:headEnd type="none" w="med" len="med"/>
                      <a:tailEnd type="none" w="med" len="med"/>
                    </a:lnR>
                    <a:lnT w="254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7030A0"/>
                        </a:solidFill>
                        <a:latin typeface="Century Gothic" panose="020B0502020202020204" pitchFamily="34" charset="0"/>
                      </a:endParaRPr>
                    </a:p>
                    <a:p>
                      <a:pPr algn="ctr"/>
                      <a:endParaRPr lang="en-GB" sz="2000" b="1" dirty="0">
                        <a:solidFill>
                          <a:srgbClr val="7030A0"/>
                        </a:solidFill>
                        <a:latin typeface="Century Gothic" panose="020B0502020202020204" pitchFamily="34" charset="0"/>
                      </a:endParaRPr>
                    </a:p>
                    <a:p>
                      <a:pPr algn="ctr"/>
                      <a:endParaRPr lang="en-GB" sz="2000" b="1" dirty="0">
                        <a:solidFill>
                          <a:srgbClr val="7030A0"/>
                        </a:solidFill>
                        <a:latin typeface="Century Gothic" panose="020B0502020202020204" pitchFamily="34" charset="0"/>
                      </a:endParaRPr>
                    </a:p>
                    <a:p>
                      <a:pPr algn="ctr"/>
                      <a:endParaRPr lang="en-GB" sz="2000" b="1" dirty="0">
                        <a:solidFill>
                          <a:srgbClr val="7030A0"/>
                        </a:solidFill>
                        <a:latin typeface="Century Gothic" panose="020B0502020202020204" pitchFamily="34" charset="0"/>
                      </a:endParaRPr>
                    </a:p>
                  </a:txBody>
                  <a:tcPr anchor="ct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254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7030A0"/>
                        </a:solidFill>
                        <a:latin typeface="Century Gothic" panose="020B0502020202020204" pitchFamily="34" charset="0"/>
                      </a:endParaRPr>
                    </a:p>
                  </a:txBody>
                  <a:tcPr anchor="ct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254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7030A0"/>
                        </a:solidFill>
                        <a:latin typeface="Century Gothic" panose="020B0502020202020204" pitchFamily="34" charset="0"/>
                      </a:endParaRPr>
                    </a:p>
                  </a:txBody>
                  <a:tcPr anchor="ctr">
                    <a:lnL w="12700" cap="flat" cmpd="sng" algn="ctr">
                      <a:solidFill>
                        <a:srgbClr val="ED7D31"/>
                      </a:solidFill>
                      <a:prstDash val="solid"/>
                      <a:round/>
                      <a:headEnd type="none" w="med" len="med"/>
                      <a:tailEnd type="none" w="med" len="med"/>
                    </a:lnL>
                    <a:lnR w="12700" cmpd="sng">
                      <a:solidFill>
                        <a:srgbClr val="ED7D31"/>
                      </a:solidFill>
                    </a:lnR>
                    <a:lnT w="254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345640607"/>
                  </a:ext>
                </a:extLst>
              </a:tr>
              <a:tr h="51389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4179238503"/>
                  </a:ext>
                </a:extLst>
              </a:tr>
              <a:tr h="55996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1570167395"/>
                  </a:ext>
                </a:extLst>
              </a:tr>
              <a:tr h="51389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7030A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7030A0"/>
                        </a:solidFill>
                        <a:latin typeface="Century Gothic" panose="020B0502020202020204" pitchFamily="34" charset="0"/>
                      </a:endParaRPr>
                    </a:p>
                    <a:p>
                      <a:pPr algn="ctr"/>
                      <a:endParaRPr lang="en-GB" sz="2000" b="1" dirty="0">
                        <a:solidFill>
                          <a:srgbClr val="7030A0"/>
                        </a:solidFill>
                        <a:latin typeface="Century Gothic" panose="020B0502020202020204" pitchFamily="34" charset="0"/>
                      </a:endParaRPr>
                    </a:p>
                    <a:p>
                      <a:pPr algn="ctr"/>
                      <a:endParaRPr lang="en-GB" sz="2000" b="1" dirty="0">
                        <a:solidFill>
                          <a:srgbClr val="7030A0"/>
                        </a:solidFill>
                        <a:latin typeface="Century Gothic" panose="020B0502020202020204" pitchFamily="34" charset="0"/>
                      </a:endParaRPr>
                    </a:p>
                    <a:p>
                      <a:pPr algn="ctr"/>
                      <a:endParaRPr lang="en-GB" sz="2000" b="1" dirty="0">
                        <a:solidFill>
                          <a:srgbClr val="7030A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7030A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7030A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2107718701"/>
                  </a:ext>
                </a:extLst>
              </a:tr>
            </a:tbl>
          </a:graphicData>
        </a:graphic>
      </p:graphicFrame>
      <p:grpSp>
        <p:nvGrpSpPr>
          <p:cNvPr id="9" name="Group 8">
            <a:extLst>
              <a:ext uri="{FF2B5EF4-FFF2-40B4-BE49-F238E27FC236}">
                <a16:creationId xmlns:a16="http://schemas.microsoft.com/office/drawing/2014/main" id="{6986D057-70BB-4605-8BEE-68D6CEC7FF33}"/>
              </a:ext>
            </a:extLst>
          </p:cNvPr>
          <p:cNvGrpSpPr/>
          <p:nvPr/>
        </p:nvGrpSpPr>
        <p:grpSpPr>
          <a:xfrm>
            <a:off x="1507378" y="1192246"/>
            <a:ext cx="1529091" cy="1183972"/>
            <a:chOff x="1452066" y="826309"/>
            <a:chExt cx="1529091" cy="1183972"/>
          </a:xfrm>
        </p:grpSpPr>
        <p:pic>
          <p:nvPicPr>
            <p:cNvPr id="10" name="Picture 9">
              <a:extLst>
                <a:ext uri="{FF2B5EF4-FFF2-40B4-BE49-F238E27FC236}">
                  <a16:creationId xmlns:a16="http://schemas.microsoft.com/office/drawing/2014/main" id="{304ED01D-3ECA-49D1-B05E-20ACA0401E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2066" y="972119"/>
              <a:ext cx="1002376" cy="952933"/>
            </a:xfrm>
            <a:prstGeom prst="rect">
              <a:avLst/>
            </a:prstGeom>
          </p:spPr>
        </p:pic>
        <p:pic>
          <p:nvPicPr>
            <p:cNvPr id="11" name="Picture 10">
              <a:extLst>
                <a:ext uri="{FF2B5EF4-FFF2-40B4-BE49-F238E27FC236}">
                  <a16:creationId xmlns:a16="http://schemas.microsoft.com/office/drawing/2014/main" id="{025A6B39-FBA1-423E-B570-9A07E4F100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4305" y="826309"/>
              <a:ext cx="926852" cy="892350"/>
            </a:xfrm>
            <a:prstGeom prst="rect">
              <a:avLst/>
            </a:prstGeom>
          </p:spPr>
        </p:pic>
        <p:pic>
          <p:nvPicPr>
            <p:cNvPr id="12" name="Picture 11">
              <a:extLst>
                <a:ext uri="{FF2B5EF4-FFF2-40B4-BE49-F238E27FC236}">
                  <a16:creationId xmlns:a16="http://schemas.microsoft.com/office/drawing/2014/main" id="{58DB83C3-3217-4EDB-82B4-48392EC4D6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2225" y="1117931"/>
              <a:ext cx="926852" cy="892350"/>
            </a:xfrm>
            <a:prstGeom prst="rect">
              <a:avLst/>
            </a:prstGeom>
          </p:spPr>
        </p:pic>
      </p:grpSp>
      <p:grpSp>
        <p:nvGrpSpPr>
          <p:cNvPr id="13" name="Group 12">
            <a:extLst>
              <a:ext uri="{FF2B5EF4-FFF2-40B4-BE49-F238E27FC236}">
                <a16:creationId xmlns:a16="http://schemas.microsoft.com/office/drawing/2014/main" id="{30203C53-8DEF-4290-A1B6-00738C7FE6BE}"/>
              </a:ext>
            </a:extLst>
          </p:cNvPr>
          <p:cNvGrpSpPr/>
          <p:nvPr/>
        </p:nvGrpSpPr>
        <p:grpSpPr>
          <a:xfrm>
            <a:off x="3849161" y="1346799"/>
            <a:ext cx="1230196" cy="735644"/>
            <a:chOff x="3793849" y="980862"/>
            <a:chExt cx="1230196" cy="735644"/>
          </a:xfrm>
        </p:grpSpPr>
        <p:pic>
          <p:nvPicPr>
            <p:cNvPr id="14" name="Picture 13">
              <a:extLst>
                <a:ext uri="{FF2B5EF4-FFF2-40B4-BE49-F238E27FC236}">
                  <a16:creationId xmlns:a16="http://schemas.microsoft.com/office/drawing/2014/main" id="{116C9A07-27C8-48A9-942B-14895C13A8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93849" y="980862"/>
              <a:ext cx="667837" cy="583244"/>
            </a:xfrm>
            <a:prstGeom prst="rect">
              <a:avLst/>
            </a:prstGeom>
          </p:spPr>
        </p:pic>
        <p:pic>
          <p:nvPicPr>
            <p:cNvPr id="15" name="Picture 14">
              <a:extLst>
                <a:ext uri="{FF2B5EF4-FFF2-40B4-BE49-F238E27FC236}">
                  <a16:creationId xmlns:a16="http://schemas.microsoft.com/office/drawing/2014/main" id="{1C1C863D-38C7-4D97-9466-6A69728D99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46249" y="1133262"/>
              <a:ext cx="667837" cy="583244"/>
            </a:xfrm>
            <a:prstGeom prst="rect">
              <a:avLst/>
            </a:prstGeom>
          </p:spPr>
        </p:pic>
        <p:pic>
          <p:nvPicPr>
            <p:cNvPr id="16" name="Picture 15">
              <a:extLst>
                <a:ext uri="{FF2B5EF4-FFF2-40B4-BE49-F238E27FC236}">
                  <a16:creationId xmlns:a16="http://schemas.microsoft.com/office/drawing/2014/main" id="{352AB471-1C89-46CB-96C9-5CC97E2164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148739">
              <a:off x="4356208" y="980862"/>
              <a:ext cx="667837" cy="583244"/>
            </a:xfrm>
            <a:prstGeom prst="rect">
              <a:avLst/>
            </a:prstGeom>
          </p:spPr>
        </p:pic>
      </p:grpSp>
      <p:grpSp>
        <p:nvGrpSpPr>
          <p:cNvPr id="17" name="Group 16">
            <a:extLst>
              <a:ext uri="{FF2B5EF4-FFF2-40B4-BE49-F238E27FC236}">
                <a16:creationId xmlns:a16="http://schemas.microsoft.com/office/drawing/2014/main" id="{38ACAA94-CDAA-4EB1-8BB8-A7B8E34AE466}"/>
              </a:ext>
            </a:extLst>
          </p:cNvPr>
          <p:cNvGrpSpPr/>
          <p:nvPr/>
        </p:nvGrpSpPr>
        <p:grpSpPr>
          <a:xfrm>
            <a:off x="2067168" y="2582611"/>
            <a:ext cx="817221" cy="1031977"/>
            <a:chOff x="2011856" y="2216674"/>
            <a:chExt cx="817221" cy="1031977"/>
          </a:xfrm>
        </p:grpSpPr>
        <p:pic>
          <p:nvPicPr>
            <p:cNvPr id="18" name="Picture 17">
              <a:extLst>
                <a:ext uri="{FF2B5EF4-FFF2-40B4-BE49-F238E27FC236}">
                  <a16:creationId xmlns:a16="http://schemas.microsoft.com/office/drawing/2014/main" id="{A13F84C5-7502-4349-9E28-14948404E05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810" r="46468"/>
            <a:stretch/>
          </p:blipFill>
          <p:spPr>
            <a:xfrm>
              <a:off x="2011856" y="2218961"/>
              <a:ext cx="403577" cy="1029690"/>
            </a:xfrm>
            <a:prstGeom prst="rect">
              <a:avLst/>
            </a:prstGeom>
          </p:spPr>
        </p:pic>
        <p:pic>
          <p:nvPicPr>
            <p:cNvPr id="19" name="Picture 18">
              <a:extLst>
                <a:ext uri="{FF2B5EF4-FFF2-40B4-BE49-F238E27FC236}">
                  <a16:creationId xmlns:a16="http://schemas.microsoft.com/office/drawing/2014/main" id="{256821E0-4596-4316-9C45-76A08B08AA9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810" r="46468"/>
            <a:stretch/>
          </p:blipFill>
          <p:spPr>
            <a:xfrm>
              <a:off x="2425500" y="2216674"/>
              <a:ext cx="403577" cy="1029690"/>
            </a:xfrm>
            <a:prstGeom prst="rect">
              <a:avLst/>
            </a:prstGeom>
          </p:spPr>
        </p:pic>
      </p:grpSp>
      <p:grpSp>
        <p:nvGrpSpPr>
          <p:cNvPr id="20" name="Group 19">
            <a:extLst>
              <a:ext uri="{FF2B5EF4-FFF2-40B4-BE49-F238E27FC236}">
                <a16:creationId xmlns:a16="http://schemas.microsoft.com/office/drawing/2014/main" id="{1E142098-A88F-41BC-9545-3383D47F11B0}"/>
              </a:ext>
            </a:extLst>
          </p:cNvPr>
          <p:cNvGrpSpPr/>
          <p:nvPr/>
        </p:nvGrpSpPr>
        <p:grpSpPr>
          <a:xfrm>
            <a:off x="3828865" y="2798095"/>
            <a:ext cx="1370905" cy="598721"/>
            <a:chOff x="3773553" y="2432158"/>
            <a:chExt cx="1370905" cy="598721"/>
          </a:xfrm>
        </p:grpSpPr>
        <p:pic>
          <p:nvPicPr>
            <p:cNvPr id="21" name="Picture 20">
              <a:extLst>
                <a:ext uri="{FF2B5EF4-FFF2-40B4-BE49-F238E27FC236}">
                  <a16:creationId xmlns:a16="http://schemas.microsoft.com/office/drawing/2014/main" id="{775D72A1-9168-4DB5-AAF4-F2B67D214E5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12994"/>
            <a:stretch/>
          </p:blipFill>
          <p:spPr>
            <a:xfrm>
              <a:off x="3773553" y="2432158"/>
              <a:ext cx="688133" cy="598721"/>
            </a:xfrm>
            <a:prstGeom prst="rect">
              <a:avLst/>
            </a:prstGeom>
          </p:spPr>
        </p:pic>
        <p:pic>
          <p:nvPicPr>
            <p:cNvPr id="22" name="Picture 21">
              <a:extLst>
                <a:ext uri="{FF2B5EF4-FFF2-40B4-BE49-F238E27FC236}">
                  <a16:creationId xmlns:a16="http://schemas.microsoft.com/office/drawing/2014/main" id="{1F84A148-4F68-4E31-A394-1BDC9625843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12994"/>
            <a:stretch/>
          </p:blipFill>
          <p:spPr>
            <a:xfrm>
              <a:off x="4456325" y="2432158"/>
              <a:ext cx="688133" cy="598721"/>
            </a:xfrm>
            <a:prstGeom prst="rect">
              <a:avLst/>
            </a:prstGeom>
          </p:spPr>
        </p:pic>
      </p:grpSp>
      <p:grpSp>
        <p:nvGrpSpPr>
          <p:cNvPr id="23" name="Group 22">
            <a:extLst>
              <a:ext uri="{FF2B5EF4-FFF2-40B4-BE49-F238E27FC236}">
                <a16:creationId xmlns:a16="http://schemas.microsoft.com/office/drawing/2014/main" id="{7F9E12D5-339C-45C8-BA0C-9F8F8AE187B0}"/>
              </a:ext>
            </a:extLst>
          </p:cNvPr>
          <p:cNvGrpSpPr/>
          <p:nvPr/>
        </p:nvGrpSpPr>
        <p:grpSpPr>
          <a:xfrm>
            <a:off x="3696947" y="3916288"/>
            <a:ext cx="1644981" cy="989885"/>
            <a:chOff x="3641635" y="3550351"/>
            <a:chExt cx="1644981" cy="989885"/>
          </a:xfrm>
        </p:grpSpPr>
        <p:pic>
          <p:nvPicPr>
            <p:cNvPr id="24" name="Picture 23">
              <a:extLst>
                <a:ext uri="{FF2B5EF4-FFF2-40B4-BE49-F238E27FC236}">
                  <a16:creationId xmlns:a16="http://schemas.microsoft.com/office/drawing/2014/main" id="{B6D2B0F3-BD88-44F2-B811-2C20C39CE21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41635" y="3567785"/>
              <a:ext cx="972451" cy="972451"/>
            </a:xfrm>
            <a:prstGeom prst="rect">
              <a:avLst/>
            </a:prstGeom>
          </p:spPr>
        </p:pic>
        <p:pic>
          <p:nvPicPr>
            <p:cNvPr id="25" name="Picture 24">
              <a:extLst>
                <a:ext uri="{FF2B5EF4-FFF2-40B4-BE49-F238E27FC236}">
                  <a16:creationId xmlns:a16="http://schemas.microsoft.com/office/drawing/2014/main" id="{ACDA4A3E-8F1F-4CF9-8390-1032D7E878D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14165" y="3550351"/>
              <a:ext cx="972451" cy="972451"/>
            </a:xfrm>
            <a:prstGeom prst="rect">
              <a:avLst/>
            </a:prstGeom>
          </p:spPr>
        </p:pic>
      </p:grpSp>
      <p:pic>
        <p:nvPicPr>
          <p:cNvPr id="26" name="Picture 25">
            <a:extLst>
              <a:ext uri="{FF2B5EF4-FFF2-40B4-BE49-F238E27FC236}">
                <a16:creationId xmlns:a16="http://schemas.microsoft.com/office/drawing/2014/main" id="{44B2CAF0-6405-455B-967A-FBE3C303359D}"/>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1877" y="3923866"/>
            <a:ext cx="911837" cy="721871"/>
          </a:xfrm>
          <a:prstGeom prst="rect">
            <a:avLst/>
          </a:prstGeom>
        </p:spPr>
      </p:pic>
      <p:grpSp>
        <p:nvGrpSpPr>
          <p:cNvPr id="27" name="Group 26">
            <a:extLst>
              <a:ext uri="{FF2B5EF4-FFF2-40B4-BE49-F238E27FC236}">
                <a16:creationId xmlns:a16="http://schemas.microsoft.com/office/drawing/2014/main" id="{E0AD4B58-2250-42AB-B982-DEFCEED53EA9}"/>
              </a:ext>
            </a:extLst>
          </p:cNvPr>
          <p:cNvGrpSpPr/>
          <p:nvPr/>
        </p:nvGrpSpPr>
        <p:grpSpPr>
          <a:xfrm>
            <a:off x="4001561" y="5332940"/>
            <a:ext cx="1378313" cy="926466"/>
            <a:chOff x="3946249" y="4967003"/>
            <a:chExt cx="1378313" cy="926466"/>
          </a:xfrm>
        </p:grpSpPr>
        <p:pic>
          <p:nvPicPr>
            <p:cNvPr id="28" name="Picture 27">
              <a:extLst>
                <a:ext uri="{FF2B5EF4-FFF2-40B4-BE49-F238E27FC236}">
                  <a16:creationId xmlns:a16="http://schemas.microsoft.com/office/drawing/2014/main" id="{F7A45522-E623-4841-A503-37359AB1977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46249" y="4967003"/>
              <a:ext cx="833820" cy="926466"/>
            </a:xfrm>
            <a:prstGeom prst="rect">
              <a:avLst/>
            </a:prstGeom>
          </p:spPr>
        </p:pic>
        <p:pic>
          <p:nvPicPr>
            <p:cNvPr id="29" name="Picture 28">
              <a:extLst>
                <a:ext uri="{FF2B5EF4-FFF2-40B4-BE49-F238E27FC236}">
                  <a16:creationId xmlns:a16="http://schemas.microsoft.com/office/drawing/2014/main" id="{828E4A18-2134-4549-ADAC-B8D97CC089A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90742" y="4967003"/>
              <a:ext cx="833820" cy="926466"/>
            </a:xfrm>
            <a:prstGeom prst="rect">
              <a:avLst/>
            </a:prstGeom>
          </p:spPr>
        </p:pic>
      </p:grpSp>
      <p:grpSp>
        <p:nvGrpSpPr>
          <p:cNvPr id="30" name="Group 29">
            <a:extLst>
              <a:ext uri="{FF2B5EF4-FFF2-40B4-BE49-F238E27FC236}">
                <a16:creationId xmlns:a16="http://schemas.microsoft.com/office/drawing/2014/main" id="{E98BB86D-8F62-4AC4-8A74-58DCB0B6D643}"/>
              </a:ext>
            </a:extLst>
          </p:cNvPr>
          <p:cNvGrpSpPr/>
          <p:nvPr/>
        </p:nvGrpSpPr>
        <p:grpSpPr>
          <a:xfrm>
            <a:off x="1681300" y="5056469"/>
            <a:ext cx="1276294" cy="981796"/>
            <a:chOff x="1625988" y="4690532"/>
            <a:chExt cx="1276294" cy="981796"/>
          </a:xfrm>
        </p:grpSpPr>
        <p:pic>
          <p:nvPicPr>
            <p:cNvPr id="31" name="Picture 30">
              <a:extLst>
                <a:ext uri="{FF2B5EF4-FFF2-40B4-BE49-F238E27FC236}">
                  <a16:creationId xmlns:a16="http://schemas.microsoft.com/office/drawing/2014/main" id="{B5FB7EFC-BA30-4668-B72A-0FCC6A4A009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25988" y="4997765"/>
              <a:ext cx="654531" cy="654531"/>
            </a:xfrm>
            <a:prstGeom prst="rect">
              <a:avLst/>
            </a:prstGeom>
          </p:spPr>
        </p:pic>
        <p:pic>
          <p:nvPicPr>
            <p:cNvPr id="32" name="Picture 31">
              <a:extLst>
                <a:ext uri="{FF2B5EF4-FFF2-40B4-BE49-F238E27FC236}">
                  <a16:creationId xmlns:a16="http://schemas.microsoft.com/office/drawing/2014/main" id="{1A004ED2-3919-4C12-B4DB-DCCE08C0C23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38153" y="4690532"/>
              <a:ext cx="654531" cy="654531"/>
            </a:xfrm>
            <a:prstGeom prst="rect">
              <a:avLst/>
            </a:prstGeom>
          </p:spPr>
        </p:pic>
        <p:pic>
          <p:nvPicPr>
            <p:cNvPr id="33" name="Picture 32">
              <a:extLst>
                <a:ext uri="{FF2B5EF4-FFF2-40B4-BE49-F238E27FC236}">
                  <a16:creationId xmlns:a16="http://schemas.microsoft.com/office/drawing/2014/main" id="{3068D563-2489-408E-AABC-25BFD6D8237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47751" y="5017797"/>
              <a:ext cx="654531" cy="654531"/>
            </a:xfrm>
            <a:prstGeom prst="rect">
              <a:avLst/>
            </a:prstGeom>
          </p:spPr>
        </p:pic>
      </p:grpSp>
      <p:grpSp>
        <p:nvGrpSpPr>
          <p:cNvPr id="34" name="Group 33">
            <a:extLst>
              <a:ext uri="{FF2B5EF4-FFF2-40B4-BE49-F238E27FC236}">
                <a16:creationId xmlns:a16="http://schemas.microsoft.com/office/drawing/2014/main" id="{12741E62-4902-4AD6-ADBD-52E79A9467E3}"/>
              </a:ext>
            </a:extLst>
          </p:cNvPr>
          <p:cNvGrpSpPr/>
          <p:nvPr/>
        </p:nvGrpSpPr>
        <p:grpSpPr>
          <a:xfrm>
            <a:off x="9437088" y="1454165"/>
            <a:ext cx="1490175" cy="636798"/>
            <a:chOff x="8370032" y="1146589"/>
            <a:chExt cx="1490175" cy="636798"/>
          </a:xfrm>
        </p:grpSpPr>
        <p:pic>
          <p:nvPicPr>
            <p:cNvPr id="35" name="Picture 34">
              <a:extLst>
                <a:ext uri="{FF2B5EF4-FFF2-40B4-BE49-F238E27FC236}">
                  <a16:creationId xmlns:a16="http://schemas.microsoft.com/office/drawing/2014/main" id="{96EFF3CA-34B7-45DD-BF34-45595FCE0DF4}"/>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8905" t="14819" b="13045"/>
            <a:stretch/>
          </p:blipFill>
          <p:spPr>
            <a:xfrm>
              <a:off x="8370032" y="1146589"/>
              <a:ext cx="827649" cy="510903"/>
            </a:xfrm>
            <a:prstGeom prst="rect">
              <a:avLst/>
            </a:prstGeom>
          </p:spPr>
        </p:pic>
        <p:pic>
          <p:nvPicPr>
            <p:cNvPr id="36" name="Picture 35">
              <a:extLst>
                <a:ext uri="{FF2B5EF4-FFF2-40B4-BE49-F238E27FC236}">
                  <a16:creationId xmlns:a16="http://schemas.microsoft.com/office/drawing/2014/main" id="{0800DCC4-1EBF-43FB-9F6B-8E8C61AD864E}"/>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8905" t="14819" b="13045"/>
            <a:stretch/>
          </p:blipFill>
          <p:spPr>
            <a:xfrm>
              <a:off x="9032558" y="1272484"/>
              <a:ext cx="827649" cy="510903"/>
            </a:xfrm>
            <a:prstGeom prst="rect">
              <a:avLst/>
            </a:prstGeom>
          </p:spPr>
        </p:pic>
      </p:grpSp>
      <p:grpSp>
        <p:nvGrpSpPr>
          <p:cNvPr id="37" name="Group 36">
            <a:extLst>
              <a:ext uri="{FF2B5EF4-FFF2-40B4-BE49-F238E27FC236}">
                <a16:creationId xmlns:a16="http://schemas.microsoft.com/office/drawing/2014/main" id="{44E5FCBA-2CEC-4C19-BF58-D9D0227E693E}"/>
              </a:ext>
            </a:extLst>
          </p:cNvPr>
          <p:cNvGrpSpPr/>
          <p:nvPr/>
        </p:nvGrpSpPr>
        <p:grpSpPr>
          <a:xfrm>
            <a:off x="7171014" y="1472388"/>
            <a:ext cx="1370905" cy="598721"/>
            <a:chOff x="3773553" y="2432158"/>
            <a:chExt cx="1370905" cy="598721"/>
          </a:xfrm>
        </p:grpSpPr>
        <p:pic>
          <p:nvPicPr>
            <p:cNvPr id="38" name="Picture 37">
              <a:extLst>
                <a:ext uri="{FF2B5EF4-FFF2-40B4-BE49-F238E27FC236}">
                  <a16:creationId xmlns:a16="http://schemas.microsoft.com/office/drawing/2014/main" id="{03B356B7-4BD9-4F76-8F52-D290BAE881A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12994"/>
            <a:stretch/>
          </p:blipFill>
          <p:spPr>
            <a:xfrm>
              <a:off x="3773553" y="2432158"/>
              <a:ext cx="688133" cy="598721"/>
            </a:xfrm>
            <a:prstGeom prst="rect">
              <a:avLst/>
            </a:prstGeom>
          </p:spPr>
        </p:pic>
        <p:pic>
          <p:nvPicPr>
            <p:cNvPr id="39" name="Picture 38">
              <a:extLst>
                <a:ext uri="{FF2B5EF4-FFF2-40B4-BE49-F238E27FC236}">
                  <a16:creationId xmlns:a16="http://schemas.microsoft.com/office/drawing/2014/main" id="{921B2E91-3662-4D46-A5C4-36A007DD5C0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12994"/>
            <a:stretch/>
          </p:blipFill>
          <p:spPr>
            <a:xfrm>
              <a:off x="4456325" y="2432158"/>
              <a:ext cx="688133" cy="598721"/>
            </a:xfrm>
            <a:prstGeom prst="rect">
              <a:avLst/>
            </a:prstGeom>
          </p:spPr>
        </p:pic>
      </p:grpSp>
      <p:grpSp>
        <p:nvGrpSpPr>
          <p:cNvPr id="40" name="Group 39">
            <a:extLst>
              <a:ext uri="{FF2B5EF4-FFF2-40B4-BE49-F238E27FC236}">
                <a16:creationId xmlns:a16="http://schemas.microsoft.com/office/drawing/2014/main" id="{2D0EFD73-2393-4E65-A594-84793D01D4E2}"/>
              </a:ext>
            </a:extLst>
          </p:cNvPr>
          <p:cNvGrpSpPr/>
          <p:nvPr/>
        </p:nvGrpSpPr>
        <p:grpSpPr>
          <a:xfrm>
            <a:off x="7157896" y="3916288"/>
            <a:ext cx="1529091" cy="1183972"/>
            <a:chOff x="1452066" y="826309"/>
            <a:chExt cx="1529091" cy="1183972"/>
          </a:xfrm>
        </p:grpSpPr>
        <p:pic>
          <p:nvPicPr>
            <p:cNvPr id="41" name="Picture 40">
              <a:extLst>
                <a:ext uri="{FF2B5EF4-FFF2-40B4-BE49-F238E27FC236}">
                  <a16:creationId xmlns:a16="http://schemas.microsoft.com/office/drawing/2014/main" id="{6E097DDD-8BB2-4B6A-9CCA-983D203790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2066" y="972119"/>
              <a:ext cx="1002376" cy="952933"/>
            </a:xfrm>
            <a:prstGeom prst="rect">
              <a:avLst/>
            </a:prstGeom>
          </p:spPr>
        </p:pic>
        <p:pic>
          <p:nvPicPr>
            <p:cNvPr id="42" name="Picture 41">
              <a:extLst>
                <a:ext uri="{FF2B5EF4-FFF2-40B4-BE49-F238E27FC236}">
                  <a16:creationId xmlns:a16="http://schemas.microsoft.com/office/drawing/2014/main" id="{FD10EB43-B871-4B19-8055-F62ADEC4C6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4305" y="826309"/>
              <a:ext cx="926852" cy="892350"/>
            </a:xfrm>
            <a:prstGeom prst="rect">
              <a:avLst/>
            </a:prstGeom>
          </p:spPr>
        </p:pic>
        <p:pic>
          <p:nvPicPr>
            <p:cNvPr id="43" name="Picture 42">
              <a:extLst>
                <a:ext uri="{FF2B5EF4-FFF2-40B4-BE49-F238E27FC236}">
                  <a16:creationId xmlns:a16="http://schemas.microsoft.com/office/drawing/2014/main" id="{3D9AEC69-D5F9-45F2-8EE0-838FC522B6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2225" y="1117931"/>
              <a:ext cx="926852" cy="892350"/>
            </a:xfrm>
            <a:prstGeom prst="rect">
              <a:avLst/>
            </a:prstGeom>
          </p:spPr>
        </p:pic>
      </p:grpSp>
      <p:grpSp>
        <p:nvGrpSpPr>
          <p:cNvPr id="44" name="Group 43">
            <a:extLst>
              <a:ext uri="{FF2B5EF4-FFF2-40B4-BE49-F238E27FC236}">
                <a16:creationId xmlns:a16="http://schemas.microsoft.com/office/drawing/2014/main" id="{FCB8274B-EB9F-4655-A738-9B16E282E21F}"/>
              </a:ext>
            </a:extLst>
          </p:cNvPr>
          <p:cNvGrpSpPr/>
          <p:nvPr/>
        </p:nvGrpSpPr>
        <p:grpSpPr>
          <a:xfrm>
            <a:off x="9724155" y="3933594"/>
            <a:ext cx="1378313" cy="926466"/>
            <a:chOff x="3946249" y="4967003"/>
            <a:chExt cx="1378313" cy="926466"/>
          </a:xfrm>
        </p:grpSpPr>
        <p:pic>
          <p:nvPicPr>
            <p:cNvPr id="45" name="Picture 44">
              <a:extLst>
                <a:ext uri="{FF2B5EF4-FFF2-40B4-BE49-F238E27FC236}">
                  <a16:creationId xmlns:a16="http://schemas.microsoft.com/office/drawing/2014/main" id="{A8FA7D5A-876F-4D4D-B149-2F0D508C583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46249" y="4967003"/>
              <a:ext cx="833820" cy="926466"/>
            </a:xfrm>
            <a:prstGeom prst="rect">
              <a:avLst/>
            </a:prstGeom>
          </p:spPr>
        </p:pic>
        <p:pic>
          <p:nvPicPr>
            <p:cNvPr id="46" name="Picture 45">
              <a:extLst>
                <a:ext uri="{FF2B5EF4-FFF2-40B4-BE49-F238E27FC236}">
                  <a16:creationId xmlns:a16="http://schemas.microsoft.com/office/drawing/2014/main" id="{A41A32BA-D9B4-4837-884D-BDDCF717749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90742" y="4967003"/>
              <a:ext cx="833820" cy="926466"/>
            </a:xfrm>
            <a:prstGeom prst="rect">
              <a:avLst/>
            </a:prstGeom>
          </p:spPr>
        </p:pic>
      </p:grpSp>
      <p:grpSp>
        <p:nvGrpSpPr>
          <p:cNvPr id="47" name="Group 46">
            <a:extLst>
              <a:ext uri="{FF2B5EF4-FFF2-40B4-BE49-F238E27FC236}">
                <a16:creationId xmlns:a16="http://schemas.microsoft.com/office/drawing/2014/main" id="{9038DE1F-C643-4203-B2D9-26B2ADC235B1}"/>
              </a:ext>
            </a:extLst>
          </p:cNvPr>
          <p:cNvGrpSpPr/>
          <p:nvPr/>
        </p:nvGrpSpPr>
        <p:grpSpPr>
          <a:xfrm>
            <a:off x="7033485" y="2494706"/>
            <a:ext cx="1644981" cy="989885"/>
            <a:chOff x="3641635" y="3550351"/>
            <a:chExt cx="1644981" cy="989885"/>
          </a:xfrm>
        </p:grpSpPr>
        <p:pic>
          <p:nvPicPr>
            <p:cNvPr id="48" name="Picture 47">
              <a:extLst>
                <a:ext uri="{FF2B5EF4-FFF2-40B4-BE49-F238E27FC236}">
                  <a16:creationId xmlns:a16="http://schemas.microsoft.com/office/drawing/2014/main" id="{BCA92F25-3801-4B99-9A79-CF01E7CE542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41635" y="3567785"/>
              <a:ext cx="972451" cy="972451"/>
            </a:xfrm>
            <a:prstGeom prst="rect">
              <a:avLst/>
            </a:prstGeom>
          </p:spPr>
        </p:pic>
        <p:pic>
          <p:nvPicPr>
            <p:cNvPr id="49" name="Picture 48">
              <a:extLst>
                <a:ext uri="{FF2B5EF4-FFF2-40B4-BE49-F238E27FC236}">
                  <a16:creationId xmlns:a16="http://schemas.microsoft.com/office/drawing/2014/main" id="{4941CF49-A039-4FD5-8D32-5E23EA74A63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14165" y="3550351"/>
              <a:ext cx="972451" cy="972451"/>
            </a:xfrm>
            <a:prstGeom prst="rect">
              <a:avLst/>
            </a:prstGeom>
          </p:spPr>
        </p:pic>
      </p:grpSp>
      <p:grpSp>
        <p:nvGrpSpPr>
          <p:cNvPr id="50" name="Group 49">
            <a:extLst>
              <a:ext uri="{FF2B5EF4-FFF2-40B4-BE49-F238E27FC236}">
                <a16:creationId xmlns:a16="http://schemas.microsoft.com/office/drawing/2014/main" id="{BF82DEF9-89D3-46B0-B8FC-34F353C58E9C}"/>
              </a:ext>
            </a:extLst>
          </p:cNvPr>
          <p:cNvGrpSpPr/>
          <p:nvPr/>
        </p:nvGrpSpPr>
        <p:grpSpPr>
          <a:xfrm>
            <a:off x="9556358" y="2760265"/>
            <a:ext cx="1370905" cy="598721"/>
            <a:chOff x="3773553" y="2432158"/>
            <a:chExt cx="1370905" cy="598721"/>
          </a:xfrm>
        </p:grpSpPr>
        <p:pic>
          <p:nvPicPr>
            <p:cNvPr id="51" name="Picture 50">
              <a:extLst>
                <a:ext uri="{FF2B5EF4-FFF2-40B4-BE49-F238E27FC236}">
                  <a16:creationId xmlns:a16="http://schemas.microsoft.com/office/drawing/2014/main" id="{A7CB4E45-AB5E-41F6-980B-7342C480F95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12994"/>
            <a:stretch/>
          </p:blipFill>
          <p:spPr>
            <a:xfrm>
              <a:off x="3773553" y="2432158"/>
              <a:ext cx="688133" cy="598721"/>
            </a:xfrm>
            <a:prstGeom prst="rect">
              <a:avLst/>
            </a:prstGeom>
          </p:spPr>
        </p:pic>
        <p:pic>
          <p:nvPicPr>
            <p:cNvPr id="52" name="Picture 51">
              <a:extLst>
                <a:ext uri="{FF2B5EF4-FFF2-40B4-BE49-F238E27FC236}">
                  <a16:creationId xmlns:a16="http://schemas.microsoft.com/office/drawing/2014/main" id="{A6AB89AB-9D96-4640-A02C-FFA711C1AA5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12994"/>
            <a:stretch/>
          </p:blipFill>
          <p:spPr>
            <a:xfrm>
              <a:off x="4456325" y="2432158"/>
              <a:ext cx="688133" cy="598721"/>
            </a:xfrm>
            <a:prstGeom prst="rect">
              <a:avLst/>
            </a:prstGeom>
          </p:spPr>
        </p:pic>
      </p:grpSp>
      <p:grpSp>
        <p:nvGrpSpPr>
          <p:cNvPr id="53" name="Group 52">
            <a:extLst>
              <a:ext uri="{FF2B5EF4-FFF2-40B4-BE49-F238E27FC236}">
                <a16:creationId xmlns:a16="http://schemas.microsoft.com/office/drawing/2014/main" id="{7F85B947-2CE4-467C-A6DE-683D43534721}"/>
              </a:ext>
            </a:extLst>
          </p:cNvPr>
          <p:cNvGrpSpPr/>
          <p:nvPr/>
        </p:nvGrpSpPr>
        <p:grpSpPr>
          <a:xfrm>
            <a:off x="7226737" y="5395474"/>
            <a:ext cx="1370905" cy="598721"/>
            <a:chOff x="3773553" y="2432158"/>
            <a:chExt cx="1370905" cy="598721"/>
          </a:xfrm>
        </p:grpSpPr>
        <p:pic>
          <p:nvPicPr>
            <p:cNvPr id="54" name="Picture 53">
              <a:extLst>
                <a:ext uri="{FF2B5EF4-FFF2-40B4-BE49-F238E27FC236}">
                  <a16:creationId xmlns:a16="http://schemas.microsoft.com/office/drawing/2014/main" id="{B9632777-D657-40CB-AA70-3BA11DD530F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12994"/>
            <a:stretch/>
          </p:blipFill>
          <p:spPr>
            <a:xfrm>
              <a:off x="3773553" y="2432158"/>
              <a:ext cx="688133" cy="598721"/>
            </a:xfrm>
            <a:prstGeom prst="rect">
              <a:avLst/>
            </a:prstGeom>
          </p:spPr>
        </p:pic>
        <p:pic>
          <p:nvPicPr>
            <p:cNvPr id="55" name="Picture 54">
              <a:extLst>
                <a:ext uri="{FF2B5EF4-FFF2-40B4-BE49-F238E27FC236}">
                  <a16:creationId xmlns:a16="http://schemas.microsoft.com/office/drawing/2014/main" id="{4707E055-A957-4378-AAFE-D3EBB4C1418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12994"/>
            <a:stretch/>
          </p:blipFill>
          <p:spPr>
            <a:xfrm>
              <a:off x="4456325" y="2432158"/>
              <a:ext cx="688133" cy="598721"/>
            </a:xfrm>
            <a:prstGeom prst="rect">
              <a:avLst/>
            </a:prstGeom>
          </p:spPr>
        </p:pic>
      </p:grpSp>
      <p:grpSp>
        <p:nvGrpSpPr>
          <p:cNvPr id="56" name="Group 55">
            <a:extLst>
              <a:ext uri="{FF2B5EF4-FFF2-40B4-BE49-F238E27FC236}">
                <a16:creationId xmlns:a16="http://schemas.microsoft.com/office/drawing/2014/main" id="{CD861C3B-E267-4F8C-AA2C-1C6DBE2A1FF0}"/>
              </a:ext>
            </a:extLst>
          </p:cNvPr>
          <p:cNvGrpSpPr/>
          <p:nvPr/>
        </p:nvGrpSpPr>
        <p:grpSpPr>
          <a:xfrm>
            <a:off x="9593343" y="5119013"/>
            <a:ext cx="1529091" cy="1183972"/>
            <a:chOff x="1452066" y="826309"/>
            <a:chExt cx="1529091" cy="1183972"/>
          </a:xfrm>
        </p:grpSpPr>
        <p:pic>
          <p:nvPicPr>
            <p:cNvPr id="57" name="Picture 56">
              <a:extLst>
                <a:ext uri="{FF2B5EF4-FFF2-40B4-BE49-F238E27FC236}">
                  <a16:creationId xmlns:a16="http://schemas.microsoft.com/office/drawing/2014/main" id="{2B31A85F-AC54-4023-A42A-28A420F133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2066" y="972119"/>
              <a:ext cx="1002376" cy="952933"/>
            </a:xfrm>
            <a:prstGeom prst="rect">
              <a:avLst/>
            </a:prstGeom>
          </p:spPr>
        </p:pic>
        <p:pic>
          <p:nvPicPr>
            <p:cNvPr id="58" name="Picture 57">
              <a:extLst>
                <a:ext uri="{FF2B5EF4-FFF2-40B4-BE49-F238E27FC236}">
                  <a16:creationId xmlns:a16="http://schemas.microsoft.com/office/drawing/2014/main" id="{8CF69C47-848D-48BA-9E3D-4F2644E1BD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4305" y="826309"/>
              <a:ext cx="926852" cy="892350"/>
            </a:xfrm>
            <a:prstGeom prst="rect">
              <a:avLst/>
            </a:prstGeom>
          </p:spPr>
        </p:pic>
        <p:pic>
          <p:nvPicPr>
            <p:cNvPr id="59" name="Picture 58">
              <a:extLst>
                <a:ext uri="{FF2B5EF4-FFF2-40B4-BE49-F238E27FC236}">
                  <a16:creationId xmlns:a16="http://schemas.microsoft.com/office/drawing/2014/main" id="{D27CC022-C592-4349-8F5A-FE1F99A94C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2225" y="1117931"/>
              <a:ext cx="926852" cy="892350"/>
            </a:xfrm>
            <a:prstGeom prst="rect">
              <a:avLst/>
            </a:prstGeom>
          </p:spPr>
        </p:pic>
      </p:grpSp>
      <p:sp>
        <p:nvSpPr>
          <p:cNvPr id="60" name="Action Button: Custom 67">
            <a:hlinkClick r:id="" action="ppaction://noaction" highlightClick="1">
              <a:snd r:embed="rId13" name="las ... son bonitas.wav"/>
            </a:hlinkClick>
            <a:extLst>
              <a:ext uri="{FF2B5EF4-FFF2-40B4-BE49-F238E27FC236}">
                <a16:creationId xmlns:a16="http://schemas.microsoft.com/office/drawing/2014/main" id="{66D70893-6363-45F7-9181-2C7C3655A486}"/>
              </a:ext>
            </a:extLst>
          </p:cNvPr>
          <p:cNvSpPr/>
          <p:nvPr/>
        </p:nvSpPr>
        <p:spPr>
          <a:xfrm>
            <a:off x="6196771" y="5429598"/>
            <a:ext cx="398462" cy="329782"/>
          </a:xfrm>
          <a:prstGeom prst="actionButtonBlank">
            <a:avLst/>
          </a:prstGeom>
          <a:solidFill>
            <a:srgbClr val="ED7D31">
              <a:lumMod val="40000"/>
              <a:lumOff val="60000"/>
            </a:srgbClr>
          </a:solidFill>
          <a:ln w="12700" cap="flat" cmpd="sng" algn="ctr">
            <a:solidFill>
              <a:srgbClr val="ED7D3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0066"/>
                </a:solidFill>
                <a:effectLst/>
                <a:uLnTx/>
                <a:uFillTx/>
                <a:latin typeface="+mj-lt"/>
                <a:ea typeface="+mn-ea"/>
                <a:cs typeface="+mn-cs"/>
              </a:rPr>
              <a:t>8</a:t>
            </a:r>
          </a:p>
        </p:txBody>
      </p:sp>
      <p:sp>
        <p:nvSpPr>
          <p:cNvPr id="61" name="Action Button: Custom 68">
            <a:hlinkClick r:id="" action="ppaction://noaction" highlightClick="1">
              <a:snd r:embed="rId14" name="los...son grandes.wav"/>
            </a:hlinkClick>
            <a:extLst>
              <a:ext uri="{FF2B5EF4-FFF2-40B4-BE49-F238E27FC236}">
                <a16:creationId xmlns:a16="http://schemas.microsoft.com/office/drawing/2014/main" id="{1160D9AA-2277-4985-86A2-BBBC486F3A07}"/>
              </a:ext>
            </a:extLst>
          </p:cNvPr>
          <p:cNvSpPr/>
          <p:nvPr/>
        </p:nvSpPr>
        <p:spPr>
          <a:xfrm>
            <a:off x="436964" y="2894735"/>
            <a:ext cx="398462" cy="329782"/>
          </a:xfrm>
          <a:prstGeom prst="actionButtonBlank">
            <a:avLst/>
          </a:prstGeom>
          <a:solidFill>
            <a:srgbClr val="ED7D31">
              <a:lumMod val="40000"/>
              <a:lumOff val="60000"/>
            </a:srgbClr>
          </a:solidFill>
          <a:ln w="12700" cap="flat" cmpd="sng" algn="ctr">
            <a:solidFill>
              <a:srgbClr val="ED7D3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0066"/>
                </a:solidFill>
                <a:effectLst/>
                <a:uLnTx/>
                <a:uFillTx/>
                <a:latin typeface="+mj-lt"/>
                <a:ea typeface="+mn-ea"/>
                <a:cs typeface="+mn-cs"/>
              </a:rPr>
              <a:t>2</a:t>
            </a:r>
          </a:p>
        </p:txBody>
      </p:sp>
      <p:sp>
        <p:nvSpPr>
          <p:cNvPr id="62" name="Action Button: Custom 69">
            <a:hlinkClick r:id="" action="ppaction://noaction" highlightClick="1">
              <a:snd r:embed="rId15" name="las...son alegres.wav"/>
            </a:hlinkClick>
            <a:extLst>
              <a:ext uri="{FF2B5EF4-FFF2-40B4-BE49-F238E27FC236}">
                <a16:creationId xmlns:a16="http://schemas.microsoft.com/office/drawing/2014/main" id="{5AFD55EB-D16A-4C94-BD9E-377A929957AB}"/>
              </a:ext>
            </a:extLst>
          </p:cNvPr>
          <p:cNvSpPr/>
          <p:nvPr/>
        </p:nvSpPr>
        <p:spPr>
          <a:xfrm>
            <a:off x="422088" y="4187440"/>
            <a:ext cx="398462" cy="329782"/>
          </a:xfrm>
          <a:prstGeom prst="actionButtonBlank">
            <a:avLst/>
          </a:prstGeom>
          <a:solidFill>
            <a:srgbClr val="ED7D31">
              <a:lumMod val="40000"/>
              <a:lumOff val="60000"/>
            </a:srgbClr>
          </a:solidFill>
          <a:ln w="12700" cap="flat" cmpd="sng" algn="ctr">
            <a:solidFill>
              <a:srgbClr val="ED7D3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0066"/>
                </a:solidFill>
                <a:effectLst/>
                <a:uLnTx/>
                <a:uFillTx/>
                <a:latin typeface="+mj-lt"/>
                <a:ea typeface="+mn-ea"/>
                <a:cs typeface="+mn-cs"/>
              </a:rPr>
              <a:t>3</a:t>
            </a:r>
          </a:p>
        </p:txBody>
      </p:sp>
      <p:sp>
        <p:nvSpPr>
          <p:cNvPr id="63" name="Action Button: Custom 70">
            <a:hlinkClick r:id="" action="ppaction://noaction" highlightClick="1">
              <a:snd r:embed="rId16" name="los...son importantes.wav"/>
            </a:hlinkClick>
            <a:extLst>
              <a:ext uri="{FF2B5EF4-FFF2-40B4-BE49-F238E27FC236}">
                <a16:creationId xmlns:a16="http://schemas.microsoft.com/office/drawing/2014/main" id="{8ADCB62D-388D-46FC-B292-2F5589E36A5E}"/>
              </a:ext>
            </a:extLst>
          </p:cNvPr>
          <p:cNvSpPr/>
          <p:nvPr/>
        </p:nvSpPr>
        <p:spPr>
          <a:xfrm>
            <a:off x="415034" y="5466391"/>
            <a:ext cx="398462" cy="329782"/>
          </a:xfrm>
          <a:prstGeom prst="actionButtonBlank">
            <a:avLst/>
          </a:prstGeom>
          <a:solidFill>
            <a:srgbClr val="ED7D31">
              <a:lumMod val="40000"/>
              <a:lumOff val="60000"/>
            </a:srgbClr>
          </a:solidFill>
          <a:ln w="12700" cap="flat" cmpd="sng" algn="ctr">
            <a:solidFill>
              <a:srgbClr val="ED7D3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0066"/>
                </a:solidFill>
                <a:effectLst/>
                <a:uLnTx/>
                <a:uFillTx/>
                <a:latin typeface="+mj-lt"/>
                <a:ea typeface="+mn-ea"/>
                <a:cs typeface="+mn-cs"/>
              </a:rPr>
              <a:t>4</a:t>
            </a:r>
          </a:p>
        </p:txBody>
      </p:sp>
      <p:sp>
        <p:nvSpPr>
          <p:cNvPr id="64" name="Action Button: Custom 71">
            <a:hlinkClick r:id="" action="ppaction://noaction" highlightClick="1">
              <a:snd r:embed="rId17" name="los...son caros.wav"/>
            </a:hlinkClick>
            <a:extLst>
              <a:ext uri="{FF2B5EF4-FFF2-40B4-BE49-F238E27FC236}">
                <a16:creationId xmlns:a16="http://schemas.microsoft.com/office/drawing/2014/main" id="{421264F0-7146-464E-9442-A11534D87683}"/>
              </a:ext>
            </a:extLst>
          </p:cNvPr>
          <p:cNvSpPr/>
          <p:nvPr/>
        </p:nvSpPr>
        <p:spPr>
          <a:xfrm>
            <a:off x="6196771" y="1516711"/>
            <a:ext cx="398462" cy="329782"/>
          </a:xfrm>
          <a:prstGeom prst="actionButtonBlank">
            <a:avLst/>
          </a:prstGeom>
          <a:solidFill>
            <a:srgbClr val="ED7D31">
              <a:lumMod val="40000"/>
              <a:lumOff val="60000"/>
            </a:srgbClr>
          </a:solidFill>
          <a:ln w="12700" cap="flat" cmpd="sng" algn="ctr">
            <a:solidFill>
              <a:srgbClr val="ED7D3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0066"/>
                </a:solidFill>
                <a:effectLst/>
                <a:uLnTx/>
                <a:uFillTx/>
                <a:latin typeface="+mj-lt"/>
                <a:ea typeface="+mn-ea"/>
                <a:cs typeface="+mn-cs"/>
              </a:rPr>
              <a:t>5</a:t>
            </a:r>
          </a:p>
        </p:txBody>
      </p:sp>
      <p:sp>
        <p:nvSpPr>
          <p:cNvPr id="65" name="Action Button: Custom 72">
            <a:hlinkClick r:id="" action="ppaction://noaction" highlightClick="1">
              <a:snd r:embed="rId18" name="los...son famosos.wav"/>
            </a:hlinkClick>
            <a:extLst>
              <a:ext uri="{FF2B5EF4-FFF2-40B4-BE49-F238E27FC236}">
                <a16:creationId xmlns:a16="http://schemas.microsoft.com/office/drawing/2014/main" id="{0A617E82-86EA-4C38-9799-33639BD29376}"/>
              </a:ext>
            </a:extLst>
          </p:cNvPr>
          <p:cNvSpPr/>
          <p:nvPr/>
        </p:nvSpPr>
        <p:spPr>
          <a:xfrm>
            <a:off x="6196771" y="2795042"/>
            <a:ext cx="398462" cy="355145"/>
          </a:xfrm>
          <a:prstGeom prst="actionButtonBlank">
            <a:avLst/>
          </a:prstGeom>
          <a:solidFill>
            <a:srgbClr val="ED7D31">
              <a:lumMod val="40000"/>
              <a:lumOff val="60000"/>
            </a:srgbClr>
          </a:solidFill>
          <a:ln w="12700" cap="flat" cmpd="sng" algn="ctr">
            <a:solidFill>
              <a:srgbClr val="ED7D3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0066"/>
                </a:solidFill>
                <a:effectLst/>
                <a:uLnTx/>
                <a:uFillTx/>
                <a:latin typeface="+mj-lt"/>
                <a:ea typeface="+mn-ea"/>
                <a:cs typeface="+mn-cs"/>
              </a:rPr>
              <a:t>6</a:t>
            </a:r>
          </a:p>
        </p:txBody>
      </p:sp>
      <p:sp>
        <p:nvSpPr>
          <p:cNvPr id="66" name="Action Button: Custom 73">
            <a:hlinkClick r:id="" action="ppaction://noaction" highlightClick="1">
              <a:snd r:embed="rId19" name="las..son interesantes.wav"/>
            </a:hlinkClick>
            <a:extLst>
              <a:ext uri="{FF2B5EF4-FFF2-40B4-BE49-F238E27FC236}">
                <a16:creationId xmlns:a16="http://schemas.microsoft.com/office/drawing/2014/main" id="{9F9C1BA7-48CC-4EDD-AC99-A92F58E442BF}"/>
              </a:ext>
            </a:extLst>
          </p:cNvPr>
          <p:cNvSpPr/>
          <p:nvPr/>
        </p:nvSpPr>
        <p:spPr>
          <a:xfrm>
            <a:off x="6210140" y="4151267"/>
            <a:ext cx="398462" cy="329782"/>
          </a:xfrm>
          <a:prstGeom prst="actionButtonBlank">
            <a:avLst/>
          </a:prstGeom>
          <a:solidFill>
            <a:srgbClr val="ED7D31">
              <a:lumMod val="40000"/>
              <a:lumOff val="60000"/>
            </a:srgbClr>
          </a:solidFill>
          <a:ln w="12700" cap="flat" cmpd="sng" algn="ctr">
            <a:solidFill>
              <a:srgbClr val="ED7D3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0066"/>
                </a:solidFill>
                <a:effectLst/>
                <a:uLnTx/>
                <a:uFillTx/>
                <a:latin typeface="+mj-lt"/>
                <a:ea typeface="+mn-ea"/>
                <a:cs typeface="+mn-cs"/>
              </a:rPr>
              <a:t>7</a:t>
            </a:r>
          </a:p>
        </p:txBody>
      </p:sp>
      <p:sp>
        <p:nvSpPr>
          <p:cNvPr id="67" name="Action Button: Custom 74">
            <a:hlinkClick r:id="" action="ppaction://noaction" highlightClick="1">
              <a:snd r:embed="rId20" name="las...son buenas.wav"/>
            </a:hlinkClick>
            <a:extLst>
              <a:ext uri="{FF2B5EF4-FFF2-40B4-BE49-F238E27FC236}">
                <a16:creationId xmlns:a16="http://schemas.microsoft.com/office/drawing/2014/main" id="{B61DC40B-68B4-48F2-8BFD-B5602BB0C2FB}"/>
              </a:ext>
            </a:extLst>
          </p:cNvPr>
          <p:cNvSpPr/>
          <p:nvPr/>
        </p:nvSpPr>
        <p:spPr>
          <a:xfrm>
            <a:off x="436964" y="1516951"/>
            <a:ext cx="398462" cy="329782"/>
          </a:xfrm>
          <a:prstGeom prst="actionButtonBlank">
            <a:avLst/>
          </a:prstGeom>
          <a:solidFill>
            <a:srgbClr val="ED7D31">
              <a:lumMod val="40000"/>
              <a:lumOff val="60000"/>
            </a:srgbClr>
          </a:solidFill>
          <a:ln w="12700" cap="flat" cmpd="sng" algn="ctr">
            <a:solidFill>
              <a:srgbClr val="ED7D3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0066"/>
                </a:solidFill>
                <a:effectLst/>
                <a:uLnTx/>
                <a:uFillTx/>
                <a:latin typeface="+mj-lt"/>
                <a:ea typeface="+mn-ea"/>
                <a:cs typeface="+mn-cs"/>
              </a:rPr>
              <a:t>1</a:t>
            </a:r>
          </a:p>
        </p:txBody>
      </p:sp>
      <p:pic>
        <p:nvPicPr>
          <p:cNvPr id="68" name="Picture 2" descr="380x380 Green Tick Clipart Free To Use Clip Art Resource">
            <a:extLst>
              <a:ext uri="{FF2B5EF4-FFF2-40B4-BE49-F238E27FC236}">
                <a16:creationId xmlns:a16="http://schemas.microsoft.com/office/drawing/2014/main" id="{6DAD1E43-4536-4BAC-8CB4-73F79C48C49C}"/>
              </a:ext>
            </a:extLst>
          </p:cNvPr>
          <p:cNvPicPr>
            <a:picLocks noChangeAspect="1" noChangeArrowheads="1"/>
          </p:cNvPicPr>
          <p:nvPr/>
        </p:nvPicPr>
        <p:blipFill>
          <a:blip r:embed="rId21" cstate="print">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4333502" y="1608567"/>
            <a:ext cx="934334" cy="934334"/>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 descr="380x380 Green Tick Clipart Free To Use Clip Art Resource">
            <a:extLst>
              <a:ext uri="{FF2B5EF4-FFF2-40B4-BE49-F238E27FC236}">
                <a16:creationId xmlns:a16="http://schemas.microsoft.com/office/drawing/2014/main" id="{482CD124-F73F-45E3-B7B9-187C391A0D86}"/>
              </a:ext>
            </a:extLst>
          </p:cNvPr>
          <p:cNvPicPr>
            <a:picLocks noChangeAspect="1" noChangeArrowheads="1"/>
          </p:cNvPicPr>
          <p:nvPr/>
        </p:nvPicPr>
        <p:blipFill>
          <a:blip r:embed="rId21" cstate="print">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2480812" y="2850903"/>
            <a:ext cx="934334" cy="934334"/>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380x380 Green Tick Clipart Free To Use Clip Art Resource">
            <a:extLst>
              <a:ext uri="{FF2B5EF4-FFF2-40B4-BE49-F238E27FC236}">
                <a16:creationId xmlns:a16="http://schemas.microsoft.com/office/drawing/2014/main" id="{8AE5352A-F6DE-4D7D-919F-D027EE0D75B8}"/>
              </a:ext>
            </a:extLst>
          </p:cNvPr>
          <p:cNvPicPr>
            <a:picLocks noChangeAspect="1" noChangeArrowheads="1"/>
          </p:cNvPicPr>
          <p:nvPr/>
        </p:nvPicPr>
        <p:blipFill>
          <a:blip r:embed="rId21" cstate="print">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2426273" y="4192084"/>
            <a:ext cx="934334" cy="934334"/>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descr="380x380 Green Tick Clipart Free To Use Clip Art Resource">
            <a:extLst>
              <a:ext uri="{FF2B5EF4-FFF2-40B4-BE49-F238E27FC236}">
                <a16:creationId xmlns:a16="http://schemas.microsoft.com/office/drawing/2014/main" id="{114123F2-C242-4C6B-91A2-77753F579891}"/>
              </a:ext>
            </a:extLst>
          </p:cNvPr>
          <p:cNvPicPr>
            <a:picLocks noChangeAspect="1" noChangeArrowheads="1"/>
          </p:cNvPicPr>
          <p:nvPr/>
        </p:nvPicPr>
        <p:blipFill>
          <a:blip r:embed="rId21" cstate="print">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2397928" y="5501149"/>
            <a:ext cx="934334" cy="934334"/>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 descr="380x380 Green Tick Clipart Free To Use Clip Art Resource">
            <a:extLst>
              <a:ext uri="{FF2B5EF4-FFF2-40B4-BE49-F238E27FC236}">
                <a16:creationId xmlns:a16="http://schemas.microsoft.com/office/drawing/2014/main" id="{D9F441F9-10FB-412D-BE49-44036345602E}"/>
              </a:ext>
            </a:extLst>
          </p:cNvPr>
          <p:cNvPicPr>
            <a:picLocks noChangeAspect="1" noChangeArrowheads="1"/>
          </p:cNvPicPr>
          <p:nvPr/>
        </p:nvPicPr>
        <p:blipFill>
          <a:blip r:embed="rId21" cstate="print">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9405602" y="1499199"/>
            <a:ext cx="934334" cy="934334"/>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 descr="380x380 Green Tick Clipart Free To Use Clip Art Resource">
            <a:extLst>
              <a:ext uri="{FF2B5EF4-FFF2-40B4-BE49-F238E27FC236}">
                <a16:creationId xmlns:a16="http://schemas.microsoft.com/office/drawing/2014/main" id="{876A5EE8-48EB-4F6B-8FFD-5475A3FF0777}"/>
              </a:ext>
            </a:extLst>
          </p:cNvPr>
          <p:cNvPicPr>
            <a:picLocks noChangeAspect="1" noChangeArrowheads="1"/>
          </p:cNvPicPr>
          <p:nvPr/>
        </p:nvPicPr>
        <p:blipFill>
          <a:blip r:embed="rId21" cstate="print">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7998794" y="2696465"/>
            <a:ext cx="934334" cy="934334"/>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2" descr="380x380 Green Tick Clipart Free To Use Clip Art Resource">
            <a:extLst>
              <a:ext uri="{FF2B5EF4-FFF2-40B4-BE49-F238E27FC236}">
                <a16:creationId xmlns:a16="http://schemas.microsoft.com/office/drawing/2014/main" id="{FA7C5C61-CDF8-413A-8E2C-E1C84F365E0A}"/>
              </a:ext>
            </a:extLst>
          </p:cNvPr>
          <p:cNvPicPr>
            <a:picLocks noChangeAspect="1" noChangeArrowheads="1"/>
          </p:cNvPicPr>
          <p:nvPr/>
        </p:nvPicPr>
        <p:blipFill>
          <a:blip r:embed="rId21" cstate="print">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9155314" y="4151267"/>
            <a:ext cx="934334" cy="934334"/>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 descr="380x380 Green Tick Clipart Free To Use Clip Art Resource">
            <a:extLst>
              <a:ext uri="{FF2B5EF4-FFF2-40B4-BE49-F238E27FC236}">
                <a16:creationId xmlns:a16="http://schemas.microsoft.com/office/drawing/2014/main" id="{A1F438D9-D5FE-4E8C-8982-8AA4CE789D22}"/>
              </a:ext>
            </a:extLst>
          </p:cNvPr>
          <p:cNvPicPr>
            <a:picLocks noChangeAspect="1" noChangeArrowheads="1"/>
          </p:cNvPicPr>
          <p:nvPr/>
        </p:nvPicPr>
        <p:blipFill>
          <a:blip r:embed="rId21" cstate="print">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7810593" y="5410635"/>
            <a:ext cx="934334" cy="934334"/>
          </a:xfrm>
          <a:prstGeom prst="rect">
            <a:avLst/>
          </a:prstGeom>
          <a:noFill/>
          <a:extLst>
            <a:ext uri="{909E8E84-426E-40DD-AFC4-6F175D3DCCD1}">
              <a14:hiddenFill xmlns:a14="http://schemas.microsoft.com/office/drawing/2010/main">
                <a:solidFill>
                  <a:srgbClr val="FFFFFF"/>
                </a:solidFill>
              </a14:hiddenFill>
            </a:ext>
          </a:extLst>
        </p:spPr>
      </p:pic>
      <p:sp>
        <p:nvSpPr>
          <p:cNvPr id="76" name="TextBox 75">
            <a:extLst>
              <a:ext uri="{FF2B5EF4-FFF2-40B4-BE49-F238E27FC236}">
                <a16:creationId xmlns:a16="http://schemas.microsoft.com/office/drawing/2014/main" id="{304830F0-11AC-4B8C-900D-EA1FCCF972F9}"/>
              </a:ext>
            </a:extLst>
          </p:cNvPr>
          <p:cNvSpPr txBox="1"/>
          <p:nvPr/>
        </p:nvSpPr>
        <p:spPr>
          <a:xfrm>
            <a:off x="-20113" y="425373"/>
            <a:ext cx="178786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1" u="none" strike="noStrike" kern="0" cap="none" spc="0" normalizeH="0" baseline="0" noProof="0" dirty="0">
                <a:ln>
                  <a:noFill/>
                </a:ln>
                <a:solidFill>
                  <a:srgbClr val="002060"/>
                </a:solidFill>
                <a:effectLst/>
                <a:uLnTx/>
                <a:uFillTx/>
                <a:latin typeface="+mj-lt"/>
              </a:rPr>
              <a:t>Escucha.</a:t>
            </a:r>
            <a:endParaRPr kumimoji="0" lang="en-GB" sz="2400" b="0" i="0" u="none" strike="noStrike" kern="0" cap="none" spc="0" normalizeH="0" baseline="0" noProof="0" dirty="0">
              <a:ln>
                <a:noFill/>
              </a:ln>
              <a:solidFill>
                <a:srgbClr val="002060"/>
              </a:solidFill>
              <a:effectLst/>
              <a:uLnTx/>
              <a:uFillTx/>
              <a:latin typeface="+mj-lt"/>
            </a:endParaRPr>
          </a:p>
        </p:txBody>
      </p:sp>
      <p:sp>
        <p:nvSpPr>
          <p:cNvPr id="77" name="TextBox 76">
            <a:extLst>
              <a:ext uri="{FF2B5EF4-FFF2-40B4-BE49-F238E27FC236}">
                <a16:creationId xmlns:a16="http://schemas.microsoft.com/office/drawing/2014/main" id="{0AE4291B-A774-4824-8EF9-64B077390BD4}"/>
              </a:ext>
            </a:extLst>
          </p:cNvPr>
          <p:cNvSpPr txBox="1"/>
          <p:nvPr/>
        </p:nvSpPr>
        <p:spPr>
          <a:xfrm>
            <a:off x="3795424" y="373981"/>
            <a:ext cx="620551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1" u="none" strike="noStrike" kern="0" cap="none" spc="0" normalizeH="0" baseline="0" noProof="0" dirty="0" err="1">
                <a:ln>
                  <a:noFill/>
                </a:ln>
                <a:solidFill>
                  <a:srgbClr val="002060"/>
                </a:solidFill>
                <a:effectLst/>
                <a:uLnTx/>
                <a:uFillTx/>
                <a:latin typeface="+mj-lt"/>
              </a:rPr>
              <a:t>Marca</a:t>
            </a:r>
            <a:r>
              <a:rPr kumimoji="0" lang="en-GB" sz="2400" b="1" i="1" u="none" strike="noStrike" kern="0" cap="none" spc="0" normalizeH="0" baseline="0" noProof="0" dirty="0">
                <a:ln>
                  <a:noFill/>
                </a:ln>
                <a:solidFill>
                  <a:srgbClr val="002060"/>
                </a:solidFill>
                <a:effectLst/>
                <a:uLnTx/>
                <a:uFillTx/>
                <a:latin typeface="+mj-lt"/>
              </a:rPr>
              <a:t> la </a:t>
            </a:r>
            <a:r>
              <a:rPr kumimoji="0" lang="en-GB" sz="2400" b="1" i="1" u="none" strike="noStrike" kern="0" cap="none" spc="0" normalizeH="0" baseline="0" noProof="0" dirty="0" err="1">
                <a:ln>
                  <a:noFill/>
                </a:ln>
                <a:solidFill>
                  <a:srgbClr val="002060"/>
                </a:solidFill>
                <a:effectLst/>
                <a:uLnTx/>
                <a:uFillTx/>
                <a:latin typeface="+mj-lt"/>
              </a:rPr>
              <a:t>opción</a:t>
            </a:r>
            <a:r>
              <a:rPr kumimoji="0" lang="en-GB" sz="2400" b="1" i="1" u="none" strike="noStrike" kern="0" cap="none" spc="0" normalizeH="0" baseline="0" noProof="0" dirty="0">
                <a:ln>
                  <a:noFill/>
                </a:ln>
                <a:solidFill>
                  <a:srgbClr val="002060"/>
                </a:solidFill>
                <a:effectLst/>
                <a:uLnTx/>
                <a:uFillTx/>
                <a:latin typeface="+mj-lt"/>
              </a:rPr>
              <a:t> correcta.</a:t>
            </a:r>
          </a:p>
        </p:txBody>
      </p:sp>
      <p:sp>
        <p:nvSpPr>
          <p:cNvPr id="78" name="TextBox 77">
            <a:extLst>
              <a:ext uri="{FF2B5EF4-FFF2-40B4-BE49-F238E27FC236}">
                <a16:creationId xmlns:a16="http://schemas.microsoft.com/office/drawing/2014/main" id="{7258D528-C48B-417B-8A36-0CF4C9AE24B1}"/>
              </a:ext>
            </a:extLst>
          </p:cNvPr>
          <p:cNvSpPr txBox="1"/>
          <p:nvPr/>
        </p:nvSpPr>
        <p:spPr>
          <a:xfrm>
            <a:off x="1382672" y="401562"/>
            <a:ext cx="280926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1" u="none" strike="noStrike" kern="0" cap="none" spc="0" normalizeH="0" baseline="0" noProof="0" dirty="0">
                <a:ln>
                  <a:noFill/>
                </a:ln>
                <a:solidFill>
                  <a:srgbClr val="002060"/>
                </a:solidFill>
                <a:effectLst/>
                <a:uLnTx/>
                <a:uFillTx/>
                <a:latin typeface="+mj-lt"/>
              </a:rPr>
              <a:t>¿Es ‘</a:t>
            </a:r>
            <a:r>
              <a:rPr kumimoji="0" lang="en-GB" sz="2400" b="1" i="1" u="none" strike="noStrike" kern="0" cap="none" spc="0" normalizeH="0" baseline="0" noProof="0" dirty="0" err="1">
                <a:ln>
                  <a:noFill/>
                </a:ln>
                <a:solidFill>
                  <a:srgbClr val="002060"/>
                </a:solidFill>
                <a:effectLst/>
                <a:uLnTx/>
                <a:uFillTx/>
                <a:latin typeface="+mj-lt"/>
              </a:rPr>
              <a:t>los</a:t>
            </a:r>
            <a:r>
              <a:rPr kumimoji="0" lang="en-GB" sz="2400" b="1" i="1" u="none" strike="noStrike" kern="0" cap="none" spc="0" normalizeH="0" baseline="0" noProof="0" dirty="0">
                <a:ln>
                  <a:noFill/>
                </a:ln>
                <a:solidFill>
                  <a:srgbClr val="002060"/>
                </a:solidFill>
                <a:effectLst/>
                <a:uLnTx/>
                <a:uFillTx/>
                <a:latin typeface="+mj-lt"/>
              </a:rPr>
              <a:t>’ o ‘las’?</a:t>
            </a:r>
            <a:endParaRPr kumimoji="0" lang="en-GB" sz="2400" b="0" i="0" u="none" strike="noStrike" kern="0" cap="none" spc="0" normalizeH="0" baseline="0" noProof="0" dirty="0">
              <a:ln>
                <a:noFill/>
              </a:ln>
              <a:solidFill>
                <a:srgbClr val="002060"/>
              </a:solidFill>
              <a:effectLst/>
              <a:uLnTx/>
              <a:uFillTx/>
              <a:latin typeface="+mj-lt"/>
            </a:endParaRPr>
          </a:p>
        </p:txBody>
      </p:sp>
      <p:pic>
        <p:nvPicPr>
          <p:cNvPr id="79" name="Picture 78">
            <a:extLst>
              <a:ext uri="{FF2B5EF4-FFF2-40B4-BE49-F238E27FC236}">
                <a16:creationId xmlns:a16="http://schemas.microsoft.com/office/drawing/2014/main" id="{7C797A70-DE0D-4D66-951A-07344D72469F}"/>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09754" y="3878488"/>
            <a:ext cx="911837" cy="721871"/>
          </a:xfrm>
          <a:prstGeom prst="rect">
            <a:avLst/>
          </a:prstGeom>
        </p:spPr>
      </p:pic>
      <p:sp>
        <p:nvSpPr>
          <p:cNvPr id="80" name="TextBox 79">
            <a:extLst>
              <a:ext uri="{FF2B5EF4-FFF2-40B4-BE49-F238E27FC236}">
                <a16:creationId xmlns:a16="http://schemas.microsoft.com/office/drawing/2014/main" id="{46943CCB-F0A3-40DF-8ABB-787272F80371}"/>
              </a:ext>
            </a:extLst>
          </p:cNvPr>
          <p:cNvSpPr txBox="1"/>
          <p:nvPr/>
        </p:nvSpPr>
        <p:spPr>
          <a:xfrm>
            <a:off x="0" y="42696"/>
            <a:ext cx="453463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1" u="none" strike="noStrike" kern="0" cap="none" spc="0" normalizeH="0" baseline="0" noProof="0" dirty="0" err="1">
                <a:ln>
                  <a:noFill/>
                </a:ln>
                <a:solidFill>
                  <a:srgbClr val="002060"/>
                </a:solidFill>
                <a:effectLst/>
                <a:uLnTx/>
                <a:uFillTx/>
                <a:latin typeface="+mj-lt"/>
              </a:rPr>
              <a:t>Una</a:t>
            </a:r>
            <a:r>
              <a:rPr kumimoji="0" lang="en-GB" sz="2400" b="1" i="1" u="none" strike="noStrike" kern="0" cap="none" spc="0" normalizeH="0" baseline="0" noProof="0" dirty="0">
                <a:ln>
                  <a:noFill/>
                </a:ln>
                <a:solidFill>
                  <a:srgbClr val="002060"/>
                </a:solidFill>
                <a:effectLst/>
                <a:uLnTx/>
                <a:uFillTx/>
                <a:latin typeface="+mj-lt"/>
              </a:rPr>
              <a:t> chica está en </a:t>
            </a:r>
            <a:r>
              <a:rPr kumimoji="0" lang="en-GB" sz="2400" b="1" i="1" u="none" strike="noStrike" kern="0" cap="none" spc="0" normalizeH="0" baseline="0" noProof="0" dirty="0" err="1">
                <a:ln>
                  <a:noFill/>
                </a:ln>
                <a:solidFill>
                  <a:srgbClr val="002060"/>
                </a:solidFill>
                <a:effectLst/>
                <a:uLnTx/>
                <a:uFillTx/>
                <a:latin typeface="+mj-lt"/>
              </a:rPr>
              <a:t>España</a:t>
            </a:r>
            <a:r>
              <a:rPr kumimoji="0" lang="en-GB" sz="2400" b="1" i="1" u="none" strike="noStrike" kern="0" cap="none" spc="0" normalizeH="0" baseline="0" noProof="0" dirty="0">
                <a:ln>
                  <a:noFill/>
                </a:ln>
                <a:solidFill>
                  <a:srgbClr val="002060"/>
                </a:solidFill>
                <a:effectLst/>
                <a:uLnTx/>
                <a:uFillTx/>
                <a:latin typeface="+mj-lt"/>
              </a:rPr>
              <a:t>. </a:t>
            </a:r>
          </a:p>
        </p:txBody>
      </p:sp>
      <p:sp>
        <p:nvSpPr>
          <p:cNvPr id="81" name="TextBox 80">
            <a:extLst>
              <a:ext uri="{FF2B5EF4-FFF2-40B4-BE49-F238E27FC236}">
                <a16:creationId xmlns:a16="http://schemas.microsoft.com/office/drawing/2014/main" id="{791F1E46-D8E2-4ACA-92DB-3515B1FAAE00}"/>
              </a:ext>
            </a:extLst>
          </p:cNvPr>
          <p:cNvSpPr txBox="1"/>
          <p:nvPr/>
        </p:nvSpPr>
        <p:spPr>
          <a:xfrm>
            <a:off x="4114915" y="52048"/>
            <a:ext cx="441558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1" u="none" strike="noStrike" kern="0" cap="none" spc="0" normalizeH="0" baseline="0" noProof="0" dirty="0">
                <a:ln>
                  <a:noFill/>
                </a:ln>
                <a:solidFill>
                  <a:srgbClr val="002060"/>
                </a:solidFill>
                <a:effectLst/>
                <a:uLnTx/>
                <a:uFillTx/>
                <a:latin typeface="+mj-lt"/>
              </a:rPr>
              <a:t>Describe unas cosas </a:t>
            </a:r>
            <a:r>
              <a:rPr kumimoji="0" lang="en-GB" sz="2400" b="1" i="1" u="none" strike="noStrike" kern="0" cap="none" spc="0" normalizeH="0" baseline="0" noProof="0" dirty="0" err="1">
                <a:ln>
                  <a:noFill/>
                </a:ln>
                <a:solidFill>
                  <a:srgbClr val="002060"/>
                </a:solidFill>
                <a:effectLst/>
                <a:uLnTx/>
                <a:uFillTx/>
                <a:latin typeface="+mj-lt"/>
              </a:rPr>
              <a:t>allí</a:t>
            </a:r>
            <a:r>
              <a:rPr kumimoji="0" lang="en-GB" sz="2400" b="1" i="1" u="none" strike="noStrike" kern="0" cap="none" spc="0" normalizeH="0" baseline="0" noProof="0" dirty="0">
                <a:ln>
                  <a:noFill/>
                </a:ln>
                <a:solidFill>
                  <a:srgbClr val="002060"/>
                </a:solidFill>
                <a:effectLst/>
                <a:uLnTx/>
                <a:uFillTx/>
                <a:latin typeface="+mj-lt"/>
              </a:rPr>
              <a:t>.</a:t>
            </a:r>
          </a:p>
        </p:txBody>
      </p:sp>
      <p:sp>
        <p:nvSpPr>
          <p:cNvPr id="82" name="Title 81">
            <a:extLst>
              <a:ext uri="{FF2B5EF4-FFF2-40B4-BE49-F238E27FC236}">
                <a16:creationId xmlns:a16="http://schemas.microsoft.com/office/drawing/2014/main" id="{9A7CEB4D-B4A4-459A-BF34-9BD5A10D4965}"/>
              </a:ext>
            </a:extLst>
          </p:cNvPr>
          <p:cNvSpPr>
            <a:spLocks noGrp="1"/>
          </p:cNvSpPr>
          <p:nvPr>
            <p:ph type="title"/>
          </p:nvPr>
        </p:nvSpPr>
        <p:spPr>
          <a:xfrm>
            <a:off x="10557975" y="-205991"/>
            <a:ext cx="1444887" cy="1325563"/>
          </a:xfrm>
        </p:spPr>
        <p:txBody>
          <a:bodyPr/>
          <a:lstStyle/>
          <a:p>
            <a:pPr rtl="0" eaLnBrk="1" fontAlgn="auto" latinLnBrk="0" hangingPunct="1"/>
            <a:r>
              <a:rPr lang="en-GB" sz="2000" b="1" i="0" kern="1200" spc="0" baseline="0" dirty="0" err="1">
                <a:ln>
                  <a:noFill/>
                </a:ln>
                <a:solidFill>
                  <a:srgbClr val="FFFFFF"/>
                </a:solidFill>
                <a:effectLst/>
                <a:latin typeface="Century Gothic" panose="020B0502020202020204" pitchFamily="34" charset="0"/>
                <a:ea typeface="+mn-ea"/>
                <a:cs typeface="+mn-cs"/>
              </a:rPr>
              <a:t>escuchar</a:t>
            </a:r>
            <a:endParaRPr lang="en-GB" dirty="0">
              <a:effectLst/>
            </a:endParaRPr>
          </a:p>
        </p:txBody>
      </p:sp>
      <p:sp>
        <p:nvSpPr>
          <p:cNvPr id="2" name="TextBox 1"/>
          <p:cNvSpPr txBox="1"/>
          <p:nvPr/>
        </p:nvSpPr>
        <p:spPr>
          <a:xfrm>
            <a:off x="2250596" y="756048"/>
            <a:ext cx="644894" cy="461665"/>
          </a:xfrm>
          <a:prstGeom prst="rect">
            <a:avLst/>
          </a:prstGeom>
          <a:noFill/>
        </p:spPr>
        <p:txBody>
          <a:bodyPr wrap="square" rtlCol="0">
            <a:spAutoFit/>
          </a:bodyPr>
          <a:lstStyle/>
          <a:p>
            <a:pPr algn="l"/>
            <a:r>
              <a:rPr lang="en-GB" sz="2400" b="1" dirty="0">
                <a:solidFill>
                  <a:schemeClr val="accent5">
                    <a:lumMod val="50000"/>
                  </a:schemeClr>
                </a:solidFill>
              </a:rPr>
              <a:t>A</a:t>
            </a:r>
          </a:p>
        </p:txBody>
      </p:sp>
      <p:sp>
        <p:nvSpPr>
          <p:cNvPr id="83" name="TextBox 82"/>
          <p:cNvSpPr txBox="1"/>
          <p:nvPr/>
        </p:nvSpPr>
        <p:spPr>
          <a:xfrm>
            <a:off x="4374952" y="774314"/>
            <a:ext cx="644894" cy="461665"/>
          </a:xfrm>
          <a:prstGeom prst="rect">
            <a:avLst/>
          </a:prstGeom>
          <a:noFill/>
        </p:spPr>
        <p:txBody>
          <a:bodyPr wrap="square" rtlCol="0">
            <a:spAutoFit/>
          </a:bodyPr>
          <a:lstStyle/>
          <a:p>
            <a:pPr algn="l"/>
            <a:r>
              <a:rPr lang="en-GB" sz="2400" b="1" dirty="0">
                <a:solidFill>
                  <a:schemeClr val="accent5">
                    <a:lumMod val="50000"/>
                  </a:schemeClr>
                </a:solidFill>
              </a:rPr>
              <a:t>B</a:t>
            </a:r>
          </a:p>
        </p:txBody>
      </p:sp>
      <p:sp>
        <p:nvSpPr>
          <p:cNvPr id="84" name="TextBox 83"/>
          <p:cNvSpPr txBox="1"/>
          <p:nvPr/>
        </p:nvSpPr>
        <p:spPr>
          <a:xfrm>
            <a:off x="7817876" y="748361"/>
            <a:ext cx="644894" cy="461665"/>
          </a:xfrm>
          <a:prstGeom prst="rect">
            <a:avLst/>
          </a:prstGeom>
          <a:noFill/>
        </p:spPr>
        <p:txBody>
          <a:bodyPr wrap="square" rtlCol="0">
            <a:spAutoFit/>
          </a:bodyPr>
          <a:lstStyle/>
          <a:p>
            <a:pPr algn="l"/>
            <a:r>
              <a:rPr lang="en-GB" sz="2400" b="1" dirty="0">
                <a:solidFill>
                  <a:schemeClr val="accent5">
                    <a:lumMod val="50000"/>
                  </a:schemeClr>
                </a:solidFill>
              </a:rPr>
              <a:t>A</a:t>
            </a:r>
          </a:p>
        </p:txBody>
      </p:sp>
      <p:sp>
        <p:nvSpPr>
          <p:cNvPr id="85" name="TextBox 84"/>
          <p:cNvSpPr txBox="1"/>
          <p:nvPr/>
        </p:nvSpPr>
        <p:spPr>
          <a:xfrm>
            <a:off x="9942232" y="766627"/>
            <a:ext cx="644894" cy="461665"/>
          </a:xfrm>
          <a:prstGeom prst="rect">
            <a:avLst/>
          </a:prstGeom>
          <a:noFill/>
        </p:spPr>
        <p:txBody>
          <a:bodyPr wrap="square" rtlCol="0">
            <a:spAutoFit/>
          </a:bodyPr>
          <a:lstStyle/>
          <a:p>
            <a:pPr algn="l"/>
            <a:r>
              <a:rPr lang="en-GB" sz="2400" b="1" dirty="0">
                <a:solidFill>
                  <a:schemeClr val="accent5">
                    <a:lumMod val="50000"/>
                  </a:schemeClr>
                </a:solidFill>
              </a:rPr>
              <a:t>B</a:t>
            </a:r>
          </a:p>
        </p:txBody>
      </p:sp>
    </p:spTree>
    <p:extLst>
      <p:ext uri="{BB962C8B-B14F-4D97-AF65-F5344CB8AC3E}">
        <p14:creationId xmlns:p14="http://schemas.microsoft.com/office/powerpoint/2010/main" val="1539612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77" grpId="0"/>
      <p:bldP spid="78" grpId="0"/>
      <p:bldP spid="80" grpId="0"/>
      <p:bldP spid="8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8" name="Table 7">
            <a:extLst>
              <a:ext uri="{FF2B5EF4-FFF2-40B4-BE49-F238E27FC236}">
                <a16:creationId xmlns:a16="http://schemas.microsoft.com/office/drawing/2014/main" id="{C89DB014-B1C4-4754-B1D6-D13A43A556B5}"/>
              </a:ext>
            </a:extLst>
          </p:cNvPr>
          <p:cNvGraphicFramePr>
            <a:graphicFrameLocks noGrp="1"/>
          </p:cNvGraphicFramePr>
          <p:nvPr>
            <p:extLst>
              <p:ext uri="{D42A27DB-BD31-4B8C-83A1-F6EECF244321}">
                <p14:modId xmlns:p14="http://schemas.microsoft.com/office/powerpoint/2010/main" val="455267721"/>
              </p:ext>
            </p:extLst>
          </p:nvPr>
        </p:nvGraphicFramePr>
        <p:xfrm>
          <a:off x="0" y="258166"/>
          <a:ext cx="11082527" cy="5972698"/>
        </p:xfrm>
        <a:graphic>
          <a:graphicData uri="http://schemas.openxmlformats.org/drawingml/2006/table">
            <a:tbl>
              <a:tblPr firstRow="1" bandRow="1"/>
              <a:tblGrid>
                <a:gridCol w="401822">
                  <a:extLst>
                    <a:ext uri="{9D8B030D-6E8A-4147-A177-3AD203B41FA5}">
                      <a16:colId xmlns:a16="http://schemas.microsoft.com/office/drawing/2014/main" val="2016546380"/>
                    </a:ext>
                  </a:extLst>
                </a:gridCol>
                <a:gridCol w="751797">
                  <a:extLst>
                    <a:ext uri="{9D8B030D-6E8A-4147-A177-3AD203B41FA5}">
                      <a16:colId xmlns:a16="http://schemas.microsoft.com/office/drawing/2014/main" val="20000"/>
                    </a:ext>
                  </a:extLst>
                </a:gridCol>
                <a:gridCol w="3525670">
                  <a:extLst>
                    <a:ext uri="{9D8B030D-6E8A-4147-A177-3AD203B41FA5}">
                      <a16:colId xmlns:a16="http://schemas.microsoft.com/office/drawing/2014/main" val="20001"/>
                    </a:ext>
                  </a:extLst>
                </a:gridCol>
                <a:gridCol w="2105558">
                  <a:extLst>
                    <a:ext uri="{9D8B030D-6E8A-4147-A177-3AD203B41FA5}">
                      <a16:colId xmlns:a16="http://schemas.microsoft.com/office/drawing/2014/main" val="20002"/>
                    </a:ext>
                  </a:extLst>
                </a:gridCol>
                <a:gridCol w="4297680">
                  <a:extLst>
                    <a:ext uri="{9D8B030D-6E8A-4147-A177-3AD203B41FA5}">
                      <a16:colId xmlns:a16="http://schemas.microsoft.com/office/drawing/2014/main" val="42703782"/>
                    </a:ext>
                  </a:extLst>
                </a:gridCol>
              </a:tblGrid>
              <a:tr h="835693">
                <a:tc gridSpan="5">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i="1" dirty="0">
                        <a:solidFill>
                          <a:srgbClr val="002060"/>
                        </a:solidFill>
                        <a:latin typeface="Century Gothic" panose="020B0502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endParaRPr lang="en-GB" sz="24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endParaRPr lang="en-GB" sz="24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endParaRPr lang="en-GB" sz="24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2633071772"/>
                  </a:ext>
                </a:extLst>
              </a:tr>
              <a:tr h="57994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0066"/>
                          </a:solidFill>
                          <a:latin typeface="Century Gothic" panose="020B0502020202020204" pitchFamily="34" charset="0"/>
                        </a:rPr>
                        <a:t>1</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40000"/>
                        <a:lumOff val="6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0066"/>
                          </a:solidFill>
                          <a:latin typeface="Century Gothic" panose="020B0502020202020204" pitchFamily="34" charset="0"/>
                        </a:rPr>
                        <a:t>La</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40000"/>
                        <a:lumOff val="6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400" dirty="0">
                          <a:solidFill>
                            <a:srgbClr val="000066"/>
                          </a:solidFill>
                          <a:latin typeface="Century Gothic" panose="020B0502020202020204" pitchFamily="34" charset="0"/>
                        </a:rPr>
                        <a:t>familia / </a:t>
                      </a:r>
                      <a:r>
                        <a:rPr lang="en-GB" sz="2400" dirty="0" err="1">
                          <a:solidFill>
                            <a:srgbClr val="000066"/>
                          </a:solidFill>
                          <a:latin typeface="Century Gothic" panose="020B0502020202020204" pitchFamily="34" charset="0"/>
                        </a:rPr>
                        <a:t>familias</a:t>
                      </a:r>
                      <a:endParaRPr lang="en-GB" sz="2400" dirty="0">
                        <a:solidFill>
                          <a:srgbClr val="000066"/>
                        </a:solidFill>
                        <a:latin typeface="Century Gothic" panose="020B0502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40000"/>
                        <a:lumOff val="6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400" dirty="0">
                          <a:solidFill>
                            <a:srgbClr val="000066"/>
                          </a:solidFill>
                          <a:latin typeface="Century Gothic" panose="020B0502020202020204" pitchFamily="34" charset="0"/>
                        </a:rPr>
                        <a:t>son / es</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40000"/>
                        <a:lumOff val="6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400" dirty="0">
                          <a:solidFill>
                            <a:srgbClr val="000066"/>
                          </a:solidFill>
                          <a:latin typeface="Century Gothic" panose="020B0502020202020204" pitchFamily="34" charset="0"/>
                        </a:rPr>
                        <a:t>grandes / grande</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40000"/>
                        <a:lumOff val="60000"/>
                      </a:srgbClr>
                    </a:solidFill>
                  </a:tcPr>
                </a:tc>
                <a:extLst>
                  <a:ext uri="{0D108BD9-81ED-4DB2-BD59-A6C34878D82A}">
                    <a16:rowId xmlns:a16="http://schemas.microsoft.com/office/drawing/2014/main" val="10000"/>
                  </a:ext>
                </a:extLst>
              </a:tr>
              <a:tr h="57994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0066"/>
                          </a:solidFill>
                          <a:latin typeface="Century Gothic" panose="020B0502020202020204" pitchFamily="34" charset="0"/>
                        </a:rPr>
                        <a:t>2</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0066"/>
                          </a:solidFill>
                          <a:latin typeface="Century Gothic" panose="020B0502020202020204" pitchFamily="34" charset="0"/>
                        </a:rPr>
                        <a:t>La</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400" dirty="0">
                          <a:solidFill>
                            <a:srgbClr val="000066"/>
                          </a:solidFill>
                          <a:latin typeface="Century Gothic" panose="020B0502020202020204" pitchFamily="34" charset="0"/>
                        </a:rPr>
                        <a:t>isla /</a:t>
                      </a:r>
                      <a:r>
                        <a:rPr lang="en-GB" sz="2400" baseline="0" dirty="0">
                          <a:solidFill>
                            <a:srgbClr val="000066"/>
                          </a:solidFill>
                          <a:latin typeface="Century Gothic" panose="020B0502020202020204" pitchFamily="34" charset="0"/>
                        </a:rPr>
                        <a:t> isla</a:t>
                      </a:r>
                      <a:r>
                        <a:rPr lang="en-GB" sz="2400" dirty="0">
                          <a:solidFill>
                            <a:srgbClr val="000066"/>
                          </a:solidFill>
                          <a:latin typeface="Century Gothic" panose="020B0502020202020204" pitchFamily="34" charset="0"/>
                        </a:rPr>
                        <a:t>s</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400" dirty="0">
                          <a:solidFill>
                            <a:srgbClr val="000066"/>
                          </a:solidFill>
                          <a:latin typeface="Century Gothic" panose="020B0502020202020204" pitchFamily="34" charset="0"/>
                        </a:rPr>
                        <a:t>es / son</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400" dirty="0" err="1">
                          <a:solidFill>
                            <a:srgbClr val="000066"/>
                          </a:solidFill>
                          <a:latin typeface="Century Gothic" panose="020B0502020202020204" pitchFamily="34" charset="0"/>
                        </a:rPr>
                        <a:t>pequeña</a:t>
                      </a:r>
                      <a:r>
                        <a:rPr lang="en-GB" sz="2400" baseline="0" dirty="0">
                          <a:solidFill>
                            <a:srgbClr val="000066"/>
                          </a:solidFill>
                          <a:latin typeface="Century Gothic" panose="020B0502020202020204" pitchFamily="34" charset="0"/>
                        </a:rPr>
                        <a:t> / </a:t>
                      </a:r>
                      <a:r>
                        <a:rPr lang="en-GB" sz="2400" dirty="0" err="1">
                          <a:solidFill>
                            <a:srgbClr val="000066"/>
                          </a:solidFill>
                          <a:latin typeface="Century Gothic" panose="020B0502020202020204" pitchFamily="34" charset="0"/>
                        </a:rPr>
                        <a:t>pequeñas</a:t>
                      </a:r>
                      <a:endParaRPr lang="en-GB" sz="2400" dirty="0">
                        <a:solidFill>
                          <a:srgbClr val="000066"/>
                        </a:solidFill>
                        <a:latin typeface="Century Gothic" panose="020B0502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97477">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0066"/>
                          </a:solidFill>
                          <a:latin typeface="Century Gothic" panose="020B0502020202020204" pitchFamily="34" charset="0"/>
                        </a:rPr>
                        <a:t>3</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40000"/>
                        <a:lumOff val="6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0066"/>
                          </a:solidFill>
                          <a:latin typeface="Century Gothic" panose="020B0502020202020204" pitchFamily="34" charset="0"/>
                        </a:rPr>
                        <a:t>Las</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40000"/>
                        <a:lumOff val="6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400" dirty="0">
                          <a:solidFill>
                            <a:srgbClr val="002060"/>
                          </a:solidFill>
                          <a:latin typeface="Century Gothic" panose="020B0502020202020204" pitchFamily="34" charset="0"/>
                        </a:rPr>
                        <a:t>películas / película</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40000"/>
                        <a:lumOff val="6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400" dirty="0">
                          <a:solidFill>
                            <a:srgbClr val="000066"/>
                          </a:solidFill>
                          <a:latin typeface="Century Gothic" panose="020B0502020202020204" pitchFamily="34" charset="0"/>
                        </a:rPr>
                        <a:t>son / es</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40000"/>
                        <a:lumOff val="6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400" dirty="0" err="1">
                          <a:solidFill>
                            <a:schemeClr val="accent5">
                              <a:lumMod val="50000"/>
                            </a:schemeClr>
                          </a:solidFill>
                          <a:latin typeface="Century Gothic" panose="020B0502020202020204" pitchFamily="34" charset="0"/>
                        </a:rPr>
                        <a:t>diferente</a:t>
                      </a:r>
                      <a:r>
                        <a:rPr lang="en-GB" sz="2400" baseline="0" dirty="0">
                          <a:solidFill>
                            <a:schemeClr val="accent5">
                              <a:lumMod val="50000"/>
                            </a:schemeClr>
                          </a:solidFill>
                          <a:latin typeface="Century Gothic" panose="020B0502020202020204" pitchFamily="34" charset="0"/>
                        </a:rPr>
                        <a:t> / </a:t>
                      </a:r>
                      <a:r>
                        <a:rPr lang="en-GB" sz="2400" baseline="0" dirty="0" err="1">
                          <a:solidFill>
                            <a:schemeClr val="accent5">
                              <a:lumMod val="50000"/>
                            </a:schemeClr>
                          </a:solidFill>
                          <a:latin typeface="Century Gothic" panose="020B0502020202020204" pitchFamily="34" charset="0"/>
                        </a:rPr>
                        <a:t>diferentes</a:t>
                      </a:r>
                      <a:endParaRPr lang="en-GB" sz="2400" dirty="0">
                        <a:solidFill>
                          <a:schemeClr val="accent5">
                            <a:lumMod val="50000"/>
                          </a:schemeClr>
                        </a:solidFill>
                        <a:latin typeface="Century Gothic" panose="020B0502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40000"/>
                        <a:lumOff val="60000"/>
                      </a:srgbClr>
                    </a:solidFill>
                  </a:tcPr>
                </a:tc>
                <a:extLst>
                  <a:ext uri="{0D108BD9-81ED-4DB2-BD59-A6C34878D82A}">
                    <a16:rowId xmlns:a16="http://schemas.microsoft.com/office/drawing/2014/main" val="10002"/>
                  </a:ext>
                </a:extLst>
              </a:tr>
              <a:tr h="57994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0066"/>
                          </a:solidFill>
                          <a:latin typeface="Century Gothic" panose="020B0502020202020204" pitchFamily="34" charset="0"/>
                        </a:rPr>
                        <a:t>4</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0066"/>
                          </a:solidFill>
                          <a:latin typeface="Century Gothic" panose="020B0502020202020204" pitchFamily="34" charset="0"/>
                        </a:rPr>
                        <a:t>Las</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400" dirty="0">
                          <a:solidFill>
                            <a:srgbClr val="000066"/>
                          </a:solidFill>
                          <a:latin typeface="Century Gothic" panose="020B0502020202020204" pitchFamily="34" charset="0"/>
                        </a:rPr>
                        <a:t>vistas / vista</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400" dirty="0">
                          <a:solidFill>
                            <a:srgbClr val="000066"/>
                          </a:solidFill>
                          <a:latin typeface="Century Gothic" panose="020B0502020202020204" pitchFamily="34" charset="0"/>
                        </a:rPr>
                        <a:t>son / es</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400" dirty="0" err="1">
                          <a:solidFill>
                            <a:srgbClr val="000066"/>
                          </a:solidFill>
                          <a:latin typeface="Century Gothic" panose="020B0502020202020204" pitchFamily="34" charset="0"/>
                        </a:rPr>
                        <a:t>bonita</a:t>
                      </a:r>
                      <a:r>
                        <a:rPr lang="en-GB" sz="2400" dirty="0">
                          <a:solidFill>
                            <a:srgbClr val="000066"/>
                          </a:solidFill>
                          <a:latin typeface="Century Gothic" panose="020B0502020202020204" pitchFamily="34" charset="0"/>
                        </a:rPr>
                        <a:t> / </a:t>
                      </a:r>
                      <a:r>
                        <a:rPr lang="en-GB" sz="2400" dirty="0" err="1">
                          <a:solidFill>
                            <a:srgbClr val="000066"/>
                          </a:solidFill>
                          <a:latin typeface="Century Gothic" panose="020B0502020202020204" pitchFamily="34" charset="0"/>
                        </a:rPr>
                        <a:t>bonitas</a:t>
                      </a:r>
                      <a:endParaRPr lang="en-GB" sz="2400" dirty="0">
                        <a:solidFill>
                          <a:srgbClr val="000066"/>
                        </a:solidFill>
                        <a:latin typeface="Century Gothic" panose="020B0502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7994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0066"/>
                          </a:solidFill>
                          <a:latin typeface="Century Gothic" panose="020B0502020202020204" pitchFamily="34" charset="0"/>
                        </a:rPr>
                        <a:t>5</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40000"/>
                        <a:lumOff val="6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0066"/>
                          </a:solidFill>
                          <a:latin typeface="Century Gothic" panose="020B0502020202020204" pitchFamily="34" charset="0"/>
                        </a:rPr>
                        <a:t>Los</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40000"/>
                        <a:lumOff val="6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400" dirty="0">
                          <a:solidFill>
                            <a:srgbClr val="000066"/>
                          </a:solidFill>
                          <a:latin typeface="Century Gothic" panose="020B0502020202020204" pitchFamily="34" charset="0"/>
                        </a:rPr>
                        <a:t>equipo /</a:t>
                      </a:r>
                      <a:r>
                        <a:rPr lang="en-GB" sz="2400" baseline="0" dirty="0">
                          <a:solidFill>
                            <a:srgbClr val="000066"/>
                          </a:solidFill>
                          <a:latin typeface="Century Gothic" panose="020B0502020202020204" pitchFamily="34" charset="0"/>
                        </a:rPr>
                        <a:t> </a:t>
                      </a:r>
                      <a:r>
                        <a:rPr lang="en-GB" sz="2400" baseline="0" dirty="0" err="1">
                          <a:solidFill>
                            <a:srgbClr val="000066"/>
                          </a:solidFill>
                          <a:latin typeface="Century Gothic" panose="020B0502020202020204" pitchFamily="34" charset="0"/>
                        </a:rPr>
                        <a:t>equipos</a:t>
                      </a:r>
                      <a:endParaRPr lang="en-GB" sz="2400" dirty="0">
                        <a:solidFill>
                          <a:srgbClr val="000066"/>
                        </a:solidFill>
                        <a:latin typeface="Century Gothic" panose="020B0502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40000"/>
                        <a:lumOff val="6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400" dirty="0">
                          <a:solidFill>
                            <a:srgbClr val="000066"/>
                          </a:solidFill>
                          <a:latin typeface="Century Gothic" panose="020B0502020202020204" pitchFamily="34" charset="0"/>
                        </a:rPr>
                        <a:t>es / son</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40000"/>
                        <a:lumOff val="6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400" dirty="0">
                          <a:solidFill>
                            <a:srgbClr val="000066"/>
                          </a:solidFill>
                          <a:latin typeface="Century Gothic" panose="020B0502020202020204" pitchFamily="34" charset="0"/>
                        </a:rPr>
                        <a:t>genial / </a:t>
                      </a:r>
                      <a:r>
                        <a:rPr lang="en-GB" sz="2400" dirty="0" err="1">
                          <a:solidFill>
                            <a:srgbClr val="000066"/>
                          </a:solidFill>
                          <a:latin typeface="Century Gothic" panose="020B0502020202020204" pitchFamily="34" charset="0"/>
                        </a:rPr>
                        <a:t>geniales</a:t>
                      </a:r>
                      <a:endParaRPr lang="en-GB" sz="2400" dirty="0">
                        <a:solidFill>
                          <a:srgbClr val="000066"/>
                        </a:solidFill>
                        <a:latin typeface="Century Gothic" panose="020B0502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40000"/>
                        <a:lumOff val="60000"/>
                      </a:srgbClr>
                    </a:solidFill>
                  </a:tcPr>
                </a:tc>
                <a:extLst>
                  <a:ext uri="{0D108BD9-81ED-4DB2-BD59-A6C34878D82A}">
                    <a16:rowId xmlns:a16="http://schemas.microsoft.com/office/drawing/2014/main" val="10004"/>
                  </a:ext>
                </a:extLst>
              </a:tr>
              <a:tr h="57994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0066"/>
                          </a:solidFill>
                          <a:latin typeface="Century Gothic" panose="020B0502020202020204" pitchFamily="34" charset="0"/>
                        </a:rPr>
                        <a:t>6</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0066"/>
                          </a:solidFill>
                          <a:latin typeface="Century Gothic" panose="020B0502020202020204" pitchFamily="34" charset="0"/>
                        </a:rPr>
                        <a:t>El</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400" dirty="0">
                          <a:solidFill>
                            <a:srgbClr val="000066"/>
                          </a:solidFill>
                          <a:latin typeface="Century Gothic" panose="020B0502020202020204" pitchFamily="34" charset="0"/>
                        </a:rPr>
                        <a:t>pueblos / pueblo</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400" dirty="0">
                          <a:solidFill>
                            <a:srgbClr val="000066"/>
                          </a:solidFill>
                          <a:latin typeface="Century Gothic" panose="020B0502020202020204" pitchFamily="34" charset="0"/>
                        </a:rPr>
                        <a:t>son / es</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400" dirty="0" err="1">
                          <a:solidFill>
                            <a:srgbClr val="000066"/>
                          </a:solidFill>
                          <a:latin typeface="Century Gothic" panose="020B0502020202020204" pitchFamily="34" charset="0"/>
                        </a:rPr>
                        <a:t>famoso</a:t>
                      </a:r>
                      <a:r>
                        <a:rPr lang="en-GB" sz="2400" dirty="0">
                          <a:solidFill>
                            <a:srgbClr val="000066"/>
                          </a:solidFill>
                          <a:latin typeface="Century Gothic" panose="020B0502020202020204" pitchFamily="34" charset="0"/>
                        </a:rPr>
                        <a:t> / </a:t>
                      </a:r>
                      <a:r>
                        <a:rPr lang="en-GB" sz="2400" dirty="0" err="1">
                          <a:solidFill>
                            <a:srgbClr val="000066"/>
                          </a:solidFill>
                          <a:latin typeface="Century Gothic" panose="020B0502020202020204" pitchFamily="34" charset="0"/>
                        </a:rPr>
                        <a:t>famosos</a:t>
                      </a:r>
                      <a:endParaRPr lang="en-GB" sz="2400" dirty="0">
                        <a:solidFill>
                          <a:srgbClr val="000066"/>
                        </a:solidFill>
                        <a:latin typeface="Century Gothic" panose="020B0502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8210133"/>
                  </a:ext>
                </a:extLst>
              </a:tr>
              <a:tr h="57994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0066"/>
                          </a:solidFill>
                          <a:latin typeface="Century Gothic" panose="020B0502020202020204" pitchFamily="34" charset="0"/>
                        </a:rPr>
                        <a:t>7</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40000"/>
                        <a:lumOff val="6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0066"/>
                          </a:solidFill>
                          <a:latin typeface="Century Gothic" panose="020B0502020202020204" pitchFamily="34" charset="0"/>
                        </a:rPr>
                        <a:t>Los</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40000"/>
                        <a:lumOff val="6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400" dirty="0" err="1">
                          <a:solidFill>
                            <a:srgbClr val="000066"/>
                          </a:solidFill>
                          <a:latin typeface="Century Gothic" panose="020B0502020202020204" pitchFamily="34" charset="0"/>
                        </a:rPr>
                        <a:t>plato</a:t>
                      </a:r>
                      <a:r>
                        <a:rPr lang="en-GB" sz="2400" dirty="0">
                          <a:solidFill>
                            <a:srgbClr val="000066"/>
                          </a:solidFill>
                          <a:latin typeface="Century Gothic" panose="020B0502020202020204" pitchFamily="34" charset="0"/>
                        </a:rPr>
                        <a:t> / </a:t>
                      </a:r>
                      <a:r>
                        <a:rPr lang="en-GB" sz="2400" dirty="0" err="1">
                          <a:solidFill>
                            <a:srgbClr val="000066"/>
                          </a:solidFill>
                          <a:latin typeface="Century Gothic" panose="020B0502020202020204" pitchFamily="34" charset="0"/>
                        </a:rPr>
                        <a:t>platos</a:t>
                      </a:r>
                      <a:endParaRPr lang="en-GB" sz="2400" dirty="0">
                        <a:solidFill>
                          <a:srgbClr val="000066"/>
                        </a:solidFill>
                        <a:latin typeface="Century Gothic" panose="020B0502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40000"/>
                        <a:lumOff val="6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400" dirty="0">
                          <a:solidFill>
                            <a:srgbClr val="000066"/>
                          </a:solidFill>
                          <a:latin typeface="Century Gothic" panose="020B0502020202020204" pitchFamily="34" charset="0"/>
                        </a:rPr>
                        <a:t>son / es</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40000"/>
                        <a:lumOff val="6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400" dirty="0">
                          <a:solidFill>
                            <a:srgbClr val="000066"/>
                          </a:solidFill>
                          <a:latin typeface="Century Gothic" panose="020B0502020202020204" pitchFamily="34" charset="0"/>
                        </a:rPr>
                        <a:t>importantes / importante</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40000"/>
                        <a:lumOff val="60000"/>
                      </a:srgbClr>
                    </a:solidFill>
                  </a:tcPr>
                </a:tc>
                <a:extLst>
                  <a:ext uri="{0D108BD9-81ED-4DB2-BD59-A6C34878D82A}">
                    <a16:rowId xmlns:a16="http://schemas.microsoft.com/office/drawing/2014/main" val="549306961"/>
                  </a:ext>
                </a:extLst>
              </a:tr>
              <a:tr h="57994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0066"/>
                          </a:solidFill>
                          <a:latin typeface="Century Gothic" panose="020B0502020202020204" pitchFamily="34" charset="0"/>
                        </a:rPr>
                        <a:t>8</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0066"/>
                          </a:solidFill>
                          <a:latin typeface="Century Gothic" panose="020B0502020202020204" pitchFamily="34" charset="0"/>
                        </a:rPr>
                        <a:t>El</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400" dirty="0" err="1">
                          <a:solidFill>
                            <a:srgbClr val="000066"/>
                          </a:solidFill>
                          <a:latin typeface="Century Gothic" panose="020B0502020202020204" pitchFamily="34" charset="0"/>
                        </a:rPr>
                        <a:t>trabajos</a:t>
                      </a:r>
                      <a:r>
                        <a:rPr lang="en-GB" sz="2400" dirty="0">
                          <a:solidFill>
                            <a:srgbClr val="000066"/>
                          </a:solidFill>
                          <a:latin typeface="Century Gothic" panose="020B0502020202020204" pitchFamily="34" charset="0"/>
                        </a:rPr>
                        <a:t> / </a:t>
                      </a:r>
                      <a:r>
                        <a:rPr lang="en-GB" sz="2400" dirty="0" err="1">
                          <a:solidFill>
                            <a:srgbClr val="000066"/>
                          </a:solidFill>
                          <a:latin typeface="Century Gothic" panose="020B0502020202020204" pitchFamily="34" charset="0"/>
                        </a:rPr>
                        <a:t>trabajo</a:t>
                      </a:r>
                      <a:endParaRPr lang="en-GB" sz="2400" dirty="0">
                        <a:solidFill>
                          <a:srgbClr val="000066"/>
                        </a:solidFill>
                        <a:latin typeface="Century Gothic" panose="020B0502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400" dirty="0">
                          <a:solidFill>
                            <a:srgbClr val="000066"/>
                          </a:solidFill>
                          <a:latin typeface="Century Gothic" panose="020B0502020202020204" pitchFamily="34" charset="0"/>
                        </a:rPr>
                        <a:t>son / es</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400" dirty="0" err="1">
                          <a:solidFill>
                            <a:srgbClr val="000066"/>
                          </a:solidFill>
                          <a:latin typeface="Century Gothic" panose="020B0502020202020204" pitchFamily="34" charset="0"/>
                        </a:rPr>
                        <a:t>bueno</a:t>
                      </a:r>
                      <a:r>
                        <a:rPr lang="en-GB" sz="2400" dirty="0">
                          <a:solidFill>
                            <a:srgbClr val="000066"/>
                          </a:solidFill>
                          <a:latin typeface="Century Gothic" panose="020B0502020202020204" pitchFamily="34" charset="0"/>
                        </a:rPr>
                        <a:t> / </a:t>
                      </a:r>
                      <a:r>
                        <a:rPr lang="en-GB" sz="2400" dirty="0" err="1">
                          <a:solidFill>
                            <a:srgbClr val="000066"/>
                          </a:solidFill>
                          <a:latin typeface="Century Gothic" panose="020B0502020202020204" pitchFamily="34" charset="0"/>
                        </a:rPr>
                        <a:t>buenos</a:t>
                      </a:r>
                      <a:endParaRPr lang="en-GB" sz="2400" dirty="0">
                        <a:solidFill>
                          <a:srgbClr val="000066"/>
                        </a:solidFill>
                        <a:latin typeface="Century Gothic" panose="020B0502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430032"/>
                  </a:ext>
                </a:extLst>
              </a:tr>
              <a:tr h="57994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0066"/>
                          </a:solidFill>
                          <a:latin typeface="Century Gothic" panose="020B0502020202020204" pitchFamily="34" charset="0"/>
                        </a:rPr>
                        <a:t>9</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40000"/>
                        <a:lumOff val="6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0066"/>
                          </a:solidFill>
                          <a:latin typeface="Century Gothic" panose="020B0502020202020204" pitchFamily="34" charset="0"/>
                        </a:rPr>
                        <a:t>Los</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40000"/>
                        <a:lumOff val="6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400" dirty="0" err="1">
                          <a:solidFill>
                            <a:srgbClr val="000066"/>
                          </a:solidFill>
                          <a:latin typeface="Century Gothic" panose="020B0502020202020204" pitchFamily="34" charset="0"/>
                        </a:rPr>
                        <a:t>edificios</a:t>
                      </a:r>
                      <a:r>
                        <a:rPr lang="en-GB" sz="2400" dirty="0">
                          <a:solidFill>
                            <a:srgbClr val="000066"/>
                          </a:solidFill>
                          <a:latin typeface="Century Gothic" panose="020B0502020202020204" pitchFamily="34" charset="0"/>
                        </a:rPr>
                        <a:t> / </a:t>
                      </a:r>
                      <a:r>
                        <a:rPr lang="en-GB" sz="2400" dirty="0" err="1">
                          <a:solidFill>
                            <a:srgbClr val="000066"/>
                          </a:solidFill>
                          <a:latin typeface="Century Gothic" panose="020B0502020202020204" pitchFamily="34" charset="0"/>
                        </a:rPr>
                        <a:t>edificio</a:t>
                      </a:r>
                      <a:endParaRPr lang="en-GB" sz="2400" dirty="0">
                        <a:solidFill>
                          <a:srgbClr val="000066"/>
                        </a:solidFill>
                        <a:latin typeface="Century Gothic" panose="020B0502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40000"/>
                        <a:lumOff val="6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400" dirty="0">
                          <a:solidFill>
                            <a:srgbClr val="000066"/>
                          </a:solidFill>
                          <a:latin typeface="Century Gothic" panose="020B0502020202020204" pitchFamily="34" charset="0"/>
                        </a:rPr>
                        <a:t>es / son</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40000"/>
                        <a:lumOff val="6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400" dirty="0" err="1">
                          <a:solidFill>
                            <a:srgbClr val="000066"/>
                          </a:solidFill>
                          <a:latin typeface="Century Gothic" panose="020B0502020202020204" pitchFamily="34" charset="0"/>
                        </a:rPr>
                        <a:t>antiguo</a:t>
                      </a:r>
                      <a:r>
                        <a:rPr lang="en-GB" sz="2400" dirty="0">
                          <a:solidFill>
                            <a:srgbClr val="000066"/>
                          </a:solidFill>
                          <a:latin typeface="Century Gothic" panose="020B0502020202020204" pitchFamily="34" charset="0"/>
                        </a:rPr>
                        <a:t> / antiguos</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40000"/>
                        <a:lumOff val="60000"/>
                      </a:srgbClr>
                    </a:solidFill>
                  </a:tcPr>
                </a:tc>
                <a:extLst>
                  <a:ext uri="{0D108BD9-81ED-4DB2-BD59-A6C34878D82A}">
                    <a16:rowId xmlns:a16="http://schemas.microsoft.com/office/drawing/2014/main" val="2526003486"/>
                  </a:ext>
                </a:extLst>
              </a:tr>
            </a:tbl>
          </a:graphicData>
        </a:graphic>
      </p:graphicFrame>
      <p:sp>
        <p:nvSpPr>
          <p:cNvPr id="9" name="Oval 8">
            <a:extLst>
              <a:ext uri="{FF2B5EF4-FFF2-40B4-BE49-F238E27FC236}">
                <a16:creationId xmlns:a16="http://schemas.microsoft.com/office/drawing/2014/main" id="{E8D3D483-CA86-4552-BD4D-7869FD0D8572}"/>
              </a:ext>
            </a:extLst>
          </p:cNvPr>
          <p:cNvSpPr/>
          <p:nvPr/>
        </p:nvSpPr>
        <p:spPr>
          <a:xfrm>
            <a:off x="1114021" y="1184428"/>
            <a:ext cx="1218673" cy="490237"/>
          </a:xfrm>
          <a:prstGeom prst="ellipse">
            <a:avLst/>
          </a:prstGeom>
          <a:noFill/>
          <a:ln w="381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10" name="Oval 9">
            <a:extLst>
              <a:ext uri="{FF2B5EF4-FFF2-40B4-BE49-F238E27FC236}">
                <a16:creationId xmlns:a16="http://schemas.microsoft.com/office/drawing/2014/main" id="{6C935649-F179-4B5B-A1E9-8376B692B5ED}"/>
              </a:ext>
            </a:extLst>
          </p:cNvPr>
          <p:cNvSpPr/>
          <p:nvPr/>
        </p:nvSpPr>
        <p:spPr>
          <a:xfrm>
            <a:off x="5380022" y="1210659"/>
            <a:ext cx="798049" cy="490238"/>
          </a:xfrm>
          <a:prstGeom prst="ellipse">
            <a:avLst/>
          </a:prstGeom>
          <a:noFill/>
          <a:ln w="381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11" name="Oval 10">
            <a:extLst>
              <a:ext uri="{FF2B5EF4-FFF2-40B4-BE49-F238E27FC236}">
                <a16:creationId xmlns:a16="http://schemas.microsoft.com/office/drawing/2014/main" id="{C2B2E455-B0D6-42EC-8019-CA1F9215D6EE}"/>
              </a:ext>
            </a:extLst>
          </p:cNvPr>
          <p:cNvSpPr/>
          <p:nvPr/>
        </p:nvSpPr>
        <p:spPr>
          <a:xfrm>
            <a:off x="8212393" y="1184771"/>
            <a:ext cx="1435127" cy="446410"/>
          </a:xfrm>
          <a:prstGeom prst="ellipse">
            <a:avLst/>
          </a:prstGeom>
          <a:noFill/>
          <a:ln w="381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12" name="Oval 11">
            <a:extLst>
              <a:ext uri="{FF2B5EF4-FFF2-40B4-BE49-F238E27FC236}">
                <a16:creationId xmlns:a16="http://schemas.microsoft.com/office/drawing/2014/main" id="{FF6B0BAC-EEB0-45AE-A628-C3F34C6C4F18}"/>
              </a:ext>
            </a:extLst>
          </p:cNvPr>
          <p:cNvSpPr/>
          <p:nvPr/>
        </p:nvSpPr>
        <p:spPr>
          <a:xfrm>
            <a:off x="1102146" y="1722871"/>
            <a:ext cx="784870" cy="613871"/>
          </a:xfrm>
          <a:prstGeom prst="ellipse">
            <a:avLst/>
          </a:prstGeom>
          <a:noFill/>
          <a:ln w="381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13" name="Oval 12">
            <a:extLst>
              <a:ext uri="{FF2B5EF4-FFF2-40B4-BE49-F238E27FC236}">
                <a16:creationId xmlns:a16="http://schemas.microsoft.com/office/drawing/2014/main" id="{288ADDF6-4823-4CC6-9362-E99753927181}"/>
              </a:ext>
            </a:extLst>
          </p:cNvPr>
          <p:cNvSpPr/>
          <p:nvPr/>
        </p:nvSpPr>
        <p:spPr>
          <a:xfrm>
            <a:off x="4531693" y="1784687"/>
            <a:ext cx="798049" cy="490238"/>
          </a:xfrm>
          <a:prstGeom prst="ellipse">
            <a:avLst/>
          </a:prstGeom>
          <a:noFill/>
          <a:ln w="381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14" name="Oval 13">
            <a:extLst>
              <a:ext uri="{FF2B5EF4-FFF2-40B4-BE49-F238E27FC236}">
                <a16:creationId xmlns:a16="http://schemas.microsoft.com/office/drawing/2014/main" id="{3DE17C0F-87F0-4A0D-95E4-6B8B2D4EB52F}"/>
              </a:ext>
            </a:extLst>
          </p:cNvPr>
          <p:cNvSpPr/>
          <p:nvPr/>
        </p:nvSpPr>
        <p:spPr>
          <a:xfrm>
            <a:off x="6746054" y="1784687"/>
            <a:ext cx="1649369" cy="490238"/>
          </a:xfrm>
          <a:prstGeom prst="ellipse">
            <a:avLst/>
          </a:prstGeom>
          <a:noFill/>
          <a:ln w="381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15" name="Oval 14">
            <a:extLst>
              <a:ext uri="{FF2B5EF4-FFF2-40B4-BE49-F238E27FC236}">
                <a16:creationId xmlns:a16="http://schemas.microsoft.com/office/drawing/2014/main" id="{E5EC8A29-3F6D-4E10-9B38-CB21B30A1638}"/>
              </a:ext>
            </a:extLst>
          </p:cNvPr>
          <p:cNvSpPr/>
          <p:nvPr/>
        </p:nvSpPr>
        <p:spPr>
          <a:xfrm>
            <a:off x="1088967" y="2274924"/>
            <a:ext cx="1621008" cy="552053"/>
          </a:xfrm>
          <a:prstGeom prst="ellipse">
            <a:avLst/>
          </a:prstGeom>
          <a:noFill/>
          <a:ln w="381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16" name="Oval 15">
            <a:extLst>
              <a:ext uri="{FF2B5EF4-FFF2-40B4-BE49-F238E27FC236}">
                <a16:creationId xmlns:a16="http://schemas.microsoft.com/office/drawing/2014/main" id="{20D17D96-364C-4E64-B909-22932795B885}"/>
              </a:ext>
            </a:extLst>
          </p:cNvPr>
          <p:cNvSpPr/>
          <p:nvPr/>
        </p:nvSpPr>
        <p:spPr>
          <a:xfrm>
            <a:off x="4582725" y="2314603"/>
            <a:ext cx="798049" cy="490238"/>
          </a:xfrm>
          <a:prstGeom prst="ellipse">
            <a:avLst/>
          </a:prstGeom>
          <a:noFill/>
          <a:ln w="381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17" name="Oval 16">
            <a:extLst>
              <a:ext uri="{FF2B5EF4-FFF2-40B4-BE49-F238E27FC236}">
                <a16:creationId xmlns:a16="http://schemas.microsoft.com/office/drawing/2014/main" id="{6D6F618E-A4AF-4940-9EF1-D9796AD538BF}"/>
              </a:ext>
            </a:extLst>
          </p:cNvPr>
          <p:cNvSpPr/>
          <p:nvPr/>
        </p:nvSpPr>
        <p:spPr>
          <a:xfrm>
            <a:off x="8234485" y="2243243"/>
            <a:ext cx="2109309" cy="552053"/>
          </a:xfrm>
          <a:prstGeom prst="ellipse">
            <a:avLst/>
          </a:prstGeom>
          <a:noFill/>
          <a:ln w="381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18" name="Oval 17">
            <a:extLst>
              <a:ext uri="{FF2B5EF4-FFF2-40B4-BE49-F238E27FC236}">
                <a16:creationId xmlns:a16="http://schemas.microsoft.com/office/drawing/2014/main" id="{79C20548-3195-4960-86DA-64053BBDDF52}"/>
              </a:ext>
            </a:extLst>
          </p:cNvPr>
          <p:cNvSpPr/>
          <p:nvPr/>
        </p:nvSpPr>
        <p:spPr>
          <a:xfrm>
            <a:off x="1068987" y="2815458"/>
            <a:ext cx="1175330" cy="457327"/>
          </a:xfrm>
          <a:prstGeom prst="ellipse">
            <a:avLst/>
          </a:prstGeom>
          <a:noFill/>
          <a:ln w="381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19" name="Oval 18">
            <a:extLst>
              <a:ext uri="{FF2B5EF4-FFF2-40B4-BE49-F238E27FC236}">
                <a16:creationId xmlns:a16="http://schemas.microsoft.com/office/drawing/2014/main" id="{D432E336-C339-42EE-8301-95FD944F374E}"/>
              </a:ext>
            </a:extLst>
          </p:cNvPr>
          <p:cNvSpPr/>
          <p:nvPr/>
        </p:nvSpPr>
        <p:spPr>
          <a:xfrm>
            <a:off x="4581974" y="2842299"/>
            <a:ext cx="798049" cy="490238"/>
          </a:xfrm>
          <a:prstGeom prst="ellipse">
            <a:avLst/>
          </a:prstGeom>
          <a:noFill/>
          <a:ln w="381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20" name="Oval 19">
            <a:extLst>
              <a:ext uri="{FF2B5EF4-FFF2-40B4-BE49-F238E27FC236}">
                <a16:creationId xmlns:a16="http://schemas.microsoft.com/office/drawing/2014/main" id="{2062E11B-642F-4CA9-A562-70A0FE23F6FD}"/>
              </a:ext>
            </a:extLst>
          </p:cNvPr>
          <p:cNvSpPr/>
          <p:nvPr/>
        </p:nvSpPr>
        <p:spPr>
          <a:xfrm>
            <a:off x="8011486" y="2815458"/>
            <a:ext cx="1572753" cy="501754"/>
          </a:xfrm>
          <a:prstGeom prst="ellipse">
            <a:avLst/>
          </a:prstGeom>
          <a:noFill/>
          <a:ln w="381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21" name="Oval 20">
            <a:extLst>
              <a:ext uri="{FF2B5EF4-FFF2-40B4-BE49-F238E27FC236}">
                <a16:creationId xmlns:a16="http://schemas.microsoft.com/office/drawing/2014/main" id="{192CA0C7-F0C6-4A2B-9E01-6414EEA7AFD1}"/>
              </a:ext>
            </a:extLst>
          </p:cNvPr>
          <p:cNvSpPr/>
          <p:nvPr/>
        </p:nvSpPr>
        <p:spPr>
          <a:xfrm>
            <a:off x="2573519" y="3348068"/>
            <a:ext cx="1424797" cy="521198"/>
          </a:xfrm>
          <a:prstGeom prst="ellipse">
            <a:avLst/>
          </a:prstGeom>
          <a:noFill/>
          <a:ln w="381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22" name="Oval 21">
            <a:extLst>
              <a:ext uri="{FF2B5EF4-FFF2-40B4-BE49-F238E27FC236}">
                <a16:creationId xmlns:a16="http://schemas.microsoft.com/office/drawing/2014/main" id="{EA8924D2-92EB-4C40-BC82-B8BAAFF1178B}"/>
              </a:ext>
            </a:extLst>
          </p:cNvPr>
          <p:cNvSpPr/>
          <p:nvPr/>
        </p:nvSpPr>
        <p:spPr>
          <a:xfrm>
            <a:off x="5308451" y="3409673"/>
            <a:ext cx="798049" cy="490238"/>
          </a:xfrm>
          <a:prstGeom prst="ellipse">
            <a:avLst/>
          </a:prstGeom>
          <a:noFill/>
          <a:ln w="381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23" name="Oval 22">
            <a:extLst>
              <a:ext uri="{FF2B5EF4-FFF2-40B4-BE49-F238E27FC236}">
                <a16:creationId xmlns:a16="http://schemas.microsoft.com/office/drawing/2014/main" id="{5B8933CD-33A7-4CC8-8AE5-D2333F315EDD}"/>
              </a:ext>
            </a:extLst>
          </p:cNvPr>
          <p:cNvSpPr/>
          <p:nvPr/>
        </p:nvSpPr>
        <p:spPr>
          <a:xfrm>
            <a:off x="8027508" y="3409882"/>
            <a:ext cx="1453880" cy="474758"/>
          </a:xfrm>
          <a:prstGeom prst="ellipse">
            <a:avLst/>
          </a:prstGeom>
          <a:noFill/>
          <a:ln w="381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24" name="Oval 23">
            <a:extLst>
              <a:ext uri="{FF2B5EF4-FFF2-40B4-BE49-F238E27FC236}">
                <a16:creationId xmlns:a16="http://schemas.microsoft.com/office/drawing/2014/main" id="{F850B2DC-7207-4F90-8FF6-C44289025092}"/>
              </a:ext>
            </a:extLst>
          </p:cNvPr>
          <p:cNvSpPr/>
          <p:nvPr/>
        </p:nvSpPr>
        <p:spPr>
          <a:xfrm>
            <a:off x="2641521" y="3940344"/>
            <a:ext cx="1288791" cy="521091"/>
          </a:xfrm>
          <a:prstGeom prst="ellipse">
            <a:avLst/>
          </a:prstGeom>
          <a:noFill/>
          <a:ln w="381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25" name="Oval 24">
            <a:extLst>
              <a:ext uri="{FF2B5EF4-FFF2-40B4-BE49-F238E27FC236}">
                <a16:creationId xmlns:a16="http://schemas.microsoft.com/office/drawing/2014/main" id="{C7798069-5622-4DBA-B282-B14E4B31172C}"/>
              </a:ext>
            </a:extLst>
          </p:cNvPr>
          <p:cNvSpPr/>
          <p:nvPr/>
        </p:nvSpPr>
        <p:spPr>
          <a:xfrm>
            <a:off x="5380022" y="3985975"/>
            <a:ext cx="798049" cy="490238"/>
          </a:xfrm>
          <a:prstGeom prst="ellipse">
            <a:avLst/>
          </a:prstGeom>
          <a:noFill/>
          <a:ln w="381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26" name="Oval 25">
            <a:extLst>
              <a:ext uri="{FF2B5EF4-FFF2-40B4-BE49-F238E27FC236}">
                <a16:creationId xmlns:a16="http://schemas.microsoft.com/office/drawing/2014/main" id="{03E480F1-1A40-4FE1-8743-E58ABC3434C1}"/>
              </a:ext>
            </a:extLst>
          </p:cNvPr>
          <p:cNvSpPr/>
          <p:nvPr/>
        </p:nvSpPr>
        <p:spPr>
          <a:xfrm>
            <a:off x="6746052" y="3976255"/>
            <a:ext cx="1391745" cy="509679"/>
          </a:xfrm>
          <a:prstGeom prst="ellipse">
            <a:avLst/>
          </a:prstGeom>
          <a:noFill/>
          <a:ln w="381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27" name="Oval 26">
            <a:extLst>
              <a:ext uri="{FF2B5EF4-FFF2-40B4-BE49-F238E27FC236}">
                <a16:creationId xmlns:a16="http://schemas.microsoft.com/office/drawing/2014/main" id="{FD0A62F6-9525-49F4-B2EB-9E882CDAC755}"/>
              </a:ext>
            </a:extLst>
          </p:cNvPr>
          <p:cNvSpPr/>
          <p:nvPr/>
        </p:nvSpPr>
        <p:spPr>
          <a:xfrm>
            <a:off x="2289351" y="4532514"/>
            <a:ext cx="1202368" cy="499755"/>
          </a:xfrm>
          <a:prstGeom prst="ellipse">
            <a:avLst/>
          </a:prstGeom>
          <a:noFill/>
          <a:ln w="381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28" name="Oval 27">
            <a:extLst>
              <a:ext uri="{FF2B5EF4-FFF2-40B4-BE49-F238E27FC236}">
                <a16:creationId xmlns:a16="http://schemas.microsoft.com/office/drawing/2014/main" id="{A964637A-CB13-4CB5-B100-55D7874BDA01}"/>
              </a:ext>
            </a:extLst>
          </p:cNvPr>
          <p:cNvSpPr/>
          <p:nvPr/>
        </p:nvSpPr>
        <p:spPr>
          <a:xfrm>
            <a:off x="4568990" y="4542031"/>
            <a:ext cx="798049" cy="490238"/>
          </a:xfrm>
          <a:prstGeom prst="ellipse">
            <a:avLst/>
          </a:prstGeom>
          <a:noFill/>
          <a:ln w="381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29" name="Oval 28">
            <a:extLst>
              <a:ext uri="{FF2B5EF4-FFF2-40B4-BE49-F238E27FC236}">
                <a16:creationId xmlns:a16="http://schemas.microsoft.com/office/drawing/2014/main" id="{F884E74E-A3C6-4CA0-937C-90AC46A6E2C3}"/>
              </a:ext>
            </a:extLst>
          </p:cNvPr>
          <p:cNvSpPr/>
          <p:nvPr/>
        </p:nvSpPr>
        <p:spPr>
          <a:xfrm>
            <a:off x="6735763" y="4517604"/>
            <a:ext cx="2109309" cy="465037"/>
          </a:xfrm>
          <a:prstGeom prst="ellipse">
            <a:avLst/>
          </a:prstGeom>
          <a:noFill/>
          <a:ln w="381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30" name="Oval 29">
            <a:extLst>
              <a:ext uri="{FF2B5EF4-FFF2-40B4-BE49-F238E27FC236}">
                <a16:creationId xmlns:a16="http://schemas.microsoft.com/office/drawing/2014/main" id="{53D8DE69-11AF-4119-B831-A14AC21D5F9E}"/>
              </a:ext>
            </a:extLst>
          </p:cNvPr>
          <p:cNvSpPr/>
          <p:nvPr/>
        </p:nvSpPr>
        <p:spPr>
          <a:xfrm>
            <a:off x="2645758" y="5096780"/>
            <a:ext cx="1336918" cy="526398"/>
          </a:xfrm>
          <a:prstGeom prst="ellipse">
            <a:avLst/>
          </a:prstGeom>
          <a:noFill/>
          <a:ln w="381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31" name="Oval 30">
            <a:extLst>
              <a:ext uri="{FF2B5EF4-FFF2-40B4-BE49-F238E27FC236}">
                <a16:creationId xmlns:a16="http://schemas.microsoft.com/office/drawing/2014/main" id="{931381B9-BA2F-44CA-B0BC-0F7E2F17D4E5}"/>
              </a:ext>
            </a:extLst>
          </p:cNvPr>
          <p:cNvSpPr/>
          <p:nvPr/>
        </p:nvSpPr>
        <p:spPr>
          <a:xfrm>
            <a:off x="5401145" y="5147491"/>
            <a:ext cx="798049" cy="490238"/>
          </a:xfrm>
          <a:prstGeom prst="ellipse">
            <a:avLst/>
          </a:prstGeom>
          <a:noFill/>
          <a:ln w="381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32" name="Oval 31">
            <a:extLst>
              <a:ext uri="{FF2B5EF4-FFF2-40B4-BE49-F238E27FC236}">
                <a16:creationId xmlns:a16="http://schemas.microsoft.com/office/drawing/2014/main" id="{BDA9CF40-669C-437F-99DA-1B9B23D7DCA2}"/>
              </a:ext>
            </a:extLst>
          </p:cNvPr>
          <p:cNvSpPr/>
          <p:nvPr/>
        </p:nvSpPr>
        <p:spPr>
          <a:xfrm>
            <a:off x="6660750" y="5082230"/>
            <a:ext cx="1391745" cy="555499"/>
          </a:xfrm>
          <a:prstGeom prst="ellipse">
            <a:avLst/>
          </a:prstGeom>
          <a:noFill/>
          <a:ln w="381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33" name="Oval 32">
            <a:extLst>
              <a:ext uri="{FF2B5EF4-FFF2-40B4-BE49-F238E27FC236}">
                <a16:creationId xmlns:a16="http://schemas.microsoft.com/office/drawing/2014/main" id="{2125C7EC-2467-4ADA-9075-D251FE2C6C30}"/>
              </a:ext>
            </a:extLst>
          </p:cNvPr>
          <p:cNvSpPr/>
          <p:nvPr/>
        </p:nvSpPr>
        <p:spPr>
          <a:xfrm>
            <a:off x="1178057" y="5702933"/>
            <a:ext cx="1442827" cy="490291"/>
          </a:xfrm>
          <a:prstGeom prst="ellipse">
            <a:avLst/>
          </a:prstGeom>
          <a:noFill/>
          <a:ln w="381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34" name="Oval 33">
            <a:extLst>
              <a:ext uri="{FF2B5EF4-FFF2-40B4-BE49-F238E27FC236}">
                <a16:creationId xmlns:a16="http://schemas.microsoft.com/office/drawing/2014/main" id="{D97FCF15-FDEA-4F6D-BF7F-E1639EABE5B3}"/>
              </a:ext>
            </a:extLst>
          </p:cNvPr>
          <p:cNvSpPr/>
          <p:nvPr/>
        </p:nvSpPr>
        <p:spPr>
          <a:xfrm>
            <a:off x="5317374" y="5739552"/>
            <a:ext cx="798049" cy="490238"/>
          </a:xfrm>
          <a:prstGeom prst="ellipse">
            <a:avLst/>
          </a:prstGeom>
          <a:noFill/>
          <a:ln w="381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35" name="Oval 34">
            <a:extLst>
              <a:ext uri="{FF2B5EF4-FFF2-40B4-BE49-F238E27FC236}">
                <a16:creationId xmlns:a16="http://schemas.microsoft.com/office/drawing/2014/main" id="{AD44BA2B-2CB7-41A0-838C-3B4782928394}"/>
              </a:ext>
            </a:extLst>
          </p:cNvPr>
          <p:cNvSpPr/>
          <p:nvPr/>
        </p:nvSpPr>
        <p:spPr>
          <a:xfrm>
            <a:off x="8275303" y="5681621"/>
            <a:ext cx="1408929" cy="558067"/>
          </a:xfrm>
          <a:prstGeom prst="ellipse">
            <a:avLst/>
          </a:prstGeom>
          <a:noFill/>
          <a:ln w="381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36" name="TextBox 35">
            <a:extLst>
              <a:ext uri="{FF2B5EF4-FFF2-40B4-BE49-F238E27FC236}">
                <a16:creationId xmlns:a16="http://schemas.microsoft.com/office/drawing/2014/main" id="{BD06DC32-0477-4DB9-A1B6-44EF4177C66B}"/>
              </a:ext>
            </a:extLst>
          </p:cNvPr>
          <p:cNvSpPr txBox="1"/>
          <p:nvPr/>
        </p:nvSpPr>
        <p:spPr>
          <a:xfrm>
            <a:off x="126371" y="258166"/>
            <a:ext cx="6809874"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1" u="none" strike="noStrike" kern="0" cap="none" spc="0" normalizeH="0" baseline="0" noProof="0" dirty="0">
                <a:ln>
                  <a:noFill/>
                </a:ln>
                <a:solidFill>
                  <a:srgbClr val="002060"/>
                </a:solidFill>
                <a:effectLst/>
                <a:uLnTx/>
                <a:uFillTx/>
                <a:latin typeface="+mj-lt"/>
              </a:rPr>
              <a:t>La chica escribe en un periódico también.</a:t>
            </a:r>
          </a:p>
        </p:txBody>
      </p:sp>
      <p:sp>
        <p:nvSpPr>
          <p:cNvPr id="37" name="TextBox 36">
            <a:extLst>
              <a:ext uri="{FF2B5EF4-FFF2-40B4-BE49-F238E27FC236}">
                <a16:creationId xmlns:a16="http://schemas.microsoft.com/office/drawing/2014/main" id="{3885BCF0-40FD-4362-9108-4305E5998446}"/>
              </a:ext>
            </a:extLst>
          </p:cNvPr>
          <p:cNvSpPr txBox="1"/>
          <p:nvPr/>
        </p:nvSpPr>
        <p:spPr>
          <a:xfrm>
            <a:off x="76090" y="624000"/>
            <a:ext cx="9709254"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1" u="none" strike="noStrike" kern="0" cap="none" spc="0" normalizeH="0" baseline="0" noProof="0" dirty="0">
                <a:ln>
                  <a:noFill/>
                </a:ln>
                <a:solidFill>
                  <a:srgbClr val="002060"/>
                </a:solidFill>
                <a:effectLst/>
                <a:uLnTx/>
                <a:uFillTx/>
                <a:latin typeface="+mj-lt"/>
              </a:rPr>
              <a:t>Lee las </a:t>
            </a:r>
            <a:r>
              <a:rPr kumimoji="0" lang="en-GB" sz="2000" b="1" i="1" u="none" strike="noStrike" kern="0" cap="none" spc="0" normalizeH="0" baseline="0" noProof="0" dirty="0" err="1">
                <a:ln>
                  <a:noFill/>
                </a:ln>
                <a:solidFill>
                  <a:srgbClr val="002060"/>
                </a:solidFill>
                <a:effectLst/>
                <a:uLnTx/>
                <a:uFillTx/>
                <a:latin typeface="+mj-lt"/>
              </a:rPr>
              <a:t>descripciones</a:t>
            </a:r>
            <a:r>
              <a:rPr kumimoji="0" lang="en-GB" sz="2000" b="1" i="1" u="none" strike="noStrike" kern="0" cap="none" spc="0" normalizeH="0" baseline="0" noProof="0" dirty="0">
                <a:ln>
                  <a:noFill/>
                </a:ln>
                <a:solidFill>
                  <a:srgbClr val="002060"/>
                </a:solidFill>
                <a:effectLst/>
                <a:uLnTx/>
                <a:uFillTx/>
                <a:latin typeface="+mj-lt"/>
              </a:rPr>
              <a:t> y </a:t>
            </a:r>
            <a:r>
              <a:rPr kumimoji="0" lang="en-GB" sz="2000" b="1" i="1" u="none" strike="noStrike" kern="0" cap="none" spc="0" normalizeH="0" baseline="0" noProof="0" dirty="0" err="1">
                <a:ln>
                  <a:noFill/>
                </a:ln>
                <a:solidFill>
                  <a:srgbClr val="002060"/>
                </a:solidFill>
                <a:effectLst/>
                <a:uLnTx/>
                <a:uFillTx/>
                <a:latin typeface="+mj-lt"/>
              </a:rPr>
              <a:t>completa</a:t>
            </a:r>
            <a:r>
              <a:rPr kumimoji="0" lang="en-GB" sz="2000" b="1" i="1" u="none" strike="noStrike" kern="0" cap="none" spc="0" normalizeH="0" baseline="0" noProof="0" dirty="0">
                <a:ln>
                  <a:noFill/>
                </a:ln>
                <a:solidFill>
                  <a:srgbClr val="002060"/>
                </a:solidFill>
                <a:effectLst/>
                <a:uLnTx/>
                <a:uFillTx/>
                <a:latin typeface="+mj-lt"/>
              </a:rPr>
              <a:t> la </a:t>
            </a:r>
            <a:r>
              <a:rPr kumimoji="0" lang="en-GB" sz="2000" b="1" i="1" u="none" strike="noStrike" kern="0" cap="none" spc="0" normalizeH="0" baseline="0" noProof="0" dirty="0" err="1">
                <a:ln>
                  <a:noFill/>
                </a:ln>
                <a:solidFill>
                  <a:srgbClr val="002060"/>
                </a:solidFill>
                <a:effectLst/>
                <a:uLnTx/>
                <a:uFillTx/>
                <a:latin typeface="+mj-lt"/>
              </a:rPr>
              <a:t>frase</a:t>
            </a:r>
            <a:r>
              <a:rPr kumimoji="0" lang="en-GB" sz="2000" b="1" i="1" u="none" strike="noStrike" kern="0" cap="none" spc="0" normalizeH="0" baseline="0" noProof="0" dirty="0">
                <a:ln>
                  <a:noFill/>
                </a:ln>
                <a:solidFill>
                  <a:srgbClr val="002060"/>
                </a:solidFill>
                <a:effectLst/>
                <a:uLnTx/>
                <a:uFillTx/>
                <a:latin typeface="+mj-lt"/>
              </a:rPr>
              <a:t> con las </a:t>
            </a:r>
            <a:r>
              <a:rPr kumimoji="0" lang="en-GB" sz="2000" b="1" i="1" u="none" strike="noStrike" kern="0" cap="none" spc="0" normalizeH="0" baseline="0" noProof="0" dirty="0" err="1">
                <a:ln>
                  <a:noFill/>
                </a:ln>
                <a:solidFill>
                  <a:srgbClr val="002060"/>
                </a:solidFill>
                <a:effectLst/>
                <a:uLnTx/>
                <a:uFillTx/>
                <a:latin typeface="+mj-lt"/>
              </a:rPr>
              <a:t>opciones</a:t>
            </a:r>
            <a:r>
              <a:rPr kumimoji="0" lang="en-GB" sz="2000" b="1" i="1" u="none" strike="noStrike" kern="0" cap="none" spc="0" normalizeH="0" baseline="0" noProof="0" dirty="0">
                <a:ln>
                  <a:noFill/>
                </a:ln>
                <a:solidFill>
                  <a:srgbClr val="002060"/>
                </a:solidFill>
                <a:effectLst/>
                <a:uLnTx/>
                <a:uFillTx/>
                <a:latin typeface="+mj-lt"/>
              </a:rPr>
              <a:t> </a:t>
            </a:r>
            <a:r>
              <a:rPr kumimoji="0" lang="en-GB" sz="2000" b="1" i="1" u="none" strike="noStrike" kern="0" cap="none" spc="0" normalizeH="0" baseline="0" noProof="0" dirty="0" err="1">
                <a:ln>
                  <a:noFill/>
                </a:ln>
                <a:solidFill>
                  <a:srgbClr val="002060"/>
                </a:solidFill>
                <a:effectLst/>
                <a:uLnTx/>
                <a:uFillTx/>
                <a:latin typeface="+mj-lt"/>
              </a:rPr>
              <a:t>correctas</a:t>
            </a:r>
            <a:r>
              <a:rPr kumimoji="0" lang="en-GB" sz="2000" b="1" i="1" u="none" strike="noStrike" kern="0" cap="none" spc="0" normalizeH="0" baseline="0" noProof="0" dirty="0">
                <a:ln>
                  <a:noFill/>
                </a:ln>
                <a:solidFill>
                  <a:srgbClr val="002060"/>
                </a:solidFill>
                <a:effectLst/>
                <a:uLnTx/>
                <a:uFillTx/>
                <a:latin typeface="+mj-lt"/>
              </a:rPr>
              <a:t>.  </a:t>
            </a:r>
          </a:p>
        </p:txBody>
      </p:sp>
      <p:sp>
        <p:nvSpPr>
          <p:cNvPr id="38" name="Title 37">
            <a:extLst>
              <a:ext uri="{FF2B5EF4-FFF2-40B4-BE49-F238E27FC236}">
                <a16:creationId xmlns:a16="http://schemas.microsoft.com/office/drawing/2014/main" id="{64898F83-424B-40E7-9AE3-AB410EAC4790}"/>
              </a:ext>
            </a:extLst>
          </p:cNvPr>
          <p:cNvSpPr>
            <a:spLocks noGrp="1"/>
          </p:cNvSpPr>
          <p:nvPr>
            <p:ph type="title"/>
          </p:nvPr>
        </p:nvSpPr>
        <p:spPr>
          <a:xfrm>
            <a:off x="10955434" y="-170481"/>
            <a:ext cx="1218674" cy="1291483"/>
          </a:xfrm>
        </p:spPr>
        <p:txBody>
          <a:bodyPr/>
          <a:lstStyle/>
          <a:p>
            <a:pPr algn="ctr"/>
            <a:r>
              <a:rPr lang="en-GB" sz="2000" b="1" i="0" kern="1200" spc="0" baseline="0" dirty="0">
                <a:ln>
                  <a:noFill/>
                </a:ln>
                <a:solidFill>
                  <a:srgbClr val="FFFFFF"/>
                </a:solidFill>
                <a:effectLst/>
                <a:latin typeface="Century Gothic" panose="020B0502020202020204" pitchFamily="34" charset="0"/>
                <a:ea typeface="+mn-ea"/>
                <a:cs typeface="+mn-cs"/>
              </a:rPr>
              <a:t>leer</a:t>
            </a:r>
            <a:endParaRPr lang="en-GB" dirty="0"/>
          </a:p>
        </p:txBody>
      </p:sp>
    </p:spTree>
    <p:extLst>
      <p:ext uri="{BB962C8B-B14F-4D97-AF65-F5344CB8AC3E}">
        <p14:creationId xmlns:p14="http://schemas.microsoft.com/office/powerpoint/2010/main" val="707133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500"/>
                                        <p:tgtEl>
                                          <p:spTgt spid="17"/>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500"/>
                                        <p:tgtEl>
                                          <p:spTgt spid="18"/>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500"/>
                                        <p:tgtEl>
                                          <p:spTgt spid="19"/>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0"/>
                                        </p:tgtEl>
                                        <p:attrNameLst>
                                          <p:attrName>style.visibility</p:attrName>
                                        </p:attrNameLst>
                                      </p:cBhvr>
                                      <p:to>
                                        <p:strVal val="visible"/>
                                      </p:to>
                                    </p:set>
                                    <p:animEffect transition="in" filter="fade">
                                      <p:cBhvr>
                                        <p:cTn id="70" dur="500"/>
                                        <p:tgtEl>
                                          <p:spTgt spid="20"/>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fade">
                                      <p:cBhvr>
                                        <p:cTn id="75" dur="500"/>
                                        <p:tgtEl>
                                          <p:spTgt spid="21"/>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fade">
                                      <p:cBhvr>
                                        <p:cTn id="80" dur="500"/>
                                        <p:tgtEl>
                                          <p:spTgt spid="22"/>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23"/>
                                        </p:tgtEl>
                                        <p:attrNameLst>
                                          <p:attrName>style.visibility</p:attrName>
                                        </p:attrNameLst>
                                      </p:cBhvr>
                                      <p:to>
                                        <p:strVal val="visible"/>
                                      </p:to>
                                    </p:set>
                                    <p:animEffect transition="in" filter="fade">
                                      <p:cBhvr>
                                        <p:cTn id="85" dur="500"/>
                                        <p:tgtEl>
                                          <p:spTgt spid="23"/>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24"/>
                                        </p:tgtEl>
                                        <p:attrNameLst>
                                          <p:attrName>style.visibility</p:attrName>
                                        </p:attrNameLst>
                                      </p:cBhvr>
                                      <p:to>
                                        <p:strVal val="visible"/>
                                      </p:to>
                                    </p:set>
                                    <p:animEffect transition="in" filter="fade">
                                      <p:cBhvr>
                                        <p:cTn id="90" dur="500"/>
                                        <p:tgtEl>
                                          <p:spTgt spid="24"/>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25"/>
                                        </p:tgtEl>
                                        <p:attrNameLst>
                                          <p:attrName>style.visibility</p:attrName>
                                        </p:attrNameLst>
                                      </p:cBhvr>
                                      <p:to>
                                        <p:strVal val="visible"/>
                                      </p:to>
                                    </p:set>
                                    <p:animEffect transition="in" filter="fade">
                                      <p:cBhvr>
                                        <p:cTn id="95" dur="500"/>
                                        <p:tgtEl>
                                          <p:spTgt spid="25"/>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26"/>
                                        </p:tgtEl>
                                        <p:attrNameLst>
                                          <p:attrName>style.visibility</p:attrName>
                                        </p:attrNameLst>
                                      </p:cBhvr>
                                      <p:to>
                                        <p:strVal val="visible"/>
                                      </p:to>
                                    </p:set>
                                    <p:animEffect transition="in" filter="fade">
                                      <p:cBhvr>
                                        <p:cTn id="100" dur="500"/>
                                        <p:tgtEl>
                                          <p:spTgt spid="26"/>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27"/>
                                        </p:tgtEl>
                                        <p:attrNameLst>
                                          <p:attrName>style.visibility</p:attrName>
                                        </p:attrNameLst>
                                      </p:cBhvr>
                                      <p:to>
                                        <p:strVal val="visible"/>
                                      </p:to>
                                    </p:set>
                                    <p:animEffect transition="in" filter="fade">
                                      <p:cBhvr>
                                        <p:cTn id="105" dur="500"/>
                                        <p:tgtEl>
                                          <p:spTgt spid="27"/>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grpId="0" nodeType="clickEffect">
                                  <p:stCondLst>
                                    <p:cond delay="0"/>
                                  </p:stCondLst>
                                  <p:childTnLst>
                                    <p:set>
                                      <p:cBhvr>
                                        <p:cTn id="109" dur="1" fill="hold">
                                          <p:stCondLst>
                                            <p:cond delay="0"/>
                                          </p:stCondLst>
                                        </p:cTn>
                                        <p:tgtEl>
                                          <p:spTgt spid="28"/>
                                        </p:tgtEl>
                                        <p:attrNameLst>
                                          <p:attrName>style.visibility</p:attrName>
                                        </p:attrNameLst>
                                      </p:cBhvr>
                                      <p:to>
                                        <p:strVal val="visible"/>
                                      </p:to>
                                    </p:set>
                                    <p:animEffect transition="in" filter="fade">
                                      <p:cBhvr>
                                        <p:cTn id="110" dur="500"/>
                                        <p:tgtEl>
                                          <p:spTgt spid="28"/>
                                        </p:tgtEl>
                                      </p:cBhvr>
                                    </p:animEffect>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grpId="0" nodeType="clickEffect">
                                  <p:stCondLst>
                                    <p:cond delay="0"/>
                                  </p:stCondLst>
                                  <p:childTnLst>
                                    <p:set>
                                      <p:cBhvr>
                                        <p:cTn id="114" dur="1" fill="hold">
                                          <p:stCondLst>
                                            <p:cond delay="0"/>
                                          </p:stCondLst>
                                        </p:cTn>
                                        <p:tgtEl>
                                          <p:spTgt spid="29"/>
                                        </p:tgtEl>
                                        <p:attrNameLst>
                                          <p:attrName>style.visibility</p:attrName>
                                        </p:attrNameLst>
                                      </p:cBhvr>
                                      <p:to>
                                        <p:strVal val="visible"/>
                                      </p:to>
                                    </p:set>
                                    <p:animEffect transition="in" filter="fade">
                                      <p:cBhvr>
                                        <p:cTn id="115" dur="500"/>
                                        <p:tgtEl>
                                          <p:spTgt spid="29"/>
                                        </p:tgtEl>
                                      </p:cBhvr>
                                    </p:animEffect>
                                  </p:childTnLst>
                                </p:cTn>
                              </p:par>
                            </p:childTnLst>
                          </p:cTn>
                        </p:par>
                      </p:childTnLst>
                    </p:cTn>
                  </p:par>
                  <p:par>
                    <p:cTn id="116" fill="hold">
                      <p:stCondLst>
                        <p:cond delay="indefinite"/>
                      </p:stCondLst>
                      <p:childTnLst>
                        <p:par>
                          <p:cTn id="117" fill="hold">
                            <p:stCondLst>
                              <p:cond delay="0"/>
                            </p:stCondLst>
                            <p:childTnLst>
                              <p:par>
                                <p:cTn id="118" presetID="10" presetClass="entr" presetSubtype="0" fill="hold" grpId="0" nodeType="clickEffect">
                                  <p:stCondLst>
                                    <p:cond delay="0"/>
                                  </p:stCondLst>
                                  <p:childTnLst>
                                    <p:set>
                                      <p:cBhvr>
                                        <p:cTn id="119" dur="1" fill="hold">
                                          <p:stCondLst>
                                            <p:cond delay="0"/>
                                          </p:stCondLst>
                                        </p:cTn>
                                        <p:tgtEl>
                                          <p:spTgt spid="30"/>
                                        </p:tgtEl>
                                        <p:attrNameLst>
                                          <p:attrName>style.visibility</p:attrName>
                                        </p:attrNameLst>
                                      </p:cBhvr>
                                      <p:to>
                                        <p:strVal val="visible"/>
                                      </p:to>
                                    </p:set>
                                    <p:animEffect transition="in" filter="fade">
                                      <p:cBhvr>
                                        <p:cTn id="120" dur="500"/>
                                        <p:tgtEl>
                                          <p:spTgt spid="30"/>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grpId="0" nodeType="clickEffect">
                                  <p:stCondLst>
                                    <p:cond delay="0"/>
                                  </p:stCondLst>
                                  <p:childTnLst>
                                    <p:set>
                                      <p:cBhvr>
                                        <p:cTn id="124" dur="1" fill="hold">
                                          <p:stCondLst>
                                            <p:cond delay="0"/>
                                          </p:stCondLst>
                                        </p:cTn>
                                        <p:tgtEl>
                                          <p:spTgt spid="31"/>
                                        </p:tgtEl>
                                        <p:attrNameLst>
                                          <p:attrName>style.visibility</p:attrName>
                                        </p:attrNameLst>
                                      </p:cBhvr>
                                      <p:to>
                                        <p:strVal val="visible"/>
                                      </p:to>
                                    </p:set>
                                    <p:animEffect transition="in" filter="fade">
                                      <p:cBhvr>
                                        <p:cTn id="125" dur="500"/>
                                        <p:tgtEl>
                                          <p:spTgt spid="31"/>
                                        </p:tgtEl>
                                      </p:cBhvr>
                                    </p:animEffect>
                                  </p:childTnLst>
                                </p:cTn>
                              </p:par>
                            </p:childTnLst>
                          </p:cTn>
                        </p:par>
                      </p:childTnLst>
                    </p:cTn>
                  </p:par>
                  <p:par>
                    <p:cTn id="126" fill="hold">
                      <p:stCondLst>
                        <p:cond delay="indefinite"/>
                      </p:stCondLst>
                      <p:childTnLst>
                        <p:par>
                          <p:cTn id="127" fill="hold">
                            <p:stCondLst>
                              <p:cond delay="0"/>
                            </p:stCondLst>
                            <p:childTnLst>
                              <p:par>
                                <p:cTn id="128" presetID="10" presetClass="entr" presetSubtype="0" fill="hold" grpId="0" nodeType="clickEffect">
                                  <p:stCondLst>
                                    <p:cond delay="0"/>
                                  </p:stCondLst>
                                  <p:childTnLst>
                                    <p:set>
                                      <p:cBhvr>
                                        <p:cTn id="129" dur="1" fill="hold">
                                          <p:stCondLst>
                                            <p:cond delay="0"/>
                                          </p:stCondLst>
                                        </p:cTn>
                                        <p:tgtEl>
                                          <p:spTgt spid="32"/>
                                        </p:tgtEl>
                                        <p:attrNameLst>
                                          <p:attrName>style.visibility</p:attrName>
                                        </p:attrNameLst>
                                      </p:cBhvr>
                                      <p:to>
                                        <p:strVal val="visible"/>
                                      </p:to>
                                    </p:set>
                                    <p:animEffect transition="in" filter="fade">
                                      <p:cBhvr>
                                        <p:cTn id="130" dur="500"/>
                                        <p:tgtEl>
                                          <p:spTgt spid="32"/>
                                        </p:tgtEl>
                                      </p:cBhvr>
                                    </p:animEffect>
                                  </p:child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grpId="0" nodeType="clickEffect">
                                  <p:stCondLst>
                                    <p:cond delay="0"/>
                                  </p:stCondLst>
                                  <p:childTnLst>
                                    <p:set>
                                      <p:cBhvr>
                                        <p:cTn id="134" dur="1" fill="hold">
                                          <p:stCondLst>
                                            <p:cond delay="0"/>
                                          </p:stCondLst>
                                        </p:cTn>
                                        <p:tgtEl>
                                          <p:spTgt spid="33"/>
                                        </p:tgtEl>
                                        <p:attrNameLst>
                                          <p:attrName>style.visibility</p:attrName>
                                        </p:attrNameLst>
                                      </p:cBhvr>
                                      <p:to>
                                        <p:strVal val="visible"/>
                                      </p:to>
                                    </p:set>
                                    <p:animEffect transition="in" filter="fade">
                                      <p:cBhvr>
                                        <p:cTn id="135" dur="500"/>
                                        <p:tgtEl>
                                          <p:spTgt spid="33"/>
                                        </p:tgtEl>
                                      </p:cBhvr>
                                    </p:animEffect>
                                  </p:childTnLst>
                                </p:cTn>
                              </p:par>
                            </p:childTnLst>
                          </p:cTn>
                        </p:par>
                      </p:childTnLst>
                    </p:cTn>
                  </p:par>
                  <p:par>
                    <p:cTn id="136" fill="hold">
                      <p:stCondLst>
                        <p:cond delay="indefinite"/>
                      </p:stCondLst>
                      <p:childTnLst>
                        <p:par>
                          <p:cTn id="137" fill="hold">
                            <p:stCondLst>
                              <p:cond delay="0"/>
                            </p:stCondLst>
                            <p:childTnLst>
                              <p:par>
                                <p:cTn id="138" presetID="10" presetClass="entr" presetSubtype="0" fill="hold" grpId="0" nodeType="clickEffect">
                                  <p:stCondLst>
                                    <p:cond delay="0"/>
                                  </p:stCondLst>
                                  <p:childTnLst>
                                    <p:set>
                                      <p:cBhvr>
                                        <p:cTn id="139" dur="1" fill="hold">
                                          <p:stCondLst>
                                            <p:cond delay="0"/>
                                          </p:stCondLst>
                                        </p:cTn>
                                        <p:tgtEl>
                                          <p:spTgt spid="34"/>
                                        </p:tgtEl>
                                        <p:attrNameLst>
                                          <p:attrName>style.visibility</p:attrName>
                                        </p:attrNameLst>
                                      </p:cBhvr>
                                      <p:to>
                                        <p:strVal val="visible"/>
                                      </p:to>
                                    </p:set>
                                    <p:animEffect transition="in" filter="fade">
                                      <p:cBhvr>
                                        <p:cTn id="140" dur="500"/>
                                        <p:tgtEl>
                                          <p:spTgt spid="34"/>
                                        </p:tgtEl>
                                      </p:cBhvr>
                                    </p:animEffect>
                                  </p:childTnLst>
                                </p:cTn>
                              </p:par>
                            </p:childTnLst>
                          </p:cTn>
                        </p:par>
                      </p:childTnLst>
                    </p:cTn>
                  </p:par>
                  <p:par>
                    <p:cTn id="141" fill="hold">
                      <p:stCondLst>
                        <p:cond delay="indefinite"/>
                      </p:stCondLst>
                      <p:childTnLst>
                        <p:par>
                          <p:cTn id="142" fill="hold">
                            <p:stCondLst>
                              <p:cond delay="0"/>
                            </p:stCondLst>
                            <p:childTnLst>
                              <p:par>
                                <p:cTn id="143" presetID="10" presetClass="entr" presetSubtype="0" fill="hold" grpId="0" nodeType="clickEffect">
                                  <p:stCondLst>
                                    <p:cond delay="0"/>
                                  </p:stCondLst>
                                  <p:childTnLst>
                                    <p:set>
                                      <p:cBhvr>
                                        <p:cTn id="144" dur="1" fill="hold">
                                          <p:stCondLst>
                                            <p:cond delay="0"/>
                                          </p:stCondLst>
                                        </p:cTn>
                                        <p:tgtEl>
                                          <p:spTgt spid="35"/>
                                        </p:tgtEl>
                                        <p:attrNameLst>
                                          <p:attrName>style.visibility</p:attrName>
                                        </p:attrNameLst>
                                      </p:cBhvr>
                                      <p:to>
                                        <p:strVal val="visible"/>
                                      </p:to>
                                    </p:set>
                                    <p:animEffect transition="in" filter="fade">
                                      <p:cBhvr>
                                        <p:cTn id="14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p:bldP spid="3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26" name="Group 25">
            <a:extLst>
              <a:ext uri="{FF2B5EF4-FFF2-40B4-BE49-F238E27FC236}">
                <a16:creationId xmlns:a16="http://schemas.microsoft.com/office/drawing/2014/main" id="{2FCCCC56-7E29-4BE6-BB45-CCE14D3694A3}"/>
              </a:ext>
            </a:extLst>
          </p:cNvPr>
          <p:cNvGrpSpPr/>
          <p:nvPr/>
        </p:nvGrpSpPr>
        <p:grpSpPr>
          <a:xfrm>
            <a:off x="4219999" y="635787"/>
            <a:ext cx="3374273" cy="2530182"/>
            <a:chOff x="4219999" y="1103147"/>
            <a:chExt cx="3374273" cy="2530182"/>
          </a:xfrm>
        </p:grpSpPr>
        <p:pic>
          <p:nvPicPr>
            <p:cNvPr id="27" name="Picture 26">
              <a:extLst>
                <a:ext uri="{FF2B5EF4-FFF2-40B4-BE49-F238E27FC236}">
                  <a16:creationId xmlns:a16="http://schemas.microsoft.com/office/drawing/2014/main" id="{9D0C1DD9-F105-4E25-B508-5185DBC6E9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810" r="46468"/>
            <a:stretch/>
          </p:blipFill>
          <p:spPr>
            <a:xfrm>
              <a:off x="4219999" y="1103147"/>
              <a:ext cx="991681" cy="2530182"/>
            </a:xfrm>
            <a:prstGeom prst="rect">
              <a:avLst/>
            </a:prstGeom>
          </p:spPr>
        </p:pic>
        <p:pic>
          <p:nvPicPr>
            <p:cNvPr id="28" name="Picture 27">
              <a:extLst>
                <a:ext uri="{FF2B5EF4-FFF2-40B4-BE49-F238E27FC236}">
                  <a16:creationId xmlns:a16="http://schemas.microsoft.com/office/drawing/2014/main" id="{FBB3E18C-B998-4958-BC18-078E82918B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810" r="46468"/>
            <a:stretch/>
          </p:blipFill>
          <p:spPr>
            <a:xfrm>
              <a:off x="5411295" y="1103147"/>
              <a:ext cx="991681" cy="2530182"/>
            </a:xfrm>
            <a:prstGeom prst="rect">
              <a:avLst/>
            </a:prstGeom>
          </p:spPr>
        </p:pic>
        <p:pic>
          <p:nvPicPr>
            <p:cNvPr id="29" name="Picture 28">
              <a:extLst>
                <a:ext uri="{FF2B5EF4-FFF2-40B4-BE49-F238E27FC236}">
                  <a16:creationId xmlns:a16="http://schemas.microsoft.com/office/drawing/2014/main" id="{8B50531A-EA48-4299-BE8B-8DD56E1939D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810" r="46468"/>
            <a:stretch/>
          </p:blipFill>
          <p:spPr>
            <a:xfrm>
              <a:off x="6602591" y="1103147"/>
              <a:ext cx="991681" cy="2530182"/>
            </a:xfrm>
            <a:prstGeom prst="rect">
              <a:avLst/>
            </a:prstGeom>
          </p:spPr>
        </p:pic>
      </p:grpSp>
      <p:sp>
        <p:nvSpPr>
          <p:cNvPr id="30" name="TextBox 29">
            <a:extLst>
              <a:ext uri="{FF2B5EF4-FFF2-40B4-BE49-F238E27FC236}">
                <a16:creationId xmlns:a16="http://schemas.microsoft.com/office/drawing/2014/main" id="{DD609726-DE0B-4C9D-9643-A0F9D6932196}"/>
              </a:ext>
            </a:extLst>
          </p:cNvPr>
          <p:cNvSpPr txBox="1"/>
          <p:nvPr/>
        </p:nvSpPr>
        <p:spPr>
          <a:xfrm>
            <a:off x="1382468" y="3348296"/>
            <a:ext cx="10041015" cy="156966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rgbClr val="4472C4">
                    <a:lumMod val="50000"/>
                  </a:srgbClr>
                </a:solidFill>
                <a:effectLst/>
                <a:uLnTx/>
                <a:uFillTx/>
              </a:rPr>
              <a:t>      </a:t>
            </a:r>
            <a:r>
              <a:rPr kumimoji="0" lang="en-GB" sz="9600" b="0" i="0" u="none" strike="noStrike" kern="0" cap="none" spc="0" normalizeH="0" baseline="0" noProof="0" dirty="0">
                <a:ln>
                  <a:noFill/>
                </a:ln>
                <a:solidFill>
                  <a:srgbClr val="4472C4">
                    <a:lumMod val="50000"/>
                  </a:srgbClr>
                </a:solidFill>
                <a:effectLst/>
                <a:uLnTx/>
                <a:uFillTx/>
              </a:rPr>
              <a:t>____ </a:t>
            </a:r>
            <a:r>
              <a:rPr kumimoji="0" lang="en-GB" sz="9600" b="0" i="0" u="none" strike="noStrike" kern="0" cap="none" spc="0" normalizeH="0" baseline="0" noProof="0" dirty="0" err="1">
                <a:ln>
                  <a:noFill/>
                </a:ln>
                <a:solidFill>
                  <a:srgbClr val="4472C4">
                    <a:lumMod val="50000"/>
                  </a:srgbClr>
                </a:solidFill>
                <a:effectLst/>
                <a:uLnTx/>
                <a:uFillTx/>
              </a:rPr>
              <a:t>edificios</a:t>
            </a:r>
            <a:endParaRPr kumimoji="0" lang="en-GB" sz="9600" b="0" i="0" u="none" strike="noStrike" kern="0" cap="none" spc="0" normalizeH="0" baseline="0" noProof="0" dirty="0">
              <a:ln>
                <a:noFill/>
              </a:ln>
              <a:solidFill>
                <a:srgbClr val="4472C4">
                  <a:lumMod val="50000"/>
                </a:srgbClr>
              </a:solidFill>
              <a:effectLst/>
              <a:uLnTx/>
              <a:uFillTx/>
            </a:endParaRPr>
          </a:p>
        </p:txBody>
      </p:sp>
      <p:sp>
        <p:nvSpPr>
          <p:cNvPr id="31" name="TextBox 30">
            <a:extLst>
              <a:ext uri="{FF2B5EF4-FFF2-40B4-BE49-F238E27FC236}">
                <a16:creationId xmlns:a16="http://schemas.microsoft.com/office/drawing/2014/main" id="{FBF095D5-8C81-485C-960E-4A30639140C9}"/>
              </a:ext>
            </a:extLst>
          </p:cNvPr>
          <p:cNvSpPr txBox="1"/>
          <p:nvPr/>
        </p:nvSpPr>
        <p:spPr>
          <a:xfrm>
            <a:off x="1738325" y="3348296"/>
            <a:ext cx="6946710" cy="156966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rgbClr val="4472C4">
                    <a:lumMod val="50000"/>
                  </a:srgbClr>
                </a:solidFill>
                <a:effectLst/>
                <a:uLnTx/>
                <a:uFillTx/>
              </a:rPr>
              <a:t>      </a:t>
            </a:r>
            <a:r>
              <a:rPr kumimoji="0" lang="en-GB" sz="9600" b="0" i="0" u="none" strike="noStrike" kern="0" cap="none" spc="0" normalizeH="0" baseline="0" noProof="0" dirty="0">
                <a:ln>
                  <a:noFill/>
                </a:ln>
                <a:solidFill>
                  <a:srgbClr val="4472C4">
                    <a:lumMod val="50000"/>
                  </a:srgbClr>
                </a:solidFill>
                <a:effectLst/>
                <a:uLnTx/>
                <a:uFillTx/>
              </a:rPr>
              <a:t>Los</a:t>
            </a:r>
          </a:p>
        </p:txBody>
      </p:sp>
      <p:sp>
        <p:nvSpPr>
          <p:cNvPr id="32" name="TextBox 31">
            <a:extLst>
              <a:ext uri="{FF2B5EF4-FFF2-40B4-BE49-F238E27FC236}">
                <a16:creationId xmlns:a16="http://schemas.microsoft.com/office/drawing/2014/main" id="{387B7E56-6DEF-46A8-AA87-192389A8EFB6}"/>
              </a:ext>
            </a:extLst>
          </p:cNvPr>
          <p:cNvSpPr txBox="1"/>
          <p:nvPr/>
        </p:nvSpPr>
        <p:spPr>
          <a:xfrm>
            <a:off x="464462" y="4716880"/>
            <a:ext cx="10885345" cy="156966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rgbClr val="4472C4">
                    <a:lumMod val="50000"/>
                  </a:srgbClr>
                </a:solidFill>
                <a:effectLst/>
                <a:uLnTx/>
                <a:uFillTx/>
              </a:rPr>
              <a:t>      </a:t>
            </a:r>
            <a:r>
              <a:rPr kumimoji="0" lang="en-GB" sz="9600" b="0" i="0" u="none" strike="noStrike" kern="0" cap="none" spc="0" normalizeH="0" baseline="0" noProof="0" dirty="0">
                <a:ln>
                  <a:noFill/>
                </a:ln>
                <a:solidFill>
                  <a:srgbClr val="FF6600"/>
                </a:solidFill>
                <a:effectLst/>
                <a:uLnTx/>
                <a:uFillTx/>
              </a:rPr>
              <a:t>son</a:t>
            </a:r>
            <a:r>
              <a:rPr kumimoji="0" lang="en-GB" sz="9600" b="0" i="0" u="none" strike="noStrike" kern="0" cap="none" spc="0" normalizeH="0" baseline="0" noProof="0" dirty="0">
                <a:ln>
                  <a:noFill/>
                </a:ln>
                <a:solidFill>
                  <a:srgbClr val="4472C4">
                    <a:lumMod val="50000"/>
                  </a:srgbClr>
                </a:solidFill>
                <a:effectLst/>
                <a:uLnTx/>
                <a:uFillTx/>
              </a:rPr>
              <a:t>       </a:t>
            </a:r>
            <a:r>
              <a:rPr kumimoji="0" lang="en-GB" sz="9600" b="0" i="0" u="none" strike="noStrike" kern="0" cap="none" spc="0" normalizeH="0" baseline="0" noProof="0" dirty="0" err="1">
                <a:ln>
                  <a:noFill/>
                </a:ln>
                <a:solidFill>
                  <a:srgbClr val="4472C4">
                    <a:lumMod val="50000"/>
                  </a:srgbClr>
                </a:solidFill>
                <a:effectLst/>
                <a:uLnTx/>
                <a:uFillTx/>
              </a:rPr>
              <a:t>rande</a:t>
            </a:r>
            <a:r>
              <a:rPr kumimoji="0" lang="en-GB" sz="9600" b="0" i="0" u="none" strike="noStrike" kern="0" cap="none" spc="0" normalizeH="0" baseline="0" noProof="0" dirty="0" err="1">
                <a:ln>
                  <a:noFill/>
                </a:ln>
                <a:solidFill>
                  <a:srgbClr val="FF6600"/>
                </a:solidFill>
                <a:effectLst/>
                <a:uLnTx/>
                <a:uFillTx/>
              </a:rPr>
              <a:t>s</a:t>
            </a:r>
            <a:r>
              <a:rPr kumimoji="0" lang="en-GB" sz="9600" b="0" i="0" u="none" strike="noStrike" kern="0" cap="none" spc="0" normalizeH="0" baseline="0" noProof="0" dirty="0">
                <a:ln>
                  <a:noFill/>
                </a:ln>
                <a:solidFill>
                  <a:srgbClr val="FF6600"/>
                </a:solidFill>
                <a:effectLst/>
                <a:uLnTx/>
                <a:uFillTx/>
              </a:rPr>
              <a:t>.</a:t>
            </a:r>
            <a:r>
              <a:rPr kumimoji="0" lang="en-GB" sz="9600" b="0" i="0" u="none" strike="noStrike" kern="0" cap="none" spc="0" normalizeH="0" baseline="0" noProof="0" dirty="0">
                <a:ln>
                  <a:noFill/>
                </a:ln>
                <a:solidFill>
                  <a:srgbClr val="4472C4">
                    <a:lumMod val="50000"/>
                  </a:srgbClr>
                </a:solidFill>
                <a:effectLst/>
                <a:uLnTx/>
                <a:uFillTx/>
              </a:rPr>
              <a:t> </a:t>
            </a:r>
          </a:p>
        </p:txBody>
      </p:sp>
      <p:sp>
        <p:nvSpPr>
          <p:cNvPr id="33" name="TextBox 32">
            <a:extLst>
              <a:ext uri="{FF2B5EF4-FFF2-40B4-BE49-F238E27FC236}">
                <a16:creationId xmlns:a16="http://schemas.microsoft.com/office/drawing/2014/main" id="{B6C4B0EE-6B09-49BF-8521-3C329B779BE2}"/>
              </a:ext>
            </a:extLst>
          </p:cNvPr>
          <p:cNvSpPr txBox="1"/>
          <p:nvPr/>
        </p:nvSpPr>
        <p:spPr>
          <a:xfrm>
            <a:off x="1582083" y="4716880"/>
            <a:ext cx="10041015" cy="156966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9600" b="0" i="0" u="none" strike="noStrike" kern="0" cap="none" spc="0" normalizeH="0" baseline="0" noProof="0" dirty="0">
                <a:ln>
                  <a:noFill/>
                </a:ln>
                <a:solidFill>
                  <a:srgbClr val="4472C4">
                    <a:lumMod val="50000"/>
                  </a:srgbClr>
                </a:solidFill>
                <a:effectLst/>
                <a:uLnTx/>
                <a:uFillTx/>
              </a:rPr>
              <a:t>____    g_______</a:t>
            </a:r>
          </a:p>
        </p:txBody>
      </p:sp>
      <p:sp>
        <p:nvSpPr>
          <p:cNvPr id="34" name="Title 33">
            <a:extLst>
              <a:ext uri="{FF2B5EF4-FFF2-40B4-BE49-F238E27FC236}">
                <a16:creationId xmlns:a16="http://schemas.microsoft.com/office/drawing/2014/main" id="{0CB67AE5-CCD9-4925-826A-2C8F40350DC6}"/>
              </a:ext>
            </a:extLst>
          </p:cNvPr>
          <p:cNvSpPr>
            <a:spLocks noGrp="1"/>
          </p:cNvSpPr>
          <p:nvPr>
            <p:ph type="title"/>
          </p:nvPr>
        </p:nvSpPr>
        <p:spPr>
          <a:xfrm>
            <a:off x="10540139" y="-154983"/>
            <a:ext cx="1651861" cy="1276389"/>
          </a:xfrm>
        </p:spPr>
        <p:txBody>
          <a:bodyPr/>
          <a:lstStyle/>
          <a:p>
            <a:pPr algn="ctr"/>
            <a:r>
              <a:rPr lang="en-GB" sz="2000" b="1" i="0" kern="1200" spc="0" baseline="0" dirty="0" err="1">
                <a:ln>
                  <a:noFill/>
                </a:ln>
                <a:solidFill>
                  <a:srgbClr val="FFFFFF"/>
                </a:solidFill>
                <a:effectLst/>
                <a:latin typeface="Century Gothic" panose="020B0502020202020204" pitchFamily="34" charset="0"/>
                <a:ea typeface="+mn-ea"/>
                <a:cs typeface="+mn-cs"/>
              </a:rPr>
              <a:t>escribir</a:t>
            </a:r>
            <a:endParaRPr lang="en-GB" dirty="0"/>
          </a:p>
        </p:txBody>
      </p:sp>
    </p:spTree>
    <p:extLst>
      <p:ext uri="{BB962C8B-B14F-4D97-AF65-F5344CB8AC3E}">
        <p14:creationId xmlns:p14="http://schemas.microsoft.com/office/powerpoint/2010/main" val="74911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AC71945-DDB2-44CF-979C-32A1FCD265E7}"/>
              </a:ext>
            </a:extLst>
          </p:cNvPr>
          <p:cNvSpPr txBox="1"/>
          <p:nvPr/>
        </p:nvSpPr>
        <p:spPr>
          <a:xfrm>
            <a:off x="1937940" y="3348296"/>
            <a:ext cx="6946710" cy="1569660"/>
          </a:xfrm>
          <a:prstGeom prst="rect">
            <a:avLst/>
          </a:prstGeom>
          <a:noFill/>
        </p:spPr>
        <p:txBody>
          <a:bodyPr wrap="square" rtlCol="0">
            <a:spAutoFit/>
          </a:bodyPr>
          <a:lstStyle/>
          <a:p>
            <a:r>
              <a:rPr lang="en-GB" sz="6600" dirty="0">
                <a:solidFill>
                  <a:schemeClr val="accent5">
                    <a:lumMod val="50000"/>
                  </a:schemeClr>
                </a:solidFill>
                <a:latin typeface="Century Gothic" panose="020B0502020202020204" pitchFamily="34" charset="0"/>
              </a:rPr>
              <a:t>      </a:t>
            </a:r>
            <a:r>
              <a:rPr lang="en-GB" sz="9600" dirty="0">
                <a:solidFill>
                  <a:schemeClr val="accent5">
                    <a:lumMod val="50000"/>
                  </a:schemeClr>
                </a:solidFill>
                <a:latin typeface="Century Gothic" panose="020B0502020202020204" pitchFamily="34" charset="0"/>
              </a:rPr>
              <a:t>La</a:t>
            </a:r>
          </a:p>
        </p:txBody>
      </p:sp>
      <p:sp>
        <p:nvSpPr>
          <p:cNvPr id="8" name="TextBox 7">
            <a:extLst>
              <a:ext uri="{FF2B5EF4-FFF2-40B4-BE49-F238E27FC236}">
                <a16:creationId xmlns:a16="http://schemas.microsoft.com/office/drawing/2014/main" id="{EA9C0E3C-1C88-4098-A05F-6E2B1094759D}"/>
              </a:ext>
            </a:extLst>
          </p:cNvPr>
          <p:cNvSpPr txBox="1"/>
          <p:nvPr/>
        </p:nvSpPr>
        <p:spPr>
          <a:xfrm>
            <a:off x="153155" y="4769440"/>
            <a:ext cx="12499640" cy="1569660"/>
          </a:xfrm>
          <a:prstGeom prst="rect">
            <a:avLst/>
          </a:prstGeom>
          <a:noFill/>
        </p:spPr>
        <p:txBody>
          <a:bodyPr wrap="square" rtlCol="0">
            <a:spAutoFit/>
          </a:bodyPr>
          <a:lstStyle/>
          <a:p>
            <a:r>
              <a:rPr lang="en-GB" sz="6600" dirty="0">
                <a:solidFill>
                  <a:schemeClr val="accent5">
                    <a:lumMod val="50000"/>
                  </a:schemeClr>
                </a:solidFill>
                <a:latin typeface="Century Gothic" panose="020B0502020202020204" pitchFamily="34" charset="0"/>
              </a:rPr>
              <a:t>      </a:t>
            </a:r>
            <a:r>
              <a:rPr lang="en-GB" sz="9600" dirty="0">
                <a:solidFill>
                  <a:srgbClr val="FF6600"/>
                </a:solidFill>
                <a:latin typeface="Century Gothic" panose="020B0502020202020204" pitchFamily="34" charset="0"/>
              </a:rPr>
              <a:t>es</a:t>
            </a:r>
            <a:r>
              <a:rPr lang="en-GB" sz="9600" dirty="0">
                <a:solidFill>
                  <a:schemeClr val="accent5">
                    <a:lumMod val="50000"/>
                  </a:schemeClr>
                </a:solidFill>
                <a:latin typeface="Century Gothic" panose="020B0502020202020204" pitchFamily="34" charset="0"/>
              </a:rPr>
              <a:t>     </a:t>
            </a:r>
            <a:r>
              <a:rPr lang="en-GB" sz="9600" dirty="0" err="1">
                <a:solidFill>
                  <a:schemeClr val="accent5">
                    <a:lumMod val="50000"/>
                  </a:schemeClr>
                </a:solidFill>
                <a:latin typeface="Century Gothic" panose="020B0502020202020204" pitchFamily="34" charset="0"/>
              </a:rPr>
              <a:t>teresante</a:t>
            </a:r>
            <a:r>
              <a:rPr lang="en-GB" sz="9600" dirty="0">
                <a:solidFill>
                  <a:schemeClr val="accent5">
                    <a:lumMod val="50000"/>
                  </a:schemeClr>
                </a:solidFill>
                <a:latin typeface="Century Gothic" panose="020B0502020202020204" pitchFamily="34" charset="0"/>
              </a:rPr>
              <a:t>. </a:t>
            </a:r>
          </a:p>
        </p:txBody>
      </p:sp>
      <p:sp>
        <p:nvSpPr>
          <p:cNvPr id="9" name="TextBox 8">
            <a:extLst>
              <a:ext uri="{FF2B5EF4-FFF2-40B4-BE49-F238E27FC236}">
                <a16:creationId xmlns:a16="http://schemas.microsoft.com/office/drawing/2014/main" id="{F3828F7E-8459-4B1B-ABB3-306F06B0C3FA}"/>
              </a:ext>
            </a:extLst>
          </p:cNvPr>
          <p:cNvSpPr txBox="1"/>
          <p:nvPr/>
        </p:nvSpPr>
        <p:spPr>
          <a:xfrm>
            <a:off x="1677188" y="4769440"/>
            <a:ext cx="11788477" cy="1569660"/>
          </a:xfrm>
          <a:prstGeom prst="rect">
            <a:avLst/>
          </a:prstGeom>
          <a:noFill/>
        </p:spPr>
        <p:txBody>
          <a:bodyPr wrap="square" rtlCol="0">
            <a:spAutoFit/>
          </a:bodyPr>
          <a:lstStyle/>
          <a:p>
            <a:r>
              <a:rPr lang="en-GB" sz="9600" dirty="0">
                <a:solidFill>
                  <a:schemeClr val="accent5">
                    <a:lumMod val="50000"/>
                  </a:schemeClr>
                </a:solidFill>
                <a:latin typeface="Century Gothic" panose="020B0502020202020204" pitchFamily="34" charset="0"/>
              </a:rPr>
              <a:t>__  in__________</a:t>
            </a:r>
          </a:p>
        </p:txBody>
      </p:sp>
      <p:pic>
        <p:nvPicPr>
          <p:cNvPr id="10" name="Picture 9">
            <a:extLst>
              <a:ext uri="{FF2B5EF4-FFF2-40B4-BE49-F238E27FC236}">
                <a16:creationId xmlns:a16="http://schemas.microsoft.com/office/drawing/2014/main" id="{57F2322A-6A1C-44B8-9BC4-01AB0E8C59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1360" y="621787"/>
            <a:ext cx="2691724" cy="2990804"/>
          </a:xfrm>
          <a:prstGeom prst="rect">
            <a:avLst/>
          </a:prstGeom>
        </p:spPr>
      </p:pic>
      <p:sp>
        <p:nvSpPr>
          <p:cNvPr id="4" name="Title 3">
            <a:extLst>
              <a:ext uri="{FF2B5EF4-FFF2-40B4-BE49-F238E27FC236}">
                <a16:creationId xmlns:a16="http://schemas.microsoft.com/office/drawing/2014/main" id="{A50D76BB-5999-4A41-B724-7DF407BDD489}"/>
              </a:ext>
            </a:extLst>
          </p:cNvPr>
          <p:cNvSpPr>
            <a:spLocks noGrp="1"/>
          </p:cNvSpPr>
          <p:nvPr>
            <p:ph type="title"/>
          </p:nvPr>
        </p:nvSpPr>
        <p:spPr>
          <a:xfrm>
            <a:off x="2543491" y="2473259"/>
            <a:ext cx="7935874" cy="3465712"/>
          </a:xfrm>
        </p:spPr>
        <p:txBody>
          <a:bodyPr>
            <a:normAutofit/>
          </a:bodyPr>
          <a:lstStyle/>
          <a:p>
            <a:r>
              <a:rPr lang="en-GB" sz="6600" kern="1200" dirty="0">
                <a:solidFill>
                  <a:srgbClr val="203864"/>
                </a:solidFill>
                <a:effectLst/>
                <a:latin typeface="Century Gothic" panose="020B0502020202020204" pitchFamily="34" charset="0"/>
                <a:ea typeface="+mn-ea"/>
                <a:cs typeface="+mn-cs"/>
              </a:rPr>
              <a:t> </a:t>
            </a:r>
            <a:r>
              <a:rPr lang="en-GB" sz="9600" kern="1200" dirty="0">
                <a:solidFill>
                  <a:srgbClr val="203864"/>
                </a:solidFill>
                <a:effectLst/>
                <a:latin typeface="Century Gothic" panose="020B0502020202020204" pitchFamily="34" charset="0"/>
                <a:ea typeface="+mn-ea"/>
                <a:cs typeface="+mn-cs"/>
              </a:rPr>
              <a:t>____ vista</a:t>
            </a:r>
            <a:endParaRPr lang="en-GB" dirty="0"/>
          </a:p>
        </p:txBody>
      </p:sp>
    </p:spTree>
    <p:extLst>
      <p:ext uri="{BB962C8B-B14F-4D97-AF65-F5344CB8AC3E}">
        <p14:creationId xmlns:p14="http://schemas.microsoft.com/office/powerpoint/2010/main" val="2231496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E746336-F9A0-489E-BA4D-8A702D14C308}"/>
              </a:ext>
            </a:extLst>
          </p:cNvPr>
          <p:cNvSpPr txBox="1"/>
          <p:nvPr/>
        </p:nvSpPr>
        <p:spPr>
          <a:xfrm>
            <a:off x="1775549" y="3348296"/>
            <a:ext cx="6946710" cy="1569660"/>
          </a:xfrm>
          <a:prstGeom prst="rect">
            <a:avLst/>
          </a:prstGeom>
          <a:noFill/>
        </p:spPr>
        <p:txBody>
          <a:bodyPr wrap="square" rtlCol="0">
            <a:spAutoFit/>
          </a:bodyPr>
          <a:lstStyle/>
          <a:p>
            <a:r>
              <a:rPr lang="en-GB" sz="6600" dirty="0">
                <a:solidFill>
                  <a:schemeClr val="accent5">
                    <a:lumMod val="50000"/>
                  </a:schemeClr>
                </a:solidFill>
                <a:latin typeface="Century Gothic" panose="020B0502020202020204" pitchFamily="34" charset="0"/>
              </a:rPr>
              <a:t>      </a:t>
            </a:r>
            <a:r>
              <a:rPr lang="en-GB" sz="9600" dirty="0">
                <a:solidFill>
                  <a:schemeClr val="accent5">
                    <a:lumMod val="50000"/>
                  </a:schemeClr>
                </a:solidFill>
                <a:latin typeface="Century Gothic" panose="020B0502020202020204" pitchFamily="34" charset="0"/>
              </a:rPr>
              <a:t>Los</a:t>
            </a:r>
          </a:p>
        </p:txBody>
      </p:sp>
      <p:sp>
        <p:nvSpPr>
          <p:cNvPr id="4" name="TextBox 3">
            <a:extLst>
              <a:ext uri="{FF2B5EF4-FFF2-40B4-BE49-F238E27FC236}">
                <a16:creationId xmlns:a16="http://schemas.microsoft.com/office/drawing/2014/main" id="{DBC1FB0B-D329-4C71-8D4A-CB2A01264C89}"/>
              </a:ext>
            </a:extLst>
          </p:cNvPr>
          <p:cNvSpPr txBox="1"/>
          <p:nvPr/>
        </p:nvSpPr>
        <p:spPr>
          <a:xfrm>
            <a:off x="153155" y="4769440"/>
            <a:ext cx="12499640" cy="1569660"/>
          </a:xfrm>
          <a:prstGeom prst="rect">
            <a:avLst/>
          </a:prstGeom>
          <a:noFill/>
        </p:spPr>
        <p:txBody>
          <a:bodyPr wrap="square" rtlCol="0">
            <a:spAutoFit/>
          </a:bodyPr>
          <a:lstStyle/>
          <a:p>
            <a:r>
              <a:rPr lang="en-GB" sz="6600" dirty="0">
                <a:solidFill>
                  <a:schemeClr val="accent5">
                    <a:lumMod val="50000"/>
                  </a:schemeClr>
                </a:solidFill>
                <a:latin typeface="Century Gothic" panose="020B0502020202020204" pitchFamily="34" charset="0"/>
              </a:rPr>
              <a:t>     </a:t>
            </a:r>
            <a:r>
              <a:rPr lang="en-GB" sz="9600" dirty="0">
                <a:solidFill>
                  <a:srgbClr val="FF6600"/>
                </a:solidFill>
                <a:latin typeface="Century Gothic" panose="020B0502020202020204" pitchFamily="34" charset="0"/>
              </a:rPr>
              <a:t>son </a:t>
            </a:r>
            <a:r>
              <a:rPr lang="en-GB" sz="9600" dirty="0">
                <a:solidFill>
                  <a:schemeClr val="accent5">
                    <a:lumMod val="50000"/>
                  </a:schemeClr>
                </a:solidFill>
                <a:latin typeface="Century Gothic" panose="020B0502020202020204" pitchFamily="34" charset="0"/>
              </a:rPr>
              <a:t>    </a:t>
            </a:r>
            <a:r>
              <a:rPr lang="en-GB" sz="9600" dirty="0" err="1">
                <a:solidFill>
                  <a:schemeClr val="accent5">
                    <a:lumMod val="50000"/>
                  </a:schemeClr>
                </a:solidFill>
                <a:latin typeface="Century Gothic" panose="020B0502020202020204" pitchFamily="34" charset="0"/>
              </a:rPr>
              <a:t>portante</a:t>
            </a:r>
            <a:r>
              <a:rPr lang="en-GB" sz="9600" dirty="0" err="1">
                <a:solidFill>
                  <a:schemeClr val="accent2"/>
                </a:solidFill>
                <a:latin typeface="Century Gothic" panose="020B0502020202020204" pitchFamily="34" charset="0"/>
              </a:rPr>
              <a:t>s</a:t>
            </a:r>
            <a:r>
              <a:rPr lang="en-GB" sz="9600" dirty="0">
                <a:solidFill>
                  <a:srgbClr val="FF6600"/>
                </a:solidFill>
                <a:latin typeface="Century Gothic" panose="020B0502020202020204" pitchFamily="34" charset="0"/>
              </a:rPr>
              <a:t>.</a:t>
            </a:r>
            <a:r>
              <a:rPr lang="en-GB" sz="9600" dirty="0">
                <a:solidFill>
                  <a:schemeClr val="accent5">
                    <a:lumMod val="50000"/>
                  </a:schemeClr>
                </a:solidFill>
                <a:latin typeface="Century Gothic" panose="020B0502020202020204" pitchFamily="34" charset="0"/>
              </a:rPr>
              <a:t> </a:t>
            </a:r>
          </a:p>
        </p:txBody>
      </p:sp>
      <p:sp>
        <p:nvSpPr>
          <p:cNvPr id="5" name="TextBox 4">
            <a:extLst>
              <a:ext uri="{FF2B5EF4-FFF2-40B4-BE49-F238E27FC236}">
                <a16:creationId xmlns:a16="http://schemas.microsoft.com/office/drawing/2014/main" id="{B9916EF7-0709-47DC-B938-203722213FD3}"/>
              </a:ext>
            </a:extLst>
          </p:cNvPr>
          <p:cNvSpPr txBox="1"/>
          <p:nvPr/>
        </p:nvSpPr>
        <p:spPr>
          <a:xfrm>
            <a:off x="1513096" y="4779881"/>
            <a:ext cx="12743543" cy="1569660"/>
          </a:xfrm>
          <a:prstGeom prst="rect">
            <a:avLst/>
          </a:prstGeom>
          <a:noFill/>
        </p:spPr>
        <p:txBody>
          <a:bodyPr wrap="square" rtlCol="0">
            <a:spAutoFit/>
          </a:bodyPr>
          <a:lstStyle/>
          <a:p>
            <a:r>
              <a:rPr lang="en-GB" sz="9600" dirty="0">
                <a:solidFill>
                  <a:schemeClr val="accent5">
                    <a:lumMod val="50000"/>
                  </a:schemeClr>
                </a:solidFill>
                <a:latin typeface="Century Gothic" panose="020B0502020202020204" pitchFamily="34" charset="0"/>
              </a:rPr>
              <a:t>___ </a:t>
            </a:r>
            <a:r>
              <a:rPr lang="en-GB" sz="9600" dirty="0" err="1">
                <a:solidFill>
                  <a:schemeClr val="accent5">
                    <a:lumMod val="50000"/>
                  </a:schemeClr>
                </a:solidFill>
                <a:latin typeface="Century Gothic" panose="020B0502020202020204" pitchFamily="34" charset="0"/>
              </a:rPr>
              <a:t>im</a:t>
            </a:r>
            <a:r>
              <a:rPr lang="en-GB" sz="9600" dirty="0">
                <a:solidFill>
                  <a:schemeClr val="accent5">
                    <a:lumMod val="50000"/>
                  </a:schemeClr>
                </a:solidFill>
                <a:latin typeface="Century Gothic" panose="020B0502020202020204" pitchFamily="34" charset="0"/>
              </a:rPr>
              <a:t>__________</a:t>
            </a:r>
          </a:p>
        </p:txBody>
      </p:sp>
      <p:grpSp>
        <p:nvGrpSpPr>
          <p:cNvPr id="6" name="Group 5">
            <a:extLst>
              <a:ext uri="{FF2B5EF4-FFF2-40B4-BE49-F238E27FC236}">
                <a16:creationId xmlns:a16="http://schemas.microsoft.com/office/drawing/2014/main" id="{6BA7A80F-45BC-42C7-8835-2261BFE013AB}"/>
              </a:ext>
            </a:extLst>
          </p:cNvPr>
          <p:cNvGrpSpPr/>
          <p:nvPr/>
        </p:nvGrpSpPr>
        <p:grpSpPr>
          <a:xfrm>
            <a:off x="3261102" y="1357823"/>
            <a:ext cx="4782820" cy="2391410"/>
            <a:chOff x="3261102" y="1357823"/>
            <a:chExt cx="4782820" cy="2391410"/>
          </a:xfrm>
        </p:grpSpPr>
        <p:pic>
          <p:nvPicPr>
            <p:cNvPr id="7" name="Picture 6">
              <a:extLst>
                <a:ext uri="{FF2B5EF4-FFF2-40B4-BE49-F238E27FC236}">
                  <a16:creationId xmlns:a16="http://schemas.microsoft.com/office/drawing/2014/main" id="{2B40F95F-3284-48F0-8936-94BB0847A8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1102" y="1357823"/>
              <a:ext cx="2391410" cy="2391410"/>
            </a:xfrm>
            <a:prstGeom prst="rect">
              <a:avLst/>
            </a:prstGeom>
          </p:spPr>
        </p:pic>
        <p:pic>
          <p:nvPicPr>
            <p:cNvPr id="8" name="Picture 7">
              <a:extLst>
                <a:ext uri="{FF2B5EF4-FFF2-40B4-BE49-F238E27FC236}">
                  <a16:creationId xmlns:a16="http://schemas.microsoft.com/office/drawing/2014/main" id="{60DE2C6D-EF0B-4AC1-BEDD-D62485AA4C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2512" y="1357823"/>
              <a:ext cx="2391410" cy="2391410"/>
            </a:xfrm>
            <a:prstGeom prst="rect">
              <a:avLst/>
            </a:prstGeom>
          </p:spPr>
        </p:pic>
      </p:grpSp>
      <p:sp>
        <p:nvSpPr>
          <p:cNvPr id="9" name="Title 8">
            <a:extLst>
              <a:ext uri="{FF2B5EF4-FFF2-40B4-BE49-F238E27FC236}">
                <a16:creationId xmlns:a16="http://schemas.microsoft.com/office/drawing/2014/main" id="{8DAC21A2-DE6B-456F-B442-1B74E5507303}"/>
              </a:ext>
            </a:extLst>
          </p:cNvPr>
          <p:cNvSpPr>
            <a:spLocks noGrp="1"/>
          </p:cNvSpPr>
          <p:nvPr>
            <p:ph type="title"/>
          </p:nvPr>
        </p:nvSpPr>
        <p:spPr>
          <a:xfrm>
            <a:off x="2559527" y="2766373"/>
            <a:ext cx="10968789" cy="2985927"/>
          </a:xfrm>
        </p:spPr>
        <p:txBody>
          <a:bodyPr>
            <a:normAutofit/>
          </a:bodyPr>
          <a:lstStyle/>
          <a:p>
            <a:r>
              <a:rPr lang="en-GB" sz="6600" kern="1200" dirty="0">
                <a:solidFill>
                  <a:srgbClr val="203864"/>
                </a:solidFill>
                <a:effectLst/>
                <a:latin typeface="Century Gothic" panose="020B0502020202020204" pitchFamily="34" charset="0"/>
                <a:ea typeface="+mn-ea"/>
                <a:cs typeface="+mn-cs"/>
              </a:rPr>
              <a:t> </a:t>
            </a:r>
            <a:r>
              <a:rPr lang="en-GB" sz="9600" kern="1200" dirty="0">
                <a:solidFill>
                  <a:srgbClr val="203864"/>
                </a:solidFill>
                <a:effectLst/>
                <a:latin typeface="Century Gothic" panose="020B0502020202020204" pitchFamily="34" charset="0"/>
                <a:ea typeface="+mn-ea"/>
                <a:cs typeface="+mn-cs"/>
              </a:rPr>
              <a:t>____ </a:t>
            </a:r>
            <a:r>
              <a:rPr lang="en-GB" sz="9600" kern="1200" dirty="0" err="1">
                <a:solidFill>
                  <a:srgbClr val="203864"/>
                </a:solidFill>
                <a:effectLst/>
                <a:latin typeface="Century Gothic" panose="020B0502020202020204" pitchFamily="34" charset="0"/>
                <a:ea typeface="+mn-ea"/>
                <a:cs typeface="+mn-cs"/>
              </a:rPr>
              <a:t>trabajos</a:t>
            </a:r>
            <a:endParaRPr lang="en-GB" dirty="0"/>
          </a:p>
        </p:txBody>
      </p:sp>
    </p:spTree>
    <p:extLst>
      <p:ext uri="{BB962C8B-B14F-4D97-AF65-F5344CB8AC3E}">
        <p14:creationId xmlns:p14="http://schemas.microsoft.com/office/powerpoint/2010/main" val="1789527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84A67F5-C71E-4B19-B070-55D8493D71B0}"/>
              </a:ext>
            </a:extLst>
          </p:cNvPr>
          <p:cNvSpPr txBox="1"/>
          <p:nvPr/>
        </p:nvSpPr>
        <p:spPr>
          <a:xfrm>
            <a:off x="1673780" y="3348296"/>
            <a:ext cx="6946710" cy="1569660"/>
          </a:xfrm>
          <a:prstGeom prst="rect">
            <a:avLst/>
          </a:prstGeom>
          <a:noFill/>
        </p:spPr>
        <p:txBody>
          <a:bodyPr wrap="square" rtlCol="0">
            <a:spAutoFit/>
          </a:bodyPr>
          <a:lstStyle/>
          <a:p>
            <a:r>
              <a:rPr lang="en-GB" sz="6600" dirty="0">
                <a:solidFill>
                  <a:schemeClr val="accent5">
                    <a:lumMod val="50000"/>
                  </a:schemeClr>
                </a:solidFill>
                <a:latin typeface="Century Gothic" panose="020B0502020202020204" pitchFamily="34" charset="0"/>
              </a:rPr>
              <a:t>      </a:t>
            </a:r>
            <a:r>
              <a:rPr lang="en-GB" sz="9600" dirty="0">
                <a:solidFill>
                  <a:schemeClr val="accent5">
                    <a:lumMod val="50000"/>
                  </a:schemeClr>
                </a:solidFill>
                <a:latin typeface="Century Gothic" panose="020B0502020202020204" pitchFamily="34" charset="0"/>
              </a:rPr>
              <a:t>Las</a:t>
            </a:r>
          </a:p>
        </p:txBody>
      </p:sp>
      <p:sp>
        <p:nvSpPr>
          <p:cNvPr id="4" name="TextBox 3">
            <a:extLst>
              <a:ext uri="{FF2B5EF4-FFF2-40B4-BE49-F238E27FC236}">
                <a16:creationId xmlns:a16="http://schemas.microsoft.com/office/drawing/2014/main" id="{07926E63-7338-4B81-A87E-B637EA30AB2C}"/>
              </a:ext>
            </a:extLst>
          </p:cNvPr>
          <p:cNvSpPr txBox="1"/>
          <p:nvPr/>
        </p:nvSpPr>
        <p:spPr>
          <a:xfrm>
            <a:off x="312101" y="4763680"/>
            <a:ext cx="12499640" cy="1569660"/>
          </a:xfrm>
          <a:prstGeom prst="rect">
            <a:avLst/>
          </a:prstGeom>
          <a:noFill/>
        </p:spPr>
        <p:txBody>
          <a:bodyPr wrap="square" rtlCol="0">
            <a:spAutoFit/>
          </a:bodyPr>
          <a:lstStyle/>
          <a:p>
            <a:r>
              <a:rPr lang="en-GB" sz="6600" dirty="0">
                <a:solidFill>
                  <a:schemeClr val="accent5">
                    <a:lumMod val="50000"/>
                  </a:schemeClr>
                </a:solidFill>
                <a:latin typeface="Century Gothic" panose="020B0502020202020204" pitchFamily="34" charset="0"/>
              </a:rPr>
              <a:t>    </a:t>
            </a:r>
            <a:r>
              <a:rPr lang="en-GB" sz="9600" dirty="0">
                <a:solidFill>
                  <a:srgbClr val="FF6600"/>
                </a:solidFill>
                <a:latin typeface="Century Gothic" panose="020B0502020202020204" pitchFamily="34" charset="0"/>
              </a:rPr>
              <a:t>son</a:t>
            </a:r>
            <a:r>
              <a:rPr lang="en-GB" sz="9600" dirty="0">
                <a:solidFill>
                  <a:schemeClr val="accent5">
                    <a:lumMod val="50000"/>
                  </a:schemeClr>
                </a:solidFill>
                <a:latin typeface="Century Gothic" panose="020B0502020202020204" pitchFamily="34" charset="0"/>
              </a:rPr>
              <a:t>     </a:t>
            </a:r>
            <a:r>
              <a:rPr lang="en-GB" sz="9600" dirty="0" err="1">
                <a:solidFill>
                  <a:schemeClr val="accent5">
                    <a:lumMod val="50000"/>
                  </a:schemeClr>
                </a:solidFill>
                <a:latin typeface="Century Gothic" panose="020B0502020202020204" pitchFamily="34" charset="0"/>
              </a:rPr>
              <a:t>rande</a:t>
            </a:r>
            <a:r>
              <a:rPr lang="en-GB" sz="9600" dirty="0" err="1">
                <a:solidFill>
                  <a:srgbClr val="FF6600"/>
                </a:solidFill>
                <a:latin typeface="Century Gothic" panose="020B0502020202020204" pitchFamily="34" charset="0"/>
              </a:rPr>
              <a:t>s</a:t>
            </a:r>
            <a:r>
              <a:rPr lang="en-GB" sz="9600" dirty="0">
                <a:solidFill>
                  <a:srgbClr val="FF6600"/>
                </a:solidFill>
                <a:latin typeface="Century Gothic" panose="020B0502020202020204" pitchFamily="34" charset="0"/>
              </a:rPr>
              <a:t>.</a:t>
            </a:r>
            <a:r>
              <a:rPr lang="en-GB" sz="9600" dirty="0">
                <a:solidFill>
                  <a:schemeClr val="accent5">
                    <a:lumMod val="50000"/>
                  </a:schemeClr>
                </a:solidFill>
                <a:latin typeface="Century Gothic" panose="020B0502020202020204" pitchFamily="34" charset="0"/>
              </a:rPr>
              <a:t> </a:t>
            </a:r>
          </a:p>
        </p:txBody>
      </p:sp>
      <p:sp>
        <p:nvSpPr>
          <p:cNvPr id="5" name="TextBox 4">
            <a:extLst>
              <a:ext uri="{FF2B5EF4-FFF2-40B4-BE49-F238E27FC236}">
                <a16:creationId xmlns:a16="http://schemas.microsoft.com/office/drawing/2014/main" id="{A89E4853-889B-47DD-B595-C8FD0A96A11E}"/>
              </a:ext>
            </a:extLst>
          </p:cNvPr>
          <p:cNvSpPr txBox="1"/>
          <p:nvPr/>
        </p:nvSpPr>
        <p:spPr>
          <a:xfrm>
            <a:off x="256353" y="4762275"/>
            <a:ext cx="11788477" cy="1569660"/>
          </a:xfrm>
          <a:prstGeom prst="rect">
            <a:avLst/>
          </a:prstGeom>
          <a:noFill/>
        </p:spPr>
        <p:txBody>
          <a:bodyPr wrap="square" rtlCol="0">
            <a:spAutoFit/>
          </a:bodyPr>
          <a:lstStyle/>
          <a:p>
            <a:r>
              <a:rPr lang="en-GB" sz="9600" dirty="0">
                <a:solidFill>
                  <a:schemeClr val="accent5">
                    <a:lumMod val="50000"/>
                  </a:schemeClr>
                </a:solidFill>
                <a:latin typeface="Century Gothic" panose="020B0502020202020204" pitchFamily="34" charset="0"/>
              </a:rPr>
              <a:t>  ____  g________</a:t>
            </a:r>
          </a:p>
        </p:txBody>
      </p:sp>
      <p:grpSp>
        <p:nvGrpSpPr>
          <p:cNvPr id="6" name="Group 5">
            <a:extLst>
              <a:ext uri="{FF2B5EF4-FFF2-40B4-BE49-F238E27FC236}">
                <a16:creationId xmlns:a16="http://schemas.microsoft.com/office/drawing/2014/main" id="{322A2898-7B24-497B-A24E-782ABAC0440F}"/>
              </a:ext>
            </a:extLst>
          </p:cNvPr>
          <p:cNvGrpSpPr/>
          <p:nvPr/>
        </p:nvGrpSpPr>
        <p:grpSpPr>
          <a:xfrm>
            <a:off x="1842753" y="883593"/>
            <a:ext cx="8891419" cy="2578601"/>
            <a:chOff x="1037827" y="1170632"/>
            <a:chExt cx="8891419" cy="2578601"/>
          </a:xfrm>
        </p:grpSpPr>
        <p:pic>
          <p:nvPicPr>
            <p:cNvPr id="7" name="Picture 6">
              <a:extLst>
                <a:ext uri="{FF2B5EF4-FFF2-40B4-BE49-F238E27FC236}">
                  <a16:creationId xmlns:a16="http://schemas.microsoft.com/office/drawing/2014/main" id="{E3F78B6B-A746-4A0E-8927-4416EED66AD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2994"/>
            <a:stretch/>
          </p:blipFill>
          <p:spPr>
            <a:xfrm>
              <a:off x="1037827" y="1170634"/>
              <a:ext cx="2963685" cy="2578599"/>
            </a:xfrm>
            <a:prstGeom prst="rect">
              <a:avLst/>
            </a:prstGeom>
          </p:spPr>
        </p:pic>
        <p:pic>
          <p:nvPicPr>
            <p:cNvPr id="8" name="Picture 7">
              <a:extLst>
                <a:ext uri="{FF2B5EF4-FFF2-40B4-BE49-F238E27FC236}">
                  <a16:creationId xmlns:a16="http://schemas.microsoft.com/office/drawing/2014/main" id="{7765FA7D-A450-44F2-97A9-F1138BEA28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2994"/>
            <a:stretch/>
          </p:blipFill>
          <p:spPr>
            <a:xfrm>
              <a:off x="4001876" y="1170633"/>
              <a:ext cx="2963685" cy="2578599"/>
            </a:xfrm>
            <a:prstGeom prst="rect">
              <a:avLst/>
            </a:prstGeom>
          </p:spPr>
        </p:pic>
        <p:pic>
          <p:nvPicPr>
            <p:cNvPr id="9" name="Picture 8">
              <a:extLst>
                <a:ext uri="{FF2B5EF4-FFF2-40B4-BE49-F238E27FC236}">
                  <a16:creationId xmlns:a16="http://schemas.microsoft.com/office/drawing/2014/main" id="{D1754B92-BA22-4B62-BA7B-D3CDBEB454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2994"/>
            <a:stretch/>
          </p:blipFill>
          <p:spPr>
            <a:xfrm>
              <a:off x="6965561" y="1170632"/>
              <a:ext cx="2963685" cy="2578599"/>
            </a:xfrm>
            <a:prstGeom prst="rect">
              <a:avLst/>
            </a:prstGeom>
          </p:spPr>
        </p:pic>
      </p:grpSp>
      <p:sp>
        <p:nvSpPr>
          <p:cNvPr id="10" name="Title 9">
            <a:extLst>
              <a:ext uri="{FF2B5EF4-FFF2-40B4-BE49-F238E27FC236}">
                <a16:creationId xmlns:a16="http://schemas.microsoft.com/office/drawing/2014/main" id="{4F6E72E8-83FF-447E-9E40-9730F7B0C7D5}"/>
              </a:ext>
            </a:extLst>
          </p:cNvPr>
          <p:cNvSpPr>
            <a:spLocks noGrp="1"/>
          </p:cNvSpPr>
          <p:nvPr>
            <p:ph type="title"/>
          </p:nvPr>
        </p:nvSpPr>
        <p:spPr>
          <a:xfrm>
            <a:off x="2520586" y="2172892"/>
            <a:ext cx="8082670" cy="4161079"/>
          </a:xfrm>
        </p:spPr>
        <p:txBody>
          <a:bodyPr>
            <a:normAutofit/>
          </a:bodyPr>
          <a:lstStyle/>
          <a:p>
            <a:r>
              <a:rPr lang="en-GB" sz="6600" kern="1200" dirty="0">
                <a:solidFill>
                  <a:srgbClr val="203864"/>
                </a:solidFill>
                <a:effectLst/>
                <a:latin typeface="Century Gothic" panose="020B0502020202020204" pitchFamily="34" charset="0"/>
                <a:ea typeface="+mn-ea"/>
                <a:cs typeface="+mn-cs"/>
              </a:rPr>
              <a:t> </a:t>
            </a:r>
            <a:r>
              <a:rPr lang="en-GB" sz="9600" kern="1200" dirty="0">
                <a:solidFill>
                  <a:srgbClr val="203864"/>
                </a:solidFill>
                <a:effectLst/>
                <a:latin typeface="Century Gothic" panose="020B0502020202020204" pitchFamily="34" charset="0"/>
                <a:ea typeface="+mn-ea"/>
                <a:cs typeface="+mn-cs"/>
              </a:rPr>
              <a:t>____ </a:t>
            </a:r>
            <a:r>
              <a:rPr lang="en-GB" sz="9600" kern="1200" dirty="0" err="1">
                <a:solidFill>
                  <a:srgbClr val="203864"/>
                </a:solidFill>
                <a:effectLst/>
                <a:latin typeface="Century Gothic" panose="020B0502020202020204" pitchFamily="34" charset="0"/>
                <a:ea typeface="+mn-ea"/>
                <a:cs typeface="+mn-cs"/>
              </a:rPr>
              <a:t>islas</a:t>
            </a:r>
            <a:endParaRPr lang="en-GB" dirty="0"/>
          </a:p>
        </p:txBody>
      </p:sp>
    </p:spTree>
    <p:extLst>
      <p:ext uri="{BB962C8B-B14F-4D97-AF65-F5344CB8AC3E}">
        <p14:creationId xmlns:p14="http://schemas.microsoft.com/office/powerpoint/2010/main" val="4214623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DD8727B-CD07-431E-9118-84826B9C817D}"/>
              </a:ext>
            </a:extLst>
          </p:cNvPr>
          <p:cNvSpPr txBox="1"/>
          <p:nvPr/>
        </p:nvSpPr>
        <p:spPr>
          <a:xfrm>
            <a:off x="1734740" y="3348296"/>
            <a:ext cx="6946710" cy="1569660"/>
          </a:xfrm>
          <a:prstGeom prst="rect">
            <a:avLst/>
          </a:prstGeom>
          <a:noFill/>
        </p:spPr>
        <p:txBody>
          <a:bodyPr wrap="square" rtlCol="0">
            <a:spAutoFit/>
          </a:bodyPr>
          <a:lstStyle/>
          <a:p>
            <a:r>
              <a:rPr lang="en-GB" sz="6600" dirty="0">
                <a:solidFill>
                  <a:schemeClr val="accent5">
                    <a:lumMod val="50000"/>
                  </a:schemeClr>
                </a:solidFill>
                <a:latin typeface="Century Gothic" panose="020B0502020202020204" pitchFamily="34" charset="0"/>
              </a:rPr>
              <a:t>      </a:t>
            </a:r>
            <a:r>
              <a:rPr lang="en-GB" sz="9600" dirty="0">
                <a:solidFill>
                  <a:schemeClr val="accent5">
                    <a:lumMod val="50000"/>
                  </a:schemeClr>
                </a:solidFill>
                <a:latin typeface="Century Gothic" panose="020B0502020202020204" pitchFamily="34" charset="0"/>
              </a:rPr>
              <a:t>Las</a:t>
            </a:r>
          </a:p>
        </p:txBody>
      </p:sp>
      <p:sp>
        <p:nvSpPr>
          <p:cNvPr id="4" name="TextBox 3">
            <a:extLst>
              <a:ext uri="{FF2B5EF4-FFF2-40B4-BE49-F238E27FC236}">
                <a16:creationId xmlns:a16="http://schemas.microsoft.com/office/drawing/2014/main" id="{75B2278C-FE79-470A-98B6-0BA511C29373}"/>
              </a:ext>
            </a:extLst>
          </p:cNvPr>
          <p:cNvSpPr txBox="1"/>
          <p:nvPr/>
        </p:nvSpPr>
        <p:spPr>
          <a:xfrm>
            <a:off x="312101" y="4763680"/>
            <a:ext cx="12499640" cy="1569660"/>
          </a:xfrm>
          <a:prstGeom prst="rect">
            <a:avLst/>
          </a:prstGeom>
          <a:noFill/>
        </p:spPr>
        <p:txBody>
          <a:bodyPr wrap="square" rtlCol="0">
            <a:spAutoFit/>
          </a:bodyPr>
          <a:lstStyle/>
          <a:p>
            <a:r>
              <a:rPr lang="en-GB" sz="6600" dirty="0">
                <a:solidFill>
                  <a:schemeClr val="accent5">
                    <a:lumMod val="50000"/>
                  </a:schemeClr>
                </a:solidFill>
                <a:latin typeface="Century Gothic" panose="020B0502020202020204" pitchFamily="34" charset="0"/>
              </a:rPr>
              <a:t>    </a:t>
            </a:r>
            <a:r>
              <a:rPr lang="en-GB" sz="9600" dirty="0">
                <a:solidFill>
                  <a:srgbClr val="FF6600"/>
                </a:solidFill>
                <a:latin typeface="Century Gothic" panose="020B0502020202020204" pitchFamily="34" charset="0"/>
              </a:rPr>
              <a:t>son</a:t>
            </a:r>
            <a:r>
              <a:rPr lang="en-GB" sz="9600" dirty="0">
                <a:solidFill>
                  <a:schemeClr val="accent5">
                    <a:lumMod val="50000"/>
                  </a:schemeClr>
                </a:solidFill>
                <a:latin typeface="Century Gothic" panose="020B0502020202020204" pitchFamily="34" charset="0"/>
              </a:rPr>
              <a:t>     </a:t>
            </a:r>
            <a:r>
              <a:rPr lang="en-GB" sz="9600" dirty="0" err="1">
                <a:solidFill>
                  <a:schemeClr val="accent5">
                    <a:lumMod val="50000"/>
                  </a:schemeClr>
                </a:solidFill>
                <a:latin typeface="Century Gothic" panose="020B0502020202020204" pitchFamily="34" charset="0"/>
              </a:rPr>
              <a:t>legre</a:t>
            </a:r>
            <a:r>
              <a:rPr lang="en-GB" sz="9600" dirty="0" err="1">
                <a:solidFill>
                  <a:srgbClr val="FF6600"/>
                </a:solidFill>
                <a:latin typeface="Century Gothic" panose="020B0502020202020204" pitchFamily="34" charset="0"/>
              </a:rPr>
              <a:t>s</a:t>
            </a:r>
            <a:r>
              <a:rPr lang="en-GB" sz="9600" dirty="0">
                <a:solidFill>
                  <a:srgbClr val="FF6600"/>
                </a:solidFill>
                <a:latin typeface="Century Gothic" panose="020B0502020202020204" pitchFamily="34" charset="0"/>
              </a:rPr>
              <a:t>.</a:t>
            </a:r>
            <a:r>
              <a:rPr lang="en-GB" sz="9600" dirty="0">
                <a:solidFill>
                  <a:schemeClr val="accent5">
                    <a:lumMod val="50000"/>
                  </a:schemeClr>
                </a:solidFill>
                <a:latin typeface="Century Gothic" panose="020B0502020202020204" pitchFamily="34" charset="0"/>
              </a:rPr>
              <a:t> </a:t>
            </a:r>
          </a:p>
        </p:txBody>
      </p:sp>
      <p:sp>
        <p:nvSpPr>
          <p:cNvPr id="5" name="TextBox 4">
            <a:extLst>
              <a:ext uri="{FF2B5EF4-FFF2-40B4-BE49-F238E27FC236}">
                <a16:creationId xmlns:a16="http://schemas.microsoft.com/office/drawing/2014/main" id="{FC9A522C-0A5B-41CD-8C32-45E9C29C47E8}"/>
              </a:ext>
            </a:extLst>
          </p:cNvPr>
          <p:cNvSpPr txBox="1"/>
          <p:nvPr/>
        </p:nvSpPr>
        <p:spPr>
          <a:xfrm>
            <a:off x="36786" y="4763680"/>
            <a:ext cx="11788477" cy="1569660"/>
          </a:xfrm>
          <a:prstGeom prst="rect">
            <a:avLst/>
          </a:prstGeom>
          <a:noFill/>
        </p:spPr>
        <p:txBody>
          <a:bodyPr wrap="square" rtlCol="0">
            <a:spAutoFit/>
          </a:bodyPr>
          <a:lstStyle/>
          <a:p>
            <a:r>
              <a:rPr lang="en-GB" sz="9600" dirty="0">
                <a:solidFill>
                  <a:schemeClr val="accent5">
                    <a:lumMod val="50000"/>
                  </a:schemeClr>
                </a:solidFill>
                <a:latin typeface="Century Gothic" panose="020B0502020202020204" pitchFamily="34" charset="0"/>
              </a:rPr>
              <a:t>	____  a______</a:t>
            </a:r>
          </a:p>
        </p:txBody>
      </p:sp>
      <p:grpSp>
        <p:nvGrpSpPr>
          <p:cNvPr id="6" name="Group 5">
            <a:extLst>
              <a:ext uri="{FF2B5EF4-FFF2-40B4-BE49-F238E27FC236}">
                <a16:creationId xmlns:a16="http://schemas.microsoft.com/office/drawing/2014/main" id="{E396D9AA-7336-4957-B88F-CC426E258673}"/>
              </a:ext>
            </a:extLst>
          </p:cNvPr>
          <p:cNvGrpSpPr/>
          <p:nvPr/>
        </p:nvGrpSpPr>
        <p:grpSpPr>
          <a:xfrm>
            <a:off x="2509643" y="982780"/>
            <a:ext cx="6555029" cy="2512476"/>
            <a:chOff x="3098923" y="1266581"/>
            <a:chExt cx="6555029" cy="2512476"/>
          </a:xfrm>
        </p:grpSpPr>
        <p:pic>
          <p:nvPicPr>
            <p:cNvPr id="7" name="Picture 6">
              <a:extLst>
                <a:ext uri="{FF2B5EF4-FFF2-40B4-BE49-F238E27FC236}">
                  <a16:creationId xmlns:a16="http://schemas.microsoft.com/office/drawing/2014/main" id="{ED51E63B-A6E3-44C6-BE4A-4C8B06BBAC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8923" y="1266581"/>
              <a:ext cx="3173654" cy="2512476"/>
            </a:xfrm>
            <a:prstGeom prst="rect">
              <a:avLst/>
            </a:prstGeom>
          </p:spPr>
        </p:pic>
        <p:pic>
          <p:nvPicPr>
            <p:cNvPr id="8" name="Picture 7">
              <a:extLst>
                <a:ext uri="{FF2B5EF4-FFF2-40B4-BE49-F238E27FC236}">
                  <a16:creationId xmlns:a16="http://schemas.microsoft.com/office/drawing/2014/main" id="{0D6A7FCE-0BD8-4FA6-A103-FBB7F6EAB4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298" y="1266581"/>
              <a:ext cx="3173654" cy="2512476"/>
            </a:xfrm>
            <a:prstGeom prst="rect">
              <a:avLst/>
            </a:prstGeom>
          </p:spPr>
        </p:pic>
      </p:grpSp>
      <p:sp>
        <p:nvSpPr>
          <p:cNvPr id="9" name="Title 8">
            <a:extLst>
              <a:ext uri="{FF2B5EF4-FFF2-40B4-BE49-F238E27FC236}">
                <a16:creationId xmlns:a16="http://schemas.microsoft.com/office/drawing/2014/main" id="{9A63CC3D-AC15-4CBC-9B15-85CB3BFA594B}"/>
              </a:ext>
            </a:extLst>
          </p:cNvPr>
          <p:cNvSpPr>
            <a:spLocks noGrp="1"/>
          </p:cNvSpPr>
          <p:nvPr>
            <p:ph type="title"/>
          </p:nvPr>
        </p:nvSpPr>
        <p:spPr>
          <a:xfrm>
            <a:off x="2536575" y="2126921"/>
            <a:ext cx="7843250" cy="4206419"/>
          </a:xfrm>
        </p:spPr>
        <p:txBody>
          <a:bodyPr>
            <a:normAutofit/>
          </a:bodyPr>
          <a:lstStyle/>
          <a:p>
            <a:r>
              <a:rPr lang="en-GB" sz="6600" kern="1200" dirty="0">
                <a:solidFill>
                  <a:srgbClr val="203864"/>
                </a:solidFill>
                <a:effectLst/>
                <a:latin typeface="Century Gothic" panose="020B0502020202020204" pitchFamily="34" charset="0"/>
                <a:ea typeface="+mn-ea"/>
                <a:cs typeface="+mn-cs"/>
              </a:rPr>
              <a:t> </a:t>
            </a:r>
            <a:r>
              <a:rPr lang="en-GB" sz="9600" kern="1200" dirty="0">
                <a:solidFill>
                  <a:srgbClr val="203864"/>
                </a:solidFill>
                <a:effectLst/>
                <a:latin typeface="Century Gothic" panose="020B0502020202020204" pitchFamily="34" charset="0"/>
                <a:ea typeface="+mn-ea"/>
                <a:cs typeface="+mn-cs"/>
              </a:rPr>
              <a:t>____ </a:t>
            </a:r>
            <a:r>
              <a:rPr lang="en-GB" sz="9600" kern="1200" dirty="0" err="1">
                <a:solidFill>
                  <a:srgbClr val="203864"/>
                </a:solidFill>
                <a:effectLst/>
                <a:latin typeface="Century Gothic" panose="020B0502020202020204" pitchFamily="34" charset="0"/>
                <a:ea typeface="+mn-ea"/>
                <a:cs typeface="+mn-cs"/>
              </a:rPr>
              <a:t>familias</a:t>
            </a:r>
            <a:endParaRPr lang="en-GB" dirty="0"/>
          </a:p>
        </p:txBody>
      </p:sp>
    </p:spTree>
    <p:extLst>
      <p:ext uri="{BB962C8B-B14F-4D97-AF65-F5344CB8AC3E}">
        <p14:creationId xmlns:p14="http://schemas.microsoft.com/office/powerpoint/2010/main" val="3080226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618" y="1114726"/>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j</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pic>
        <p:nvPicPr>
          <p:cNvPr id="1026" name="Picture 2" descr="green ey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4684" y="1114726"/>
            <a:ext cx="3102632" cy="29475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839085" y="4139803"/>
            <a:ext cx="2513830" cy="1938992"/>
          </a:xfrm>
          <a:prstGeom prst="rect">
            <a:avLst/>
          </a:prstGeom>
        </p:spPr>
        <p:txBody>
          <a:bodyPr wrap="none">
            <a:spAutoFit/>
          </a:bodyPr>
          <a:lstStyle/>
          <a:p>
            <a:r>
              <a:rPr lang="en-GB" sz="12000" dirty="0">
                <a:solidFill>
                  <a:srgbClr val="115076"/>
                </a:solidFill>
                <a:latin typeface="Century Gothic" panose="020B0502020202020204" pitchFamily="34" charset="0"/>
                <a:cs typeface="Calibri" panose="020F0502020204030204" pitchFamily="34" charset="0"/>
              </a:rPr>
              <a:t>o</a:t>
            </a:r>
            <a:r>
              <a:rPr lang="en-GB" sz="12000" dirty="0">
                <a:solidFill>
                  <a:srgbClr val="E56700"/>
                </a:solidFill>
                <a:latin typeface="Century Gothic" panose="020B0502020202020204" pitchFamily="34" charset="0"/>
                <a:cs typeface="Calibri" panose="020F0502020204030204" pitchFamily="34" charset="0"/>
              </a:rPr>
              <a:t>j</a:t>
            </a:r>
            <a:r>
              <a:rPr lang="en-GB" sz="12000" dirty="0">
                <a:solidFill>
                  <a:srgbClr val="115076"/>
                </a:solidFill>
                <a:latin typeface="Century Gothic" panose="020B0502020202020204" pitchFamily="34" charset="0"/>
                <a:cs typeface="Calibri" panose="020F0502020204030204" pitchFamily="34" charset="0"/>
              </a:rPr>
              <a:t>o</a:t>
            </a:r>
            <a:endParaRPr lang="en-GB" sz="12000" dirty="0">
              <a:solidFill>
                <a:srgbClr val="115076"/>
              </a:solidFill>
            </a:endParaRPr>
          </a:p>
        </p:txBody>
      </p:sp>
      <p:sp>
        <p:nvSpPr>
          <p:cNvPr id="7" name="TextBox 6"/>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3185256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j_new.wav"/>
                                        </p:tgtEl>
                                      </p:cMediaNode>
                                    </p:audio>
                                  </p:sub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subTnLst>
                                    <p:audio>
                                      <p:cMediaNode>
                                        <p:cTn display="0" masterRel="sameClick">
                                          <p:stCondLst>
                                            <p:cond evt="begin" delay="0">
                                              <p:tn val="9"/>
                                            </p:cond>
                                          </p:stCondLst>
                                          <p:endCondLst>
                                            <p:cond evt="onStopAudio" delay="0">
                                              <p:tgtEl>
                                                <p:sldTgt/>
                                              </p:tgtEl>
                                            </p:cond>
                                          </p:endCondLst>
                                        </p:cTn>
                                        <p:tgtEl>
                                          <p:sndTgt r:embed="rId4" name="j_ojo.wav"/>
                                        </p:tgtEl>
                                      </p:cMediaNode>
                                    </p:audio>
                                  </p:sub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500"/>
                                        <p:tgtEl>
                                          <p:spTgt spid="1026"/>
                                        </p:tgtEl>
                                      </p:cBhvr>
                                    </p:animEffect>
                                  </p:childTnLst>
                                  <p:subTnLst>
                                    <p:audio>
                                      <p:cMediaNode>
                                        <p:cTn display="0" masterRel="sameClick">
                                          <p:stCondLst>
                                            <p:cond evt="begin" delay="0">
                                              <p:tn val="14"/>
                                            </p:cond>
                                          </p:stCondLst>
                                          <p:endCondLst>
                                            <p:cond evt="onStopAudio" delay="0">
                                              <p:tgtEl>
                                                <p:sldTgt/>
                                              </p:tgtEl>
                                            </p:cond>
                                          </p:endCondLst>
                                        </p:cTn>
                                        <p:tgtEl>
                                          <p:sndTgt r:embed="rId4" name="j_oj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6CDF95A-D8DD-4AE0-A47A-7842652B0833}"/>
              </a:ext>
            </a:extLst>
          </p:cNvPr>
          <p:cNvSpPr txBox="1"/>
          <p:nvPr/>
        </p:nvSpPr>
        <p:spPr>
          <a:xfrm>
            <a:off x="1937940" y="3348296"/>
            <a:ext cx="6946710" cy="1569660"/>
          </a:xfrm>
          <a:prstGeom prst="rect">
            <a:avLst/>
          </a:prstGeom>
          <a:noFill/>
        </p:spPr>
        <p:txBody>
          <a:bodyPr wrap="square" rtlCol="0">
            <a:spAutoFit/>
          </a:bodyPr>
          <a:lstStyle/>
          <a:p>
            <a:r>
              <a:rPr lang="en-GB" sz="6600" dirty="0">
                <a:solidFill>
                  <a:schemeClr val="accent5">
                    <a:lumMod val="50000"/>
                  </a:schemeClr>
                </a:solidFill>
                <a:latin typeface="Century Gothic" panose="020B0502020202020204" pitchFamily="34" charset="0"/>
              </a:rPr>
              <a:t>      </a:t>
            </a:r>
            <a:r>
              <a:rPr lang="en-GB" sz="9600" dirty="0">
                <a:solidFill>
                  <a:schemeClr val="accent5">
                    <a:lumMod val="50000"/>
                  </a:schemeClr>
                </a:solidFill>
                <a:latin typeface="Century Gothic" panose="020B0502020202020204" pitchFamily="34" charset="0"/>
              </a:rPr>
              <a:t>La</a:t>
            </a:r>
          </a:p>
        </p:txBody>
      </p:sp>
      <p:sp>
        <p:nvSpPr>
          <p:cNvPr id="4" name="TextBox 3">
            <a:extLst>
              <a:ext uri="{FF2B5EF4-FFF2-40B4-BE49-F238E27FC236}">
                <a16:creationId xmlns:a16="http://schemas.microsoft.com/office/drawing/2014/main" id="{A7DD8980-BB9A-4865-BC22-5F75927CE7A0}"/>
              </a:ext>
            </a:extLst>
          </p:cNvPr>
          <p:cNvSpPr txBox="1"/>
          <p:nvPr/>
        </p:nvSpPr>
        <p:spPr>
          <a:xfrm>
            <a:off x="153155" y="4769440"/>
            <a:ext cx="12499640" cy="1569660"/>
          </a:xfrm>
          <a:prstGeom prst="rect">
            <a:avLst/>
          </a:prstGeom>
          <a:noFill/>
        </p:spPr>
        <p:txBody>
          <a:bodyPr wrap="square" rtlCol="0">
            <a:spAutoFit/>
          </a:bodyPr>
          <a:lstStyle/>
          <a:p>
            <a:r>
              <a:rPr lang="en-GB" sz="6600" dirty="0">
                <a:solidFill>
                  <a:schemeClr val="accent5">
                    <a:lumMod val="50000"/>
                  </a:schemeClr>
                </a:solidFill>
                <a:latin typeface="Century Gothic" panose="020B0502020202020204" pitchFamily="34" charset="0"/>
              </a:rPr>
              <a:t>      </a:t>
            </a:r>
            <a:r>
              <a:rPr lang="en-GB" sz="9600" dirty="0">
                <a:solidFill>
                  <a:srgbClr val="FF6600"/>
                </a:solidFill>
                <a:latin typeface="Century Gothic" panose="020B0502020202020204" pitchFamily="34" charset="0"/>
              </a:rPr>
              <a:t>es</a:t>
            </a:r>
            <a:r>
              <a:rPr lang="en-GB" sz="9600" dirty="0">
                <a:solidFill>
                  <a:schemeClr val="accent5">
                    <a:lumMod val="50000"/>
                  </a:schemeClr>
                </a:solidFill>
                <a:latin typeface="Century Gothic" panose="020B0502020202020204" pitchFamily="34" charset="0"/>
              </a:rPr>
              <a:t>     </a:t>
            </a:r>
            <a:r>
              <a:rPr lang="en-GB" sz="9600" dirty="0" err="1">
                <a:solidFill>
                  <a:schemeClr val="accent5">
                    <a:lumMod val="50000"/>
                  </a:schemeClr>
                </a:solidFill>
                <a:latin typeface="Century Gothic" panose="020B0502020202020204" pitchFamily="34" charset="0"/>
              </a:rPr>
              <a:t>teresante</a:t>
            </a:r>
            <a:r>
              <a:rPr lang="en-GB" sz="9600" dirty="0">
                <a:solidFill>
                  <a:schemeClr val="accent5">
                    <a:lumMod val="50000"/>
                  </a:schemeClr>
                </a:solidFill>
                <a:latin typeface="Century Gothic" panose="020B0502020202020204" pitchFamily="34" charset="0"/>
              </a:rPr>
              <a:t>. </a:t>
            </a:r>
          </a:p>
        </p:txBody>
      </p:sp>
      <p:sp>
        <p:nvSpPr>
          <p:cNvPr id="5" name="TextBox 4">
            <a:extLst>
              <a:ext uri="{FF2B5EF4-FFF2-40B4-BE49-F238E27FC236}">
                <a16:creationId xmlns:a16="http://schemas.microsoft.com/office/drawing/2014/main" id="{C2A6928F-D394-496A-B3C2-F302C9651D50}"/>
              </a:ext>
            </a:extLst>
          </p:cNvPr>
          <p:cNvSpPr txBox="1"/>
          <p:nvPr/>
        </p:nvSpPr>
        <p:spPr>
          <a:xfrm>
            <a:off x="1658239" y="4769440"/>
            <a:ext cx="13127453" cy="1569660"/>
          </a:xfrm>
          <a:prstGeom prst="rect">
            <a:avLst/>
          </a:prstGeom>
          <a:noFill/>
        </p:spPr>
        <p:txBody>
          <a:bodyPr wrap="square" rtlCol="0">
            <a:spAutoFit/>
          </a:bodyPr>
          <a:lstStyle/>
          <a:p>
            <a:r>
              <a:rPr lang="en-GB" sz="9600" dirty="0">
                <a:solidFill>
                  <a:schemeClr val="accent5">
                    <a:lumMod val="50000"/>
                  </a:schemeClr>
                </a:solidFill>
                <a:latin typeface="Century Gothic" panose="020B0502020202020204" pitchFamily="34" charset="0"/>
              </a:rPr>
              <a:t>__  in__________</a:t>
            </a:r>
          </a:p>
        </p:txBody>
      </p:sp>
      <p:pic>
        <p:nvPicPr>
          <p:cNvPr id="6" name="Picture 5">
            <a:extLst>
              <a:ext uri="{FF2B5EF4-FFF2-40B4-BE49-F238E27FC236}">
                <a16:creationId xmlns:a16="http://schemas.microsoft.com/office/drawing/2014/main" id="{9CA83A95-2719-48CD-92BE-63B0C51142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1241" y="1173771"/>
            <a:ext cx="2448245" cy="2138134"/>
          </a:xfrm>
          <a:prstGeom prst="rect">
            <a:avLst/>
          </a:prstGeom>
        </p:spPr>
      </p:pic>
      <p:sp>
        <p:nvSpPr>
          <p:cNvPr id="7" name="Title 6">
            <a:extLst>
              <a:ext uri="{FF2B5EF4-FFF2-40B4-BE49-F238E27FC236}">
                <a16:creationId xmlns:a16="http://schemas.microsoft.com/office/drawing/2014/main" id="{64AD70B2-83C6-45C4-BCE5-781920FFD456}"/>
              </a:ext>
            </a:extLst>
          </p:cNvPr>
          <p:cNvSpPr>
            <a:spLocks noGrp="1"/>
          </p:cNvSpPr>
          <p:nvPr>
            <p:ph type="title"/>
          </p:nvPr>
        </p:nvSpPr>
        <p:spPr>
          <a:xfrm>
            <a:off x="2563094" y="2400210"/>
            <a:ext cx="9415861" cy="3727874"/>
          </a:xfrm>
        </p:spPr>
        <p:txBody>
          <a:bodyPr>
            <a:normAutofit/>
          </a:bodyPr>
          <a:lstStyle/>
          <a:p>
            <a:r>
              <a:rPr lang="en-GB" sz="6600" kern="1200" dirty="0">
                <a:solidFill>
                  <a:srgbClr val="203864"/>
                </a:solidFill>
                <a:effectLst/>
                <a:latin typeface="Century Gothic" panose="020B0502020202020204" pitchFamily="34" charset="0"/>
                <a:ea typeface="+mn-ea"/>
                <a:cs typeface="+mn-cs"/>
              </a:rPr>
              <a:t> </a:t>
            </a:r>
            <a:r>
              <a:rPr lang="en-GB" sz="9600" kern="1200" dirty="0">
                <a:solidFill>
                  <a:srgbClr val="203864"/>
                </a:solidFill>
                <a:effectLst/>
                <a:latin typeface="Century Gothic" panose="020B0502020202020204" pitchFamily="34" charset="0"/>
                <a:ea typeface="+mn-ea"/>
                <a:cs typeface="+mn-cs"/>
              </a:rPr>
              <a:t>____ </a:t>
            </a:r>
            <a:r>
              <a:rPr lang="en-GB" sz="9600" kern="1200" dirty="0" err="1">
                <a:solidFill>
                  <a:srgbClr val="203864"/>
                </a:solidFill>
                <a:effectLst/>
                <a:latin typeface="Century Gothic" panose="020B0502020202020204" pitchFamily="34" charset="0"/>
                <a:ea typeface="+mn-ea"/>
                <a:cs typeface="+mn-cs"/>
              </a:rPr>
              <a:t>película</a:t>
            </a:r>
            <a:endParaRPr lang="en-GB" dirty="0"/>
          </a:p>
        </p:txBody>
      </p:sp>
    </p:spTree>
    <p:extLst>
      <p:ext uri="{BB962C8B-B14F-4D97-AF65-F5344CB8AC3E}">
        <p14:creationId xmlns:p14="http://schemas.microsoft.com/office/powerpoint/2010/main" val="559310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00FEBB9-8F89-4C7E-9DAC-B5F207A1972D}"/>
              </a:ext>
            </a:extLst>
          </p:cNvPr>
          <p:cNvSpPr txBox="1"/>
          <p:nvPr/>
        </p:nvSpPr>
        <p:spPr>
          <a:xfrm>
            <a:off x="1811132" y="3348296"/>
            <a:ext cx="6946710" cy="1569660"/>
          </a:xfrm>
          <a:prstGeom prst="rect">
            <a:avLst/>
          </a:prstGeom>
          <a:noFill/>
        </p:spPr>
        <p:txBody>
          <a:bodyPr wrap="square" rtlCol="0">
            <a:spAutoFit/>
          </a:bodyPr>
          <a:lstStyle/>
          <a:p>
            <a:r>
              <a:rPr lang="en-GB" sz="6600" dirty="0">
                <a:solidFill>
                  <a:schemeClr val="accent5">
                    <a:lumMod val="50000"/>
                  </a:schemeClr>
                </a:solidFill>
                <a:latin typeface="Century Gothic" panose="020B0502020202020204" pitchFamily="34" charset="0"/>
              </a:rPr>
              <a:t>      </a:t>
            </a:r>
            <a:r>
              <a:rPr lang="en-GB" sz="9600" dirty="0">
                <a:solidFill>
                  <a:schemeClr val="accent5">
                    <a:lumMod val="50000"/>
                  </a:schemeClr>
                </a:solidFill>
                <a:latin typeface="Century Gothic" panose="020B0502020202020204" pitchFamily="34" charset="0"/>
              </a:rPr>
              <a:t>Los</a:t>
            </a:r>
          </a:p>
        </p:txBody>
      </p:sp>
      <p:sp>
        <p:nvSpPr>
          <p:cNvPr id="4" name="TextBox 3">
            <a:extLst>
              <a:ext uri="{FF2B5EF4-FFF2-40B4-BE49-F238E27FC236}">
                <a16:creationId xmlns:a16="http://schemas.microsoft.com/office/drawing/2014/main" id="{90A478A8-51B2-40B1-A204-5AFB795EF130}"/>
              </a:ext>
            </a:extLst>
          </p:cNvPr>
          <p:cNvSpPr txBox="1"/>
          <p:nvPr/>
        </p:nvSpPr>
        <p:spPr>
          <a:xfrm>
            <a:off x="312101" y="4763680"/>
            <a:ext cx="12499640" cy="1569660"/>
          </a:xfrm>
          <a:prstGeom prst="rect">
            <a:avLst/>
          </a:prstGeom>
          <a:noFill/>
        </p:spPr>
        <p:txBody>
          <a:bodyPr wrap="square" rtlCol="0">
            <a:spAutoFit/>
          </a:bodyPr>
          <a:lstStyle/>
          <a:p>
            <a:r>
              <a:rPr lang="en-GB" sz="6600" dirty="0">
                <a:solidFill>
                  <a:schemeClr val="accent5">
                    <a:lumMod val="50000"/>
                  </a:schemeClr>
                </a:solidFill>
                <a:latin typeface="Century Gothic" panose="020B0502020202020204" pitchFamily="34" charset="0"/>
              </a:rPr>
              <a:t>    </a:t>
            </a:r>
            <a:r>
              <a:rPr lang="en-GB" sz="9600" dirty="0">
                <a:solidFill>
                  <a:srgbClr val="FF6600"/>
                </a:solidFill>
                <a:latin typeface="Century Gothic" panose="020B0502020202020204" pitchFamily="34" charset="0"/>
              </a:rPr>
              <a:t>son</a:t>
            </a:r>
            <a:r>
              <a:rPr lang="en-GB" sz="9600" dirty="0">
                <a:solidFill>
                  <a:schemeClr val="accent5">
                    <a:lumMod val="50000"/>
                  </a:schemeClr>
                </a:solidFill>
                <a:latin typeface="Century Gothic" panose="020B0502020202020204" pitchFamily="34" charset="0"/>
              </a:rPr>
              <a:t>     </a:t>
            </a:r>
            <a:r>
              <a:rPr lang="en-GB" sz="9600" dirty="0" err="1">
                <a:solidFill>
                  <a:schemeClr val="accent5">
                    <a:lumMod val="50000"/>
                  </a:schemeClr>
                </a:solidFill>
                <a:latin typeface="Century Gothic" panose="020B0502020202020204" pitchFamily="34" charset="0"/>
              </a:rPr>
              <a:t>rande</a:t>
            </a:r>
            <a:r>
              <a:rPr lang="en-GB" sz="9600" dirty="0" err="1">
                <a:solidFill>
                  <a:srgbClr val="FF6600"/>
                </a:solidFill>
                <a:latin typeface="Century Gothic" panose="020B0502020202020204" pitchFamily="34" charset="0"/>
              </a:rPr>
              <a:t>s</a:t>
            </a:r>
            <a:r>
              <a:rPr lang="en-GB" sz="9600" dirty="0">
                <a:solidFill>
                  <a:srgbClr val="FF6600"/>
                </a:solidFill>
                <a:latin typeface="Century Gothic" panose="020B0502020202020204" pitchFamily="34" charset="0"/>
              </a:rPr>
              <a:t>.</a:t>
            </a:r>
            <a:r>
              <a:rPr lang="en-GB" sz="9600" dirty="0">
                <a:solidFill>
                  <a:schemeClr val="accent5">
                    <a:lumMod val="50000"/>
                  </a:schemeClr>
                </a:solidFill>
                <a:latin typeface="Century Gothic" panose="020B0502020202020204" pitchFamily="34" charset="0"/>
              </a:rPr>
              <a:t> </a:t>
            </a:r>
          </a:p>
        </p:txBody>
      </p:sp>
      <p:sp>
        <p:nvSpPr>
          <p:cNvPr id="5" name="TextBox 4">
            <a:extLst>
              <a:ext uri="{FF2B5EF4-FFF2-40B4-BE49-F238E27FC236}">
                <a16:creationId xmlns:a16="http://schemas.microsoft.com/office/drawing/2014/main" id="{D8648986-B5B3-4810-95BB-1DBC701515C6}"/>
              </a:ext>
            </a:extLst>
          </p:cNvPr>
          <p:cNvSpPr txBox="1"/>
          <p:nvPr/>
        </p:nvSpPr>
        <p:spPr>
          <a:xfrm>
            <a:off x="312101" y="4772480"/>
            <a:ext cx="11788477" cy="1569660"/>
          </a:xfrm>
          <a:prstGeom prst="rect">
            <a:avLst/>
          </a:prstGeom>
          <a:noFill/>
        </p:spPr>
        <p:txBody>
          <a:bodyPr wrap="square" rtlCol="0">
            <a:spAutoFit/>
          </a:bodyPr>
          <a:lstStyle/>
          <a:p>
            <a:r>
              <a:rPr lang="en-GB" sz="9600" dirty="0">
                <a:solidFill>
                  <a:schemeClr val="accent5">
                    <a:lumMod val="50000"/>
                  </a:schemeClr>
                </a:solidFill>
                <a:latin typeface="Century Gothic" panose="020B0502020202020204" pitchFamily="34" charset="0"/>
              </a:rPr>
              <a:t>  ____  g________</a:t>
            </a:r>
          </a:p>
        </p:txBody>
      </p:sp>
      <p:grpSp>
        <p:nvGrpSpPr>
          <p:cNvPr id="6" name="Group 5">
            <a:extLst>
              <a:ext uri="{FF2B5EF4-FFF2-40B4-BE49-F238E27FC236}">
                <a16:creationId xmlns:a16="http://schemas.microsoft.com/office/drawing/2014/main" id="{9824D555-6642-47D7-9FF7-7B2921FC5DBA}"/>
              </a:ext>
            </a:extLst>
          </p:cNvPr>
          <p:cNvGrpSpPr/>
          <p:nvPr/>
        </p:nvGrpSpPr>
        <p:grpSpPr>
          <a:xfrm>
            <a:off x="3135020" y="1383974"/>
            <a:ext cx="6364286" cy="1964322"/>
            <a:chOff x="2681474" y="1756335"/>
            <a:chExt cx="6364286" cy="1964322"/>
          </a:xfrm>
        </p:grpSpPr>
        <p:pic>
          <p:nvPicPr>
            <p:cNvPr id="7" name="Picture 6">
              <a:extLst>
                <a:ext uri="{FF2B5EF4-FFF2-40B4-BE49-F238E27FC236}">
                  <a16:creationId xmlns:a16="http://schemas.microsoft.com/office/drawing/2014/main" id="{17BDCB8B-6B6E-4117-8CB5-6AEA09C22B82}"/>
                </a:ext>
              </a:extLst>
            </p:cNvPr>
            <p:cNvPicPr>
              <a:picLocks noChangeAspect="1"/>
            </p:cNvPicPr>
            <p:nvPr/>
          </p:nvPicPr>
          <p:blipFill rotWithShape="1">
            <a:blip r:embed="rId3">
              <a:extLst>
                <a:ext uri="{28A0092B-C50C-407E-A947-70E740481C1C}">
                  <a14:useLocalDpi xmlns:a14="http://schemas.microsoft.com/office/drawing/2010/main" val="0"/>
                </a:ext>
              </a:extLst>
            </a:blip>
            <a:srcRect l="8905" t="14819" b="13045"/>
            <a:stretch/>
          </p:blipFill>
          <p:spPr>
            <a:xfrm>
              <a:off x="2681474" y="1756335"/>
              <a:ext cx="3182143" cy="1964322"/>
            </a:xfrm>
            <a:prstGeom prst="rect">
              <a:avLst/>
            </a:prstGeom>
          </p:spPr>
        </p:pic>
        <p:pic>
          <p:nvPicPr>
            <p:cNvPr id="8" name="Picture 7">
              <a:extLst>
                <a:ext uri="{FF2B5EF4-FFF2-40B4-BE49-F238E27FC236}">
                  <a16:creationId xmlns:a16="http://schemas.microsoft.com/office/drawing/2014/main" id="{02B0CA7D-0496-4CBE-B1AA-3A38916862DE}"/>
                </a:ext>
              </a:extLst>
            </p:cNvPr>
            <p:cNvPicPr>
              <a:picLocks noChangeAspect="1"/>
            </p:cNvPicPr>
            <p:nvPr/>
          </p:nvPicPr>
          <p:blipFill rotWithShape="1">
            <a:blip r:embed="rId3">
              <a:extLst>
                <a:ext uri="{28A0092B-C50C-407E-A947-70E740481C1C}">
                  <a14:useLocalDpi xmlns:a14="http://schemas.microsoft.com/office/drawing/2010/main" val="0"/>
                </a:ext>
              </a:extLst>
            </a:blip>
            <a:srcRect l="8905" t="14819" b="13045"/>
            <a:stretch/>
          </p:blipFill>
          <p:spPr>
            <a:xfrm>
              <a:off x="5863617" y="1756335"/>
              <a:ext cx="3182143" cy="1964322"/>
            </a:xfrm>
            <a:prstGeom prst="rect">
              <a:avLst/>
            </a:prstGeom>
          </p:spPr>
        </p:pic>
      </p:grpSp>
      <p:sp>
        <p:nvSpPr>
          <p:cNvPr id="9" name="Title 8">
            <a:extLst>
              <a:ext uri="{FF2B5EF4-FFF2-40B4-BE49-F238E27FC236}">
                <a16:creationId xmlns:a16="http://schemas.microsoft.com/office/drawing/2014/main" id="{927A1DEE-AA48-4ED6-BB68-92FCDC067CC0}"/>
              </a:ext>
            </a:extLst>
          </p:cNvPr>
          <p:cNvSpPr>
            <a:spLocks noGrp="1"/>
          </p:cNvSpPr>
          <p:nvPr>
            <p:ph type="title"/>
          </p:nvPr>
        </p:nvSpPr>
        <p:spPr>
          <a:xfrm>
            <a:off x="2549643" y="1890794"/>
            <a:ext cx="9642357" cy="4731603"/>
          </a:xfrm>
        </p:spPr>
        <p:txBody>
          <a:bodyPr>
            <a:normAutofit/>
          </a:bodyPr>
          <a:lstStyle/>
          <a:p>
            <a:r>
              <a:rPr lang="en-GB" sz="6600" kern="1200" dirty="0">
                <a:solidFill>
                  <a:srgbClr val="203864"/>
                </a:solidFill>
                <a:effectLst/>
                <a:latin typeface="Century Gothic" panose="020B0502020202020204" pitchFamily="34" charset="0"/>
                <a:ea typeface="+mn-ea"/>
                <a:cs typeface="+mn-cs"/>
              </a:rPr>
              <a:t> </a:t>
            </a:r>
            <a:r>
              <a:rPr lang="en-GB" sz="9600" kern="1200" dirty="0">
                <a:solidFill>
                  <a:srgbClr val="203864"/>
                </a:solidFill>
                <a:effectLst/>
                <a:latin typeface="Century Gothic" panose="020B0502020202020204" pitchFamily="34" charset="0"/>
                <a:ea typeface="+mn-ea"/>
                <a:cs typeface="+mn-cs"/>
              </a:rPr>
              <a:t>____ pueblos</a:t>
            </a:r>
            <a:endParaRPr lang="en-GB" dirty="0"/>
          </a:p>
        </p:txBody>
      </p:sp>
    </p:spTree>
    <p:extLst>
      <p:ext uri="{BB962C8B-B14F-4D97-AF65-F5344CB8AC3E}">
        <p14:creationId xmlns:p14="http://schemas.microsoft.com/office/powerpoint/2010/main" val="1632742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33B547-C5B4-4982-A396-7EF1D669C081}"/>
              </a:ext>
            </a:extLst>
          </p:cNvPr>
          <p:cNvSpPr txBox="1"/>
          <p:nvPr/>
        </p:nvSpPr>
        <p:spPr>
          <a:xfrm>
            <a:off x="1937940" y="3348296"/>
            <a:ext cx="6946710" cy="1569660"/>
          </a:xfrm>
          <a:prstGeom prst="rect">
            <a:avLst/>
          </a:prstGeom>
          <a:noFill/>
        </p:spPr>
        <p:txBody>
          <a:bodyPr wrap="square" rtlCol="0">
            <a:spAutoFit/>
          </a:bodyPr>
          <a:lstStyle/>
          <a:p>
            <a:r>
              <a:rPr lang="en-GB" sz="6600" dirty="0">
                <a:solidFill>
                  <a:schemeClr val="accent5">
                    <a:lumMod val="50000"/>
                  </a:schemeClr>
                </a:solidFill>
                <a:latin typeface="Century Gothic" panose="020B0502020202020204" pitchFamily="34" charset="0"/>
              </a:rPr>
              <a:t>      </a:t>
            </a:r>
            <a:r>
              <a:rPr lang="en-GB" sz="9600" dirty="0">
                <a:solidFill>
                  <a:schemeClr val="accent5">
                    <a:lumMod val="50000"/>
                  </a:schemeClr>
                </a:solidFill>
                <a:latin typeface="Century Gothic" panose="020B0502020202020204" pitchFamily="34" charset="0"/>
              </a:rPr>
              <a:t>El</a:t>
            </a:r>
          </a:p>
        </p:txBody>
      </p:sp>
      <p:sp>
        <p:nvSpPr>
          <p:cNvPr id="4" name="TextBox 3">
            <a:extLst>
              <a:ext uri="{FF2B5EF4-FFF2-40B4-BE49-F238E27FC236}">
                <a16:creationId xmlns:a16="http://schemas.microsoft.com/office/drawing/2014/main" id="{11AB5996-CC6F-4C40-B648-ADB7E0886D69}"/>
              </a:ext>
            </a:extLst>
          </p:cNvPr>
          <p:cNvSpPr txBox="1"/>
          <p:nvPr/>
        </p:nvSpPr>
        <p:spPr>
          <a:xfrm>
            <a:off x="312101" y="4763680"/>
            <a:ext cx="12499640" cy="1569660"/>
          </a:xfrm>
          <a:prstGeom prst="rect">
            <a:avLst/>
          </a:prstGeom>
          <a:noFill/>
        </p:spPr>
        <p:txBody>
          <a:bodyPr wrap="square" rtlCol="0">
            <a:spAutoFit/>
          </a:bodyPr>
          <a:lstStyle/>
          <a:p>
            <a:r>
              <a:rPr lang="en-GB" sz="6600" dirty="0">
                <a:solidFill>
                  <a:schemeClr val="accent5">
                    <a:lumMod val="50000"/>
                  </a:schemeClr>
                </a:solidFill>
                <a:latin typeface="Century Gothic" panose="020B0502020202020204" pitchFamily="34" charset="0"/>
              </a:rPr>
              <a:t>    </a:t>
            </a:r>
            <a:r>
              <a:rPr lang="en-GB" sz="9600" dirty="0">
                <a:solidFill>
                  <a:srgbClr val="FF6600"/>
                </a:solidFill>
                <a:latin typeface="Century Gothic" panose="020B0502020202020204" pitchFamily="34" charset="0"/>
              </a:rPr>
              <a:t>es</a:t>
            </a:r>
            <a:r>
              <a:rPr lang="en-GB" sz="9600" dirty="0">
                <a:solidFill>
                  <a:schemeClr val="accent5">
                    <a:lumMod val="50000"/>
                  </a:schemeClr>
                </a:solidFill>
                <a:latin typeface="Century Gothic" panose="020B0502020202020204" pitchFamily="34" charset="0"/>
              </a:rPr>
              <a:t>      </a:t>
            </a:r>
            <a:r>
              <a:rPr lang="en-GB" sz="9600" dirty="0" err="1">
                <a:solidFill>
                  <a:schemeClr val="accent5">
                    <a:lumMod val="50000"/>
                  </a:schemeClr>
                </a:solidFill>
                <a:latin typeface="Century Gothic" panose="020B0502020202020204" pitchFamily="34" charset="0"/>
              </a:rPr>
              <a:t>portante</a:t>
            </a:r>
            <a:r>
              <a:rPr lang="en-GB" sz="9600" dirty="0">
                <a:solidFill>
                  <a:schemeClr val="accent5">
                    <a:lumMod val="50000"/>
                  </a:schemeClr>
                </a:solidFill>
                <a:latin typeface="Century Gothic" panose="020B0502020202020204" pitchFamily="34" charset="0"/>
              </a:rPr>
              <a:t>. </a:t>
            </a:r>
          </a:p>
        </p:txBody>
      </p:sp>
      <p:sp>
        <p:nvSpPr>
          <p:cNvPr id="5" name="TextBox 4">
            <a:extLst>
              <a:ext uri="{FF2B5EF4-FFF2-40B4-BE49-F238E27FC236}">
                <a16:creationId xmlns:a16="http://schemas.microsoft.com/office/drawing/2014/main" id="{98748439-4B53-4D32-A0AA-092D8CB9ACE1}"/>
              </a:ext>
            </a:extLst>
          </p:cNvPr>
          <p:cNvSpPr txBox="1"/>
          <p:nvPr/>
        </p:nvSpPr>
        <p:spPr>
          <a:xfrm>
            <a:off x="1266354" y="4763680"/>
            <a:ext cx="11788477" cy="1569660"/>
          </a:xfrm>
          <a:prstGeom prst="rect">
            <a:avLst/>
          </a:prstGeom>
          <a:noFill/>
        </p:spPr>
        <p:txBody>
          <a:bodyPr wrap="square" rtlCol="0">
            <a:spAutoFit/>
          </a:bodyPr>
          <a:lstStyle/>
          <a:p>
            <a:r>
              <a:rPr lang="en-GB" sz="9600" dirty="0">
                <a:solidFill>
                  <a:schemeClr val="accent5">
                    <a:lumMod val="50000"/>
                  </a:schemeClr>
                </a:solidFill>
                <a:latin typeface="Century Gothic" panose="020B0502020202020204" pitchFamily="34" charset="0"/>
              </a:rPr>
              <a:t>__  </a:t>
            </a:r>
            <a:r>
              <a:rPr lang="en-GB" sz="9600" dirty="0" err="1">
                <a:solidFill>
                  <a:schemeClr val="accent5">
                    <a:lumMod val="50000"/>
                  </a:schemeClr>
                </a:solidFill>
                <a:latin typeface="Century Gothic" panose="020B0502020202020204" pitchFamily="34" charset="0"/>
              </a:rPr>
              <a:t>im</a:t>
            </a:r>
            <a:r>
              <a:rPr lang="en-GB" sz="9600" dirty="0">
                <a:solidFill>
                  <a:schemeClr val="accent5">
                    <a:lumMod val="50000"/>
                  </a:schemeClr>
                </a:solidFill>
                <a:latin typeface="Century Gothic" panose="020B0502020202020204" pitchFamily="34" charset="0"/>
              </a:rPr>
              <a:t>________</a:t>
            </a:r>
          </a:p>
        </p:txBody>
      </p:sp>
      <p:pic>
        <p:nvPicPr>
          <p:cNvPr id="6" name="Picture 5">
            <a:extLst>
              <a:ext uri="{FF2B5EF4-FFF2-40B4-BE49-F238E27FC236}">
                <a16:creationId xmlns:a16="http://schemas.microsoft.com/office/drawing/2014/main" id="{03744CC0-E8BB-4A63-B9DD-F132F5A714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3665" y="719530"/>
            <a:ext cx="3267273" cy="3267273"/>
          </a:xfrm>
          <a:prstGeom prst="rect">
            <a:avLst/>
          </a:prstGeom>
        </p:spPr>
      </p:pic>
      <p:sp>
        <p:nvSpPr>
          <p:cNvPr id="7" name="Title 6">
            <a:extLst>
              <a:ext uri="{FF2B5EF4-FFF2-40B4-BE49-F238E27FC236}">
                <a16:creationId xmlns:a16="http://schemas.microsoft.com/office/drawing/2014/main" id="{DFE91483-F6DC-40C7-B7D4-6A605A5FEEA2}"/>
              </a:ext>
            </a:extLst>
          </p:cNvPr>
          <p:cNvSpPr>
            <a:spLocks noGrp="1"/>
          </p:cNvSpPr>
          <p:nvPr>
            <p:ph type="title"/>
          </p:nvPr>
        </p:nvSpPr>
        <p:spPr>
          <a:xfrm>
            <a:off x="2558512" y="1853419"/>
            <a:ext cx="8631264" cy="4826351"/>
          </a:xfrm>
        </p:spPr>
        <p:txBody>
          <a:bodyPr>
            <a:normAutofit/>
          </a:bodyPr>
          <a:lstStyle/>
          <a:p>
            <a:r>
              <a:rPr lang="en-GB" sz="6600" kern="1200" dirty="0">
                <a:solidFill>
                  <a:srgbClr val="203864"/>
                </a:solidFill>
                <a:effectLst/>
                <a:latin typeface="Century Gothic" panose="020B0502020202020204" pitchFamily="34" charset="0"/>
                <a:ea typeface="+mn-ea"/>
                <a:cs typeface="+mn-cs"/>
              </a:rPr>
              <a:t> </a:t>
            </a:r>
            <a:r>
              <a:rPr lang="en-GB" sz="9600" kern="1200" dirty="0">
                <a:solidFill>
                  <a:srgbClr val="203864"/>
                </a:solidFill>
                <a:effectLst/>
                <a:latin typeface="Century Gothic" panose="020B0502020202020204" pitchFamily="34" charset="0"/>
                <a:ea typeface="+mn-ea"/>
                <a:cs typeface="+mn-cs"/>
              </a:rPr>
              <a:t>____ </a:t>
            </a:r>
            <a:r>
              <a:rPr lang="en-GB" sz="9600" kern="1200" dirty="0" err="1">
                <a:solidFill>
                  <a:srgbClr val="203864"/>
                </a:solidFill>
                <a:effectLst/>
                <a:latin typeface="Century Gothic" panose="020B0502020202020204" pitchFamily="34" charset="0"/>
                <a:ea typeface="+mn-ea"/>
                <a:cs typeface="+mn-cs"/>
              </a:rPr>
              <a:t>equipo</a:t>
            </a:r>
            <a:endParaRPr lang="en-GB" dirty="0"/>
          </a:p>
        </p:txBody>
      </p:sp>
    </p:spTree>
    <p:extLst>
      <p:ext uri="{BB962C8B-B14F-4D97-AF65-F5344CB8AC3E}">
        <p14:creationId xmlns:p14="http://schemas.microsoft.com/office/powerpoint/2010/main" val="3314804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EBF62CF-3AFB-4797-BC42-88AA7BC231BF}"/>
              </a:ext>
            </a:extLst>
          </p:cNvPr>
          <p:cNvSpPr txBox="1"/>
          <p:nvPr/>
        </p:nvSpPr>
        <p:spPr>
          <a:xfrm>
            <a:off x="1694100" y="3348296"/>
            <a:ext cx="6946710" cy="1569660"/>
          </a:xfrm>
          <a:prstGeom prst="rect">
            <a:avLst/>
          </a:prstGeom>
          <a:noFill/>
        </p:spPr>
        <p:txBody>
          <a:bodyPr wrap="square" rtlCol="0">
            <a:spAutoFit/>
          </a:bodyPr>
          <a:lstStyle/>
          <a:p>
            <a:r>
              <a:rPr lang="en-GB" sz="6600" dirty="0">
                <a:solidFill>
                  <a:schemeClr val="accent5">
                    <a:lumMod val="50000"/>
                  </a:schemeClr>
                </a:solidFill>
                <a:latin typeface="Century Gothic" panose="020B0502020202020204" pitchFamily="34" charset="0"/>
              </a:rPr>
              <a:t>      </a:t>
            </a:r>
            <a:r>
              <a:rPr lang="en-GB" sz="9600" dirty="0">
                <a:solidFill>
                  <a:schemeClr val="accent5">
                    <a:lumMod val="50000"/>
                  </a:schemeClr>
                </a:solidFill>
                <a:latin typeface="Century Gothic" panose="020B0502020202020204" pitchFamily="34" charset="0"/>
              </a:rPr>
              <a:t>Los</a:t>
            </a:r>
          </a:p>
        </p:txBody>
      </p:sp>
      <p:sp>
        <p:nvSpPr>
          <p:cNvPr id="4" name="TextBox 3">
            <a:extLst>
              <a:ext uri="{FF2B5EF4-FFF2-40B4-BE49-F238E27FC236}">
                <a16:creationId xmlns:a16="http://schemas.microsoft.com/office/drawing/2014/main" id="{44075EFB-EEE5-4DD6-90C9-1BC7C63A10B1}"/>
              </a:ext>
            </a:extLst>
          </p:cNvPr>
          <p:cNvSpPr txBox="1"/>
          <p:nvPr/>
        </p:nvSpPr>
        <p:spPr>
          <a:xfrm>
            <a:off x="153155" y="4769440"/>
            <a:ext cx="12499640" cy="1569660"/>
          </a:xfrm>
          <a:prstGeom prst="rect">
            <a:avLst/>
          </a:prstGeom>
          <a:noFill/>
        </p:spPr>
        <p:txBody>
          <a:bodyPr wrap="square" rtlCol="0">
            <a:spAutoFit/>
          </a:bodyPr>
          <a:lstStyle/>
          <a:p>
            <a:r>
              <a:rPr lang="en-GB" sz="6600" dirty="0">
                <a:solidFill>
                  <a:schemeClr val="accent5">
                    <a:lumMod val="50000"/>
                  </a:schemeClr>
                </a:solidFill>
                <a:latin typeface="Century Gothic" panose="020B0502020202020204" pitchFamily="34" charset="0"/>
              </a:rPr>
              <a:t>     </a:t>
            </a:r>
            <a:r>
              <a:rPr lang="en-GB" sz="9600" dirty="0">
                <a:solidFill>
                  <a:srgbClr val="FF6600"/>
                </a:solidFill>
                <a:latin typeface="Century Gothic" panose="020B0502020202020204" pitchFamily="34" charset="0"/>
              </a:rPr>
              <a:t>son</a:t>
            </a:r>
            <a:r>
              <a:rPr lang="en-GB" sz="9600" dirty="0">
                <a:solidFill>
                  <a:schemeClr val="accent5">
                    <a:lumMod val="50000"/>
                  </a:schemeClr>
                </a:solidFill>
                <a:latin typeface="Century Gothic" panose="020B0502020202020204" pitchFamily="34" charset="0"/>
              </a:rPr>
              <a:t>     </a:t>
            </a:r>
            <a:r>
              <a:rPr lang="en-GB" sz="9600" dirty="0" err="1">
                <a:solidFill>
                  <a:schemeClr val="accent5">
                    <a:lumMod val="50000"/>
                  </a:schemeClr>
                </a:solidFill>
                <a:latin typeface="Century Gothic" panose="020B0502020202020204" pitchFamily="34" charset="0"/>
              </a:rPr>
              <a:t>teresante</a:t>
            </a:r>
            <a:r>
              <a:rPr lang="en-GB" sz="9600" dirty="0" err="1">
                <a:solidFill>
                  <a:srgbClr val="FF6600"/>
                </a:solidFill>
                <a:latin typeface="Century Gothic" panose="020B0502020202020204" pitchFamily="34" charset="0"/>
              </a:rPr>
              <a:t>s</a:t>
            </a:r>
            <a:r>
              <a:rPr lang="en-GB" sz="9600" dirty="0">
                <a:solidFill>
                  <a:srgbClr val="FF6600"/>
                </a:solidFill>
                <a:latin typeface="Century Gothic" panose="020B0502020202020204" pitchFamily="34" charset="0"/>
              </a:rPr>
              <a:t>.</a:t>
            </a:r>
            <a:r>
              <a:rPr lang="en-GB" sz="9600" dirty="0">
                <a:solidFill>
                  <a:schemeClr val="accent5">
                    <a:lumMod val="50000"/>
                  </a:schemeClr>
                </a:solidFill>
                <a:latin typeface="Century Gothic" panose="020B0502020202020204" pitchFamily="34" charset="0"/>
              </a:rPr>
              <a:t> </a:t>
            </a:r>
          </a:p>
        </p:txBody>
      </p:sp>
      <p:sp>
        <p:nvSpPr>
          <p:cNvPr id="5" name="TextBox 4">
            <a:extLst>
              <a:ext uri="{FF2B5EF4-FFF2-40B4-BE49-F238E27FC236}">
                <a16:creationId xmlns:a16="http://schemas.microsoft.com/office/drawing/2014/main" id="{665282C6-9DA2-4D89-A458-F7713B486C63}"/>
              </a:ext>
            </a:extLst>
          </p:cNvPr>
          <p:cNvSpPr txBox="1"/>
          <p:nvPr/>
        </p:nvSpPr>
        <p:spPr>
          <a:xfrm>
            <a:off x="976068" y="4781825"/>
            <a:ext cx="11788477" cy="1569660"/>
          </a:xfrm>
          <a:prstGeom prst="rect">
            <a:avLst/>
          </a:prstGeom>
          <a:noFill/>
        </p:spPr>
        <p:txBody>
          <a:bodyPr wrap="square" rtlCol="0">
            <a:spAutoFit/>
          </a:bodyPr>
          <a:lstStyle/>
          <a:p>
            <a:r>
              <a:rPr lang="en-GB" sz="9600" dirty="0">
                <a:solidFill>
                  <a:schemeClr val="accent5">
                    <a:lumMod val="50000"/>
                  </a:schemeClr>
                </a:solidFill>
                <a:latin typeface="Century Gothic" panose="020B0502020202020204" pitchFamily="34" charset="0"/>
              </a:rPr>
              <a:t>____  in__________</a:t>
            </a:r>
          </a:p>
        </p:txBody>
      </p:sp>
      <p:grpSp>
        <p:nvGrpSpPr>
          <p:cNvPr id="6" name="Group 5">
            <a:extLst>
              <a:ext uri="{FF2B5EF4-FFF2-40B4-BE49-F238E27FC236}">
                <a16:creationId xmlns:a16="http://schemas.microsoft.com/office/drawing/2014/main" id="{290BA87C-935C-4F74-B699-530A750A0289}"/>
              </a:ext>
            </a:extLst>
          </p:cNvPr>
          <p:cNvGrpSpPr/>
          <p:nvPr/>
        </p:nvGrpSpPr>
        <p:grpSpPr>
          <a:xfrm>
            <a:off x="2621280" y="-245118"/>
            <a:ext cx="6019530" cy="3915764"/>
            <a:chOff x="3489706" y="352028"/>
            <a:chExt cx="6278388" cy="4093512"/>
          </a:xfrm>
        </p:grpSpPr>
        <p:pic>
          <p:nvPicPr>
            <p:cNvPr id="7" name="Picture 6">
              <a:extLst>
                <a:ext uri="{FF2B5EF4-FFF2-40B4-BE49-F238E27FC236}">
                  <a16:creationId xmlns:a16="http://schemas.microsoft.com/office/drawing/2014/main" id="{B1C6AE57-23A0-4CE4-89ED-F9BE56BAAB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5193" y="352028"/>
              <a:ext cx="2905738" cy="2797572"/>
            </a:xfrm>
            <a:prstGeom prst="rect">
              <a:avLst/>
            </a:prstGeom>
          </p:spPr>
        </p:pic>
        <p:pic>
          <p:nvPicPr>
            <p:cNvPr id="8" name="Picture 7">
              <a:extLst>
                <a:ext uri="{FF2B5EF4-FFF2-40B4-BE49-F238E27FC236}">
                  <a16:creationId xmlns:a16="http://schemas.microsoft.com/office/drawing/2014/main" id="{03C916BA-F288-4351-97C5-F4A0CD41E7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9706" y="1021583"/>
              <a:ext cx="2905738" cy="2797572"/>
            </a:xfrm>
            <a:prstGeom prst="rect">
              <a:avLst/>
            </a:prstGeom>
          </p:spPr>
        </p:pic>
        <p:pic>
          <p:nvPicPr>
            <p:cNvPr id="9" name="Picture 8">
              <a:extLst>
                <a:ext uri="{FF2B5EF4-FFF2-40B4-BE49-F238E27FC236}">
                  <a16:creationId xmlns:a16="http://schemas.microsoft.com/office/drawing/2014/main" id="{36D4D92D-37AE-497E-8B8F-4D4ABE2072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8768" y="1500098"/>
              <a:ext cx="3059326" cy="2945442"/>
            </a:xfrm>
            <a:prstGeom prst="rect">
              <a:avLst/>
            </a:prstGeom>
          </p:spPr>
        </p:pic>
      </p:grpSp>
      <p:sp>
        <p:nvSpPr>
          <p:cNvPr id="10" name="Title 9">
            <a:extLst>
              <a:ext uri="{FF2B5EF4-FFF2-40B4-BE49-F238E27FC236}">
                <a16:creationId xmlns:a16="http://schemas.microsoft.com/office/drawing/2014/main" id="{5D8AB853-6BA2-491C-902E-A4DDBCDCCC12}"/>
              </a:ext>
            </a:extLst>
          </p:cNvPr>
          <p:cNvSpPr>
            <a:spLocks noGrp="1"/>
          </p:cNvSpPr>
          <p:nvPr>
            <p:ph type="title"/>
          </p:nvPr>
        </p:nvSpPr>
        <p:spPr>
          <a:xfrm>
            <a:off x="2520070" y="2088560"/>
            <a:ext cx="9600713" cy="4288097"/>
          </a:xfrm>
        </p:spPr>
        <p:txBody>
          <a:bodyPr>
            <a:normAutofit/>
          </a:bodyPr>
          <a:lstStyle/>
          <a:p>
            <a:r>
              <a:rPr lang="en-GB" sz="6600" kern="1200" dirty="0">
                <a:solidFill>
                  <a:srgbClr val="203864"/>
                </a:solidFill>
                <a:effectLst/>
                <a:latin typeface="Century Gothic" panose="020B0502020202020204" pitchFamily="34" charset="0"/>
                <a:ea typeface="+mn-ea"/>
                <a:cs typeface="+mn-cs"/>
              </a:rPr>
              <a:t> </a:t>
            </a:r>
            <a:r>
              <a:rPr lang="en-GB" sz="9600" kern="1200" dirty="0">
                <a:solidFill>
                  <a:srgbClr val="203864"/>
                </a:solidFill>
                <a:effectLst/>
                <a:latin typeface="Century Gothic" panose="020B0502020202020204" pitchFamily="34" charset="0"/>
                <a:ea typeface="+mn-ea"/>
                <a:cs typeface="+mn-cs"/>
              </a:rPr>
              <a:t>____ </a:t>
            </a:r>
            <a:r>
              <a:rPr lang="en-GB" sz="9600" kern="1200" dirty="0" err="1">
                <a:solidFill>
                  <a:srgbClr val="203864"/>
                </a:solidFill>
                <a:effectLst/>
                <a:latin typeface="Century Gothic" panose="020B0502020202020204" pitchFamily="34" charset="0"/>
                <a:ea typeface="+mn-ea"/>
                <a:cs typeface="+mn-cs"/>
              </a:rPr>
              <a:t>platos</a:t>
            </a:r>
            <a:endParaRPr lang="en-GB" dirty="0"/>
          </a:p>
        </p:txBody>
      </p:sp>
    </p:spTree>
    <p:extLst>
      <p:ext uri="{BB962C8B-B14F-4D97-AF65-F5344CB8AC3E}">
        <p14:creationId xmlns:p14="http://schemas.microsoft.com/office/powerpoint/2010/main" val="2487091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833100" y="258166"/>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256B96CA-8167-49F6-9C94-F6719CCBF3C3}"/>
              </a:ext>
            </a:extLst>
          </p:cNvPr>
          <p:cNvSpPr txBox="1"/>
          <p:nvPr/>
        </p:nvSpPr>
        <p:spPr>
          <a:xfrm>
            <a:off x="81008" y="1285262"/>
            <a:ext cx="584925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mj-lt"/>
              </a:rPr>
              <a:t>Persona A: </a:t>
            </a:r>
            <a:r>
              <a:rPr kumimoji="0" lang="en-GB" sz="2400" b="0" i="0" u="none" strike="noStrike" kern="0" cap="none" spc="0" normalizeH="0" baseline="0" noProof="0" dirty="0">
                <a:ln>
                  <a:noFill/>
                </a:ln>
                <a:solidFill>
                  <a:srgbClr val="002060"/>
                </a:solidFill>
                <a:effectLst/>
                <a:uLnTx/>
                <a:uFillTx/>
                <a:latin typeface="+mj-lt"/>
              </a:rPr>
              <a:t>Describe las cosas. </a:t>
            </a:r>
          </a:p>
        </p:txBody>
      </p:sp>
      <p:sp>
        <p:nvSpPr>
          <p:cNvPr id="9" name="TextBox 8">
            <a:extLst>
              <a:ext uri="{FF2B5EF4-FFF2-40B4-BE49-F238E27FC236}">
                <a16:creationId xmlns:a16="http://schemas.microsoft.com/office/drawing/2014/main" id="{8F45F074-7368-4EE0-B5EC-2CB09747F7F6}"/>
              </a:ext>
            </a:extLst>
          </p:cNvPr>
          <p:cNvSpPr txBox="1"/>
          <p:nvPr/>
        </p:nvSpPr>
        <p:spPr>
          <a:xfrm>
            <a:off x="139064" y="4204891"/>
            <a:ext cx="3672115"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mj-lt"/>
              </a:rPr>
              <a:t>Persona B: </a:t>
            </a:r>
            <a:r>
              <a:rPr kumimoji="0" lang="en-GB" sz="2400" b="0" i="0" u="none" strike="noStrike" kern="0" cap="none" spc="0" normalizeH="0" baseline="0" noProof="0" dirty="0">
                <a:ln>
                  <a:noFill/>
                </a:ln>
                <a:solidFill>
                  <a:srgbClr val="002060"/>
                </a:solidFill>
                <a:effectLst/>
                <a:uLnTx/>
                <a:uFillTx/>
                <a:latin typeface="+mj-lt"/>
              </a:rPr>
              <a:t>Escucha.</a:t>
            </a:r>
          </a:p>
        </p:txBody>
      </p:sp>
      <p:sp>
        <p:nvSpPr>
          <p:cNvPr id="10" name="TextBox 9">
            <a:extLst>
              <a:ext uri="{FF2B5EF4-FFF2-40B4-BE49-F238E27FC236}">
                <a16:creationId xmlns:a16="http://schemas.microsoft.com/office/drawing/2014/main" id="{4E122D41-9A82-4BD1-8B8B-FA85D8A45327}"/>
              </a:ext>
            </a:extLst>
          </p:cNvPr>
          <p:cNvSpPr txBox="1"/>
          <p:nvPr/>
        </p:nvSpPr>
        <p:spPr>
          <a:xfrm>
            <a:off x="1776070" y="1849877"/>
            <a:ext cx="679989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Usa ‘el/la/los/las’ + ‘es’ o ‘son’ + adjetivo. </a:t>
            </a:r>
          </a:p>
        </p:txBody>
      </p:sp>
      <p:sp>
        <p:nvSpPr>
          <p:cNvPr id="11" name="TextBox 10">
            <a:extLst>
              <a:ext uri="{FF2B5EF4-FFF2-40B4-BE49-F238E27FC236}">
                <a16:creationId xmlns:a16="http://schemas.microsoft.com/office/drawing/2014/main" id="{5BE82166-FDC3-43CE-95AF-48C568F15D37}"/>
              </a:ext>
            </a:extLst>
          </p:cNvPr>
          <p:cNvSpPr txBox="1"/>
          <p:nvPr/>
        </p:nvSpPr>
        <p:spPr>
          <a:xfrm>
            <a:off x="1546950" y="4728047"/>
            <a:ext cx="599440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¿Es </a:t>
            </a:r>
            <a:r>
              <a:rPr kumimoji="0" lang="en-GB" sz="2400" b="1" i="1" u="none" strike="noStrike" kern="0" cap="none" spc="0" normalizeH="0" baseline="0" noProof="0" dirty="0" err="1">
                <a:ln>
                  <a:noFill/>
                </a:ln>
                <a:solidFill>
                  <a:srgbClr val="002060"/>
                </a:solidFill>
                <a:effectLst/>
                <a:uLnTx/>
                <a:uFillTx/>
                <a:latin typeface="+mj-lt"/>
              </a:rPr>
              <a:t>una</a:t>
            </a:r>
            <a:r>
              <a:rPr kumimoji="0" lang="en-GB" sz="2400" b="1" i="1" u="none" strike="noStrike" kern="0" cap="none" spc="0" normalizeH="0" baseline="0" noProof="0" dirty="0">
                <a:ln>
                  <a:noFill/>
                </a:ln>
                <a:solidFill>
                  <a:srgbClr val="002060"/>
                </a:solidFill>
                <a:effectLst/>
                <a:uLnTx/>
                <a:uFillTx/>
                <a:latin typeface="+mj-lt"/>
              </a:rPr>
              <a:t> </a:t>
            </a:r>
            <a:r>
              <a:rPr kumimoji="0" lang="en-GB" sz="2400" b="1" i="1" u="none" strike="noStrike" kern="0" cap="none" spc="0" normalizeH="0" baseline="0" noProof="0" dirty="0" err="1">
                <a:ln>
                  <a:noFill/>
                </a:ln>
                <a:solidFill>
                  <a:srgbClr val="002060"/>
                </a:solidFill>
                <a:effectLst/>
                <a:uLnTx/>
                <a:uFillTx/>
                <a:latin typeface="+mj-lt"/>
              </a:rPr>
              <a:t>cosa</a:t>
            </a:r>
            <a:r>
              <a:rPr kumimoji="0" lang="en-GB" sz="2400" b="1" i="1" u="none" strike="noStrike" kern="0" cap="none" spc="0" normalizeH="0" baseline="0" noProof="0" dirty="0">
                <a:ln>
                  <a:noFill/>
                </a:ln>
                <a:solidFill>
                  <a:srgbClr val="002060"/>
                </a:solidFill>
                <a:effectLst/>
                <a:uLnTx/>
                <a:uFillTx/>
                <a:latin typeface="+mj-lt"/>
              </a:rPr>
              <a:t> </a:t>
            </a:r>
            <a:r>
              <a:rPr kumimoji="0" lang="en-GB" sz="2400" b="0" i="0" u="none" strike="noStrike" kern="0" cap="none" spc="0" normalizeH="0" baseline="0" noProof="0" dirty="0">
                <a:ln>
                  <a:noFill/>
                </a:ln>
                <a:solidFill>
                  <a:srgbClr val="002060"/>
                </a:solidFill>
                <a:effectLst/>
                <a:uLnTx/>
                <a:uFillTx/>
                <a:latin typeface="+mj-lt"/>
              </a:rPr>
              <a:t>o son </a:t>
            </a:r>
            <a:r>
              <a:rPr kumimoji="0" lang="en-GB" sz="2400" b="1" i="1" u="none" strike="noStrike" kern="0" cap="none" spc="0" normalizeH="0" baseline="0" noProof="0" dirty="0">
                <a:ln>
                  <a:noFill/>
                </a:ln>
                <a:solidFill>
                  <a:srgbClr val="002060"/>
                </a:solidFill>
                <a:effectLst/>
                <a:uLnTx/>
                <a:uFillTx/>
                <a:latin typeface="+mj-lt"/>
              </a:rPr>
              <a:t>unas cosas</a:t>
            </a:r>
            <a:r>
              <a:rPr kumimoji="0" lang="en-GB" sz="2400" b="0" i="0" u="none" strike="noStrike" kern="0" cap="none" spc="0" normalizeH="0" baseline="0" noProof="0" dirty="0">
                <a:ln>
                  <a:noFill/>
                </a:ln>
                <a:solidFill>
                  <a:srgbClr val="002060"/>
                </a:solidFill>
                <a:effectLst/>
                <a:uLnTx/>
                <a:uFillTx/>
                <a:latin typeface="+mj-lt"/>
              </a:rPr>
              <a:t>?</a:t>
            </a:r>
          </a:p>
        </p:txBody>
      </p:sp>
      <p:sp>
        <p:nvSpPr>
          <p:cNvPr id="12" name="TextBox 11">
            <a:extLst>
              <a:ext uri="{FF2B5EF4-FFF2-40B4-BE49-F238E27FC236}">
                <a16:creationId xmlns:a16="http://schemas.microsoft.com/office/drawing/2014/main" id="{C191C830-1947-40CD-A18C-A1B4641195A7}"/>
              </a:ext>
            </a:extLst>
          </p:cNvPr>
          <p:cNvSpPr txBox="1"/>
          <p:nvPr/>
        </p:nvSpPr>
        <p:spPr>
          <a:xfrm>
            <a:off x="1546950" y="5274946"/>
            <a:ext cx="1064505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Identifica la imagen correcta. Escribe ‘is’ o ‘are’ y el adjetivo en inglés. </a:t>
            </a:r>
          </a:p>
        </p:txBody>
      </p:sp>
      <p:sp>
        <p:nvSpPr>
          <p:cNvPr id="13" name="Oval Callout 16">
            <a:extLst>
              <a:ext uri="{FF2B5EF4-FFF2-40B4-BE49-F238E27FC236}">
                <a16:creationId xmlns:a16="http://schemas.microsoft.com/office/drawing/2014/main" id="{0F1897AD-D233-4E19-80B9-2F6EC4D7147E}"/>
              </a:ext>
            </a:extLst>
          </p:cNvPr>
          <p:cNvSpPr/>
          <p:nvPr/>
        </p:nvSpPr>
        <p:spPr>
          <a:xfrm>
            <a:off x="2274818" y="2579438"/>
            <a:ext cx="5309774" cy="1624295"/>
          </a:xfrm>
          <a:prstGeom prst="wedgeEllipseCallout">
            <a:avLst>
              <a:gd name="adj1" fmla="val 47869"/>
              <a:gd name="adj2" fmla="val -68699"/>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1" i="1" u="none" strike="noStrike" kern="0" cap="none" spc="0" normalizeH="0" baseline="0" noProof="0" dirty="0">
                <a:ln>
                  <a:noFill/>
                </a:ln>
                <a:solidFill>
                  <a:srgbClr val="002060"/>
                </a:solidFill>
                <a:effectLst/>
                <a:uLnTx/>
                <a:uFillTx/>
                <a:latin typeface="+mj-lt"/>
                <a:ea typeface="+mn-ea"/>
                <a:cs typeface="+mn-cs"/>
              </a:rPr>
              <a:t>İImportante! </a:t>
            </a:r>
            <a:r>
              <a:rPr kumimoji="0" lang="en-GB" sz="2200" b="0" i="0" u="none" strike="noStrike" kern="0" cap="none" spc="0" normalizeH="0" baseline="0" noProof="0" dirty="0">
                <a:ln>
                  <a:noFill/>
                </a:ln>
                <a:solidFill>
                  <a:srgbClr val="002060"/>
                </a:solidFill>
                <a:effectLst/>
                <a:uLnTx/>
                <a:uFillTx/>
                <a:latin typeface="+mj-lt"/>
                <a:ea typeface="+mn-ea"/>
                <a:cs typeface="+mn-cs"/>
              </a:rPr>
              <a:t>Add –s to the adjective when you talk about a plural noun.</a:t>
            </a:r>
          </a:p>
        </p:txBody>
      </p:sp>
      <p:pic>
        <p:nvPicPr>
          <p:cNvPr id="14" name="Picture 13">
            <a:extLst>
              <a:ext uri="{FF2B5EF4-FFF2-40B4-BE49-F238E27FC236}">
                <a16:creationId xmlns:a16="http://schemas.microsoft.com/office/drawing/2014/main" id="{76B15AE3-E004-4C2D-A092-2F3CA2F6EF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03641" y="825550"/>
            <a:ext cx="1104198" cy="874157"/>
          </a:xfrm>
          <a:prstGeom prst="rect">
            <a:avLst/>
          </a:prstGeom>
        </p:spPr>
      </p:pic>
      <p:grpSp>
        <p:nvGrpSpPr>
          <p:cNvPr id="15" name="Group 14">
            <a:extLst>
              <a:ext uri="{FF2B5EF4-FFF2-40B4-BE49-F238E27FC236}">
                <a16:creationId xmlns:a16="http://schemas.microsoft.com/office/drawing/2014/main" id="{888BC8DD-C194-4D26-ADCB-CF5DAFF9461A}"/>
              </a:ext>
            </a:extLst>
          </p:cNvPr>
          <p:cNvGrpSpPr/>
          <p:nvPr/>
        </p:nvGrpSpPr>
        <p:grpSpPr>
          <a:xfrm>
            <a:off x="9694490" y="1516094"/>
            <a:ext cx="2453059" cy="1790901"/>
            <a:chOff x="314123" y="2125390"/>
            <a:chExt cx="2453059" cy="1790901"/>
          </a:xfrm>
        </p:grpSpPr>
        <p:pic>
          <p:nvPicPr>
            <p:cNvPr id="16" name="Picture 15">
              <a:extLst>
                <a:ext uri="{FF2B5EF4-FFF2-40B4-BE49-F238E27FC236}">
                  <a16:creationId xmlns:a16="http://schemas.microsoft.com/office/drawing/2014/main" id="{81B966F8-DDE6-4E00-A99D-A26EB517C8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5894" y="2422750"/>
              <a:ext cx="1551288" cy="1493541"/>
            </a:xfrm>
            <a:prstGeom prst="rect">
              <a:avLst/>
            </a:prstGeom>
          </p:spPr>
        </p:pic>
        <p:pic>
          <p:nvPicPr>
            <p:cNvPr id="17" name="Picture 16">
              <a:extLst>
                <a:ext uri="{FF2B5EF4-FFF2-40B4-BE49-F238E27FC236}">
                  <a16:creationId xmlns:a16="http://schemas.microsoft.com/office/drawing/2014/main" id="{29E32DB8-EBA1-48B9-AF05-29CE27C9FE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123" y="2125390"/>
              <a:ext cx="1551288" cy="1493541"/>
            </a:xfrm>
            <a:prstGeom prst="rect">
              <a:avLst/>
            </a:prstGeom>
          </p:spPr>
        </p:pic>
      </p:grpSp>
      <p:pic>
        <p:nvPicPr>
          <p:cNvPr id="18" name="Picture 17">
            <a:extLst>
              <a:ext uri="{FF2B5EF4-FFF2-40B4-BE49-F238E27FC236}">
                <a16:creationId xmlns:a16="http://schemas.microsoft.com/office/drawing/2014/main" id="{70CCEC36-FF12-4A52-8DCA-6BF44FB4D7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77421" y="2617504"/>
            <a:ext cx="1480150" cy="1480150"/>
          </a:xfrm>
          <a:prstGeom prst="rect">
            <a:avLst/>
          </a:prstGeom>
        </p:spPr>
      </p:pic>
      <p:grpSp>
        <p:nvGrpSpPr>
          <p:cNvPr id="19" name="Group 18">
            <a:extLst>
              <a:ext uri="{FF2B5EF4-FFF2-40B4-BE49-F238E27FC236}">
                <a16:creationId xmlns:a16="http://schemas.microsoft.com/office/drawing/2014/main" id="{E69B43DB-6841-412E-A1F2-9323BF3FB2E6}"/>
              </a:ext>
            </a:extLst>
          </p:cNvPr>
          <p:cNvGrpSpPr/>
          <p:nvPr/>
        </p:nvGrpSpPr>
        <p:grpSpPr>
          <a:xfrm>
            <a:off x="10322502" y="3598644"/>
            <a:ext cx="1685337" cy="1039020"/>
            <a:chOff x="3061754" y="820007"/>
            <a:chExt cx="1685337" cy="1039020"/>
          </a:xfrm>
        </p:grpSpPr>
        <p:pic>
          <p:nvPicPr>
            <p:cNvPr id="20" name="Picture 19">
              <a:extLst>
                <a:ext uri="{FF2B5EF4-FFF2-40B4-BE49-F238E27FC236}">
                  <a16:creationId xmlns:a16="http://schemas.microsoft.com/office/drawing/2014/main" id="{2DDDB01D-28B7-4B47-8632-E5C3ECCAF0F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30093" y="820007"/>
              <a:ext cx="748798" cy="653952"/>
            </a:xfrm>
            <a:prstGeom prst="rect">
              <a:avLst/>
            </a:prstGeom>
          </p:spPr>
        </p:pic>
        <p:pic>
          <p:nvPicPr>
            <p:cNvPr id="21" name="Picture 20">
              <a:extLst>
                <a:ext uri="{FF2B5EF4-FFF2-40B4-BE49-F238E27FC236}">
                  <a16:creationId xmlns:a16="http://schemas.microsoft.com/office/drawing/2014/main" id="{0EEEE6D3-3037-4579-9423-8E50D95832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98293" y="1003992"/>
              <a:ext cx="748798" cy="653952"/>
            </a:xfrm>
            <a:prstGeom prst="rect">
              <a:avLst/>
            </a:prstGeom>
          </p:spPr>
        </p:pic>
        <p:pic>
          <p:nvPicPr>
            <p:cNvPr id="22" name="Picture 21">
              <a:extLst>
                <a:ext uri="{FF2B5EF4-FFF2-40B4-BE49-F238E27FC236}">
                  <a16:creationId xmlns:a16="http://schemas.microsoft.com/office/drawing/2014/main" id="{921588B5-8762-4E8B-807D-9C0853F7772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61754" y="1165640"/>
              <a:ext cx="793955" cy="693387"/>
            </a:xfrm>
            <a:prstGeom prst="rect">
              <a:avLst/>
            </a:prstGeom>
          </p:spPr>
        </p:pic>
      </p:grpSp>
      <p:grpSp>
        <p:nvGrpSpPr>
          <p:cNvPr id="23" name="Group 22">
            <a:extLst>
              <a:ext uri="{FF2B5EF4-FFF2-40B4-BE49-F238E27FC236}">
                <a16:creationId xmlns:a16="http://schemas.microsoft.com/office/drawing/2014/main" id="{22AFB1FF-865E-4850-A09D-989384A42AE5}"/>
              </a:ext>
            </a:extLst>
          </p:cNvPr>
          <p:cNvGrpSpPr/>
          <p:nvPr/>
        </p:nvGrpSpPr>
        <p:grpSpPr>
          <a:xfrm>
            <a:off x="9195932" y="832776"/>
            <a:ext cx="1376525" cy="759502"/>
            <a:chOff x="3183606" y="776973"/>
            <a:chExt cx="2195992" cy="1081542"/>
          </a:xfrm>
        </p:grpSpPr>
        <p:pic>
          <p:nvPicPr>
            <p:cNvPr id="24" name="Picture 23">
              <a:extLst>
                <a:ext uri="{FF2B5EF4-FFF2-40B4-BE49-F238E27FC236}">
                  <a16:creationId xmlns:a16="http://schemas.microsoft.com/office/drawing/2014/main" id="{5DD92A6D-2B76-45D5-8DA2-E01EBBF9EF64}"/>
                </a:ext>
              </a:extLst>
            </p:cNvPr>
            <p:cNvPicPr>
              <a:picLocks noChangeAspect="1"/>
            </p:cNvPicPr>
            <p:nvPr/>
          </p:nvPicPr>
          <p:blipFill rotWithShape="1">
            <a:blip r:embed="rId8">
              <a:extLst>
                <a:ext uri="{28A0092B-C50C-407E-A947-70E740481C1C}">
                  <a14:useLocalDpi xmlns:a14="http://schemas.microsoft.com/office/drawing/2010/main" val="0"/>
                </a:ext>
              </a:extLst>
            </a:blip>
            <a:srcRect l="8905" t="14819" b="13045"/>
            <a:stretch/>
          </p:blipFill>
          <p:spPr>
            <a:xfrm>
              <a:off x="3183606" y="1004047"/>
              <a:ext cx="1384213" cy="854468"/>
            </a:xfrm>
            <a:prstGeom prst="rect">
              <a:avLst/>
            </a:prstGeom>
          </p:spPr>
        </p:pic>
        <p:pic>
          <p:nvPicPr>
            <p:cNvPr id="25" name="Picture 24">
              <a:extLst>
                <a:ext uri="{FF2B5EF4-FFF2-40B4-BE49-F238E27FC236}">
                  <a16:creationId xmlns:a16="http://schemas.microsoft.com/office/drawing/2014/main" id="{92D9402C-9495-4F8E-8678-5B6D4FE57B68}"/>
                </a:ext>
              </a:extLst>
            </p:cNvPr>
            <p:cNvPicPr>
              <a:picLocks noChangeAspect="1"/>
            </p:cNvPicPr>
            <p:nvPr/>
          </p:nvPicPr>
          <p:blipFill rotWithShape="1">
            <a:blip r:embed="rId8">
              <a:extLst>
                <a:ext uri="{28A0092B-C50C-407E-A947-70E740481C1C}">
                  <a14:useLocalDpi xmlns:a14="http://schemas.microsoft.com/office/drawing/2010/main" val="0"/>
                </a:ext>
              </a:extLst>
            </a:blip>
            <a:srcRect l="8905" t="14819" b="13045"/>
            <a:stretch/>
          </p:blipFill>
          <p:spPr>
            <a:xfrm>
              <a:off x="3995385" y="776973"/>
              <a:ext cx="1384213" cy="854468"/>
            </a:xfrm>
            <a:prstGeom prst="rect">
              <a:avLst/>
            </a:prstGeom>
          </p:spPr>
        </p:pic>
      </p:grpSp>
      <p:pic>
        <p:nvPicPr>
          <p:cNvPr id="26" name="Picture 25">
            <a:extLst>
              <a:ext uri="{FF2B5EF4-FFF2-40B4-BE49-F238E27FC236}">
                <a16:creationId xmlns:a16="http://schemas.microsoft.com/office/drawing/2014/main" id="{50F51C65-424A-4B41-B900-8A9C05D97BF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6810" r="46468"/>
          <a:stretch/>
        </p:blipFill>
        <p:spPr>
          <a:xfrm>
            <a:off x="9195932" y="4085985"/>
            <a:ext cx="423081" cy="1079452"/>
          </a:xfrm>
          <a:prstGeom prst="rect">
            <a:avLst/>
          </a:prstGeom>
        </p:spPr>
      </p:pic>
      <p:sp>
        <p:nvSpPr>
          <p:cNvPr id="27" name="Title 1">
            <a:extLst>
              <a:ext uri="{FF2B5EF4-FFF2-40B4-BE49-F238E27FC236}">
                <a16:creationId xmlns:a16="http://schemas.microsoft.com/office/drawing/2014/main" id="{5A383655-58AF-4C89-A1BA-B39DD2C15B50}"/>
              </a:ext>
            </a:extLst>
          </p:cNvPr>
          <p:cNvSpPr txBox="1">
            <a:spLocks/>
          </p:cNvSpPr>
          <p:nvPr/>
        </p:nvSpPr>
        <p:spPr>
          <a:xfrm>
            <a:off x="4517371" y="0"/>
            <a:ext cx="329500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a:ln>
                  <a:noFill/>
                </a:ln>
                <a:solidFill>
                  <a:srgbClr val="4472C4">
                    <a:lumMod val="50000"/>
                  </a:srgbClr>
                </a:solidFill>
                <a:effectLst/>
                <a:uLnTx/>
                <a:uFillTx/>
                <a:latin typeface="+mj-lt"/>
                <a:ea typeface="+mj-ea"/>
                <a:cs typeface="+mj-cs"/>
              </a:rPr>
              <a:t>En parejas</a:t>
            </a:r>
            <a:endParaRPr kumimoji="0" lang="en-GB" sz="3200" b="0" i="0" u="none" strike="noStrike" kern="1200" cap="none" spc="0" normalizeH="0" baseline="0" noProof="0" dirty="0">
              <a:ln>
                <a:noFill/>
              </a:ln>
              <a:solidFill>
                <a:srgbClr val="4472C4">
                  <a:lumMod val="50000"/>
                </a:srgbClr>
              </a:solidFill>
              <a:effectLst/>
              <a:uLnTx/>
              <a:uFillTx/>
              <a:latin typeface="+mj-lt"/>
              <a:ea typeface="+mj-ea"/>
              <a:cs typeface="+mj-cs"/>
            </a:endParaRPr>
          </a:p>
        </p:txBody>
      </p:sp>
      <p:sp>
        <p:nvSpPr>
          <p:cNvPr id="28" name="Title 27">
            <a:extLst>
              <a:ext uri="{FF2B5EF4-FFF2-40B4-BE49-F238E27FC236}">
                <a16:creationId xmlns:a16="http://schemas.microsoft.com/office/drawing/2014/main" id="{63566A98-86DF-41F7-A13D-45E75DE8A79C}"/>
              </a:ext>
            </a:extLst>
          </p:cNvPr>
          <p:cNvSpPr>
            <a:spLocks noGrp="1"/>
          </p:cNvSpPr>
          <p:nvPr>
            <p:ph type="title"/>
          </p:nvPr>
        </p:nvSpPr>
        <p:spPr>
          <a:xfrm>
            <a:off x="10513953" y="-194816"/>
            <a:ext cx="1734787" cy="1325563"/>
          </a:xfrm>
        </p:spPr>
        <p:txBody>
          <a:bodyPr/>
          <a:lstStyle/>
          <a:p>
            <a:pPr algn="ctr"/>
            <a:r>
              <a:rPr lang="en-GB" sz="2000" b="1" i="0" kern="1200" spc="0" baseline="0" dirty="0" err="1">
                <a:ln>
                  <a:noFill/>
                </a:ln>
                <a:solidFill>
                  <a:srgbClr val="FFFFFF"/>
                </a:solidFill>
                <a:effectLst/>
                <a:latin typeface="Century Gothic" panose="020B0502020202020204" pitchFamily="34" charset="0"/>
                <a:ea typeface="+mn-ea"/>
                <a:cs typeface="+mn-cs"/>
              </a:rPr>
              <a:t>hablar</a:t>
            </a:r>
            <a:endParaRPr lang="en-GB" dirty="0"/>
          </a:p>
        </p:txBody>
      </p:sp>
    </p:spTree>
    <p:extLst>
      <p:ext uri="{BB962C8B-B14F-4D97-AF65-F5344CB8AC3E}">
        <p14:creationId xmlns:p14="http://schemas.microsoft.com/office/powerpoint/2010/main" val="3615003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833100" y="258166"/>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678784EA-924D-436C-AE4F-ADF309661F4F}"/>
              </a:ext>
            </a:extLst>
          </p:cNvPr>
          <p:cNvSpPr txBox="1"/>
          <p:nvPr/>
        </p:nvSpPr>
        <p:spPr>
          <a:xfrm>
            <a:off x="234815" y="1478613"/>
            <a:ext cx="3935403"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4472C4">
                    <a:lumMod val="50000"/>
                  </a:srgbClr>
                </a:solidFill>
                <a:effectLst/>
                <a:uLnTx/>
                <a:uFillTx/>
                <a:latin typeface="+mj-lt"/>
              </a:rPr>
              <a:t> The island is big.</a:t>
            </a:r>
          </a:p>
        </p:txBody>
      </p:sp>
      <p:sp>
        <p:nvSpPr>
          <p:cNvPr id="8" name="TextBox 7">
            <a:extLst>
              <a:ext uri="{FF2B5EF4-FFF2-40B4-BE49-F238E27FC236}">
                <a16:creationId xmlns:a16="http://schemas.microsoft.com/office/drawing/2014/main" id="{6FF69719-43E2-451F-8691-C3CCAFD8DB53}"/>
              </a:ext>
            </a:extLst>
          </p:cNvPr>
          <p:cNvSpPr txBox="1"/>
          <p:nvPr/>
        </p:nvSpPr>
        <p:spPr>
          <a:xfrm>
            <a:off x="286637" y="3259927"/>
            <a:ext cx="5317750" cy="107721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mj-lt"/>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4472C4">
                    <a:lumMod val="50000"/>
                  </a:srgbClr>
                </a:solidFill>
                <a:effectLst/>
                <a:uLnTx/>
                <a:uFillTx/>
                <a:latin typeface="+mj-lt"/>
              </a:rPr>
              <a:t>The islands are important.</a:t>
            </a:r>
          </a:p>
        </p:txBody>
      </p:sp>
      <p:pic>
        <p:nvPicPr>
          <p:cNvPr id="9" name="Picture 8">
            <a:extLst>
              <a:ext uri="{FF2B5EF4-FFF2-40B4-BE49-F238E27FC236}">
                <a16:creationId xmlns:a16="http://schemas.microsoft.com/office/drawing/2014/main" id="{0F25EB5D-CBBA-4BC0-8BA4-E891601DBBC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2994"/>
          <a:stretch/>
        </p:blipFill>
        <p:spPr>
          <a:xfrm>
            <a:off x="6278720" y="2497301"/>
            <a:ext cx="1437772" cy="1250955"/>
          </a:xfrm>
          <a:prstGeom prst="rect">
            <a:avLst/>
          </a:prstGeom>
        </p:spPr>
      </p:pic>
      <p:pic>
        <p:nvPicPr>
          <p:cNvPr id="10" name="Picture 9">
            <a:extLst>
              <a:ext uri="{FF2B5EF4-FFF2-40B4-BE49-F238E27FC236}">
                <a16:creationId xmlns:a16="http://schemas.microsoft.com/office/drawing/2014/main" id="{C2397662-34F8-4C17-9340-F73A11364D8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142" b="12994"/>
          <a:stretch/>
        </p:blipFill>
        <p:spPr>
          <a:xfrm>
            <a:off x="10356848" y="2422811"/>
            <a:ext cx="1188400" cy="1233017"/>
          </a:xfrm>
          <a:prstGeom prst="rect">
            <a:avLst/>
          </a:prstGeom>
        </p:spPr>
      </p:pic>
      <p:pic>
        <p:nvPicPr>
          <p:cNvPr id="11" name="Picture 10">
            <a:extLst>
              <a:ext uri="{FF2B5EF4-FFF2-40B4-BE49-F238E27FC236}">
                <a16:creationId xmlns:a16="http://schemas.microsoft.com/office/drawing/2014/main" id="{32DB4028-D905-46F0-BCCD-15E11765874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3874" b="12994"/>
          <a:stretch/>
        </p:blipFill>
        <p:spPr>
          <a:xfrm>
            <a:off x="8846282" y="2422811"/>
            <a:ext cx="1246506" cy="1259247"/>
          </a:xfrm>
          <a:prstGeom prst="rect">
            <a:avLst/>
          </a:prstGeom>
        </p:spPr>
      </p:pic>
      <p:sp>
        <p:nvSpPr>
          <p:cNvPr id="12" name="TextBox 11">
            <a:extLst>
              <a:ext uri="{FF2B5EF4-FFF2-40B4-BE49-F238E27FC236}">
                <a16:creationId xmlns:a16="http://schemas.microsoft.com/office/drawing/2014/main" id="{618F29BC-46E7-45B5-AEF2-F26E6AD1644D}"/>
              </a:ext>
            </a:extLst>
          </p:cNvPr>
          <p:cNvSpPr txBox="1"/>
          <p:nvPr/>
        </p:nvSpPr>
        <p:spPr>
          <a:xfrm>
            <a:off x="8866934" y="3808263"/>
            <a:ext cx="3103138"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4472C4">
                    <a:lumMod val="50000"/>
                  </a:srgbClr>
                </a:solidFill>
                <a:effectLst/>
                <a:uLnTx/>
                <a:uFillTx/>
                <a:latin typeface="+mj-lt"/>
              </a:rPr>
              <a:t>are important</a:t>
            </a:r>
          </a:p>
        </p:txBody>
      </p:sp>
      <p:sp>
        <p:nvSpPr>
          <p:cNvPr id="13" name="TextBox 12">
            <a:extLst>
              <a:ext uri="{FF2B5EF4-FFF2-40B4-BE49-F238E27FC236}">
                <a16:creationId xmlns:a16="http://schemas.microsoft.com/office/drawing/2014/main" id="{20246AC8-E770-47DC-96A8-92D1727DF385}"/>
              </a:ext>
            </a:extLst>
          </p:cNvPr>
          <p:cNvSpPr txBox="1"/>
          <p:nvPr/>
        </p:nvSpPr>
        <p:spPr>
          <a:xfrm>
            <a:off x="6336430" y="3808262"/>
            <a:ext cx="3103138"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4472C4">
                    <a:lumMod val="50000"/>
                  </a:srgbClr>
                </a:solidFill>
                <a:effectLst/>
                <a:uLnTx/>
                <a:uFillTx/>
                <a:latin typeface="+mj-lt"/>
              </a:rPr>
              <a:t>is big</a:t>
            </a:r>
          </a:p>
        </p:txBody>
      </p:sp>
      <p:sp>
        <p:nvSpPr>
          <p:cNvPr id="14" name="TextBox 13">
            <a:extLst>
              <a:ext uri="{FF2B5EF4-FFF2-40B4-BE49-F238E27FC236}">
                <a16:creationId xmlns:a16="http://schemas.microsoft.com/office/drawing/2014/main" id="{2D48BC22-178A-43AB-9879-70EF80B44EA8}"/>
              </a:ext>
            </a:extLst>
          </p:cNvPr>
          <p:cNvSpPr txBox="1"/>
          <p:nvPr/>
        </p:nvSpPr>
        <p:spPr>
          <a:xfrm>
            <a:off x="286637" y="785419"/>
            <a:ext cx="4661035"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mj-lt"/>
              </a:rPr>
              <a:t>Persona A </a:t>
            </a:r>
            <a:r>
              <a:rPr kumimoji="0" lang="en-GB" sz="2400" b="0" i="0" u="none" strike="noStrike" kern="0" cap="none" spc="0" normalizeH="0" baseline="0" noProof="0" dirty="0">
                <a:ln>
                  <a:noFill/>
                </a:ln>
                <a:solidFill>
                  <a:srgbClr val="002060"/>
                </a:solidFill>
                <a:effectLst/>
                <a:uLnTx/>
                <a:uFillTx/>
                <a:latin typeface="+mj-lt"/>
              </a:rPr>
              <a:t>(habla)</a:t>
            </a:r>
          </a:p>
        </p:txBody>
      </p:sp>
      <p:sp>
        <p:nvSpPr>
          <p:cNvPr id="15" name="TextBox 14">
            <a:extLst>
              <a:ext uri="{FF2B5EF4-FFF2-40B4-BE49-F238E27FC236}">
                <a16:creationId xmlns:a16="http://schemas.microsoft.com/office/drawing/2014/main" id="{1939DAA8-8240-4758-8E09-C445A7CF6077}"/>
              </a:ext>
            </a:extLst>
          </p:cNvPr>
          <p:cNvSpPr txBox="1"/>
          <p:nvPr/>
        </p:nvSpPr>
        <p:spPr>
          <a:xfrm>
            <a:off x="5643549" y="762176"/>
            <a:ext cx="640546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mj-lt"/>
              </a:rPr>
              <a:t>Persona B </a:t>
            </a:r>
            <a:r>
              <a:rPr kumimoji="0" lang="en-GB" sz="2400" b="0" i="0" u="none" strike="noStrike" kern="0" cap="none" spc="0" normalizeH="0" baseline="0" noProof="0" dirty="0">
                <a:ln>
                  <a:noFill/>
                </a:ln>
                <a:solidFill>
                  <a:srgbClr val="002060"/>
                </a:solidFill>
                <a:effectLst/>
                <a:uLnTx/>
                <a:uFillTx/>
                <a:latin typeface="+mj-lt"/>
              </a:rPr>
              <a:t>(</a:t>
            </a:r>
            <a:r>
              <a:rPr kumimoji="0" lang="en-GB" sz="2400" b="0" i="0" u="none" strike="noStrike" kern="0" cap="none" spc="0" normalizeH="0" baseline="0" noProof="0" dirty="0" err="1">
                <a:ln>
                  <a:noFill/>
                </a:ln>
                <a:solidFill>
                  <a:srgbClr val="002060"/>
                </a:solidFill>
                <a:effectLst/>
                <a:uLnTx/>
                <a:uFillTx/>
                <a:latin typeface="+mj-lt"/>
              </a:rPr>
              <a:t>escucha</a:t>
            </a:r>
            <a:r>
              <a:rPr kumimoji="0" lang="en-GB" sz="2400" b="0" i="0" u="none" strike="noStrike" kern="0" cap="none" spc="0" normalizeH="0" baseline="0" noProof="0" dirty="0">
                <a:ln>
                  <a:noFill/>
                </a:ln>
                <a:solidFill>
                  <a:srgbClr val="002060"/>
                </a:solidFill>
                <a:effectLst/>
                <a:uLnTx/>
                <a:uFillTx/>
                <a:latin typeface="+mj-lt"/>
              </a:rPr>
              <a:t> y escribe en inglés)</a:t>
            </a:r>
          </a:p>
        </p:txBody>
      </p:sp>
      <p:sp>
        <p:nvSpPr>
          <p:cNvPr id="16" name="Rectangle 15">
            <a:extLst>
              <a:ext uri="{FF2B5EF4-FFF2-40B4-BE49-F238E27FC236}">
                <a16:creationId xmlns:a16="http://schemas.microsoft.com/office/drawing/2014/main" id="{1EC95BEA-55FD-4E89-9F53-A621C021DD89}"/>
              </a:ext>
            </a:extLst>
          </p:cNvPr>
          <p:cNvSpPr/>
          <p:nvPr/>
        </p:nvSpPr>
        <p:spPr>
          <a:xfrm>
            <a:off x="234815" y="1356021"/>
            <a:ext cx="5169027" cy="4753150"/>
          </a:xfrm>
          <a:prstGeom prst="rect">
            <a:avLst/>
          </a:prstGeom>
          <a:noFill/>
          <a:ln w="28575"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17" name="Rectangle 16">
            <a:extLst>
              <a:ext uri="{FF2B5EF4-FFF2-40B4-BE49-F238E27FC236}">
                <a16:creationId xmlns:a16="http://schemas.microsoft.com/office/drawing/2014/main" id="{5FB58D84-58B3-4598-B667-128E2FE90D89}"/>
              </a:ext>
            </a:extLst>
          </p:cNvPr>
          <p:cNvSpPr/>
          <p:nvPr/>
        </p:nvSpPr>
        <p:spPr>
          <a:xfrm>
            <a:off x="5643550" y="1355181"/>
            <a:ext cx="6165759" cy="4753150"/>
          </a:xfrm>
          <a:prstGeom prst="rect">
            <a:avLst/>
          </a:prstGeom>
          <a:noFill/>
          <a:ln w="28575"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18" name="Oval Callout 4">
            <a:extLst>
              <a:ext uri="{FF2B5EF4-FFF2-40B4-BE49-F238E27FC236}">
                <a16:creationId xmlns:a16="http://schemas.microsoft.com/office/drawing/2014/main" id="{CCFB44C8-3AFA-4A40-85DD-F53D5ED9A3E6}"/>
              </a:ext>
            </a:extLst>
          </p:cNvPr>
          <p:cNvSpPr/>
          <p:nvPr/>
        </p:nvSpPr>
        <p:spPr>
          <a:xfrm>
            <a:off x="1381039" y="2348283"/>
            <a:ext cx="3890394" cy="1221245"/>
          </a:xfrm>
          <a:prstGeom prst="wedgeEllipseCallout">
            <a:avLst>
              <a:gd name="adj1" fmla="val -61838"/>
              <a:gd name="adj2" fmla="val -74175"/>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1" u="none" strike="noStrike" kern="0" cap="none" spc="0" normalizeH="0" baseline="0" noProof="0" dirty="0">
                <a:ln>
                  <a:noFill/>
                </a:ln>
                <a:solidFill>
                  <a:srgbClr val="002060"/>
                </a:solidFill>
                <a:effectLst/>
                <a:uLnTx/>
                <a:uFillTx/>
                <a:latin typeface="+mj-lt"/>
                <a:ea typeface="+mn-ea"/>
                <a:cs typeface="+mn-cs"/>
              </a:rPr>
              <a:t>La isla es grande</a:t>
            </a:r>
            <a:r>
              <a:rPr kumimoji="0" lang="en-GB" sz="2400" b="1" i="1" u="none" strike="noStrike" kern="0" cap="none" spc="0" normalizeH="0" baseline="0" noProof="0" dirty="0">
                <a:ln>
                  <a:noFill/>
                </a:ln>
                <a:solidFill>
                  <a:srgbClr val="4472C4">
                    <a:lumMod val="50000"/>
                  </a:srgbClr>
                </a:solidFill>
                <a:effectLst/>
                <a:uLnTx/>
                <a:uFillTx/>
                <a:latin typeface="+mj-lt"/>
                <a:ea typeface="+mn-ea"/>
                <a:cs typeface="+mn-cs"/>
              </a:rPr>
              <a:t>.</a:t>
            </a:r>
          </a:p>
        </p:txBody>
      </p:sp>
      <p:sp>
        <p:nvSpPr>
          <p:cNvPr id="19" name="Oval Callout 28">
            <a:extLst>
              <a:ext uri="{FF2B5EF4-FFF2-40B4-BE49-F238E27FC236}">
                <a16:creationId xmlns:a16="http://schemas.microsoft.com/office/drawing/2014/main" id="{C4C352FF-0C11-45D4-BB06-35BA4186697C}"/>
              </a:ext>
            </a:extLst>
          </p:cNvPr>
          <p:cNvSpPr/>
          <p:nvPr/>
        </p:nvSpPr>
        <p:spPr>
          <a:xfrm>
            <a:off x="1313332" y="4616419"/>
            <a:ext cx="3890394" cy="1221245"/>
          </a:xfrm>
          <a:prstGeom prst="wedgeEllipseCallout">
            <a:avLst>
              <a:gd name="adj1" fmla="val -61838"/>
              <a:gd name="adj2" fmla="val -74175"/>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1" u="none" strike="noStrike" kern="0" cap="none" spc="0" normalizeH="0" baseline="0" noProof="0" dirty="0">
                <a:ln>
                  <a:noFill/>
                </a:ln>
                <a:solidFill>
                  <a:srgbClr val="002060"/>
                </a:solidFill>
                <a:effectLst/>
                <a:uLnTx/>
                <a:uFillTx/>
                <a:latin typeface="+mj-lt"/>
                <a:ea typeface="+mn-ea"/>
                <a:cs typeface="+mn-cs"/>
              </a:rPr>
              <a:t>Las islas son importantes.</a:t>
            </a:r>
          </a:p>
        </p:txBody>
      </p:sp>
      <p:cxnSp>
        <p:nvCxnSpPr>
          <p:cNvPr id="20" name="Straight Connector 19">
            <a:extLst>
              <a:ext uri="{FF2B5EF4-FFF2-40B4-BE49-F238E27FC236}">
                <a16:creationId xmlns:a16="http://schemas.microsoft.com/office/drawing/2014/main" id="{7911301F-448C-4CAC-B107-EFC5190FE05C}"/>
              </a:ext>
            </a:extLst>
          </p:cNvPr>
          <p:cNvCxnSpPr/>
          <p:nvPr/>
        </p:nvCxnSpPr>
        <p:spPr>
          <a:xfrm>
            <a:off x="8924557" y="4419268"/>
            <a:ext cx="2782534" cy="0"/>
          </a:xfrm>
          <a:prstGeom prst="line">
            <a:avLst/>
          </a:prstGeom>
          <a:noFill/>
          <a:ln w="57150" cap="flat" cmpd="sng" algn="ctr">
            <a:solidFill>
              <a:srgbClr val="5B9BD5"/>
            </a:solidFill>
            <a:prstDash val="solid"/>
            <a:miter lim="800000"/>
          </a:ln>
          <a:effectLst/>
        </p:spPr>
      </p:cxnSp>
      <p:cxnSp>
        <p:nvCxnSpPr>
          <p:cNvPr id="21" name="Straight Connector 20">
            <a:extLst>
              <a:ext uri="{FF2B5EF4-FFF2-40B4-BE49-F238E27FC236}">
                <a16:creationId xmlns:a16="http://schemas.microsoft.com/office/drawing/2014/main" id="{247F7AD9-2356-4EB1-8E94-49261832F1F6}"/>
              </a:ext>
            </a:extLst>
          </p:cNvPr>
          <p:cNvCxnSpPr/>
          <p:nvPr/>
        </p:nvCxnSpPr>
        <p:spPr>
          <a:xfrm>
            <a:off x="5643549" y="4420415"/>
            <a:ext cx="2782534" cy="0"/>
          </a:xfrm>
          <a:prstGeom prst="line">
            <a:avLst/>
          </a:prstGeom>
          <a:noFill/>
          <a:ln w="57150" cap="flat" cmpd="sng" algn="ctr">
            <a:solidFill>
              <a:srgbClr val="5B9BD5"/>
            </a:solidFill>
            <a:prstDash val="solid"/>
            <a:miter lim="800000"/>
          </a:ln>
          <a:effectLst/>
        </p:spPr>
      </p:cxnSp>
      <p:sp>
        <p:nvSpPr>
          <p:cNvPr id="22" name="Title 1">
            <a:extLst>
              <a:ext uri="{FF2B5EF4-FFF2-40B4-BE49-F238E27FC236}">
                <a16:creationId xmlns:a16="http://schemas.microsoft.com/office/drawing/2014/main" id="{C1987807-947F-4774-A9BB-8A119DE9E4CF}"/>
              </a:ext>
            </a:extLst>
          </p:cNvPr>
          <p:cNvSpPr txBox="1">
            <a:spLocks/>
          </p:cNvSpPr>
          <p:nvPr/>
        </p:nvSpPr>
        <p:spPr>
          <a:xfrm>
            <a:off x="4170218" y="-259553"/>
            <a:ext cx="334423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srgbClr val="002060"/>
                </a:solidFill>
                <a:effectLst/>
                <a:uLnTx/>
                <a:uFillTx/>
                <a:latin typeface="+mj-lt"/>
                <a:ea typeface="+mj-ea"/>
                <a:cs typeface="+mj-cs"/>
              </a:rPr>
              <a:t>Un ejemplo</a:t>
            </a:r>
            <a:endParaRPr kumimoji="0" lang="en-GB" sz="3600" b="0" i="0" u="none" strike="noStrike" kern="1200" cap="none" spc="0" normalizeH="0" baseline="0" noProof="0" dirty="0">
              <a:ln>
                <a:noFill/>
              </a:ln>
              <a:solidFill>
                <a:srgbClr val="4472C4">
                  <a:lumMod val="50000"/>
                </a:srgbClr>
              </a:solidFill>
              <a:effectLst/>
              <a:uLnTx/>
              <a:uFillTx/>
              <a:latin typeface="+mj-lt"/>
              <a:ea typeface="+mj-ea"/>
              <a:cs typeface="+mj-cs"/>
            </a:endParaRPr>
          </a:p>
        </p:txBody>
      </p:sp>
      <p:sp>
        <p:nvSpPr>
          <p:cNvPr id="24" name="Title 23">
            <a:extLst>
              <a:ext uri="{FF2B5EF4-FFF2-40B4-BE49-F238E27FC236}">
                <a16:creationId xmlns:a16="http://schemas.microsoft.com/office/drawing/2014/main" id="{F37B410C-C293-4729-84C8-B189351A9459}"/>
              </a:ext>
            </a:extLst>
          </p:cNvPr>
          <p:cNvSpPr>
            <a:spLocks noGrp="1"/>
          </p:cNvSpPr>
          <p:nvPr>
            <p:ph type="title"/>
          </p:nvPr>
        </p:nvSpPr>
        <p:spPr>
          <a:xfrm>
            <a:off x="10539192" y="-204157"/>
            <a:ext cx="1682858" cy="1325563"/>
          </a:xfrm>
        </p:spPr>
        <p:txBody>
          <a:bodyPr/>
          <a:lstStyle/>
          <a:p>
            <a:pPr algn="ctr"/>
            <a:r>
              <a:rPr lang="en-GB" sz="2000" b="1" i="0" kern="1200" spc="0" baseline="0" dirty="0" err="1">
                <a:ln>
                  <a:noFill/>
                </a:ln>
                <a:solidFill>
                  <a:srgbClr val="FFFFFF"/>
                </a:solidFill>
                <a:effectLst/>
                <a:latin typeface="Century Gothic" panose="020B0502020202020204" pitchFamily="34" charset="0"/>
                <a:ea typeface="+mn-ea"/>
                <a:cs typeface="+mn-cs"/>
              </a:rPr>
              <a:t>hablar</a:t>
            </a:r>
            <a:endParaRPr lang="en-GB" dirty="0"/>
          </a:p>
        </p:txBody>
      </p:sp>
    </p:spTree>
    <p:extLst>
      <p:ext uri="{BB962C8B-B14F-4D97-AF65-F5344CB8AC3E}">
        <p14:creationId xmlns:p14="http://schemas.microsoft.com/office/powerpoint/2010/main" val="494071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8" grpId="0" animBg="1"/>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4EC94D8-DB01-406A-A5EA-FEA0E18101ED}"/>
              </a:ext>
            </a:extLst>
          </p:cNvPr>
          <p:cNvSpPr txBox="1"/>
          <p:nvPr/>
        </p:nvSpPr>
        <p:spPr>
          <a:xfrm>
            <a:off x="485469" y="560471"/>
            <a:ext cx="4563045" cy="5509200"/>
          </a:xfrm>
          <a:prstGeom prst="rect">
            <a:avLst/>
          </a:prstGeom>
          <a:noFill/>
          <a:ln w="38100">
            <a:solidFill>
              <a:schemeClr val="accent5">
                <a:lumMod val="50000"/>
              </a:schemeClr>
            </a:solidFill>
          </a:ln>
        </p:spPr>
        <p:txBody>
          <a:bodyPr wrap="square" rtlCol="0">
            <a:spAutoFit/>
          </a:bodyPr>
          <a:lstStyle/>
          <a:p>
            <a:pPr marL="457200" indent="-457200">
              <a:buAutoNum type="arabicParenR"/>
            </a:pPr>
            <a:r>
              <a:rPr lang="en-GB" sz="2200" dirty="0">
                <a:solidFill>
                  <a:srgbClr val="002060"/>
                </a:solidFill>
                <a:latin typeface="Century Gothic" panose="020B0502020202020204" pitchFamily="34" charset="0"/>
                <a:cs typeface="Calibri" panose="020F0502020204030204" pitchFamily="34" charset="0"/>
              </a:rPr>
              <a:t>The village is big.</a:t>
            </a:r>
          </a:p>
          <a:p>
            <a:pPr marL="457200" indent="-457200">
              <a:buAutoNum type="arabicParenR"/>
            </a:pPr>
            <a:endParaRPr lang="en-GB" sz="2200" dirty="0">
              <a:solidFill>
                <a:srgbClr val="002060"/>
              </a:solidFill>
              <a:latin typeface="Century Gothic" panose="020B0502020202020204" pitchFamily="34" charset="0"/>
              <a:cs typeface="Calibri" panose="020F0502020204030204" pitchFamily="34" charset="0"/>
            </a:endParaRPr>
          </a:p>
          <a:p>
            <a:pPr marL="457200" indent="-457200">
              <a:buAutoNum type="arabicParenR"/>
            </a:pPr>
            <a:endParaRPr lang="en-GB" sz="2200" dirty="0">
              <a:solidFill>
                <a:srgbClr val="002060"/>
              </a:solidFill>
              <a:latin typeface="Century Gothic" panose="020B0502020202020204" pitchFamily="34" charset="0"/>
              <a:cs typeface="Calibri" panose="020F0502020204030204" pitchFamily="34" charset="0"/>
            </a:endParaRPr>
          </a:p>
          <a:p>
            <a:pPr marL="457200" indent="-457200">
              <a:buAutoNum type="arabicParenR"/>
            </a:pPr>
            <a:r>
              <a:rPr lang="en-GB" sz="2200" dirty="0">
                <a:solidFill>
                  <a:srgbClr val="002060"/>
                </a:solidFill>
                <a:latin typeface="Century Gothic" panose="020B0502020202020204" pitchFamily="34" charset="0"/>
                <a:cs typeface="Calibri" panose="020F0502020204030204" pitchFamily="34" charset="0"/>
              </a:rPr>
              <a:t>The films are cheerful.</a:t>
            </a:r>
          </a:p>
          <a:p>
            <a:pPr marL="457200" indent="-457200">
              <a:buAutoNum type="arabicParenR"/>
            </a:pPr>
            <a:endParaRPr lang="en-GB" sz="2200" dirty="0">
              <a:solidFill>
                <a:srgbClr val="002060"/>
              </a:solidFill>
              <a:latin typeface="Century Gothic" panose="020B0502020202020204" pitchFamily="34" charset="0"/>
              <a:cs typeface="Calibri" panose="020F0502020204030204" pitchFamily="34" charset="0"/>
            </a:endParaRPr>
          </a:p>
          <a:p>
            <a:pPr marL="457200" indent="-457200">
              <a:buAutoNum type="arabicParenR"/>
            </a:pPr>
            <a:endParaRPr lang="en-GB" sz="2200" dirty="0">
              <a:solidFill>
                <a:srgbClr val="002060"/>
              </a:solidFill>
              <a:latin typeface="Century Gothic" panose="020B0502020202020204" pitchFamily="34" charset="0"/>
              <a:cs typeface="Calibri" panose="020F0502020204030204" pitchFamily="34" charset="0"/>
            </a:endParaRPr>
          </a:p>
          <a:p>
            <a:pPr marL="457200" indent="-457200">
              <a:buAutoNum type="arabicParenR"/>
            </a:pPr>
            <a:r>
              <a:rPr lang="en-GB" sz="2200" dirty="0">
                <a:solidFill>
                  <a:srgbClr val="002060"/>
                </a:solidFill>
                <a:latin typeface="Century Gothic" panose="020B0502020202020204" pitchFamily="34" charset="0"/>
                <a:cs typeface="Calibri" panose="020F0502020204030204" pitchFamily="34" charset="0"/>
              </a:rPr>
              <a:t>The buildings are important.</a:t>
            </a:r>
          </a:p>
          <a:p>
            <a:pPr marL="457200" indent="-457200">
              <a:buAutoNum type="arabicParenR"/>
            </a:pPr>
            <a:endParaRPr lang="en-GB" sz="2200" dirty="0">
              <a:solidFill>
                <a:srgbClr val="002060"/>
              </a:solidFill>
              <a:latin typeface="Century Gothic" panose="020B0502020202020204" pitchFamily="34" charset="0"/>
              <a:cs typeface="Calibri" panose="020F0502020204030204" pitchFamily="34" charset="0"/>
            </a:endParaRPr>
          </a:p>
          <a:p>
            <a:pPr marL="457200" indent="-457200">
              <a:buAutoNum type="arabicParenR"/>
            </a:pPr>
            <a:endParaRPr lang="en-GB" sz="2200" dirty="0">
              <a:solidFill>
                <a:srgbClr val="002060"/>
              </a:solidFill>
              <a:latin typeface="Century Gothic" panose="020B0502020202020204" pitchFamily="34" charset="0"/>
              <a:cs typeface="Calibri" panose="020F0502020204030204" pitchFamily="34" charset="0"/>
            </a:endParaRPr>
          </a:p>
          <a:p>
            <a:pPr marL="457200" indent="-457200">
              <a:buAutoNum type="arabicParenR"/>
            </a:pPr>
            <a:r>
              <a:rPr lang="en-GB" sz="2200" dirty="0">
                <a:solidFill>
                  <a:srgbClr val="002060"/>
                </a:solidFill>
                <a:latin typeface="Century Gothic" panose="020B0502020202020204" pitchFamily="34" charset="0"/>
                <a:cs typeface="Calibri" panose="020F0502020204030204" pitchFamily="34" charset="0"/>
              </a:rPr>
              <a:t>The film is interesting.</a:t>
            </a:r>
          </a:p>
          <a:p>
            <a:pPr marL="457200" indent="-457200">
              <a:buAutoNum type="arabicParenR"/>
            </a:pPr>
            <a:endParaRPr lang="en-GB" sz="2200" dirty="0">
              <a:solidFill>
                <a:srgbClr val="002060"/>
              </a:solidFill>
              <a:latin typeface="Century Gothic" panose="020B0502020202020204" pitchFamily="34" charset="0"/>
              <a:cs typeface="Calibri" panose="020F0502020204030204" pitchFamily="34" charset="0"/>
            </a:endParaRPr>
          </a:p>
          <a:p>
            <a:pPr marL="457200" indent="-457200">
              <a:buAutoNum type="arabicParenR"/>
            </a:pPr>
            <a:endParaRPr lang="en-GB" sz="2200" dirty="0">
              <a:solidFill>
                <a:srgbClr val="002060"/>
              </a:solidFill>
              <a:latin typeface="Century Gothic" panose="020B0502020202020204" pitchFamily="34" charset="0"/>
              <a:cs typeface="Calibri" panose="020F0502020204030204" pitchFamily="34" charset="0"/>
            </a:endParaRPr>
          </a:p>
          <a:p>
            <a:pPr marL="457200" indent="-457200">
              <a:buAutoNum type="arabicParenR"/>
            </a:pPr>
            <a:r>
              <a:rPr lang="en-GB" sz="2200" dirty="0">
                <a:solidFill>
                  <a:srgbClr val="002060"/>
                </a:solidFill>
                <a:latin typeface="Century Gothic" panose="020B0502020202020204" pitchFamily="34" charset="0"/>
                <a:cs typeface="Calibri" panose="020F0502020204030204" pitchFamily="34" charset="0"/>
              </a:rPr>
              <a:t>The villages are interesting.</a:t>
            </a:r>
          </a:p>
          <a:p>
            <a:pPr marL="457200" indent="-457200">
              <a:buAutoNum type="arabicParenR"/>
            </a:pPr>
            <a:endParaRPr lang="en-GB" sz="2200" dirty="0">
              <a:solidFill>
                <a:srgbClr val="002060"/>
              </a:solidFill>
              <a:latin typeface="Century Gothic" panose="020B0502020202020204" pitchFamily="34" charset="0"/>
              <a:cs typeface="Calibri" panose="020F0502020204030204" pitchFamily="34" charset="0"/>
            </a:endParaRPr>
          </a:p>
          <a:p>
            <a:pPr marL="457200" indent="-457200">
              <a:buAutoNum type="arabicParenR"/>
            </a:pPr>
            <a:endParaRPr lang="en-GB" sz="2200" dirty="0">
              <a:solidFill>
                <a:srgbClr val="002060"/>
              </a:solidFill>
              <a:latin typeface="Century Gothic" panose="020B0502020202020204" pitchFamily="34" charset="0"/>
              <a:cs typeface="Calibri" panose="020F0502020204030204" pitchFamily="34" charset="0"/>
            </a:endParaRPr>
          </a:p>
          <a:p>
            <a:pPr marL="457200" indent="-457200">
              <a:buAutoNum type="arabicParenR"/>
            </a:pPr>
            <a:r>
              <a:rPr lang="en-GB" sz="2200" dirty="0">
                <a:solidFill>
                  <a:srgbClr val="002060"/>
                </a:solidFill>
                <a:latin typeface="Century Gothic" panose="020B0502020202020204" pitchFamily="34" charset="0"/>
                <a:cs typeface="Calibri" panose="020F0502020204030204" pitchFamily="34" charset="0"/>
              </a:rPr>
              <a:t>The building is big.</a:t>
            </a:r>
          </a:p>
        </p:txBody>
      </p:sp>
      <p:grpSp>
        <p:nvGrpSpPr>
          <p:cNvPr id="7" name="Group 6">
            <a:extLst>
              <a:ext uri="{FF2B5EF4-FFF2-40B4-BE49-F238E27FC236}">
                <a16:creationId xmlns:a16="http://schemas.microsoft.com/office/drawing/2014/main" id="{EF096526-1FAD-42D6-AB6A-321F616648E1}"/>
              </a:ext>
            </a:extLst>
          </p:cNvPr>
          <p:cNvGrpSpPr/>
          <p:nvPr/>
        </p:nvGrpSpPr>
        <p:grpSpPr>
          <a:xfrm>
            <a:off x="6521941" y="918542"/>
            <a:ext cx="5161064" cy="4525332"/>
            <a:chOff x="82417" y="835221"/>
            <a:chExt cx="5161064" cy="4417553"/>
          </a:xfrm>
        </p:grpSpPr>
        <p:pic>
          <p:nvPicPr>
            <p:cNvPr id="8" name="Picture 7">
              <a:extLst>
                <a:ext uri="{FF2B5EF4-FFF2-40B4-BE49-F238E27FC236}">
                  <a16:creationId xmlns:a16="http://schemas.microsoft.com/office/drawing/2014/main" id="{100F3720-AF79-4711-8FAA-AAE8514176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7548" y="2711930"/>
              <a:ext cx="793955" cy="693387"/>
            </a:xfrm>
            <a:prstGeom prst="rect">
              <a:avLst/>
            </a:prstGeom>
          </p:spPr>
        </p:pic>
        <p:pic>
          <p:nvPicPr>
            <p:cNvPr id="9" name="Picture 8">
              <a:extLst>
                <a:ext uri="{FF2B5EF4-FFF2-40B4-BE49-F238E27FC236}">
                  <a16:creationId xmlns:a16="http://schemas.microsoft.com/office/drawing/2014/main" id="{DE32C1EA-B761-49BC-8CD3-025D6C664D5B}"/>
                </a:ext>
              </a:extLst>
            </p:cNvPr>
            <p:cNvPicPr>
              <a:picLocks noChangeAspect="1"/>
            </p:cNvPicPr>
            <p:nvPr/>
          </p:nvPicPr>
          <p:blipFill rotWithShape="1">
            <a:blip r:embed="rId4">
              <a:extLst>
                <a:ext uri="{28A0092B-C50C-407E-A947-70E740481C1C}">
                  <a14:useLocalDpi xmlns:a14="http://schemas.microsoft.com/office/drawing/2010/main" val="0"/>
                </a:ext>
              </a:extLst>
            </a:blip>
            <a:srcRect l="8905" t="14819" b="13045"/>
            <a:stretch/>
          </p:blipFill>
          <p:spPr>
            <a:xfrm>
              <a:off x="3580582" y="963694"/>
              <a:ext cx="1384213" cy="854468"/>
            </a:xfrm>
            <a:prstGeom prst="rect">
              <a:avLst/>
            </a:prstGeom>
          </p:spPr>
        </p:pic>
        <p:grpSp>
          <p:nvGrpSpPr>
            <p:cNvPr id="10" name="Group 9">
              <a:extLst>
                <a:ext uri="{FF2B5EF4-FFF2-40B4-BE49-F238E27FC236}">
                  <a16:creationId xmlns:a16="http://schemas.microsoft.com/office/drawing/2014/main" id="{74DEF6E1-A527-45EF-BEC4-085242276033}"/>
                </a:ext>
              </a:extLst>
            </p:cNvPr>
            <p:cNvGrpSpPr/>
            <p:nvPr/>
          </p:nvGrpSpPr>
          <p:grpSpPr>
            <a:xfrm>
              <a:off x="82417" y="4152245"/>
              <a:ext cx="2370181" cy="1079452"/>
              <a:chOff x="82417" y="4152245"/>
              <a:chExt cx="2370181" cy="1079452"/>
            </a:xfrm>
          </p:grpSpPr>
          <p:pic>
            <p:nvPicPr>
              <p:cNvPr id="19" name="Picture 18">
                <a:extLst>
                  <a:ext uri="{FF2B5EF4-FFF2-40B4-BE49-F238E27FC236}">
                    <a16:creationId xmlns:a16="http://schemas.microsoft.com/office/drawing/2014/main" id="{3A4EE3AA-C01E-4B40-8D02-1E6ACBD8A2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417" y="4152245"/>
                <a:ext cx="1152107" cy="1079452"/>
              </a:xfrm>
              <a:prstGeom prst="rect">
                <a:avLst/>
              </a:prstGeom>
            </p:spPr>
          </p:pic>
          <p:pic>
            <p:nvPicPr>
              <p:cNvPr id="20" name="Picture 19">
                <a:extLst>
                  <a:ext uri="{FF2B5EF4-FFF2-40B4-BE49-F238E27FC236}">
                    <a16:creationId xmlns:a16="http://schemas.microsoft.com/office/drawing/2014/main" id="{A36731E1-03D0-4615-82F9-FA01205D27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00491" y="4152245"/>
                <a:ext cx="1152107" cy="1079452"/>
              </a:xfrm>
              <a:prstGeom prst="rect">
                <a:avLst/>
              </a:prstGeom>
            </p:spPr>
          </p:pic>
        </p:grpSp>
        <p:grpSp>
          <p:nvGrpSpPr>
            <p:cNvPr id="12" name="Group 11">
              <a:extLst>
                <a:ext uri="{FF2B5EF4-FFF2-40B4-BE49-F238E27FC236}">
                  <a16:creationId xmlns:a16="http://schemas.microsoft.com/office/drawing/2014/main" id="{15272E1D-D376-41F6-9DF8-BBB7A5F8B6DF}"/>
                </a:ext>
              </a:extLst>
            </p:cNvPr>
            <p:cNvGrpSpPr/>
            <p:nvPr/>
          </p:nvGrpSpPr>
          <p:grpSpPr>
            <a:xfrm>
              <a:off x="3595269" y="2585300"/>
              <a:ext cx="1648212" cy="669883"/>
              <a:chOff x="3473417" y="994120"/>
              <a:chExt cx="1648212" cy="669883"/>
            </a:xfrm>
          </p:grpSpPr>
          <p:pic>
            <p:nvPicPr>
              <p:cNvPr id="17" name="Picture 16">
                <a:extLst>
                  <a:ext uri="{FF2B5EF4-FFF2-40B4-BE49-F238E27FC236}">
                    <a16:creationId xmlns:a16="http://schemas.microsoft.com/office/drawing/2014/main" id="{BC36BCB6-3215-449B-B1C5-01E6BDD7D96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73417" y="994120"/>
                <a:ext cx="748798" cy="653952"/>
              </a:xfrm>
              <a:prstGeom prst="rect">
                <a:avLst/>
              </a:prstGeom>
            </p:spPr>
          </p:pic>
          <p:pic>
            <p:nvPicPr>
              <p:cNvPr id="18" name="Picture 17">
                <a:extLst>
                  <a:ext uri="{FF2B5EF4-FFF2-40B4-BE49-F238E27FC236}">
                    <a16:creationId xmlns:a16="http://schemas.microsoft.com/office/drawing/2014/main" id="{AE56F4BF-B67C-4488-8BAB-DEFB5E569A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72831" y="1010051"/>
                <a:ext cx="748798" cy="653952"/>
              </a:xfrm>
              <a:prstGeom prst="rect">
                <a:avLst/>
              </a:prstGeom>
            </p:spPr>
          </p:pic>
        </p:grpSp>
        <p:grpSp>
          <p:nvGrpSpPr>
            <p:cNvPr id="13" name="Group 12">
              <a:extLst>
                <a:ext uri="{FF2B5EF4-FFF2-40B4-BE49-F238E27FC236}">
                  <a16:creationId xmlns:a16="http://schemas.microsoft.com/office/drawing/2014/main" id="{663C86E3-3D0F-45A0-9F38-0717A4F7AC73}"/>
                </a:ext>
              </a:extLst>
            </p:cNvPr>
            <p:cNvGrpSpPr/>
            <p:nvPr/>
          </p:nvGrpSpPr>
          <p:grpSpPr>
            <a:xfrm>
              <a:off x="475643" y="835221"/>
              <a:ext cx="2195992" cy="1081542"/>
              <a:chOff x="3183606" y="776973"/>
              <a:chExt cx="2195992" cy="1081542"/>
            </a:xfrm>
          </p:grpSpPr>
          <p:pic>
            <p:nvPicPr>
              <p:cNvPr id="15" name="Picture 14">
                <a:extLst>
                  <a:ext uri="{FF2B5EF4-FFF2-40B4-BE49-F238E27FC236}">
                    <a16:creationId xmlns:a16="http://schemas.microsoft.com/office/drawing/2014/main" id="{2B841051-D2BE-42A8-B55B-B90B2DDD066F}"/>
                  </a:ext>
                </a:extLst>
              </p:cNvPr>
              <p:cNvPicPr>
                <a:picLocks noChangeAspect="1"/>
              </p:cNvPicPr>
              <p:nvPr/>
            </p:nvPicPr>
            <p:blipFill rotWithShape="1">
              <a:blip r:embed="rId4">
                <a:extLst>
                  <a:ext uri="{28A0092B-C50C-407E-A947-70E740481C1C}">
                    <a14:useLocalDpi xmlns:a14="http://schemas.microsoft.com/office/drawing/2010/main" val="0"/>
                  </a:ext>
                </a:extLst>
              </a:blip>
              <a:srcRect l="8905" t="14819" b="13045"/>
              <a:stretch/>
            </p:blipFill>
            <p:spPr>
              <a:xfrm>
                <a:off x="3183606" y="1004047"/>
                <a:ext cx="1384213" cy="854468"/>
              </a:xfrm>
              <a:prstGeom prst="rect">
                <a:avLst/>
              </a:prstGeom>
            </p:spPr>
          </p:pic>
          <p:pic>
            <p:nvPicPr>
              <p:cNvPr id="16" name="Picture 15">
                <a:extLst>
                  <a:ext uri="{FF2B5EF4-FFF2-40B4-BE49-F238E27FC236}">
                    <a16:creationId xmlns:a16="http://schemas.microsoft.com/office/drawing/2014/main" id="{76C34782-7B1B-4ACC-A3CF-24CF72FF08AF}"/>
                  </a:ext>
                </a:extLst>
              </p:cNvPr>
              <p:cNvPicPr>
                <a:picLocks noChangeAspect="1"/>
              </p:cNvPicPr>
              <p:nvPr/>
            </p:nvPicPr>
            <p:blipFill rotWithShape="1">
              <a:blip r:embed="rId4">
                <a:extLst>
                  <a:ext uri="{28A0092B-C50C-407E-A947-70E740481C1C}">
                    <a14:useLocalDpi xmlns:a14="http://schemas.microsoft.com/office/drawing/2010/main" val="0"/>
                  </a:ext>
                </a:extLst>
              </a:blip>
              <a:srcRect l="8905" t="14819" b="13045"/>
              <a:stretch/>
            </p:blipFill>
            <p:spPr>
              <a:xfrm>
                <a:off x="3995385" y="776973"/>
                <a:ext cx="1384213" cy="854468"/>
              </a:xfrm>
              <a:prstGeom prst="rect">
                <a:avLst/>
              </a:prstGeom>
            </p:spPr>
          </p:pic>
        </p:grpSp>
        <p:pic>
          <p:nvPicPr>
            <p:cNvPr id="14" name="Picture 13">
              <a:extLst>
                <a:ext uri="{FF2B5EF4-FFF2-40B4-BE49-F238E27FC236}">
                  <a16:creationId xmlns:a16="http://schemas.microsoft.com/office/drawing/2014/main" id="{0359B882-70FF-46C0-8A40-B8403BF2C8B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810" r="46468"/>
            <a:stretch/>
          </p:blipFill>
          <p:spPr>
            <a:xfrm>
              <a:off x="4145303" y="4173322"/>
              <a:ext cx="423081" cy="1079452"/>
            </a:xfrm>
            <a:prstGeom prst="rect">
              <a:avLst/>
            </a:prstGeom>
          </p:spPr>
        </p:pic>
      </p:grpSp>
      <p:sp>
        <p:nvSpPr>
          <p:cNvPr id="22" name="TextBox 21">
            <a:extLst>
              <a:ext uri="{FF2B5EF4-FFF2-40B4-BE49-F238E27FC236}">
                <a16:creationId xmlns:a16="http://schemas.microsoft.com/office/drawing/2014/main" id="{52F7FCE1-7678-4695-8DE4-089E20516682}"/>
              </a:ext>
            </a:extLst>
          </p:cNvPr>
          <p:cNvSpPr txBox="1"/>
          <p:nvPr/>
        </p:nvSpPr>
        <p:spPr>
          <a:xfrm>
            <a:off x="6465018" y="15302"/>
            <a:ext cx="42471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cs typeface="Calibri" panose="020F0502020204030204" pitchFamily="34" charset="0"/>
              </a:rPr>
              <a:t>Persona B </a:t>
            </a:r>
            <a:r>
              <a:rPr lang="en-GB" sz="2400" dirty="0">
                <a:solidFill>
                  <a:srgbClr val="002060"/>
                </a:solidFill>
                <a:latin typeface="Century Gothic" panose="020B0502020202020204" pitchFamily="34" charset="0"/>
                <a:cs typeface="Calibri" panose="020F0502020204030204" pitchFamily="34" charset="0"/>
              </a:rPr>
              <a:t>(</a:t>
            </a:r>
            <a:r>
              <a:rPr lang="en-GB" sz="2400" dirty="0" err="1">
                <a:solidFill>
                  <a:srgbClr val="002060"/>
                </a:solidFill>
                <a:latin typeface="Century Gothic" panose="020B0502020202020204" pitchFamily="34" charset="0"/>
                <a:cs typeface="Calibri" panose="020F0502020204030204" pitchFamily="34" charset="0"/>
              </a:rPr>
              <a:t>escucha</a:t>
            </a:r>
            <a:r>
              <a:rPr lang="en-GB" sz="2400" dirty="0">
                <a:solidFill>
                  <a:srgbClr val="002060"/>
                </a:solidFill>
                <a:latin typeface="Century Gothic" panose="020B0502020202020204" pitchFamily="34" charset="0"/>
                <a:cs typeface="Calibri" panose="020F0502020204030204" pitchFamily="34" charset="0"/>
              </a:rPr>
              <a:t>)</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cs typeface="Calibri" panose="020F0502020204030204" pitchFamily="34" charset="0"/>
            </a:endParaRPr>
          </a:p>
        </p:txBody>
      </p:sp>
      <p:sp>
        <p:nvSpPr>
          <p:cNvPr id="23" name="Rectangle 22">
            <a:extLst>
              <a:ext uri="{FF2B5EF4-FFF2-40B4-BE49-F238E27FC236}">
                <a16:creationId xmlns:a16="http://schemas.microsoft.com/office/drawing/2014/main" id="{15EFF2A5-681B-42AB-B163-EAA3A019EE9E}"/>
              </a:ext>
            </a:extLst>
          </p:cNvPr>
          <p:cNvSpPr/>
          <p:nvPr/>
        </p:nvSpPr>
        <p:spPr>
          <a:xfrm>
            <a:off x="6340654" y="633254"/>
            <a:ext cx="5541009" cy="5403820"/>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cs typeface="Calibri" panose="020F0502020204030204" pitchFamily="34" charset="0"/>
            </a:endParaRPr>
          </a:p>
        </p:txBody>
      </p:sp>
      <p:sp>
        <p:nvSpPr>
          <p:cNvPr id="24" name="Rectangle 23">
            <a:extLst>
              <a:ext uri="{FF2B5EF4-FFF2-40B4-BE49-F238E27FC236}">
                <a16:creationId xmlns:a16="http://schemas.microsoft.com/office/drawing/2014/main" id="{16767C89-700A-4A52-A9A7-D9CA6864F02B}"/>
              </a:ext>
            </a:extLst>
          </p:cNvPr>
          <p:cNvSpPr/>
          <p:nvPr/>
        </p:nvSpPr>
        <p:spPr>
          <a:xfrm rot="5400000">
            <a:off x="5377958" y="85795"/>
            <a:ext cx="633252" cy="461665"/>
          </a:xfrm>
          <a:prstGeom prst="rect">
            <a:avLst/>
          </a:prstGeom>
        </p:spPr>
        <p:txBody>
          <a:bodyPr wrap="square">
            <a:spAutoFit/>
          </a:bodyPr>
          <a:lstStyle/>
          <a:p>
            <a:r>
              <a:rPr lang="en-GB" sz="2400" b="1" dirty="0">
                <a:solidFill>
                  <a:srgbClr val="333333"/>
                </a:solidFill>
                <a:latin typeface="Century Gothic" panose="020B0502020202020204" pitchFamily="34" charset="0"/>
                <a:cs typeface="Calibri" panose="020F0502020204030204" pitchFamily="34" charset="0"/>
              </a:rPr>
              <a:t>✄</a:t>
            </a:r>
            <a:endParaRPr lang="en-GB" sz="2400" b="1" dirty="0">
              <a:latin typeface="Century Gothic" panose="020B050202020202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FCFC19DE-C9BB-40D4-ABBF-B99A3B36003A}"/>
              </a:ext>
            </a:extLst>
          </p:cNvPr>
          <p:cNvSpPr txBox="1"/>
          <p:nvPr/>
        </p:nvSpPr>
        <p:spPr>
          <a:xfrm rot="5400000">
            <a:off x="2690255" y="3196560"/>
            <a:ext cx="6100993" cy="369332"/>
          </a:xfrm>
          <a:prstGeom prst="rect">
            <a:avLst/>
          </a:prstGeom>
          <a:noFill/>
        </p:spPr>
        <p:txBody>
          <a:bodyPr wrap="square" rtlCol="0">
            <a:spAutoFit/>
          </a:bodyPr>
          <a:lstStyle/>
          <a:p>
            <a:r>
              <a:rPr lang="en-GB" dirty="0">
                <a:latin typeface="Century Gothic" panose="020B0502020202020204" pitchFamily="34" charset="0"/>
                <a:cs typeface="Calibri" panose="020F0502020204030204" pitchFamily="34" charset="0"/>
              </a:rPr>
              <a:t>- - - - - - - - - - - - - - - - - - - - - - - - - - - - - - - - - - - - - - - - - - </a:t>
            </a:r>
          </a:p>
        </p:txBody>
      </p:sp>
      <p:cxnSp>
        <p:nvCxnSpPr>
          <p:cNvPr id="26" name="Straight Connector 25">
            <a:extLst>
              <a:ext uri="{FF2B5EF4-FFF2-40B4-BE49-F238E27FC236}">
                <a16:creationId xmlns:a16="http://schemas.microsoft.com/office/drawing/2014/main" id="{7297F895-0F74-4FD4-83D3-BB5DC4CD732B}"/>
              </a:ext>
            </a:extLst>
          </p:cNvPr>
          <p:cNvCxnSpPr/>
          <p:nvPr/>
        </p:nvCxnSpPr>
        <p:spPr>
          <a:xfrm>
            <a:off x="6625503" y="2538899"/>
            <a:ext cx="2202885"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AB7F6E6-F2F3-48A5-A720-F6F2AF10DBDD}"/>
              </a:ext>
            </a:extLst>
          </p:cNvPr>
          <p:cNvCxnSpPr/>
          <p:nvPr/>
        </p:nvCxnSpPr>
        <p:spPr>
          <a:xfrm>
            <a:off x="9678778" y="2532958"/>
            <a:ext cx="2202885"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19C6DB8-A176-40B0-B31F-34ECA5530EB8}"/>
              </a:ext>
            </a:extLst>
          </p:cNvPr>
          <p:cNvCxnSpPr/>
          <p:nvPr/>
        </p:nvCxnSpPr>
        <p:spPr>
          <a:xfrm>
            <a:off x="6572606" y="4021335"/>
            <a:ext cx="2202885"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B6A31E6-D3EC-422A-A443-DC907760D9B4}"/>
              </a:ext>
            </a:extLst>
          </p:cNvPr>
          <p:cNvCxnSpPr/>
          <p:nvPr/>
        </p:nvCxnSpPr>
        <p:spPr>
          <a:xfrm>
            <a:off x="9625881" y="4015394"/>
            <a:ext cx="2202885"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F895246-2FDA-4168-BFD0-7D88C5E55D2C}"/>
              </a:ext>
            </a:extLst>
          </p:cNvPr>
          <p:cNvCxnSpPr/>
          <p:nvPr/>
        </p:nvCxnSpPr>
        <p:spPr>
          <a:xfrm>
            <a:off x="6505830" y="5933262"/>
            <a:ext cx="2202885"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8207792-0F48-4ED4-A3DF-BAE0E657A337}"/>
              </a:ext>
            </a:extLst>
          </p:cNvPr>
          <p:cNvCxnSpPr/>
          <p:nvPr/>
        </p:nvCxnSpPr>
        <p:spPr>
          <a:xfrm>
            <a:off x="9559105" y="5927321"/>
            <a:ext cx="2202885"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2" name="Text Box 2">
            <a:extLst>
              <a:ext uri="{FF2B5EF4-FFF2-40B4-BE49-F238E27FC236}">
                <a16:creationId xmlns:a16="http://schemas.microsoft.com/office/drawing/2014/main" id="{28257C17-7EA0-4060-9FA8-43E381E28BC0}"/>
              </a:ext>
            </a:extLst>
          </p:cNvPr>
          <p:cNvSpPr txBox="1">
            <a:spLocks noChangeArrowheads="1"/>
          </p:cNvSpPr>
          <p:nvPr/>
        </p:nvSpPr>
        <p:spPr bwMode="auto">
          <a:xfrm>
            <a:off x="10140719" y="691180"/>
            <a:ext cx="1173208" cy="28082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2000" dirty="0">
                <a:solidFill>
                  <a:srgbClr val="002060"/>
                </a:solidFill>
                <a:effectLst/>
                <a:latin typeface="Century Gothic" panose="020B0502020202020204" pitchFamily="34" charset="0"/>
                <a:ea typeface="SimSun" panose="02010600030101010101" pitchFamily="2" charset="-122"/>
                <a:cs typeface="Calibri" panose="020F0502020204030204" pitchFamily="34" charset="0"/>
              </a:rPr>
              <a:t>[town]</a:t>
            </a:r>
            <a:endParaRPr lang="en-GB" sz="2000" dirty="0">
              <a:effectLst/>
              <a:latin typeface="Century Gothic" panose="020B0502020202020204" pitchFamily="34" charset="0"/>
              <a:ea typeface="SimSun" panose="02010600030101010101" pitchFamily="2" charset="-122"/>
              <a:cs typeface="Calibri" panose="020F0502020204030204" pitchFamily="34" charset="0"/>
            </a:endParaRPr>
          </a:p>
        </p:txBody>
      </p:sp>
      <p:sp>
        <p:nvSpPr>
          <p:cNvPr id="4" name="Title 3">
            <a:extLst>
              <a:ext uri="{FF2B5EF4-FFF2-40B4-BE49-F238E27FC236}">
                <a16:creationId xmlns:a16="http://schemas.microsoft.com/office/drawing/2014/main" id="{2C595495-7523-4865-89AF-15F4226E802F}"/>
              </a:ext>
            </a:extLst>
          </p:cNvPr>
          <p:cNvSpPr>
            <a:spLocks noGrp="1"/>
          </p:cNvSpPr>
          <p:nvPr>
            <p:ph type="title"/>
          </p:nvPr>
        </p:nvSpPr>
        <p:spPr>
          <a:xfrm>
            <a:off x="1384304" y="-365741"/>
            <a:ext cx="10515600" cy="1325563"/>
          </a:xfrm>
        </p:spPr>
        <p:txBody>
          <a:bodyPr/>
          <a:lstStyle/>
          <a:p>
            <a:pPr rtl="0" eaLnBrk="1" fontAlgn="auto" latinLnBrk="0" hangingPunct="1"/>
            <a:r>
              <a:rPr lang="en-GB" sz="2400" b="1" kern="1200" dirty="0">
                <a:solidFill>
                  <a:srgbClr val="002060"/>
                </a:solidFill>
                <a:effectLst/>
                <a:latin typeface="Century Gothic" panose="020B0502020202020204" pitchFamily="34" charset="0"/>
                <a:ea typeface="+mn-ea"/>
                <a:cs typeface="Calibri" panose="020F0502020204030204" pitchFamily="34" charset="0"/>
              </a:rPr>
              <a:t>Persona A </a:t>
            </a:r>
            <a:r>
              <a:rPr lang="en-GB" sz="2400" kern="1200" dirty="0">
                <a:solidFill>
                  <a:srgbClr val="002060"/>
                </a:solidFill>
                <a:effectLst/>
                <a:latin typeface="Century Gothic" panose="020B0502020202020204" pitchFamily="34" charset="0"/>
                <a:ea typeface="+mn-ea"/>
                <a:cs typeface="Calibri" panose="020F0502020204030204" pitchFamily="34" charset="0"/>
              </a:rPr>
              <a:t>(</a:t>
            </a:r>
            <a:r>
              <a:rPr lang="en-GB" sz="2400" kern="1200" dirty="0" err="1">
                <a:solidFill>
                  <a:srgbClr val="002060"/>
                </a:solidFill>
                <a:effectLst/>
                <a:latin typeface="Century Gothic" panose="020B0502020202020204" pitchFamily="34" charset="0"/>
                <a:ea typeface="+mn-ea"/>
                <a:cs typeface="Calibri" panose="020F0502020204030204" pitchFamily="34" charset="0"/>
              </a:rPr>
              <a:t>habla</a:t>
            </a:r>
            <a:r>
              <a:rPr lang="en-GB" sz="2400" kern="1200" dirty="0">
                <a:solidFill>
                  <a:srgbClr val="002060"/>
                </a:solidFill>
                <a:effectLst/>
                <a:latin typeface="Century Gothic" panose="020B0502020202020204" pitchFamily="34" charset="0"/>
                <a:ea typeface="+mn-ea"/>
                <a:cs typeface="Calibri" panose="020F0502020204030204" pitchFamily="34" charset="0"/>
              </a:rPr>
              <a:t>)</a:t>
            </a:r>
            <a:endParaRPr lang="en-GB" dirty="0">
              <a:effectLst/>
            </a:endParaRPr>
          </a:p>
        </p:txBody>
      </p:sp>
    </p:spTree>
    <p:extLst>
      <p:ext uri="{BB962C8B-B14F-4D97-AF65-F5344CB8AC3E}">
        <p14:creationId xmlns:p14="http://schemas.microsoft.com/office/powerpoint/2010/main" val="21463248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7DDFC7E3-707A-4F9E-985E-8A8997654ACE}"/>
              </a:ext>
            </a:extLst>
          </p:cNvPr>
          <p:cNvSpPr txBox="1"/>
          <p:nvPr/>
        </p:nvSpPr>
        <p:spPr>
          <a:xfrm>
            <a:off x="6641840" y="602256"/>
            <a:ext cx="4703819" cy="5509200"/>
          </a:xfrm>
          <a:prstGeom prst="rect">
            <a:avLst/>
          </a:prstGeom>
          <a:noFill/>
          <a:ln w="38100">
            <a:solidFill>
              <a:schemeClr val="accent5">
                <a:lumMod val="50000"/>
              </a:schemeClr>
            </a:solidFill>
          </a:ln>
        </p:spPr>
        <p:txBody>
          <a:bodyPr wrap="square" rtlCol="0">
            <a:spAutoFit/>
          </a:bodyPr>
          <a:lstStyle/>
          <a:p>
            <a:pPr marL="457200" indent="-457200">
              <a:buAutoNum type="arabicParenR"/>
            </a:pPr>
            <a:r>
              <a:rPr lang="en-GB" sz="2200" dirty="0">
                <a:solidFill>
                  <a:srgbClr val="002060"/>
                </a:solidFill>
                <a:latin typeface="Century Gothic" panose="020B0502020202020204" pitchFamily="34" charset="0"/>
              </a:rPr>
              <a:t>The family is big.</a:t>
            </a:r>
          </a:p>
          <a:p>
            <a:pPr marL="457200" indent="-457200">
              <a:buAutoNum type="arabicParenR"/>
            </a:pPr>
            <a:endParaRPr lang="en-GB" sz="2200" dirty="0">
              <a:solidFill>
                <a:srgbClr val="002060"/>
              </a:solidFill>
              <a:latin typeface="Century Gothic" panose="020B0502020202020204" pitchFamily="34" charset="0"/>
            </a:endParaRPr>
          </a:p>
          <a:p>
            <a:pPr marL="457200" indent="-457200">
              <a:buAutoNum type="arabicParenR"/>
            </a:pPr>
            <a:endParaRPr lang="en-GB" sz="2200" dirty="0">
              <a:solidFill>
                <a:srgbClr val="002060"/>
              </a:solidFill>
              <a:latin typeface="Century Gothic" panose="020B0502020202020204" pitchFamily="34" charset="0"/>
            </a:endParaRPr>
          </a:p>
          <a:p>
            <a:pPr marL="457200" indent="-457200">
              <a:buAutoNum type="arabicParenR"/>
            </a:pPr>
            <a:r>
              <a:rPr lang="en-GB" sz="2200" dirty="0">
                <a:solidFill>
                  <a:srgbClr val="002060"/>
                </a:solidFill>
                <a:latin typeface="Century Gothic" panose="020B0502020202020204" pitchFamily="34" charset="0"/>
              </a:rPr>
              <a:t>The dishes are big.</a:t>
            </a:r>
          </a:p>
          <a:p>
            <a:pPr marL="457200" indent="-457200">
              <a:buAutoNum type="arabicParenR"/>
            </a:pPr>
            <a:endParaRPr lang="en-GB" sz="2200" dirty="0">
              <a:solidFill>
                <a:srgbClr val="002060"/>
              </a:solidFill>
              <a:latin typeface="Century Gothic" panose="020B0502020202020204" pitchFamily="34" charset="0"/>
            </a:endParaRPr>
          </a:p>
          <a:p>
            <a:pPr marL="457200" indent="-457200">
              <a:buAutoNum type="arabicParenR"/>
            </a:pPr>
            <a:endParaRPr lang="en-GB" sz="2200" dirty="0">
              <a:solidFill>
                <a:srgbClr val="002060"/>
              </a:solidFill>
              <a:latin typeface="Century Gothic" panose="020B0502020202020204" pitchFamily="34" charset="0"/>
            </a:endParaRPr>
          </a:p>
          <a:p>
            <a:pPr marL="457200" indent="-457200">
              <a:buAutoNum type="arabicParenR"/>
            </a:pPr>
            <a:r>
              <a:rPr lang="en-GB" sz="2200" dirty="0">
                <a:solidFill>
                  <a:srgbClr val="002060"/>
                </a:solidFill>
                <a:latin typeface="Century Gothic" panose="020B0502020202020204" pitchFamily="34" charset="0"/>
              </a:rPr>
              <a:t>The teams are important.</a:t>
            </a:r>
          </a:p>
          <a:p>
            <a:pPr marL="457200" indent="-457200">
              <a:buAutoNum type="arabicParenR"/>
            </a:pPr>
            <a:endParaRPr lang="en-GB" sz="2200" dirty="0">
              <a:solidFill>
                <a:srgbClr val="002060"/>
              </a:solidFill>
              <a:latin typeface="Century Gothic" panose="020B0502020202020204" pitchFamily="34" charset="0"/>
            </a:endParaRPr>
          </a:p>
          <a:p>
            <a:pPr marL="457200" indent="-457200">
              <a:buAutoNum type="arabicParenR"/>
            </a:pPr>
            <a:endParaRPr lang="en-GB" sz="2200" dirty="0">
              <a:solidFill>
                <a:srgbClr val="002060"/>
              </a:solidFill>
              <a:latin typeface="Century Gothic" panose="020B0502020202020204" pitchFamily="34" charset="0"/>
            </a:endParaRPr>
          </a:p>
          <a:p>
            <a:pPr marL="457200" indent="-457200">
              <a:buAutoNum type="arabicParenR"/>
            </a:pPr>
            <a:r>
              <a:rPr lang="en-GB" sz="2200" dirty="0">
                <a:solidFill>
                  <a:srgbClr val="002060"/>
                </a:solidFill>
                <a:latin typeface="Century Gothic" panose="020B0502020202020204" pitchFamily="34" charset="0"/>
              </a:rPr>
              <a:t>The families are cheerful.</a:t>
            </a:r>
          </a:p>
          <a:p>
            <a:pPr marL="457200" indent="-457200">
              <a:buAutoNum type="arabicParenR"/>
            </a:pPr>
            <a:endParaRPr lang="en-GB" sz="2200" dirty="0">
              <a:solidFill>
                <a:srgbClr val="002060"/>
              </a:solidFill>
              <a:latin typeface="Century Gothic" panose="020B0502020202020204" pitchFamily="34" charset="0"/>
            </a:endParaRPr>
          </a:p>
          <a:p>
            <a:pPr marL="457200" indent="-457200">
              <a:buAutoNum type="arabicParenR"/>
            </a:pPr>
            <a:endParaRPr lang="en-GB" sz="2200" dirty="0">
              <a:solidFill>
                <a:srgbClr val="002060"/>
              </a:solidFill>
              <a:latin typeface="Century Gothic" panose="020B0502020202020204" pitchFamily="34" charset="0"/>
            </a:endParaRPr>
          </a:p>
          <a:p>
            <a:pPr marL="457200" indent="-457200">
              <a:buAutoNum type="arabicParenR"/>
            </a:pPr>
            <a:r>
              <a:rPr lang="en-GB" sz="2200" dirty="0">
                <a:solidFill>
                  <a:srgbClr val="002060"/>
                </a:solidFill>
                <a:latin typeface="Century Gothic" panose="020B0502020202020204" pitchFamily="34" charset="0"/>
              </a:rPr>
              <a:t>The team is big.</a:t>
            </a:r>
          </a:p>
          <a:p>
            <a:pPr marL="457200" indent="-457200">
              <a:buAutoNum type="arabicParenR"/>
            </a:pPr>
            <a:endParaRPr lang="en-GB" sz="2200" dirty="0">
              <a:solidFill>
                <a:srgbClr val="002060"/>
              </a:solidFill>
              <a:latin typeface="Century Gothic" panose="020B0502020202020204" pitchFamily="34" charset="0"/>
            </a:endParaRPr>
          </a:p>
          <a:p>
            <a:pPr marL="457200" indent="-457200">
              <a:buAutoNum type="arabicParenR"/>
            </a:pPr>
            <a:endParaRPr lang="en-GB" sz="2200" dirty="0">
              <a:solidFill>
                <a:srgbClr val="002060"/>
              </a:solidFill>
              <a:latin typeface="Century Gothic" panose="020B0502020202020204" pitchFamily="34" charset="0"/>
            </a:endParaRPr>
          </a:p>
          <a:p>
            <a:pPr marL="457200" indent="-457200">
              <a:buAutoNum type="arabicParenR"/>
            </a:pPr>
            <a:r>
              <a:rPr lang="en-GB" sz="2200" dirty="0">
                <a:solidFill>
                  <a:srgbClr val="002060"/>
                </a:solidFill>
                <a:latin typeface="Century Gothic" panose="020B0502020202020204" pitchFamily="34" charset="0"/>
              </a:rPr>
              <a:t>The dish is interesting.</a:t>
            </a:r>
            <a:endParaRPr lang="en-GB" sz="2000" dirty="0">
              <a:solidFill>
                <a:srgbClr val="002060"/>
              </a:solidFill>
              <a:latin typeface="Century Gothic" panose="020B0502020202020204" pitchFamily="34" charset="0"/>
            </a:endParaRPr>
          </a:p>
        </p:txBody>
      </p:sp>
      <p:pic>
        <p:nvPicPr>
          <p:cNvPr id="34" name="Picture 33">
            <a:extLst>
              <a:ext uri="{FF2B5EF4-FFF2-40B4-BE49-F238E27FC236}">
                <a16:creationId xmlns:a16="http://schemas.microsoft.com/office/drawing/2014/main" id="{0FE69E11-E55E-44F8-9323-C2B1B97B9D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617" y="784637"/>
            <a:ext cx="1104198" cy="874157"/>
          </a:xfrm>
          <a:prstGeom prst="rect">
            <a:avLst/>
          </a:prstGeom>
        </p:spPr>
      </p:pic>
      <p:grpSp>
        <p:nvGrpSpPr>
          <p:cNvPr id="35" name="Group 34">
            <a:extLst>
              <a:ext uri="{FF2B5EF4-FFF2-40B4-BE49-F238E27FC236}">
                <a16:creationId xmlns:a16="http://schemas.microsoft.com/office/drawing/2014/main" id="{FFEB349D-63B5-440E-8E9F-D3C6CD112564}"/>
              </a:ext>
            </a:extLst>
          </p:cNvPr>
          <p:cNvGrpSpPr/>
          <p:nvPr/>
        </p:nvGrpSpPr>
        <p:grpSpPr>
          <a:xfrm>
            <a:off x="2662741" y="829921"/>
            <a:ext cx="2359536" cy="921998"/>
            <a:chOff x="2669451" y="963038"/>
            <a:chExt cx="2359536" cy="921998"/>
          </a:xfrm>
        </p:grpSpPr>
        <p:pic>
          <p:nvPicPr>
            <p:cNvPr id="36" name="Picture 35">
              <a:extLst>
                <a:ext uri="{FF2B5EF4-FFF2-40B4-BE49-F238E27FC236}">
                  <a16:creationId xmlns:a16="http://schemas.microsoft.com/office/drawing/2014/main" id="{1C7DF3E1-3475-4E2B-B2AE-15764E55CB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9451" y="963038"/>
              <a:ext cx="1104198" cy="874157"/>
            </a:xfrm>
            <a:prstGeom prst="rect">
              <a:avLst/>
            </a:prstGeom>
          </p:spPr>
        </p:pic>
        <p:pic>
          <p:nvPicPr>
            <p:cNvPr id="37" name="Picture 36">
              <a:extLst>
                <a:ext uri="{FF2B5EF4-FFF2-40B4-BE49-F238E27FC236}">
                  <a16:creationId xmlns:a16="http://schemas.microsoft.com/office/drawing/2014/main" id="{A220834F-9BBD-4811-87E0-E038C8F3FC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4789" y="1010879"/>
              <a:ext cx="1104198" cy="874157"/>
            </a:xfrm>
            <a:prstGeom prst="rect">
              <a:avLst/>
            </a:prstGeom>
          </p:spPr>
        </p:pic>
      </p:grpSp>
      <p:pic>
        <p:nvPicPr>
          <p:cNvPr id="38" name="Picture 37">
            <a:extLst>
              <a:ext uri="{FF2B5EF4-FFF2-40B4-BE49-F238E27FC236}">
                <a16:creationId xmlns:a16="http://schemas.microsoft.com/office/drawing/2014/main" id="{0F43B7E6-D6D9-460F-B0EA-C2E04697B6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79287" y="2601684"/>
            <a:ext cx="1020015" cy="982045"/>
          </a:xfrm>
          <a:prstGeom prst="rect">
            <a:avLst/>
          </a:prstGeom>
        </p:spPr>
      </p:pic>
      <p:grpSp>
        <p:nvGrpSpPr>
          <p:cNvPr id="39" name="Group 38">
            <a:extLst>
              <a:ext uri="{FF2B5EF4-FFF2-40B4-BE49-F238E27FC236}">
                <a16:creationId xmlns:a16="http://schemas.microsoft.com/office/drawing/2014/main" id="{1CA15C35-0019-4639-A4D7-29E1BA01811E}"/>
              </a:ext>
            </a:extLst>
          </p:cNvPr>
          <p:cNvGrpSpPr/>
          <p:nvPr/>
        </p:nvGrpSpPr>
        <p:grpSpPr>
          <a:xfrm>
            <a:off x="518510" y="2493629"/>
            <a:ext cx="1958491" cy="1385642"/>
            <a:chOff x="314123" y="2125390"/>
            <a:chExt cx="2453059" cy="1790901"/>
          </a:xfrm>
        </p:grpSpPr>
        <p:pic>
          <p:nvPicPr>
            <p:cNvPr id="40" name="Picture 39">
              <a:extLst>
                <a:ext uri="{FF2B5EF4-FFF2-40B4-BE49-F238E27FC236}">
                  <a16:creationId xmlns:a16="http://schemas.microsoft.com/office/drawing/2014/main" id="{81D64EAF-86ED-45AE-94A4-5AF868232C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5894" y="2422750"/>
              <a:ext cx="1551288" cy="1493541"/>
            </a:xfrm>
            <a:prstGeom prst="rect">
              <a:avLst/>
            </a:prstGeom>
          </p:spPr>
        </p:pic>
        <p:pic>
          <p:nvPicPr>
            <p:cNvPr id="41" name="Picture 40">
              <a:extLst>
                <a:ext uri="{FF2B5EF4-FFF2-40B4-BE49-F238E27FC236}">
                  <a16:creationId xmlns:a16="http://schemas.microsoft.com/office/drawing/2014/main" id="{BCADD7C6-5C7C-46BC-9A4B-524535DCDE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4123" y="2125390"/>
              <a:ext cx="1551288" cy="1493541"/>
            </a:xfrm>
            <a:prstGeom prst="rect">
              <a:avLst/>
            </a:prstGeom>
          </p:spPr>
        </p:pic>
      </p:grpSp>
      <p:pic>
        <p:nvPicPr>
          <p:cNvPr id="42" name="Picture 41">
            <a:extLst>
              <a:ext uri="{FF2B5EF4-FFF2-40B4-BE49-F238E27FC236}">
                <a16:creationId xmlns:a16="http://schemas.microsoft.com/office/drawing/2014/main" id="{F5FA560A-FDF9-456E-A695-F55261F03C6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7054" y="4358514"/>
            <a:ext cx="1024244" cy="1024244"/>
          </a:xfrm>
          <a:prstGeom prst="rect">
            <a:avLst/>
          </a:prstGeom>
        </p:spPr>
      </p:pic>
      <p:grpSp>
        <p:nvGrpSpPr>
          <p:cNvPr id="43" name="Group 42">
            <a:extLst>
              <a:ext uri="{FF2B5EF4-FFF2-40B4-BE49-F238E27FC236}">
                <a16:creationId xmlns:a16="http://schemas.microsoft.com/office/drawing/2014/main" id="{134D8576-DD1E-4BF6-BD8D-6A4952B08785}"/>
              </a:ext>
            </a:extLst>
          </p:cNvPr>
          <p:cNvGrpSpPr/>
          <p:nvPr/>
        </p:nvGrpSpPr>
        <p:grpSpPr>
          <a:xfrm>
            <a:off x="3081937" y="4363496"/>
            <a:ext cx="1955674" cy="930445"/>
            <a:chOff x="2932934" y="4173695"/>
            <a:chExt cx="2789123" cy="1480150"/>
          </a:xfrm>
        </p:grpSpPr>
        <p:pic>
          <p:nvPicPr>
            <p:cNvPr id="44" name="Picture 43">
              <a:extLst>
                <a:ext uri="{FF2B5EF4-FFF2-40B4-BE49-F238E27FC236}">
                  <a16:creationId xmlns:a16="http://schemas.microsoft.com/office/drawing/2014/main" id="{72CB006A-445B-424F-8626-AFD0B289614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41907" y="4173695"/>
              <a:ext cx="1480150" cy="1480150"/>
            </a:xfrm>
            <a:prstGeom prst="rect">
              <a:avLst/>
            </a:prstGeom>
          </p:spPr>
        </p:pic>
        <p:pic>
          <p:nvPicPr>
            <p:cNvPr id="45" name="Picture 44">
              <a:extLst>
                <a:ext uri="{FF2B5EF4-FFF2-40B4-BE49-F238E27FC236}">
                  <a16:creationId xmlns:a16="http://schemas.microsoft.com/office/drawing/2014/main" id="{402F4B2C-385E-474E-B332-3EA2FBEB8E7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32934" y="4173695"/>
              <a:ext cx="1480150" cy="1480150"/>
            </a:xfrm>
            <a:prstGeom prst="rect">
              <a:avLst/>
            </a:prstGeom>
          </p:spPr>
        </p:pic>
      </p:grpSp>
      <p:sp>
        <p:nvSpPr>
          <p:cNvPr id="46" name="Rectangle 45">
            <a:extLst>
              <a:ext uri="{FF2B5EF4-FFF2-40B4-BE49-F238E27FC236}">
                <a16:creationId xmlns:a16="http://schemas.microsoft.com/office/drawing/2014/main" id="{B309E338-00EE-4F55-9FBE-EF3966F49EA3}"/>
              </a:ext>
            </a:extLst>
          </p:cNvPr>
          <p:cNvSpPr/>
          <p:nvPr/>
        </p:nvSpPr>
        <p:spPr>
          <a:xfrm>
            <a:off x="242698" y="602256"/>
            <a:ext cx="4982905" cy="5509200"/>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xtBox 47">
            <a:extLst>
              <a:ext uri="{FF2B5EF4-FFF2-40B4-BE49-F238E27FC236}">
                <a16:creationId xmlns:a16="http://schemas.microsoft.com/office/drawing/2014/main" id="{ACA08C3E-632F-45CA-928C-4336A8C80D53}"/>
              </a:ext>
            </a:extLst>
          </p:cNvPr>
          <p:cNvSpPr txBox="1"/>
          <p:nvPr/>
        </p:nvSpPr>
        <p:spPr>
          <a:xfrm>
            <a:off x="6641840" y="9978"/>
            <a:ext cx="42471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Persona B </a:t>
            </a:r>
            <a:r>
              <a:rPr lang="en-GB" sz="2400" dirty="0">
                <a:solidFill>
                  <a:srgbClr val="002060"/>
                </a:solidFill>
                <a:latin typeface="Century Gothic" panose="020B0502020202020204" pitchFamily="34" charset="0"/>
              </a:rPr>
              <a:t>(habla)</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9" name="Rectangle 48">
            <a:extLst>
              <a:ext uri="{FF2B5EF4-FFF2-40B4-BE49-F238E27FC236}">
                <a16:creationId xmlns:a16="http://schemas.microsoft.com/office/drawing/2014/main" id="{33A47FC5-EECD-4C99-9852-E8971A5E348A}"/>
              </a:ext>
            </a:extLst>
          </p:cNvPr>
          <p:cNvSpPr/>
          <p:nvPr/>
        </p:nvSpPr>
        <p:spPr>
          <a:xfrm rot="5400000">
            <a:off x="5414010" y="11333"/>
            <a:ext cx="633252" cy="461665"/>
          </a:xfrm>
          <a:prstGeom prst="rect">
            <a:avLst/>
          </a:prstGeom>
        </p:spPr>
        <p:txBody>
          <a:bodyPr wrap="square">
            <a:spAutoFit/>
          </a:bodyPr>
          <a:lstStyle/>
          <a:p>
            <a:r>
              <a:rPr lang="en-GB" sz="2400" b="1" dirty="0">
                <a:solidFill>
                  <a:srgbClr val="333333"/>
                </a:solidFill>
                <a:latin typeface="Helvetica Neue"/>
              </a:rPr>
              <a:t>✄</a:t>
            </a:r>
            <a:endParaRPr lang="en-GB" sz="2400" b="1" dirty="0"/>
          </a:p>
        </p:txBody>
      </p:sp>
      <p:sp>
        <p:nvSpPr>
          <p:cNvPr id="50" name="TextBox 49">
            <a:extLst>
              <a:ext uri="{FF2B5EF4-FFF2-40B4-BE49-F238E27FC236}">
                <a16:creationId xmlns:a16="http://schemas.microsoft.com/office/drawing/2014/main" id="{366247B8-EB19-411E-BDB5-DCDA781C0AA6}"/>
              </a:ext>
            </a:extLst>
          </p:cNvPr>
          <p:cNvSpPr txBox="1"/>
          <p:nvPr/>
        </p:nvSpPr>
        <p:spPr>
          <a:xfrm rot="5400000">
            <a:off x="2726305" y="3078556"/>
            <a:ext cx="6100993" cy="369332"/>
          </a:xfrm>
          <a:prstGeom prst="rect">
            <a:avLst/>
          </a:prstGeom>
          <a:noFill/>
        </p:spPr>
        <p:txBody>
          <a:bodyPr wrap="square" rtlCol="0">
            <a:spAutoFit/>
          </a:bodyPr>
          <a:lstStyle/>
          <a:p>
            <a:r>
              <a:rPr lang="en-GB" dirty="0"/>
              <a:t>- - - - - - - - - - - - - - - - - - - - - - - - - - - - - - - - - - - - - - - - - - </a:t>
            </a:r>
          </a:p>
        </p:txBody>
      </p:sp>
      <p:cxnSp>
        <p:nvCxnSpPr>
          <p:cNvPr id="51" name="Straight Connector 50">
            <a:extLst>
              <a:ext uri="{FF2B5EF4-FFF2-40B4-BE49-F238E27FC236}">
                <a16:creationId xmlns:a16="http://schemas.microsoft.com/office/drawing/2014/main" id="{B919D4BB-4105-4D60-A44E-CA9600D3E9B0}"/>
              </a:ext>
            </a:extLst>
          </p:cNvPr>
          <p:cNvCxnSpPr/>
          <p:nvPr/>
        </p:nvCxnSpPr>
        <p:spPr>
          <a:xfrm>
            <a:off x="404812" y="2247954"/>
            <a:ext cx="2202885"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7F4DDD8-13DC-4469-B6F0-D795A151EC44}"/>
              </a:ext>
            </a:extLst>
          </p:cNvPr>
          <p:cNvCxnSpPr/>
          <p:nvPr/>
        </p:nvCxnSpPr>
        <p:spPr>
          <a:xfrm>
            <a:off x="2816636" y="2247954"/>
            <a:ext cx="2202885"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ABB1A0C-6F3B-4321-A0E5-34D61AFA61FB}"/>
              </a:ext>
            </a:extLst>
          </p:cNvPr>
          <p:cNvCxnSpPr/>
          <p:nvPr/>
        </p:nvCxnSpPr>
        <p:spPr>
          <a:xfrm>
            <a:off x="477690" y="4291937"/>
            <a:ext cx="2202885"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75FF5790-588B-454B-9019-247ED097BC3A}"/>
              </a:ext>
            </a:extLst>
          </p:cNvPr>
          <p:cNvCxnSpPr/>
          <p:nvPr/>
        </p:nvCxnSpPr>
        <p:spPr>
          <a:xfrm>
            <a:off x="3017960" y="4291937"/>
            <a:ext cx="2202885"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F57C5AA0-0732-4E40-B70E-7C32D939380F}"/>
              </a:ext>
            </a:extLst>
          </p:cNvPr>
          <p:cNvCxnSpPr/>
          <p:nvPr/>
        </p:nvCxnSpPr>
        <p:spPr>
          <a:xfrm>
            <a:off x="459856" y="5982191"/>
            <a:ext cx="2202885"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3D8B578-6D9E-4883-B56C-837E107EDEFE}"/>
              </a:ext>
            </a:extLst>
          </p:cNvPr>
          <p:cNvCxnSpPr/>
          <p:nvPr/>
        </p:nvCxnSpPr>
        <p:spPr>
          <a:xfrm>
            <a:off x="3000126" y="5982191"/>
            <a:ext cx="2202885"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57" name="Text Box 2">
            <a:extLst>
              <a:ext uri="{FF2B5EF4-FFF2-40B4-BE49-F238E27FC236}">
                <a16:creationId xmlns:a16="http://schemas.microsoft.com/office/drawing/2014/main" id="{695B37BC-80E6-4E6B-A621-C153610E1FC8}"/>
              </a:ext>
            </a:extLst>
          </p:cNvPr>
          <p:cNvSpPr txBox="1">
            <a:spLocks noChangeArrowheads="1"/>
          </p:cNvSpPr>
          <p:nvPr/>
        </p:nvSpPr>
        <p:spPr bwMode="auto">
          <a:xfrm>
            <a:off x="1586767" y="4345577"/>
            <a:ext cx="1173208" cy="28082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[team]</a:t>
            </a:r>
            <a:endParaRPr lang="en-GB" sz="2000" dirty="0">
              <a:effectLst/>
              <a:latin typeface="Century Gothic" panose="020B0502020202020204" pitchFamily="34" charset="0"/>
              <a:ea typeface="SimSun" panose="02010600030101010101" pitchFamily="2" charset="-122"/>
              <a:cs typeface="Times New Roman" panose="02020603050405020304" pitchFamily="18" charset="0"/>
            </a:endParaRPr>
          </a:p>
        </p:txBody>
      </p:sp>
      <p:sp>
        <p:nvSpPr>
          <p:cNvPr id="2" name="Title 1">
            <a:extLst>
              <a:ext uri="{FF2B5EF4-FFF2-40B4-BE49-F238E27FC236}">
                <a16:creationId xmlns:a16="http://schemas.microsoft.com/office/drawing/2014/main" id="{A7EFED96-E36A-426B-8F0A-17841B4DE95B}"/>
              </a:ext>
            </a:extLst>
          </p:cNvPr>
          <p:cNvSpPr>
            <a:spLocks noGrp="1"/>
          </p:cNvSpPr>
          <p:nvPr>
            <p:ph type="title"/>
          </p:nvPr>
        </p:nvSpPr>
        <p:spPr>
          <a:xfrm>
            <a:off x="1050515" y="-353890"/>
            <a:ext cx="10515600" cy="1325563"/>
          </a:xfrm>
        </p:spPr>
        <p:txBody>
          <a:bodyPr/>
          <a:lstStyle/>
          <a:p>
            <a:pPr rtl="0" eaLnBrk="1" fontAlgn="auto" latinLnBrk="0" hangingPunct="1"/>
            <a:r>
              <a:rPr lang="en-GB" sz="2800" b="1" kern="1200" dirty="0">
                <a:solidFill>
                  <a:srgbClr val="002060"/>
                </a:solidFill>
                <a:effectLst/>
                <a:latin typeface="Century Gothic" panose="020B0502020202020204" pitchFamily="34" charset="0"/>
                <a:ea typeface="+mn-ea"/>
                <a:cs typeface="+mn-cs"/>
              </a:rPr>
              <a:t>Persona A </a:t>
            </a:r>
            <a:r>
              <a:rPr lang="en-GB" sz="2400" kern="1200" dirty="0">
                <a:solidFill>
                  <a:srgbClr val="002060"/>
                </a:solidFill>
                <a:effectLst/>
                <a:latin typeface="Century Gothic" panose="020B0502020202020204" pitchFamily="34" charset="0"/>
                <a:ea typeface="+mn-ea"/>
                <a:cs typeface="+mn-cs"/>
              </a:rPr>
              <a:t>(</a:t>
            </a:r>
            <a:r>
              <a:rPr lang="en-GB" sz="2400" kern="1200" dirty="0" err="1">
                <a:solidFill>
                  <a:srgbClr val="002060"/>
                </a:solidFill>
                <a:effectLst/>
                <a:latin typeface="Century Gothic" panose="020B0502020202020204" pitchFamily="34" charset="0"/>
                <a:ea typeface="+mn-ea"/>
                <a:cs typeface="+mn-cs"/>
              </a:rPr>
              <a:t>escucha</a:t>
            </a:r>
            <a:r>
              <a:rPr lang="en-GB" sz="2400" kern="1200" dirty="0">
                <a:solidFill>
                  <a:srgbClr val="002060"/>
                </a:solidFill>
                <a:effectLst/>
                <a:latin typeface="Century Gothic" panose="020B0502020202020204" pitchFamily="34" charset="0"/>
                <a:ea typeface="+mn-ea"/>
                <a:cs typeface="+mn-cs"/>
              </a:rPr>
              <a:t>)</a:t>
            </a:r>
            <a:endParaRPr lang="en-GB" dirty="0">
              <a:effectLst/>
            </a:endParaRPr>
          </a:p>
        </p:txBody>
      </p:sp>
    </p:spTree>
    <p:extLst>
      <p:ext uri="{BB962C8B-B14F-4D97-AF65-F5344CB8AC3E}">
        <p14:creationId xmlns:p14="http://schemas.microsoft.com/office/powerpoint/2010/main" val="21173566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AC39BE84-DF6E-4FF4-8386-C2546B6D8586}"/>
              </a:ext>
            </a:extLst>
          </p:cNvPr>
          <p:cNvSpPr txBox="1"/>
          <p:nvPr/>
        </p:nvSpPr>
        <p:spPr>
          <a:xfrm>
            <a:off x="93883" y="1710860"/>
            <a:ext cx="3125337" cy="430887"/>
          </a:xfrm>
          <a:prstGeom prst="rect">
            <a:avLst/>
          </a:prstGeom>
          <a:noFill/>
        </p:spPr>
        <p:txBody>
          <a:bodyPr wrap="square" rtlCol="0">
            <a:spAutoFit/>
          </a:bodyPr>
          <a:lstStyle/>
          <a:p>
            <a:r>
              <a:rPr lang="en-GB" sz="2200" b="1" dirty="0">
                <a:solidFill>
                  <a:schemeClr val="accent5">
                    <a:lumMod val="50000"/>
                  </a:schemeClr>
                </a:solidFill>
                <a:latin typeface="Century Gothic" panose="020B0502020202020204" pitchFamily="34" charset="0"/>
              </a:rPr>
              <a:t>La familia es grande.</a:t>
            </a:r>
          </a:p>
        </p:txBody>
      </p:sp>
      <p:sp>
        <p:nvSpPr>
          <p:cNvPr id="28" name="TextBox 27">
            <a:extLst>
              <a:ext uri="{FF2B5EF4-FFF2-40B4-BE49-F238E27FC236}">
                <a16:creationId xmlns:a16="http://schemas.microsoft.com/office/drawing/2014/main" id="{23AFA8E0-059B-4568-B868-993F809B3E31}"/>
              </a:ext>
            </a:extLst>
          </p:cNvPr>
          <p:cNvSpPr txBox="1"/>
          <p:nvPr/>
        </p:nvSpPr>
        <p:spPr>
          <a:xfrm>
            <a:off x="3258364" y="1687770"/>
            <a:ext cx="2715904" cy="769441"/>
          </a:xfrm>
          <a:prstGeom prst="rect">
            <a:avLst/>
          </a:prstGeom>
          <a:noFill/>
        </p:spPr>
        <p:txBody>
          <a:bodyPr wrap="square" rtlCol="0">
            <a:spAutoFit/>
          </a:bodyPr>
          <a:lstStyle/>
          <a:p>
            <a:r>
              <a:rPr lang="en-GB" sz="2200" b="1" dirty="0">
                <a:solidFill>
                  <a:schemeClr val="accent5">
                    <a:lumMod val="50000"/>
                  </a:schemeClr>
                </a:solidFill>
                <a:latin typeface="Century Gothic" panose="020B0502020202020204" pitchFamily="34" charset="0"/>
              </a:rPr>
              <a:t>Las </a:t>
            </a:r>
            <a:r>
              <a:rPr lang="en-GB" sz="2200" b="1" dirty="0" err="1">
                <a:solidFill>
                  <a:schemeClr val="accent5">
                    <a:lumMod val="50000"/>
                  </a:schemeClr>
                </a:solidFill>
                <a:latin typeface="Century Gothic" panose="020B0502020202020204" pitchFamily="34" charset="0"/>
              </a:rPr>
              <a:t>familias</a:t>
            </a:r>
            <a:r>
              <a:rPr lang="en-GB" sz="2200" b="1" dirty="0">
                <a:solidFill>
                  <a:schemeClr val="accent5">
                    <a:lumMod val="50000"/>
                  </a:schemeClr>
                </a:solidFill>
                <a:latin typeface="Century Gothic" panose="020B0502020202020204" pitchFamily="34" charset="0"/>
              </a:rPr>
              <a:t> son </a:t>
            </a:r>
            <a:r>
              <a:rPr lang="en-GB" sz="2200" b="1" dirty="0" err="1">
                <a:solidFill>
                  <a:schemeClr val="accent5">
                    <a:lumMod val="50000"/>
                  </a:schemeClr>
                </a:solidFill>
                <a:latin typeface="Century Gothic" panose="020B0502020202020204" pitchFamily="34" charset="0"/>
              </a:rPr>
              <a:t>alegres</a:t>
            </a:r>
            <a:r>
              <a:rPr lang="en-GB" sz="2200" b="1" dirty="0">
                <a:solidFill>
                  <a:schemeClr val="accent5">
                    <a:lumMod val="50000"/>
                  </a:schemeClr>
                </a:solidFill>
                <a:latin typeface="Century Gothic" panose="020B0502020202020204" pitchFamily="34" charset="0"/>
              </a:rPr>
              <a:t>.</a:t>
            </a:r>
          </a:p>
        </p:txBody>
      </p:sp>
      <p:sp>
        <p:nvSpPr>
          <p:cNvPr id="29" name="TextBox 28">
            <a:extLst>
              <a:ext uri="{FF2B5EF4-FFF2-40B4-BE49-F238E27FC236}">
                <a16:creationId xmlns:a16="http://schemas.microsoft.com/office/drawing/2014/main" id="{5A6444C0-B4F4-4321-87E4-F676108ED084}"/>
              </a:ext>
            </a:extLst>
          </p:cNvPr>
          <p:cNvSpPr txBox="1"/>
          <p:nvPr/>
        </p:nvSpPr>
        <p:spPr>
          <a:xfrm>
            <a:off x="3197252" y="3620441"/>
            <a:ext cx="3057199" cy="769441"/>
          </a:xfrm>
          <a:prstGeom prst="rect">
            <a:avLst/>
          </a:prstGeom>
          <a:noFill/>
        </p:spPr>
        <p:txBody>
          <a:bodyPr wrap="square" rtlCol="0">
            <a:spAutoFit/>
          </a:bodyPr>
          <a:lstStyle/>
          <a:p>
            <a:r>
              <a:rPr lang="en-GB" sz="2200" b="1" dirty="0">
                <a:solidFill>
                  <a:schemeClr val="accent5">
                    <a:lumMod val="50000"/>
                  </a:schemeClr>
                </a:solidFill>
                <a:latin typeface="Century Gothic" panose="020B0502020202020204" pitchFamily="34" charset="0"/>
              </a:rPr>
              <a:t>El </a:t>
            </a:r>
            <a:r>
              <a:rPr lang="en-GB" sz="2200" b="1" dirty="0" err="1">
                <a:solidFill>
                  <a:schemeClr val="accent5">
                    <a:lumMod val="50000"/>
                  </a:schemeClr>
                </a:solidFill>
                <a:latin typeface="Century Gothic" panose="020B0502020202020204" pitchFamily="34" charset="0"/>
              </a:rPr>
              <a:t>plato</a:t>
            </a:r>
            <a:r>
              <a:rPr lang="en-GB" sz="2200" b="1" dirty="0">
                <a:solidFill>
                  <a:schemeClr val="accent5">
                    <a:lumMod val="50000"/>
                  </a:schemeClr>
                </a:solidFill>
                <a:latin typeface="Century Gothic" panose="020B0502020202020204" pitchFamily="34" charset="0"/>
              </a:rPr>
              <a:t> es </a:t>
            </a:r>
            <a:r>
              <a:rPr lang="en-GB" sz="2200" b="1" dirty="0" err="1">
                <a:solidFill>
                  <a:schemeClr val="accent5">
                    <a:lumMod val="50000"/>
                  </a:schemeClr>
                </a:solidFill>
                <a:latin typeface="Century Gothic" panose="020B0502020202020204" pitchFamily="34" charset="0"/>
              </a:rPr>
              <a:t>interesante</a:t>
            </a:r>
            <a:r>
              <a:rPr lang="en-GB" sz="2200" b="1" dirty="0">
                <a:solidFill>
                  <a:schemeClr val="accent5">
                    <a:lumMod val="50000"/>
                  </a:schemeClr>
                </a:solidFill>
                <a:latin typeface="Century Gothic" panose="020B0502020202020204" pitchFamily="34" charset="0"/>
              </a:rPr>
              <a:t>.</a:t>
            </a:r>
          </a:p>
        </p:txBody>
      </p:sp>
      <p:sp>
        <p:nvSpPr>
          <p:cNvPr id="30" name="TextBox 29">
            <a:extLst>
              <a:ext uri="{FF2B5EF4-FFF2-40B4-BE49-F238E27FC236}">
                <a16:creationId xmlns:a16="http://schemas.microsoft.com/office/drawing/2014/main" id="{A948F036-A9C8-4207-8FF0-23E4671ADFFA}"/>
              </a:ext>
            </a:extLst>
          </p:cNvPr>
          <p:cNvSpPr txBox="1"/>
          <p:nvPr/>
        </p:nvSpPr>
        <p:spPr>
          <a:xfrm>
            <a:off x="114002" y="3613738"/>
            <a:ext cx="3057199" cy="769441"/>
          </a:xfrm>
          <a:prstGeom prst="rect">
            <a:avLst/>
          </a:prstGeom>
          <a:noFill/>
        </p:spPr>
        <p:txBody>
          <a:bodyPr wrap="square" rtlCol="0">
            <a:spAutoFit/>
          </a:bodyPr>
          <a:lstStyle/>
          <a:p>
            <a:r>
              <a:rPr lang="en-GB" sz="2200" b="1" dirty="0">
                <a:solidFill>
                  <a:schemeClr val="accent5">
                    <a:lumMod val="50000"/>
                  </a:schemeClr>
                </a:solidFill>
                <a:latin typeface="Century Gothic" panose="020B0502020202020204" pitchFamily="34" charset="0"/>
              </a:rPr>
              <a:t>Los </a:t>
            </a:r>
            <a:r>
              <a:rPr lang="en-GB" sz="2200" b="1" dirty="0" err="1">
                <a:solidFill>
                  <a:schemeClr val="accent5">
                    <a:lumMod val="50000"/>
                  </a:schemeClr>
                </a:solidFill>
                <a:latin typeface="Century Gothic" panose="020B0502020202020204" pitchFamily="34" charset="0"/>
              </a:rPr>
              <a:t>platos</a:t>
            </a:r>
            <a:r>
              <a:rPr lang="en-GB" sz="2200" b="1" dirty="0">
                <a:solidFill>
                  <a:schemeClr val="accent5">
                    <a:lumMod val="50000"/>
                  </a:schemeClr>
                </a:solidFill>
                <a:latin typeface="Century Gothic" panose="020B0502020202020204" pitchFamily="34" charset="0"/>
              </a:rPr>
              <a:t> son grandes.</a:t>
            </a:r>
          </a:p>
        </p:txBody>
      </p:sp>
      <p:sp>
        <p:nvSpPr>
          <p:cNvPr id="31" name="TextBox 30">
            <a:extLst>
              <a:ext uri="{FF2B5EF4-FFF2-40B4-BE49-F238E27FC236}">
                <a16:creationId xmlns:a16="http://schemas.microsoft.com/office/drawing/2014/main" id="{C654B76E-B9C2-4172-9820-19CAE9622B21}"/>
              </a:ext>
            </a:extLst>
          </p:cNvPr>
          <p:cNvSpPr txBox="1"/>
          <p:nvPr/>
        </p:nvSpPr>
        <p:spPr>
          <a:xfrm>
            <a:off x="3133091" y="5607827"/>
            <a:ext cx="3057199" cy="769441"/>
          </a:xfrm>
          <a:prstGeom prst="rect">
            <a:avLst/>
          </a:prstGeom>
          <a:noFill/>
        </p:spPr>
        <p:txBody>
          <a:bodyPr wrap="square" rtlCol="0">
            <a:spAutoFit/>
          </a:bodyPr>
          <a:lstStyle/>
          <a:p>
            <a:r>
              <a:rPr lang="en-GB" sz="2200" b="1" dirty="0">
                <a:solidFill>
                  <a:schemeClr val="accent5">
                    <a:lumMod val="50000"/>
                  </a:schemeClr>
                </a:solidFill>
                <a:latin typeface="Century Gothic" panose="020B0502020202020204" pitchFamily="34" charset="0"/>
              </a:rPr>
              <a:t>Los </a:t>
            </a:r>
            <a:r>
              <a:rPr lang="en-GB" sz="2200" b="1" dirty="0" err="1">
                <a:solidFill>
                  <a:schemeClr val="accent5">
                    <a:lumMod val="50000"/>
                  </a:schemeClr>
                </a:solidFill>
                <a:latin typeface="Century Gothic" panose="020B0502020202020204" pitchFamily="34" charset="0"/>
              </a:rPr>
              <a:t>equipos</a:t>
            </a:r>
            <a:r>
              <a:rPr lang="en-GB" sz="2200" b="1" dirty="0">
                <a:solidFill>
                  <a:schemeClr val="accent5">
                    <a:lumMod val="50000"/>
                  </a:schemeClr>
                </a:solidFill>
                <a:latin typeface="Century Gothic" panose="020B0502020202020204" pitchFamily="34" charset="0"/>
              </a:rPr>
              <a:t> son importantes.</a:t>
            </a:r>
          </a:p>
        </p:txBody>
      </p:sp>
      <p:sp>
        <p:nvSpPr>
          <p:cNvPr id="32" name="TextBox 31">
            <a:extLst>
              <a:ext uri="{FF2B5EF4-FFF2-40B4-BE49-F238E27FC236}">
                <a16:creationId xmlns:a16="http://schemas.microsoft.com/office/drawing/2014/main" id="{12F8A096-AAED-4E7C-8EE4-4FA877C92EF0}"/>
              </a:ext>
            </a:extLst>
          </p:cNvPr>
          <p:cNvSpPr txBox="1"/>
          <p:nvPr/>
        </p:nvSpPr>
        <p:spPr>
          <a:xfrm>
            <a:off x="93883" y="5645032"/>
            <a:ext cx="3057199" cy="430887"/>
          </a:xfrm>
          <a:prstGeom prst="rect">
            <a:avLst/>
          </a:prstGeom>
          <a:noFill/>
        </p:spPr>
        <p:txBody>
          <a:bodyPr wrap="square" rtlCol="0">
            <a:spAutoFit/>
          </a:bodyPr>
          <a:lstStyle/>
          <a:p>
            <a:r>
              <a:rPr lang="en-GB" sz="2200" b="1" dirty="0">
                <a:solidFill>
                  <a:schemeClr val="accent5">
                    <a:lumMod val="50000"/>
                  </a:schemeClr>
                </a:solidFill>
                <a:latin typeface="Century Gothic" panose="020B0502020202020204" pitchFamily="34" charset="0"/>
              </a:rPr>
              <a:t>El equipo es grande.</a:t>
            </a:r>
          </a:p>
        </p:txBody>
      </p:sp>
      <p:sp>
        <p:nvSpPr>
          <p:cNvPr id="58" name="TextBox 57">
            <a:extLst>
              <a:ext uri="{FF2B5EF4-FFF2-40B4-BE49-F238E27FC236}">
                <a16:creationId xmlns:a16="http://schemas.microsoft.com/office/drawing/2014/main" id="{80565BB2-7D4B-4751-9497-F5779770CC19}"/>
              </a:ext>
            </a:extLst>
          </p:cNvPr>
          <p:cNvSpPr txBox="1"/>
          <p:nvPr/>
        </p:nvSpPr>
        <p:spPr>
          <a:xfrm>
            <a:off x="1212127" y="720681"/>
            <a:ext cx="1187355" cy="430887"/>
          </a:xfrm>
          <a:prstGeom prst="rect">
            <a:avLst/>
          </a:prstGeom>
          <a:noFill/>
        </p:spPr>
        <p:txBody>
          <a:bodyPr wrap="square" rtlCol="0">
            <a:spAutoFit/>
          </a:bodyPr>
          <a:lstStyle/>
          <a:p>
            <a:r>
              <a:rPr lang="en-GB" sz="2200" dirty="0">
                <a:solidFill>
                  <a:schemeClr val="accent5">
                    <a:lumMod val="50000"/>
                  </a:schemeClr>
                </a:solidFill>
                <a:latin typeface="Century Gothic" panose="020B0502020202020204" pitchFamily="34" charset="0"/>
              </a:rPr>
              <a:t>is big</a:t>
            </a:r>
          </a:p>
        </p:txBody>
      </p:sp>
      <p:sp>
        <p:nvSpPr>
          <p:cNvPr id="59" name="TextBox 58">
            <a:extLst>
              <a:ext uri="{FF2B5EF4-FFF2-40B4-BE49-F238E27FC236}">
                <a16:creationId xmlns:a16="http://schemas.microsoft.com/office/drawing/2014/main" id="{45674726-5600-4BB4-B440-0D88DA54548C}"/>
              </a:ext>
            </a:extLst>
          </p:cNvPr>
          <p:cNvSpPr txBox="1"/>
          <p:nvPr/>
        </p:nvSpPr>
        <p:spPr>
          <a:xfrm>
            <a:off x="4369260" y="719893"/>
            <a:ext cx="1527889" cy="769441"/>
          </a:xfrm>
          <a:prstGeom prst="rect">
            <a:avLst/>
          </a:prstGeom>
          <a:noFill/>
        </p:spPr>
        <p:txBody>
          <a:bodyPr wrap="square" rtlCol="0">
            <a:spAutoFit/>
          </a:bodyPr>
          <a:lstStyle/>
          <a:p>
            <a:r>
              <a:rPr lang="en-GB" sz="2200" dirty="0">
                <a:solidFill>
                  <a:schemeClr val="accent5">
                    <a:lumMod val="50000"/>
                  </a:schemeClr>
                </a:solidFill>
                <a:latin typeface="Century Gothic" panose="020B0502020202020204" pitchFamily="34" charset="0"/>
              </a:rPr>
              <a:t>are cheerful</a:t>
            </a:r>
          </a:p>
        </p:txBody>
      </p:sp>
      <p:sp>
        <p:nvSpPr>
          <p:cNvPr id="60" name="TextBox 59">
            <a:extLst>
              <a:ext uri="{FF2B5EF4-FFF2-40B4-BE49-F238E27FC236}">
                <a16:creationId xmlns:a16="http://schemas.microsoft.com/office/drawing/2014/main" id="{F8970BB7-6503-4116-8A09-2466A4AE1D39}"/>
              </a:ext>
            </a:extLst>
          </p:cNvPr>
          <p:cNvSpPr txBox="1"/>
          <p:nvPr/>
        </p:nvSpPr>
        <p:spPr>
          <a:xfrm>
            <a:off x="1788484" y="2759792"/>
            <a:ext cx="1187355" cy="430887"/>
          </a:xfrm>
          <a:prstGeom prst="rect">
            <a:avLst/>
          </a:prstGeom>
          <a:noFill/>
        </p:spPr>
        <p:txBody>
          <a:bodyPr wrap="square" rtlCol="0">
            <a:spAutoFit/>
          </a:bodyPr>
          <a:lstStyle/>
          <a:p>
            <a:r>
              <a:rPr lang="en-GB" sz="2200" dirty="0">
                <a:solidFill>
                  <a:schemeClr val="accent5">
                    <a:lumMod val="50000"/>
                  </a:schemeClr>
                </a:solidFill>
                <a:latin typeface="Century Gothic" panose="020B0502020202020204" pitchFamily="34" charset="0"/>
              </a:rPr>
              <a:t>are big</a:t>
            </a:r>
          </a:p>
        </p:txBody>
      </p:sp>
      <p:sp>
        <p:nvSpPr>
          <p:cNvPr id="61" name="TextBox 60">
            <a:extLst>
              <a:ext uri="{FF2B5EF4-FFF2-40B4-BE49-F238E27FC236}">
                <a16:creationId xmlns:a16="http://schemas.microsoft.com/office/drawing/2014/main" id="{85D0E1E3-99BE-44FC-BA44-E59BF5D5A943}"/>
              </a:ext>
            </a:extLst>
          </p:cNvPr>
          <p:cNvSpPr txBox="1"/>
          <p:nvPr/>
        </p:nvSpPr>
        <p:spPr>
          <a:xfrm>
            <a:off x="4367130" y="2734179"/>
            <a:ext cx="1598797" cy="769441"/>
          </a:xfrm>
          <a:prstGeom prst="rect">
            <a:avLst/>
          </a:prstGeom>
          <a:noFill/>
        </p:spPr>
        <p:txBody>
          <a:bodyPr wrap="square" rtlCol="0">
            <a:spAutoFit/>
          </a:bodyPr>
          <a:lstStyle/>
          <a:p>
            <a:r>
              <a:rPr lang="en-GB" sz="2200" dirty="0">
                <a:solidFill>
                  <a:schemeClr val="accent5">
                    <a:lumMod val="50000"/>
                  </a:schemeClr>
                </a:solidFill>
                <a:latin typeface="Century Gothic" panose="020B0502020202020204" pitchFamily="34" charset="0"/>
              </a:rPr>
              <a:t>is interesting</a:t>
            </a:r>
          </a:p>
        </p:txBody>
      </p:sp>
      <p:sp>
        <p:nvSpPr>
          <p:cNvPr id="62" name="TextBox 61">
            <a:extLst>
              <a:ext uri="{FF2B5EF4-FFF2-40B4-BE49-F238E27FC236}">
                <a16:creationId xmlns:a16="http://schemas.microsoft.com/office/drawing/2014/main" id="{717659D0-A474-4E54-894A-13FDAC443EB6}"/>
              </a:ext>
            </a:extLst>
          </p:cNvPr>
          <p:cNvSpPr txBox="1"/>
          <p:nvPr/>
        </p:nvSpPr>
        <p:spPr>
          <a:xfrm>
            <a:off x="1512952" y="4868015"/>
            <a:ext cx="1187355" cy="430887"/>
          </a:xfrm>
          <a:prstGeom prst="rect">
            <a:avLst/>
          </a:prstGeom>
          <a:noFill/>
        </p:spPr>
        <p:txBody>
          <a:bodyPr wrap="square" rtlCol="0">
            <a:spAutoFit/>
          </a:bodyPr>
          <a:lstStyle/>
          <a:p>
            <a:r>
              <a:rPr lang="en-GB" sz="2200" dirty="0">
                <a:solidFill>
                  <a:schemeClr val="accent5">
                    <a:lumMod val="50000"/>
                  </a:schemeClr>
                </a:solidFill>
                <a:latin typeface="Century Gothic" panose="020B0502020202020204" pitchFamily="34" charset="0"/>
              </a:rPr>
              <a:t>is big</a:t>
            </a:r>
          </a:p>
        </p:txBody>
      </p:sp>
      <p:sp>
        <p:nvSpPr>
          <p:cNvPr id="63" name="TextBox 62">
            <a:extLst>
              <a:ext uri="{FF2B5EF4-FFF2-40B4-BE49-F238E27FC236}">
                <a16:creationId xmlns:a16="http://schemas.microsoft.com/office/drawing/2014/main" id="{57AA947D-387D-4AB0-8263-73F5F586BCD8}"/>
              </a:ext>
            </a:extLst>
          </p:cNvPr>
          <p:cNvSpPr txBox="1"/>
          <p:nvPr/>
        </p:nvSpPr>
        <p:spPr>
          <a:xfrm>
            <a:off x="4286345" y="4757240"/>
            <a:ext cx="1609469" cy="769441"/>
          </a:xfrm>
          <a:prstGeom prst="rect">
            <a:avLst/>
          </a:prstGeom>
          <a:noFill/>
        </p:spPr>
        <p:txBody>
          <a:bodyPr wrap="square" rtlCol="0">
            <a:spAutoFit/>
          </a:bodyPr>
          <a:lstStyle/>
          <a:p>
            <a:r>
              <a:rPr lang="en-GB" sz="2200" dirty="0">
                <a:solidFill>
                  <a:schemeClr val="accent5">
                    <a:lumMod val="50000"/>
                  </a:schemeClr>
                </a:solidFill>
                <a:latin typeface="Century Gothic" panose="020B0502020202020204" pitchFamily="34" charset="0"/>
              </a:rPr>
              <a:t>are important</a:t>
            </a:r>
          </a:p>
        </p:txBody>
      </p:sp>
      <p:sp>
        <p:nvSpPr>
          <p:cNvPr id="64" name="TextBox 63">
            <a:extLst>
              <a:ext uri="{FF2B5EF4-FFF2-40B4-BE49-F238E27FC236}">
                <a16:creationId xmlns:a16="http://schemas.microsoft.com/office/drawing/2014/main" id="{3F2A8BC7-2FB7-44B7-A048-522A55260EA6}"/>
              </a:ext>
            </a:extLst>
          </p:cNvPr>
          <p:cNvSpPr txBox="1"/>
          <p:nvPr/>
        </p:nvSpPr>
        <p:spPr>
          <a:xfrm>
            <a:off x="6321499" y="1556635"/>
            <a:ext cx="3125337" cy="769441"/>
          </a:xfrm>
          <a:prstGeom prst="rect">
            <a:avLst/>
          </a:prstGeom>
          <a:noFill/>
        </p:spPr>
        <p:txBody>
          <a:bodyPr wrap="square" rtlCol="0">
            <a:spAutoFit/>
          </a:bodyPr>
          <a:lstStyle/>
          <a:p>
            <a:r>
              <a:rPr lang="en-GB" sz="2200" b="1" dirty="0">
                <a:solidFill>
                  <a:schemeClr val="accent5">
                    <a:lumMod val="50000"/>
                  </a:schemeClr>
                </a:solidFill>
                <a:latin typeface="Century Gothic" panose="020B0502020202020204" pitchFamily="34" charset="0"/>
              </a:rPr>
              <a:t>Los pueblos son </a:t>
            </a:r>
            <a:r>
              <a:rPr lang="en-GB" sz="2200" b="1" dirty="0" err="1">
                <a:solidFill>
                  <a:schemeClr val="accent5">
                    <a:lumMod val="50000"/>
                  </a:schemeClr>
                </a:solidFill>
                <a:latin typeface="Century Gothic" panose="020B0502020202020204" pitchFamily="34" charset="0"/>
              </a:rPr>
              <a:t>interesantes</a:t>
            </a:r>
            <a:r>
              <a:rPr lang="en-GB" sz="2200" b="1" dirty="0">
                <a:solidFill>
                  <a:schemeClr val="accent5">
                    <a:lumMod val="50000"/>
                  </a:schemeClr>
                </a:solidFill>
                <a:latin typeface="Century Gothic" panose="020B0502020202020204" pitchFamily="34" charset="0"/>
              </a:rPr>
              <a:t>.</a:t>
            </a:r>
          </a:p>
        </p:txBody>
      </p:sp>
      <p:sp>
        <p:nvSpPr>
          <p:cNvPr id="65" name="TextBox 64">
            <a:extLst>
              <a:ext uri="{FF2B5EF4-FFF2-40B4-BE49-F238E27FC236}">
                <a16:creationId xmlns:a16="http://schemas.microsoft.com/office/drawing/2014/main" id="{69C61B3E-A879-4CCF-8C2A-30BE52D48E11}"/>
              </a:ext>
            </a:extLst>
          </p:cNvPr>
          <p:cNvSpPr txBox="1"/>
          <p:nvPr/>
        </p:nvSpPr>
        <p:spPr>
          <a:xfrm>
            <a:off x="9117497" y="1759653"/>
            <a:ext cx="3125337" cy="430887"/>
          </a:xfrm>
          <a:prstGeom prst="rect">
            <a:avLst/>
          </a:prstGeom>
          <a:noFill/>
        </p:spPr>
        <p:txBody>
          <a:bodyPr wrap="square" rtlCol="0">
            <a:spAutoFit/>
          </a:bodyPr>
          <a:lstStyle/>
          <a:p>
            <a:r>
              <a:rPr lang="en-GB" sz="2200" b="1" dirty="0">
                <a:solidFill>
                  <a:schemeClr val="accent5">
                    <a:lumMod val="50000"/>
                  </a:schemeClr>
                </a:solidFill>
                <a:latin typeface="Century Gothic" panose="020B0502020202020204" pitchFamily="34" charset="0"/>
              </a:rPr>
              <a:t>El pueblo es grande.</a:t>
            </a:r>
          </a:p>
        </p:txBody>
      </p:sp>
      <p:sp>
        <p:nvSpPr>
          <p:cNvPr id="66" name="TextBox 65">
            <a:extLst>
              <a:ext uri="{FF2B5EF4-FFF2-40B4-BE49-F238E27FC236}">
                <a16:creationId xmlns:a16="http://schemas.microsoft.com/office/drawing/2014/main" id="{8F4BBB97-68CF-4B72-A77D-C26C6BB4251B}"/>
              </a:ext>
            </a:extLst>
          </p:cNvPr>
          <p:cNvSpPr txBox="1"/>
          <p:nvPr/>
        </p:nvSpPr>
        <p:spPr>
          <a:xfrm>
            <a:off x="6400986" y="3596854"/>
            <a:ext cx="3125337" cy="769441"/>
          </a:xfrm>
          <a:prstGeom prst="rect">
            <a:avLst/>
          </a:prstGeom>
          <a:noFill/>
        </p:spPr>
        <p:txBody>
          <a:bodyPr wrap="square" rtlCol="0">
            <a:spAutoFit/>
          </a:bodyPr>
          <a:lstStyle/>
          <a:p>
            <a:r>
              <a:rPr lang="en-GB" sz="2200" b="1" dirty="0">
                <a:solidFill>
                  <a:schemeClr val="accent5">
                    <a:lumMod val="50000"/>
                  </a:schemeClr>
                </a:solidFill>
                <a:latin typeface="Century Gothic" panose="020B0502020202020204" pitchFamily="34" charset="0"/>
              </a:rPr>
              <a:t>La película es </a:t>
            </a:r>
            <a:r>
              <a:rPr lang="en-GB" sz="2200" b="1" dirty="0" err="1">
                <a:solidFill>
                  <a:schemeClr val="accent5">
                    <a:lumMod val="50000"/>
                  </a:schemeClr>
                </a:solidFill>
                <a:latin typeface="Century Gothic" panose="020B0502020202020204" pitchFamily="34" charset="0"/>
              </a:rPr>
              <a:t>interesante</a:t>
            </a:r>
            <a:r>
              <a:rPr lang="en-GB" sz="2200" b="1" dirty="0">
                <a:solidFill>
                  <a:schemeClr val="accent5">
                    <a:lumMod val="50000"/>
                  </a:schemeClr>
                </a:solidFill>
                <a:latin typeface="Century Gothic" panose="020B0502020202020204" pitchFamily="34" charset="0"/>
              </a:rPr>
              <a:t>.</a:t>
            </a:r>
          </a:p>
        </p:txBody>
      </p:sp>
      <p:sp>
        <p:nvSpPr>
          <p:cNvPr id="67" name="TextBox 66">
            <a:extLst>
              <a:ext uri="{FF2B5EF4-FFF2-40B4-BE49-F238E27FC236}">
                <a16:creationId xmlns:a16="http://schemas.microsoft.com/office/drawing/2014/main" id="{0D187290-A19E-4F8C-AD0E-256DCA89F71F}"/>
              </a:ext>
            </a:extLst>
          </p:cNvPr>
          <p:cNvSpPr txBox="1"/>
          <p:nvPr/>
        </p:nvSpPr>
        <p:spPr>
          <a:xfrm>
            <a:off x="9171903" y="3633144"/>
            <a:ext cx="3125337" cy="769441"/>
          </a:xfrm>
          <a:prstGeom prst="rect">
            <a:avLst/>
          </a:prstGeom>
          <a:noFill/>
        </p:spPr>
        <p:txBody>
          <a:bodyPr wrap="square" rtlCol="0">
            <a:spAutoFit/>
          </a:bodyPr>
          <a:lstStyle/>
          <a:p>
            <a:r>
              <a:rPr lang="en-GB" sz="2200" b="1" dirty="0">
                <a:solidFill>
                  <a:schemeClr val="accent5">
                    <a:lumMod val="50000"/>
                  </a:schemeClr>
                </a:solidFill>
                <a:latin typeface="Century Gothic" panose="020B0502020202020204" pitchFamily="34" charset="0"/>
              </a:rPr>
              <a:t>Las películas son </a:t>
            </a:r>
            <a:r>
              <a:rPr lang="en-GB" sz="2200" b="1" dirty="0" err="1">
                <a:solidFill>
                  <a:schemeClr val="accent5">
                    <a:lumMod val="50000"/>
                  </a:schemeClr>
                </a:solidFill>
                <a:latin typeface="Century Gothic" panose="020B0502020202020204" pitchFamily="34" charset="0"/>
              </a:rPr>
              <a:t>alegres</a:t>
            </a:r>
            <a:r>
              <a:rPr lang="en-GB" sz="2200" b="1" dirty="0">
                <a:solidFill>
                  <a:schemeClr val="accent5">
                    <a:lumMod val="50000"/>
                  </a:schemeClr>
                </a:solidFill>
                <a:latin typeface="Century Gothic" panose="020B0502020202020204" pitchFamily="34" charset="0"/>
              </a:rPr>
              <a:t>.</a:t>
            </a:r>
          </a:p>
        </p:txBody>
      </p:sp>
      <p:sp>
        <p:nvSpPr>
          <p:cNvPr id="68" name="TextBox 67">
            <a:extLst>
              <a:ext uri="{FF2B5EF4-FFF2-40B4-BE49-F238E27FC236}">
                <a16:creationId xmlns:a16="http://schemas.microsoft.com/office/drawing/2014/main" id="{6A4009E0-95F9-4216-B182-101950C3D0F6}"/>
              </a:ext>
            </a:extLst>
          </p:cNvPr>
          <p:cNvSpPr txBox="1"/>
          <p:nvPr/>
        </p:nvSpPr>
        <p:spPr>
          <a:xfrm>
            <a:off x="9092219" y="5659580"/>
            <a:ext cx="3125337" cy="430887"/>
          </a:xfrm>
          <a:prstGeom prst="rect">
            <a:avLst/>
          </a:prstGeom>
          <a:noFill/>
        </p:spPr>
        <p:txBody>
          <a:bodyPr wrap="square" rtlCol="0">
            <a:spAutoFit/>
          </a:bodyPr>
          <a:lstStyle/>
          <a:p>
            <a:r>
              <a:rPr lang="en-GB" sz="2200" b="1" dirty="0">
                <a:solidFill>
                  <a:schemeClr val="accent5">
                    <a:lumMod val="50000"/>
                  </a:schemeClr>
                </a:solidFill>
                <a:latin typeface="Century Gothic" panose="020B0502020202020204" pitchFamily="34" charset="0"/>
              </a:rPr>
              <a:t>El </a:t>
            </a:r>
            <a:r>
              <a:rPr lang="en-GB" sz="2200" b="1" dirty="0" err="1">
                <a:solidFill>
                  <a:schemeClr val="accent5">
                    <a:lumMod val="50000"/>
                  </a:schemeClr>
                </a:solidFill>
                <a:latin typeface="Century Gothic" panose="020B0502020202020204" pitchFamily="34" charset="0"/>
              </a:rPr>
              <a:t>edificio</a:t>
            </a:r>
            <a:r>
              <a:rPr lang="en-GB" sz="2200" b="1" dirty="0">
                <a:solidFill>
                  <a:schemeClr val="accent5">
                    <a:lumMod val="50000"/>
                  </a:schemeClr>
                </a:solidFill>
                <a:latin typeface="Century Gothic" panose="020B0502020202020204" pitchFamily="34" charset="0"/>
              </a:rPr>
              <a:t> es grande.</a:t>
            </a:r>
          </a:p>
        </p:txBody>
      </p:sp>
      <p:sp>
        <p:nvSpPr>
          <p:cNvPr id="69" name="TextBox 68">
            <a:extLst>
              <a:ext uri="{FF2B5EF4-FFF2-40B4-BE49-F238E27FC236}">
                <a16:creationId xmlns:a16="http://schemas.microsoft.com/office/drawing/2014/main" id="{28CA23E5-C6B4-418A-BD5D-B16C8D0D6546}"/>
              </a:ext>
            </a:extLst>
          </p:cNvPr>
          <p:cNvSpPr txBox="1"/>
          <p:nvPr/>
        </p:nvSpPr>
        <p:spPr>
          <a:xfrm>
            <a:off x="6416789" y="5588136"/>
            <a:ext cx="3125337" cy="769441"/>
          </a:xfrm>
          <a:prstGeom prst="rect">
            <a:avLst/>
          </a:prstGeom>
          <a:noFill/>
        </p:spPr>
        <p:txBody>
          <a:bodyPr wrap="square" rtlCol="0">
            <a:spAutoFit/>
          </a:bodyPr>
          <a:lstStyle/>
          <a:p>
            <a:r>
              <a:rPr lang="en-GB" sz="2200" b="1" dirty="0">
                <a:solidFill>
                  <a:schemeClr val="accent5">
                    <a:lumMod val="50000"/>
                  </a:schemeClr>
                </a:solidFill>
                <a:latin typeface="Century Gothic" panose="020B0502020202020204" pitchFamily="34" charset="0"/>
              </a:rPr>
              <a:t>Los </a:t>
            </a:r>
            <a:r>
              <a:rPr lang="en-GB" sz="2200" b="1" dirty="0" err="1">
                <a:solidFill>
                  <a:schemeClr val="accent5">
                    <a:lumMod val="50000"/>
                  </a:schemeClr>
                </a:solidFill>
                <a:latin typeface="Century Gothic" panose="020B0502020202020204" pitchFamily="34" charset="0"/>
              </a:rPr>
              <a:t>edificios</a:t>
            </a:r>
            <a:r>
              <a:rPr lang="en-GB" sz="2200" b="1" dirty="0">
                <a:solidFill>
                  <a:schemeClr val="accent5">
                    <a:lumMod val="50000"/>
                  </a:schemeClr>
                </a:solidFill>
                <a:latin typeface="Century Gothic" panose="020B0502020202020204" pitchFamily="34" charset="0"/>
              </a:rPr>
              <a:t> son importantes.</a:t>
            </a:r>
          </a:p>
        </p:txBody>
      </p:sp>
      <p:sp>
        <p:nvSpPr>
          <p:cNvPr id="70" name="TextBox 69">
            <a:extLst>
              <a:ext uri="{FF2B5EF4-FFF2-40B4-BE49-F238E27FC236}">
                <a16:creationId xmlns:a16="http://schemas.microsoft.com/office/drawing/2014/main" id="{294D027A-7DEB-4109-86F2-D5F1EFC3116B}"/>
              </a:ext>
            </a:extLst>
          </p:cNvPr>
          <p:cNvSpPr txBox="1"/>
          <p:nvPr/>
        </p:nvSpPr>
        <p:spPr>
          <a:xfrm>
            <a:off x="7963655" y="712851"/>
            <a:ext cx="1578471" cy="769441"/>
          </a:xfrm>
          <a:prstGeom prst="rect">
            <a:avLst/>
          </a:prstGeom>
          <a:noFill/>
        </p:spPr>
        <p:txBody>
          <a:bodyPr wrap="square" rtlCol="0">
            <a:spAutoFit/>
          </a:bodyPr>
          <a:lstStyle/>
          <a:p>
            <a:r>
              <a:rPr lang="en-GB" sz="2200" dirty="0">
                <a:solidFill>
                  <a:schemeClr val="accent5">
                    <a:lumMod val="50000"/>
                  </a:schemeClr>
                </a:solidFill>
                <a:latin typeface="Century Gothic" panose="020B0502020202020204" pitchFamily="34" charset="0"/>
              </a:rPr>
              <a:t>are interesting</a:t>
            </a:r>
          </a:p>
        </p:txBody>
      </p:sp>
      <p:sp>
        <p:nvSpPr>
          <p:cNvPr id="71" name="TextBox 70">
            <a:extLst>
              <a:ext uri="{FF2B5EF4-FFF2-40B4-BE49-F238E27FC236}">
                <a16:creationId xmlns:a16="http://schemas.microsoft.com/office/drawing/2014/main" id="{A9B7CED2-5B1A-4273-9D3A-2EE3E49A2E7F}"/>
              </a:ext>
            </a:extLst>
          </p:cNvPr>
          <p:cNvSpPr txBox="1"/>
          <p:nvPr/>
        </p:nvSpPr>
        <p:spPr>
          <a:xfrm>
            <a:off x="11004898" y="722817"/>
            <a:ext cx="1443782" cy="430887"/>
          </a:xfrm>
          <a:prstGeom prst="rect">
            <a:avLst/>
          </a:prstGeom>
          <a:noFill/>
        </p:spPr>
        <p:txBody>
          <a:bodyPr wrap="square" rtlCol="0">
            <a:spAutoFit/>
          </a:bodyPr>
          <a:lstStyle/>
          <a:p>
            <a:r>
              <a:rPr lang="en-GB" sz="2200" dirty="0">
                <a:solidFill>
                  <a:schemeClr val="accent5">
                    <a:lumMod val="50000"/>
                  </a:schemeClr>
                </a:solidFill>
                <a:latin typeface="Century Gothic" panose="020B0502020202020204" pitchFamily="34" charset="0"/>
              </a:rPr>
              <a:t>is big</a:t>
            </a:r>
          </a:p>
        </p:txBody>
      </p:sp>
      <p:sp>
        <p:nvSpPr>
          <p:cNvPr id="72" name="TextBox 71">
            <a:extLst>
              <a:ext uri="{FF2B5EF4-FFF2-40B4-BE49-F238E27FC236}">
                <a16:creationId xmlns:a16="http://schemas.microsoft.com/office/drawing/2014/main" id="{0C0E55F8-A623-4999-B1D9-0AA98AE70C97}"/>
              </a:ext>
            </a:extLst>
          </p:cNvPr>
          <p:cNvSpPr txBox="1"/>
          <p:nvPr/>
        </p:nvSpPr>
        <p:spPr>
          <a:xfrm>
            <a:off x="10712720" y="2734179"/>
            <a:ext cx="1838835" cy="769441"/>
          </a:xfrm>
          <a:prstGeom prst="rect">
            <a:avLst/>
          </a:prstGeom>
          <a:noFill/>
        </p:spPr>
        <p:txBody>
          <a:bodyPr wrap="square" rtlCol="0">
            <a:spAutoFit/>
          </a:bodyPr>
          <a:lstStyle/>
          <a:p>
            <a:r>
              <a:rPr lang="en-GB" sz="2200" dirty="0">
                <a:solidFill>
                  <a:schemeClr val="accent5">
                    <a:lumMod val="50000"/>
                  </a:schemeClr>
                </a:solidFill>
                <a:latin typeface="Century Gothic" panose="020B0502020202020204" pitchFamily="34" charset="0"/>
              </a:rPr>
              <a:t>are </a:t>
            </a:r>
          </a:p>
          <a:p>
            <a:r>
              <a:rPr lang="en-GB" sz="2200" dirty="0">
                <a:solidFill>
                  <a:schemeClr val="accent5">
                    <a:lumMod val="50000"/>
                  </a:schemeClr>
                </a:solidFill>
                <a:latin typeface="Century Gothic" panose="020B0502020202020204" pitchFamily="34" charset="0"/>
              </a:rPr>
              <a:t>cheerful</a:t>
            </a:r>
          </a:p>
        </p:txBody>
      </p:sp>
      <p:sp>
        <p:nvSpPr>
          <p:cNvPr id="73" name="TextBox 72">
            <a:extLst>
              <a:ext uri="{FF2B5EF4-FFF2-40B4-BE49-F238E27FC236}">
                <a16:creationId xmlns:a16="http://schemas.microsoft.com/office/drawing/2014/main" id="{06580030-F780-4628-AEFC-76A18A5565BA}"/>
              </a:ext>
            </a:extLst>
          </p:cNvPr>
          <p:cNvSpPr txBox="1"/>
          <p:nvPr/>
        </p:nvSpPr>
        <p:spPr>
          <a:xfrm>
            <a:off x="7661845" y="2745060"/>
            <a:ext cx="1569356" cy="769441"/>
          </a:xfrm>
          <a:prstGeom prst="rect">
            <a:avLst/>
          </a:prstGeom>
          <a:noFill/>
        </p:spPr>
        <p:txBody>
          <a:bodyPr wrap="square" rtlCol="0">
            <a:spAutoFit/>
          </a:bodyPr>
          <a:lstStyle/>
          <a:p>
            <a:r>
              <a:rPr lang="en-GB" sz="2200" dirty="0">
                <a:solidFill>
                  <a:schemeClr val="accent5">
                    <a:lumMod val="50000"/>
                  </a:schemeClr>
                </a:solidFill>
                <a:latin typeface="Century Gothic" panose="020B0502020202020204" pitchFamily="34" charset="0"/>
              </a:rPr>
              <a:t>is interesting</a:t>
            </a:r>
          </a:p>
        </p:txBody>
      </p:sp>
      <p:sp>
        <p:nvSpPr>
          <p:cNvPr id="74" name="TextBox 73">
            <a:extLst>
              <a:ext uri="{FF2B5EF4-FFF2-40B4-BE49-F238E27FC236}">
                <a16:creationId xmlns:a16="http://schemas.microsoft.com/office/drawing/2014/main" id="{88B66A90-345A-4660-A634-347D1B5CD6C5}"/>
              </a:ext>
            </a:extLst>
          </p:cNvPr>
          <p:cNvSpPr txBox="1"/>
          <p:nvPr/>
        </p:nvSpPr>
        <p:spPr>
          <a:xfrm>
            <a:off x="7760045" y="4668194"/>
            <a:ext cx="1640671" cy="769441"/>
          </a:xfrm>
          <a:prstGeom prst="rect">
            <a:avLst/>
          </a:prstGeom>
          <a:noFill/>
        </p:spPr>
        <p:txBody>
          <a:bodyPr wrap="square" rtlCol="0">
            <a:spAutoFit/>
          </a:bodyPr>
          <a:lstStyle/>
          <a:p>
            <a:r>
              <a:rPr lang="en-GB" sz="2200" dirty="0">
                <a:solidFill>
                  <a:schemeClr val="accent5">
                    <a:lumMod val="50000"/>
                  </a:schemeClr>
                </a:solidFill>
                <a:latin typeface="Century Gothic" panose="020B0502020202020204" pitchFamily="34" charset="0"/>
              </a:rPr>
              <a:t>are important</a:t>
            </a:r>
          </a:p>
        </p:txBody>
      </p:sp>
      <p:sp>
        <p:nvSpPr>
          <p:cNvPr id="75" name="TextBox 74">
            <a:extLst>
              <a:ext uri="{FF2B5EF4-FFF2-40B4-BE49-F238E27FC236}">
                <a16:creationId xmlns:a16="http://schemas.microsoft.com/office/drawing/2014/main" id="{D881E180-AAB8-4442-B29D-6AC3B8F0560C}"/>
              </a:ext>
            </a:extLst>
          </p:cNvPr>
          <p:cNvSpPr txBox="1"/>
          <p:nvPr/>
        </p:nvSpPr>
        <p:spPr>
          <a:xfrm>
            <a:off x="10634859" y="4738491"/>
            <a:ext cx="1618022" cy="430887"/>
          </a:xfrm>
          <a:prstGeom prst="rect">
            <a:avLst/>
          </a:prstGeom>
          <a:noFill/>
        </p:spPr>
        <p:txBody>
          <a:bodyPr wrap="square" rtlCol="0">
            <a:spAutoFit/>
          </a:bodyPr>
          <a:lstStyle/>
          <a:p>
            <a:r>
              <a:rPr lang="en-GB" sz="2200" dirty="0">
                <a:solidFill>
                  <a:schemeClr val="accent5">
                    <a:lumMod val="50000"/>
                  </a:schemeClr>
                </a:solidFill>
                <a:latin typeface="Century Gothic" panose="020B0502020202020204" pitchFamily="34" charset="0"/>
              </a:rPr>
              <a:t>is big</a:t>
            </a:r>
          </a:p>
        </p:txBody>
      </p:sp>
      <p:pic>
        <p:nvPicPr>
          <p:cNvPr id="76" name="Picture 75">
            <a:extLst>
              <a:ext uri="{FF2B5EF4-FFF2-40B4-BE49-F238E27FC236}">
                <a16:creationId xmlns:a16="http://schemas.microsoft.com/office/drawing/2014/main" id="{E2155BA8-A941-4133-8BCF-8427D29D51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337" y="864058"/>
            <a:ext cx="887790" cy="702834"/>
          </a:xfrm>
          <a:prstGeom prst="rect">
            <a:avLst/>
          </a:prstGeom>
        </p:spPr>
      </p:pic>
      <p:grpSp>
        <p:nvGrpSpPr>
          <p:cNvPr id="77" name="Group 76">
            <a:extLst>
              <a:ext uri="{FF2B5EF4-FFF2-40B4-BE49-F238E27FC236}">
                <a16:creationId xmlns:a16="http://schemas.microsoft.com/office/drawing/2014/main" id="{F9FE5D07-585A-41AE-B387-EF1643140665}"/>
              </a:ext>
            </a:extLst>
          </p:cNvPr>
          <p:cNvGrpSpPr/>
          <p:nvPr/>
        </p:nvGrpSpPr>
        <p:grpSpPr>
          <a:xfrm>
            <a:off x="2478183" y="735614"/>
            <a:ext cx="1755721" cy="702834"/>
            <a:chOff x="2791660" y="1010879"/>
            <a:chExt cx="2237327" cy="874157"/>
          </a:xfrm>
        </p:grpSpPr>
        <p:pic>
          <p:nvPicPr>
            <p:cNvPr id="78" name="Picture 77">
              <a:extLst>
                <a:ext uri="{FF2B5EF4-FFF2-40B4-BE49-F238E27FC236}">
                  <a16:creationId xmlns:a16="http://schemas.microsoft.com/office/drawing/2014/main" id="{EAE568C0-A322-46EC-AFF6-2658BD4A37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1660" y="1010879"/>
              <a:ext cx="1104198" cy="874157"/>
            </a:xfrm>
            <a:prstGeom prst="rect">
              <a:avLst/>
            </a:prstGeom>
          </p:spPr>
        </p:pic>
        <p:pic>
          <p:nvPicPr>
            <p:cNvPr id="79" name="Picture 78">
              <a:extLst>
                <a:ext uri="{FF2B5EF4-FFF2-40B4-BE49-F238E27FC236}">
                  <a16:creationId xmlns:a16="http://schemas.microsoft.com/office/drawing/2014/main" id="{C312C635-C9E3-4B26-885E-C45771E377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4789" y="1010879"/>
              <a:ext cx="1104198" cy="874157"/>
            </a:xfrm>
            <a:prstGeom prst="rect">
              <a:avLst/>
            </a:prstGeom>
          </p:spPr>
        </p:pic>
      </p:grpSp>
      <p:pic>
        <p:nvPicPr>
          <p:cNvPr id="80" name="Picture 79">
            <a:extLst>
              <a:ext uri="{FF2B5EF4-FFF2-40B4-BE49-F238E27FC236}">
                <a16:creationId xmlns:a16="http://schemas.microsoft.com/office/drawing/2014/main" id="{7896CCE4-6BD4-4D90-A805-591DBDDB87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80355" y="2432316"/>
            <a:ext cx="1247257" cy="1200828"/>
          </a:xfrm>
          <a:prstGeom prst="rect">
            <a:avLst/>
          </a:prstGeom>
        </p:spPr>
      </p:pic>
      <p:grpSp>
        <p:nvGrpSpPr>
          <p:cNvPr id="81" name="Group 80">
            <a:extLst>
              <a:ext uri="{FF2B5EF4-FFF2-40B4-BE49-F238E27FC236}">
                <a16:creationId xmlns:a16="http://schemas.microsoft.com/office/drawing/2014/main" id="{1CF39A90-4216-4734-A047-EA7C5F3B06D5}"/>
              </a:ext>
            </a:extLst>
          </p:cNvPr>
          <p:cNvGrpSpPr/>
          <p:nvPr/>
        </p:nvGrpSpPr>
        <p:grpSpPr>
          <a:xfrm>
            <a:off x="-20822" y="2240645"/>
            <a:ext cx="1925015" cy="1439909"/>
            <a:chOff x="314123" y="2125390"/>
            <a:chExt cx="2453059" cy="1790901"/>
          </a:xfrm>
        </p:grpSpPr>
        <p:pic>
          <p:nvPicPr>
            <p:cNvPr id="82" name="Picture 81">
              <a:extLst>
                <a:ext uri="{FF2B5EF4-FFF2-40B4-BE49-F238E27FC236}">
                  <a16:creationId xmlns:a16="http://schemas.microsoft.com/office/drawing/2014/main" id="{44196651-5ABF-4261-B5B2-F1C86D6AB7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15894" y="2422750"/>
              <a:ext cx="1551288" cy="1493541"/>
            </a:xfrm>
            <a:prstGeom prst="rect">
              <a:avLst/>
            </a:prstGeom>
          </p:spPr>
        </p:pic>
        <p:pic>
          <p:nvPicPr>
            <p:cNvPr id="83" name="Picture 82">
              <a:extLst>
                <a:ext uri="{FF2B5EF4-FFF2-40B4-BE49-F238E27FC236}">
                  <a16:creationId xmlns:a16="http://schemas.microsoft.com/office/drawing/2014/main" id="{EA457B2E-4E4A-4C94-9A1E-9BDED4ED824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4123" y="2125390"/>
              <a:ext cx="1551288" cy="1493541"/>
            </a:xfrm>
            <a:prstGeom prst="rect">
              <a:avLst/>
            </a:prstGeom>
          </p:spPr>
        </p:pic>
      </p:grpSp>
      <p:pic>
        <p:nvPicPr>
          <p:cNvPr id="84" name="Picture 83">
            <a:extLst>
              <a:ext uri="{FF2B5EF4-FFF2-40B4-BE49-F238E27FC236}">
                <a16:creationId xmlns:a16="http://schemas.microsoft.com/office/drawing/2014/main" id="{2D6065D9-2073-481F-9F35-389AB042614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1743" y="4336620"/>
            <a:ext cx="1190061" cy="1190061"/>
          </a:xfrm>
          <a:prstGeom prst="rect">
            <a:avLst/>
          </a:prstGeom>
        </p:spPr>
      </p:pic>
      <p:grpSp>
        <p:nvGrpSpPr>
          <p:cNvPr id="85" name="Group 84">
            <a:extLst>
              <a:ext uri="{FF2B5EF4-FFF2-40B4-BE49-F238E27FC236}">
                <a16:creationId xmlns:a16="http://schemas.microsoft.com/office/drawing/2014/main" id="{E3D9A8BF-F71F-492F-B5B0-DEB414328F88}"/>
              </a:ext>
            </a:extLst>
          </p:cNvPr>
          <p:cNvGrpSpPr/>
          <p:nvPr/>
        </p:nvGrpSpPr>
        <p:grpSpPr>
          <a:xfrm>
            <a:off x="2678746" y="4252908"/>
            <a:ext cx="1736160" cy="1435345"/>
            <a:chOff x="2932934" y="4173695"/>
            <a:chExt cx="2212400" cy="1785224"/>
          </a:xfrm>
        </p:grpSpPr>
        <p:pic>
          <p:nvPicPr>
            <p:cNvPr id="86" name="Picture 85">
              <a:extLst>
                <a:ext uri="{FF2B5EF4-FFF2-40B4-BE49-F238E27FC236}">
                  <a16:creationId xmlns:a16="http://schemas.microsoft.com/office/drawing/2014/main" id="{3D10F843-2897-4FD4-983A-06B0A667637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65184" y="4478769"/>
              <a:ext cx="1480150" cy="1480150"/>
            </a:xfrm>
            <a:prstGeom prst="rect">
              <a:avLst/>
            </a:prstGeom>
          </p:spPr>
        </p:pic>
        <p:pic>
          <p:nvPicPr>
            <p:cNvPr id="87" name="Picture 86">
              <a:extLst>
                <a:ext uri="{FF2B5EF4-FFF2-40B4-BE49-F238E27FC236}">
                  <a16:creationId xmlns:a16="http://schemas.microsoft.com/office/drawing/2014/main" id="{4E75CAB6-FF33-4860-8016-168A24E8231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32934" y="4173695"/>
              <a:ext cx="1480150" cy="1480150"/>
            </a:xfrm>
            <a:prstGeom prst="rect">
              <a:avLst/>
            </a:prstGeom>
          </p:spPr>
        </p:pic>
      </p:grpSp>
      <p:pic>
        <p:nvPicPr>
          <p:cNvPr id="88" name="Picture 87">
            <a:extLst>
              <a:ext uri="{FF2B5EF4-FFF2-40B4-BE49-F238E27FC236}">
                <a16:creationId xmlns:a16="http://schemas.microsoft.com/office/drawing/2014/main" id="{5329B513-7FAB-42CE-B41E-40F92D75333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51047" y="2740368"/>
            <a:ext cx="689652" cy="602296"/>
          </a:xfrm>
          <a:prstGeom prst="rect">
            <a:avLst/>
          </a:prstGeom>
        </p:spPr>
      </p:pic>
      <p:grpSp>
        <p:nvGrpSpPr>
          <p:cNvPr id="89" name="Group 88">
            <a:extLst>
              <a:ext uri="{FF2B5EF4-FFF2-40B4-BE49-F238E27FC236}">
                <a16:creationId xmlns:a16="http://schemas.microsoft.com/office/drawing/2014/main" id="{FCC3CE79-C7A2-4FC4-A496-88A3ECCCF5DD}"/>
              </a:ext>
            </a:extLst>
          </p:cNvPr>
          <p:cNvGrpSpPr/>
          <p:nvPr/>
        </p:nvGrpSpPr>
        <p:grpSpPr>
          <a:xfrm>
            <a:off x="9335717" y="2517525"/>
            <a:ext cx="1343885" cy="902523"/>
            <a:chOff x="3061754" y="820007"/>
            <a:chExt cx="1685337" cy="1039020"/>
          </a:xfrm>
        </p:grpSpPr>
        <p:pic>
          <p:nvPicPr>
            <p:cNvPr id="90" name="Picture 89">
              <a:extLst>
                <a:ext uri="{FF2B5EF4-FFF2-40B4-BE49-F238E27FC236}">
                  <a16:creationId xmlns:a16="http://schemas.microsoft.com/office/drawing/2014/main" id="{042A9191-03FA-4D75-B4C9-F30BCFB6E34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30093" y="820007"/>
              <a:ext cx="748798" cy="653952"/>
            </a:xfrm>
            <a:prstGeom prst="rect">
              <a:avLst/>
            </a:prstGeom>
          </p:spPr>
        </p:pic>
        <p:pic>
          <p:nvPicPr>
            <p:cNvPr id="91" name="Picture 90">
              <a:extLst>
                <a:ext uri="{FF2B5EF4-FFF2-40B4-BE49-F238E27FC236}">
                  <a16:creationId xmlns:a16="http://schemas.microsoft.com/office/drawing/2014/main" id="{3E29A3C9-5DD9-4E36-A759-0963943750A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98293" y="1003992"/>
              <a:ext cx="748798" cy="653952"/>
            </a:xfrm>
            <a:prstGeom prst="rect">
              <a:avLst/>
            </a:prstGeom>
          </p:spPr>
        </p:pic>
        <p:pic>
          <p:nvPicPr>
            <p:cNvPr id="92" name="Picture 91">
              <a:extLst>
                <a:ext uri="{FF2B5EF4-FFF2-40B4-BE49-F238E27FC236}">
                  <a16:creationId xmlns:a16="http://schemas.microsoft.com/office/drawing/2014/main" id="{B56F4AA4-69E0-415A-B97D-E593F0E29BB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61754" y="1165640"/>
              <a:ext cx="793955" cy="693387"/>
            </a:xfrm>
            <a:prstGeom prst="rect">
              <a:avLst/>
            </a:prstGeom>
          </p:spPr>
        </p:pic>
      </p:grpSp>
      <p:pic>
        <p:nvPicPr>
          <p:cNvPr id="93" name="Picture 92">
            <a:extLst>
              <a:ext uri="{FF2B5EF4-FFF2-40B4-BE49-F238E27FC236}">
                <a16:creationId xmlns:a16="http://schemas.microsoft.com/office/drawing/2014/main" id="{D0F313BA-86B6-4B3F-AEB3-CEACEEA82A75}"/>
              </a:ext>
            </a:extLst>
          </p:cNvPr>
          <p:cNvPicPr>
            <a:picLocks noChangeAspect="1"/>
          </p:cNvPicPr>
          <p:nvPr/>
        </p:nvPicPr>
        <p:blipFill rotWithShape="1">
          <a:blip r:embed="rId11">
            <a:extLst>
              <a:ext uri="{28A0092B-C50C-407E-A947-70E740481C1C}">
                <a14:useLocalDpi xmlns:a14="http://schemas.microsoft.com/office/drawing/2010/main" val="0"/>
              </a:ext>
            </a:extLst>
          </a:blip>
          <a:srcRect l="8905" t="14819" b="13045"/>
          <a:stretch/>
        </p:blipFill>
        <p:spPr>
          <a:xfrm>
            <a:off x="9652502" y="750929"/>
            <a:ext cx="1060218" cy="654468"/>
          </a:xfrm>
          <a:prstGeom prst="rect">
            <a:avLst/>
          </a:prstGeom>
        </p:spPr>
      </p:pic>
      <p:grpSp>
        <p:nvGrpSpPr>
          <p:cNvPr id="94" name="Group 93">
            <a:extLst>
              <a:ext uri="{FF2B5EF4-FFF2-40B4-BE49-F238E27FC236}">
                <a16:creationId xmlns:a16="http://schemas.microsoft.com/office/drawing/2014/main" id="{BE54B937-0761-4FDC-9B09-A7E99C0C11E0}"/>
              </a:ext>
            </a:extLst>
          </p:cNvPr>
          <p:cNvGrpSpPr/>
          <p:nvPr/>
        </p:nvGrpSpPr>
        <p:grpSpPr>
          <a:xfrm>
            <a:off x="6418111" y="681357"/>
            <a:ext cx="1388143" cy="666444"/>
            <a:chOff x="3183606" y="776973"/>
            <a:chExt cx="2195992" cy="1081542"/>
          </a:xfrm>
        </p:grpSpPr>
        <p:pic>
          <p:nvPicPr>
            <p:cNvPr id="95" name="Picture 94">
              <a:extLst>
                <a:ext uri="{FF2B5EF4-FFF2-40B4-BE49-F238E27FC236}">
                  <a16:creationId xmlns:a16="http://schemas.microsoft.com/office/drawing/2014/main" id="{5C293D20-329C-408B-9760-9BE8C2AFC859}"/>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8905" t="14819" b="13045"/>
            <a:stretch/>
          </p:blipFill>
          <p:spPr>
            <a:xfrm>
              <a:off x="3183606" y="1004047"/>
              <a:ext cx="1384213" cy="854468"/>
            </a:xfrm>
            <a:prstGeom prst="rect">
              <a:avLst/>
            </a:prstGeom>
          </p:spPr>
        </p:pic>
        <p:pic>
          <p:nvPicPr>
            <p:cNvPr id="96" name="Picture 95">
              <a:extLst>
                <a:ext uri="{FF2B5EF4-FFF2-40B4-BE49-F238E27FC236}">
                  <a16:creationId xmlns:a16="http://schemas.microsoft.com/office/drawing/2014/main" id="{7AE1539D-7D94-489C-9CC5-76F76AC04D6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8905" t="14819" b="13045"/>
            <a:stretch/>
          </p:blipFill>
          <p:spPr>
            <a:xfrm>
              <a:off x="3995385" y="776973"/>
              <a:ext cx="1384213" cy="854468"/>
            </a:xfrm>
            <a:prstGeom prst="rect">
              <a:avLst/>
            </a:prstGeom>
          </p:spPr>
        </p:pic>
      </p:grpSp>
      <p:pic>
        <p:nvPicPr>
          <p:cNvPr id="97" name="Picture 96">
            <a:extLst>
              <a:ext uri="{FF2B5EF4-FFF2-40B4-BE49-F238E27FC236}">
                <a16:creationId xmlns:a16="http://schemas.microsoft.com/office/drawing/2014/main" id="{3D15AD4E-F348-40BA-9551-C4B151DAEC1B}"/>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6810" r="46468"/>
          <a:stretch/>
        </p:blipFill>
        <p:spPr>
          <a:xfrm>
            <a:off x="9886273" y="4601106"/>
            <a:ext cx="370719" cy="945856"/>
          </a:xfrm>
          <a:prstGeom prst="rect">
            <a:avLst/>
          </a:prstGeom>
        </p:spPr>
      </p:pic>
      <p:grpSp>
        <p:nvGrpSpPr>
          <p:cNvPr id="98" name="Group 97">
            <a:extLst>
              <a:ext uri="{FF2B5EF4-FFF2-40B4-BE49-F238E27FC236}">
                <a16:creationId xmlns:a16="http://schemas.microsoft.com/office/drawing/2014/main" id="{27442F22-B9B9-4210-AB07-EC73CE042DB8}"/>
              </a:ext>
            </a:extLst>
          </p:cNvPr>
          <p:cNvGrpSpPr/>
          <p:nvPr/>
        </p:nvGrpSpPr>
        <p:grpSpPr>
          <a:xfrm>
            <a:off x="6427611" y="4695919"/>
            <a:ext cx="1278946" cy="822231"/>
            <a:chOff x="449806" y="4313295"/>
            <a:chExt cx="2081977" cy="1079452"/>
          </a:xfrm>
        </p:grpSpPr>
        <p:pic>
          <p:nvPicPr>
            <p:cNvPr id="99" name="Picture 98">
              <a:extLst>
                <a:ext uri="{FF2B5EF4-FFF2-40B4-BE49-F238E27FC236}">
                  <a16:creationId xmlns:a16="http://schemas.microsoft.com/office/drawing/2014/main" id="{24938871-0A46-44AD-B2A6-37ED7133FB5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9806" y="4313295"/>
              <a:ext cx="1152107" cy="1079452"/>
            </a:xfrm>
            <a:prstGeom prst="rect">
              <a:avLst/>
            </a:prstGeom>
          </p:spPr>
        </p:pic>
        <p:pic>
          <p:nvPicPr>
            <p:cNvPr id="100" name="Picture 99">
              <a:extLst>
                <a:ext uri="{FF2B5EF4-FFF2-40B4-BE49-F238E27FC236}">
                  <a16:creationId xmlns:a16="http://schemas.microsoft.com/office/drawing/2014/main" id="{419770BA-7CA6-4F2F-A17C-88893404CA3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79676" y="4313295"/>
              <a:ext cx="1152107" cy="1079452"/>
            </a:xfrm>
            <a:prstGeom prst="rect">
              <a:avLst/>
            </a:prstGeom>
          </p:spPr>
        </p:pic>
      </p:grpSp>
      <p:sp>
        <p:nvSpPr>
          <p:cNvPr id="102" name="TextBox 101">
            <a:extLst>
              <a:ext uri="{FF2B5EF4-FFF2-40B4-BE49-F238E27FC236}">
                <a16:creationId xmlns:a16="http://schemas.microsoft.com/office/drawing/2014/main" id="{62FA1919-01E5-450B-AB11-7C82F201CD41}"/>
              </a:ext>
            </a:extLst>
          </p:cNvPr>
          <p:cNvSpPr txBox="1"/>
          <p:nvPr/>
        </p:nvSpPr>
        <p:spPr>
          <a:xfrm>
            <a:off x="8270496" y="28363"/>
            <a:ext cx="336164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Persona B</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03" name="Rectangle 102">
            <a:extLst>
              <a:ext uri="{FF2B5EF4-FFF2-40B4-BE49-F238E27FC236}">
                <a16:creationId xmlns:a16="http://schemas.microsoft.com/office/drawing/2014/main" id="{30905FAE-4964-4022-9FDE-4081D53A69CA}"/>
              </a:ext>
            </a:extLst>
          </p:cNvPr>
          <p:cNvSpPr/>
          <p:nvPr/>
        </p:nvSpPr>
        <p:spPr>
          <a:xfrm>
            <a:off x="56967" y="493823"/>
            <a:ext cx="5838847" cy="5901680"/>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104" name="Rectangle 103">
            <a:extLst>
              <a:ext uri="{FF2B5EF4-FFF2-40B4-BE49-F238E27FC236}">
                <a16:creationId xmlns:a16="http://schemas.microsoft.com/office/drawing/2014/main" id="{B7F9BD76-241D-4841-AE2E-3F6C9AA92CC3}"/>
              </a:ext>
            </a:extLst>
          </p:cNvPr>
          <p:cNvSpPr/>
          <p:nvPr/>
        </p:nvSpPr>
        <p:spPr>
          <a:xfrm>
            <a:off x="6218533" y="482759"/>
            <a:ext cx="5838847" cy="5901680"/>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2" name="Title 1">
            <a:extLst>
              <a:ext uri="{FF2B5EF4-FFF2-40B4-BE49-F238E27FC236}">
                <a16:creationId xmlns:a16="http://schemas.microsoft.com/office/drawing/2014/main" id="{AFBDA783-E5B3-467A-8B59-77EEC5BDEEFC}"/>
              </a:ext>
            </a:extLst>
          </p:cNvPr>
          <p:cNvSpPr>
            <a:spLocks noGrp="1"/>
          </p:cNvSpPr>
          <p:nvPr>
            <p:ph type="title"/>
          </p:nvPr>
        </p:nvSpPr>
        <p:spPr>
          <a:xfrm>
            <a:off x="2035308" y="-378439"/>
            <a:ext cx="10515600" cy="1325563"/>
          </a:xfrm>
        </p:spPr>
        <p:txBody>
          <a:bodyPr/>
          <a:lstStyle/>
          <a:p>
            <a:pPr rtl="0" eaLnBrk="1" fontAlgn="auto" latinLnBrk="0" hangingPunct="1"/>
            <a:r>
              <a:rPr lang="en-GB" sz="2400" b="1" kern="1200" dirty="0">
                <a:solidFill>
                  <a:srgbClr val="002060"/>
                </a:solidFill>
                <a:effectLst/>
                <a:latin typeface="Century Gothic" panose="020B0502020202020204" pitchFamily="34" charset="0"/>
                <a:ea typeface="+mn-ea"/>
                <a:cs typeface="+mn-cs"/>
              </a:rPr>
              <a:t>Persona A</a:t>
            </a:r>
            <a:endParaRPr lang="en-GB" dirty="0">
              <a:effectLst/>
            </a:endParaRPr>
          </a:p>
        </p:txBody>
      </p:sp>
    </p:spTree>
    <p:extLst>
      <p:ext uri="{BB962C8B-B14F-4D97-AF65-F5344CB8AC3E}">
        <p14:creationId xmlns:p14="http://schemas.microsoft.com/office/powerpoint/2010/main" val="3687093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9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9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0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6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6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66"/>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67"/>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69"/>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P spid="32" grpId="0"/>
      <p:bldP spid="64" grpId="0"/>
      <p:bldP spid="65" grpId="0"/>
      <p:bldP spid="66" grpId="0"/>
      <p:bldP spid="67" grpId="0"/>
      <p:bldP spid="68" grpId="0"/>
      <p:bldP spid="69" grpId="0"/>
      <p:bldP spid="70" grpId="0"/>
      <p:bldP spid="71" grpId="0"/>
      <p:bldP spid="72" grpId="0"/>
      <p:bldP spid="73" grpId="0"/>
      <p:bldP spid="74" grpId="0"/>
      <p:bldP spid="75" grpId="0"/>
      <p:bldP spid="102" grpId="0"/>
      <p:bldP spid="104"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89320" y="2180583"/>
            <a:ext cx="6280711" cy="879475"/>
          </a:xfrm>
        </p:spPr>
        <p:txBody>
          <a:bodyPr>
            <a:normAutofit/>
          </a:bodyPr>
          <a:lstStyle/>
          <a:p>
            <a:pPr algn="l"/>
            <a:r>
              <a:rPr lang="en-GB" sz="4000" b="1" dirty="0">
                <a:solidFill>
                  <a:prstClr val="white"/>
                </a:solidFill>
              </a:rPr>
              <a:t>Describing a place [2]</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89320" y="3184755"/>
            <a:ext cx="7407096" cy="2595528"/>
          </a:xfrm>
        </p:spPr>
        <p:txBody>
          <a:bodyPr>
            <a:normAutofit/>
          </a:bodyPr>
          <a:lstStyle/>
          <a:p>
            <a:pPr algn="l"/>
            <a:r>
              <a:rPr lang="en-GB" sz="3200" dirty="0">
                <a:solidFill>
                  <a:prstClr val="white"/>
                </a:solidFill>
              </a:rPr>
              <a:t>Plural definite article (los/las)</a:t>
            </a:r>
          </a:p>
          <a:p>
            <a:pPr algn="l"/>
            <a:r>
              <a:rPr lang="en-GB" sz="3200" dirty="0">
                <a:solidFill>
                  <a:prstClr val="white"/>
                </a:solidFill>
              </a:rPr>
              <a:t>Singular definite articles [revisited]</a:t>
            </a:r>
          </a:p>
        </p:txBody>
      </p:sp>
      <p:sp>
        <p:nvSpPr>
          <p:cNvPr id="14" name="Subtitle 6">
            <a:extLst>
              <a:ext uri="{FF2B5EF4-FFF2-40B4-BE49-F238E27FC236}">
                <a16:creationId xmlns:a16="http://schemas.microsoft.com/office/drawing/2014/main" id="{ABC93937-5935-4FD6-909A-1159EB86D0C7}"/>
              </a:ext>
            </a:extLst>
          </p:cNvPr>
          <p:cNvSpPr txBox="1">
            <a:spLocks/>
          </p:cNvSpPr>
          <p:nvPr/>
        </p:nvSpPr>
        <p:spPr>
          <a:xfrm>
            <a:off x="189320" y="4323413"/>
            <a:ext cx="6464952"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SSC [j] (cont.)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14817" y="4934421"/>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200" dirty="0">
                <a:solidFill>
                  <a:prstClr val="white"/>
                </a:solidFill>
                <a:latin typeface="Century Gothic" panose="020B0502020202020204" pitchFamily="34" charset="0"/>
              </a:rPr>
              <a:t>1.2</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6 - Lesson 26</a:t>
            </a:r>
          </a:p>
        </p:txBody>
      </p:sp>
      <p:sp>
        <p:nvSpPr>
          <p:cNvPr id="16" name="Title 3">
            <a:extLst>
              <a:ext uri="{FF2B5EF4-FFF2-40B4-BE49-F238E27FC236}">
                <a16:creationId xmlns:a16="http://schemas.microsoft.com/office/drawing/2014/main" id="{0CE3410D-ACFA-3647-856D-BF2E84254AD9}"/>
              </a:ext>
            </a:extLst>
          </p:cNvPr>
          <p:cNvSpPr txBox="1">
            <a:spLocks/>
          </p:cNvSpPr>
          <p:nvPr/>
        </p:nvSpPr>
        <p:spPr>
          <a:xfrm>
            <a:off x="214817" y="5780283"/>
            <a:ext cx="4079722"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Victoria Hobson / Nick Avery</a:t>
            </a: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Mark Davies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16</a:t>
            </a:r>
            <a:r>
              <a:rPr lang="en-GB" sz="1400">
                <a:solidFill>
                  <a:prstClr val="white"/>
                </a:solidFill>
                <a:latin typeface="Century Gothic" panose="020B0502020202020204" pitchFamily="34" charset="0"/>
              </a:rPr>
              <a:t>/08</a:t>
            </a:r>
            <a:r>
              <a:rPr kumimoji="0" lang="en-GB" sz="14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221397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618" y="1120990"/>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j</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5" name="Rectangle 4"/>
          <p:cNvSpPr/>
          <p:nvPr/>
        </p:nvSpPr>
        <p:spPr>
          <a:xfrm>
            <a:off x="4839085" y="1936249"/>
            <a:ext cx="2513830" cy="1938992"/>
          </a:xfrm>
          <a:prstGeom prst="rect">
            <a:avLst/>
          </a:prstGeom>
        </p:spPr>
        <p:txBody>
          <a:bodyPr wrap="none">
            <a:spAutoFit/>
          </a:bodyPr>
          <a:lstStyle/>
          <a:p>
            <a:r>
              <a:rPr lang="en-GB" sz="12000" dirty="0">
                <a:solidFill>
                  <a:srgbClr val="115076"/>
                </a:solidFill>
                <a:latin typeface="Century Gothic" panose="020B0502020202020204" pitchFamily="34" charset="0"/>
                <a:cs typeface="Calibri" panose="020F0502020204030204" pitchFamily="34" charset="0"/>
              </a:rPr>
              <a:t>o</a:t>
            </a:r>
            <a:r>
              <a:rPr lang="en-GB" sz="12000" dirty="0">
                <a:solidFill>
                  <a:srgbClr val="E56700"/>
                </a:solidFill>
                <a:latin typeface="Century Gothic" panose="020B0502020202020204" pitchFamily="34" charset="0"/>
                <a:cs typeface="Calibri" panose="020F0502020204030204" pitchFamily="34" charset="0"/>
              </a:rPr>
              <a:t>j</a:t>
            </a:r>
            <a:r>
              <a:rPr lang="en-GB" sz="12000" dirty="0">
                <a:solidFill>
                  <a:srgbClr val="115076"/>
                </a:solidFill>
                <a:latin typeface="Century Gothic" panose="020B0502020202020204" pitchFamily="34" charset="0"/>
                <a:cs typeface="Calibri" panose="020F0502020204030204" pitchFamily="34" charset="0"/>
              </a:rPr>
              <a:t>o</a:t>
            </a:r>
            <a:endParaRPr lang="en-GB" sz="12000" dirty="0">
              <a:solidFill>
                <a:srgbClr val="115076"/>
              </a:solidFill>
            </a:endParaRPr>
          </a:p>
        </p:txBody>
      </p:sp>
      <p:sp>
        <p:nvSpPr>
          <p:cNvPr id="7" name="TextBox 6"/>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553212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j_new.wav"/>
                                        </p:tgtEl>
                                      </p:cMediaNode>
                                    </p:audio>
                                  </p:sub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subTnLst>
                                    <p:audio>
                                      <p:cMediaNode>
                                        <p:cTn display="0" masterRel="sameClick">
                                          <p:stCondLst>
                                            <p:cond evt="begin" delay="0">
                                              <p:tn val="9"/>
                                            </p:cond>
                                          </p:stCondLst>
                                          <p:endCondLst>
                                            <p:cond evt="onStopAudio" delay="0">
                                              <p:tgtEl>
                                                <p:sldTgt/>
                                              </p:tgtEl>
                                            </p:cond>
                                          </p:endCondLst>
                                        </p:cTn>
                                        <p:tgtEl>
                                          <p:sndTgt r:embed="rId4" name="j_oj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latin typeface="+mj-lt"/>
              </a:rPr>
              <a:t>Fonética</a:t>
            </a:r>
            <a:endParaRPr lang="en-GB" sz="3600" b="1" dirty="0">
              <a:solidFill>
                <a:schemeClr val="bg1"/>
              </a:solidFill>
              <a:latin typeface="+mj-lt"/>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mj-lt"/>
                <a:ea typeface="+mn-ea"/>
                <a:cs typeface="+mn-cs"/>
              </a:rPr>
              <a:t>escuchar</a:t>
            </a:r>
            <a:r>
              <a:rPr kumimoji="0" lang="en-GB" sz="2000" b="1" i="0" u="none" strike="noStrike" kern="1200" cap="none" spc="0" normalizeH="0" baseline="0" noProof="0" dirty="0">
                <a:ln>
                  <a:noFill/>
                </a:ln>
                <a:solidFill>
                  <a:prstClr val="white"/>
                </a:solidFill>
                <a:effectLst/>
                <a:uLnTx/>
                <a:uFillTx/>
                <a:latin typeface="+mj-lt"/>
                <a:ea typeface="+mn-ea"/>
                <a:cs typeface="+mn-cs"/>
              </a:rPr>
              <a:t> / </a:t>
            </a:r>
            <a:r>
              <a:rPr kumimoji="0" lang="en-GB" sz="2000" b="1" i="0" u="none" strike="noStrike" kern="1200" cap="none" spc="0" normalizeH="0" baseline="0" noProof="0" dirty="0" err="1">
                <a:ln>
                  <a:noFill/>
                </a:ln>
                <a:solidFill>
                  <a:prstClr val="white"/>
                </a:solidFill>
                <a:effectLst/>
                <a:uLnTx/>
                <a:uFillTx/>
                <a:latin typeface="+mj-lt"/>
                <a:ea typeface="+mn-ea"/>
                <a:cs typeface="+mn-cs"/>
              </a:rPr>
              <a:t>escribir</a:t>
            </a:r>
            <a:endParaRPr kumimoji="0" lang="en-GB" sz="2000" b="1" i="0" u="none" strike="noStrike" kern="1200" cap="none" spc="0" normalizeH="0" baseline="0" noProof="0" dirty="0">
              <a:ln>
                <a:noFill/>
              </a:ln>
              <a:solidFill>
                <a:prstClr val="white"/>
              </a:solidFill>
              <a:effectLst/>
              <a:uLnTx/>
              <a:uFillTx/>
              <a:latin typeface="+mj-lt"/>
              <a:ea typeface="+mn-ea"/>
              <a:cs typeface="+mn-cs"/>
            </a:endParaRPr>
          </a:p>
        </p:txBody>
      </p:sp>
      <p:sp>
        <p:nvSpPr>
          <p:cNvPr id="7" name="TextBox 6">
            <a:extLst>
              <a:ext uri="{FF2B5EF4-FFF2-40B4-BE49-F238E27FC236}">
                <a16:creationId xmlns:a16="http://schemas.microsoft.com/office/drawing/2014/main" id="{6C09B6BE-6683-46B6-B9D5-705E00567870}"/>
              </a:ext>
            </a:extLst>
          </p:cNvPr>
          <p:cNvSpPr txBox="1"/>
          <p:nvPr/>
        </p:nvSpPr>
        <p:spPr>
          <a:xfrm>
            <a:off x="281787" y="1106171"/>
            <a:ext cx="5826989"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mj-lt"/>
              </a:rPr>
              <a:t>Escucha la </a:t>
            </a:r>
            <a:r>
              <a:rPr kumimoji="0" lang="en-GB" sz="2200" b="1" i="0" u="none" strike="noStrike" kern="0" cap="none" spc="0" normalizeH="0" baseline="0" noProof="0" dirty="0" err="1">
                <a:ln>
                  <a:noFill/>
                </a:ln>
                <a:solidFill>
                  <a:srgbClr val="002060"/>
                </a:solidFill>
                <a:effectLst/>
                <a:uLnTx/>
                <a:uFillTx/>
                <a:latin typeface="+mj-lt"/>
              </a:rPr>
              <a:t>conversación</a:t>
            </a:r>
            <a:r>
              <a:rPr kumimoji="0" lang="en-GB" sz="2200" b="1" i="0" u="none" strike="noStrike" kern="0" cap="none" spc="0" normalizeH="0" baseline="0" noProof="0" dirty="0">
                <a:ln>
                  <a:noFill/>
                </a:ln>
                <a:solidFill>
                  <a:srgbClr val="002060"/>
                </a:solidFill>
                <a:effectLst/>
                <a:uLnTx/>
                <a:uFillTx/>
                <a:latin typeface="+mj-lt"/>
              </a:rPr>
              <a:t> entre amigos. </a:t>
            </a:r>
          </a:p>
        </p:txBody>
      </p:sp>
      <p:graphicFrame>
        <p:nvGraphicFramePr>
          <p:cNvPr id="8" name="Table 7">
            <a:extLst>
              <a:ext uri="{FF2B5EF4-FFF2-40B4-BE49-F238E27FC236}">
                <a16:creationId xmlns:a16="http://schemas.microsoft.com/office/drawing/2014/main" id="{C339C447-507B-4D02-9B1C-E1E7B316E883}"/>
              </a:ext>
            </a:extLst>
          </p:cNvPr>
          <p:cNvGraphicFramePr>
            <a:graphicFrameLocks noGrp="1"/>
          </p:cNvGraphicFramePr>
          <p:nvPr>
            <p:extLst>
              <p:ext uri="{D42A27DB-BD31-4B8C-83A1-F6EECF244321}">
                <p14:modId xmlns:p14="http://schemas.microsoft.com/office/powerpoint/2010/main" val="1294991347"/>
              </p:ext>
            </p:extLst>
          </p:nvPr>
        </p:nvGraphicFramePr>
        <p:xfrm>
          <a:off x="695814" y="2767502"/>
          <a:ext cx="2935969" cy="3465040"/>
        </p:xfrm>
        <a:graphic>
          <a:graphicData uri="http://schemas.openxmlformats.org/drawingml/2006/table">
            <a:tbl>
              <a:tblPr firstRow="1" bandRow="1"/>
              <a:tblGrid>
                <a:gridCol w="2935969">
                  <a:extLst>
                    <a:ext uri="{9D8B030D-6E8A-4147-A177-3AD203B41FA5}">
                      <a16:colId xmlns:a16="http://schemas.microsoft.com/office/drawing/2014/main" val="3826511760"/>
                    </a:ext>
                  </a:extLst>
                </a:gridCol>
              </a:tblGrid>
              <a:tr h="630400">
                <a:tc>
                  <a:txBody>
                    <a:bodyPr/>
                    <a:lstStyle>
                      <a:lvl1pPr marL="0" algn="l" defTabSz="914400" rtl="0" eaLnBrk="1" latinLnBrk="0" hangingPunct="1">
                        <a:defRPr sz="1800" b="1" kern="1200">
                          <a:solidFill>
                            <a:schemeClr val="tx1"/>
                          </a:solidFill>
                          <a:latin typeface="Tw Cen MT" panose="020B0602020104020603"/>
                        </a:defRPr>
                      </a:lvl1pPr>
                      <a:lvl2pPr marL="457200" algn="l" defTabSz="914400" rtl="0" eaLnBrk="1" latinLnBrk="0" hangingPunct="1">
                        <a:defRPr sz="1800" b="1" kern="1200">
                          <a:solidFill>
                            <a:schemeClr val="tx1"/>
                          </a:solidFill>
                          <a:latin typeface="Tw Cen MT" panose="020B0602020104020603"/>
                        </a:defRPr>
                      </a:lvl2pPr>
                      <a:lvl3pPr marL="914400" algn="l" defTabSz="914400" rtl="0" eaLnBrk="1" latinLnBrk="0" hangingPunct="1">
                        <a:defRPr sz="1800" b="1" kern="1200">
                          <a:solidFill>
                            <a:schemeClr val="tx1"/>
                          </a:solidFill>
                          <a:latin typeface="Tw Cen MT" panose="020B0602020104020603"/>
                        </a:defRPr>
                      </a:lvl3pPr>
                      <a:lvl4pPr marL="1371600" algn="l" defTabSz="914400" rtl="0" eaLnBrk="1" latinLnBrk="0" hangingPunct="1">
                        <a:defRPr sz="1800" b="1" kern="1200">
                          <a:solidFill>
                            <a:schemeClr val="tx1"/>
                          </a:solidFill>
                          <a:latin typeface="Tw Cen MT" panose="020B0602020104020603"/>
                        </a:defRPr>
                      </a:lvl4pPr>
                      <a:lvl5pPr marL="1828800" algn="l" defTabSz="914400" rtl="0" eaLnBrk="1" latinLnBrk="0" hangingPunct="1">
                        <a:defRPr sz="1800" b="1" kern="1200">
                          <a:solidFill>
                            <a:schemeClr val="tx1"/>
                          </a:solidFill>
                          <a:latin typeface="Tw Cen MT" panose="020B0602020104020603"/>
                        </a:defRPr>
                      </a:lvl5pPr>
                      <a:lvl6pPr marL="2286000" algn="l" defTabSz="914400" rtl="0" eaLnBrk="1" latinLnBrk="0" hangingPunct="1">
                        <a:defRPr sz="1800" b="1" kern="1200">
                          <a:solidFill>
                            <a:schemeClr val="tx1"/>
                          </a:solidFill>
                          <a:latin typeface="Tw Cen MT" panose="020B0602020104020603"/>
                        </a:defRPr>
                      </a:lvl6pPr>
                      <a:lvl7pPr marL="2743200" algn="l" defTabSz="914400" rtl="0" eaLnBrk="1" latinLnBrk="0" hangingPunct="1">
                        <a:defRPr sz="1800" b="1" kern="1200">
                          <a:solidFill>
                            <a:schemeClr val="tx1"/>
                          </a:solidFill>
                          <a:latin typeface="Tw Cen MT" panose="020B0602020104020603"/>
                        </a:defRPr>
                      </a:lvl7pPr>
                      <a:lvl8pPr marL="3200400" algn="l" defTabSz="914400" rtl="0" eaLnBrk="1" latinLnBrk="0" hangingPunct="1">
                        <a:defRPr sz="1800" b="1" kern="1200">
                          <a:solidFill>
                            <a:schemeClr val="tx1"/>
                          </a:solidFill>
                          <a:latin typeface="Tw Cen MT" panose="020B0602020104020603"/>
                        </a:defRPr>
                      </a:lvl8pPr>
                      <a:lvl9pPr marL="3657600" algn="l" defTabSz="914400" rtl="0" eaLnBrk="1" latinLnBrk="0" hangingPunct="1">
                        <a:defRPr sz="1800" b="1" kern="1200">
                          <a:solidFill>
                            <a:schemeClr val="tx1"/>
                          </a:solidFill>
                          <a:latin typeface="Tw Cen MT" panose="020B0602020104020603"/>
                        </a:defRPr>
                      </a:lvl9pPr>
                    </a:lstStyle>
                    <a:p>
                      <a:pPr algn="ctr"/>
                      <a:r>
                        <a:rPr lang="en-GB" sz="2000" b="1" i="1" dirty="0">
                          <a:solidFill>
                            <a:srgbClr val="002060"/>
                          </a:solidFill>
                          <a:latin typeface="Century Gothic" panose="020B0502020202020204" pitchFamily="34" charset="0"/>
                        </a:rPr>
                        <a:t>Tick when you hear ‘j’.</a:t>
                      </a:r>
                    </a:p>
                  </a:txBody>
                  <a:tcPr anchor="ctr">
                    <a:lnL w="12700" cmpd="sng">
                      <a:solidFill>
                        <a:srgbClr val="ED7D31"/>
                      </a:solidFill>
                    </a:lnL>
                    <a:lnR w="12700" cmpd="sng">
                      <a:solidFill>
                        <a:srgbClr val="ED7D31"/>
                      </a:solidFill>
                    </a:lnR>
                    <a:lnT w="12700" cmpd="sng">
                      <a:solidFill>
                        <a:srgbClr val="ED7D31"/>
                      </a:solidFill>
                    </a:lnT>
                    <a:lnB w="254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1673340455"/>
                  </a:ext>
                </a:extLst>
              </a:tr>
              <a:tr h="2363897">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7030A0"/>
                        </a:solidFill>
                        <a:latin typeface="Century Gothic" panose="020B0502020202020204" pitchFamily="34" charset="0"/>
                      </a:endParaRPr>
                    </a:p>
                    <a:p>
                      <a:pPr algn="ctr"/>
                      <a:endParaRPr lang="en-GB" sz="2000" b="1" dirty="0">
                        <a:solidFill>
                          <a:srgbClr val="7030A0"/>
                        </a:solidFill>
                        <a:latin typeface="Century Gothic" panose="020B0502020202020204" pitchFamily="34" charset="0"/>
                      </a:endParaRPr>
                    </a:p>
                    <a:p>
                      <a:pPr algn="ctr"/>
                      <a:endParaRPr lang="en-GB" sz="2000" b="1" dirty="0">
                        <a:solidFill>
                          <a:srgbClr val="7030A0"/>
                        </a:solidFill>
                        <a:latin typeface="Century Gothic" panose="020B0502020202020204" pitchFamily="34" charset="0"/>
                      </a:endParaRPr>
                    </a:p>
                    <a:p>
                      <a:pPr algn="ctr"/>
                      <a:endParaRPr lang="en-GB" sz="2000" b="1" dirty="0">
                        <a:solidFill>
                          <a:srgbClr val="7030A0"/>
                        </a:solidFill>
                        <a:latin typeface="Century Gothic" panose="020B0502020202020204" pitchFamily="34" charset="0"/>
                      </a:endParaRPr>
                    </a:p>
                    <a:p>
                      <a:pPr algn="ctr"/>
                      <a:endParaRPr lang="en-GB" sz="2000" b="1" dirty="0">
                        <a:solidFill>
                          <a:srgbClr val="7030A0"/>
                        </a:solidFill>
                        <a:latin typeface="Century Gothic" panose="020B0502020202020204" pitchFamily="34" charset="0"/>
                      </a:endParaRPr>
                    </a:p>
                    <a:p>
                      <a:pPr algn="ctr"/>
                      <a:endParaRPr lang="en-GB" sz="2000" b="1" dirty="0">
                        <a:solidFill>
                          <a:srgbClr val="7030A0"/>
                        </a:solidFill>
                        <a:latin typeface="Century Gothic" panose="020B0502020202020204" pitchFamily="34" charset="0"/>
                      </a:endParaRPr>
                    </a:p>
                    <a:p>
                      <a:pPr algn="ctr"/>
                      <a:endParaRPr lang="en-GB" sz="2000" b="1" dirty="0">
                        <a:solidFill>
                          <a:srgbClr val="7030A0"/>
                        </a:solidFill>
                        <a:latin typeface="Century Gothic" panose="020B0502020202020204" pitchFamily="34" charset="0"/>
                      </a:endParaRPr>
                    </a:p>
                    <a:p>
                      <a:pPr algn="ctr"/>
                      <a:endParaRPr lang="en-GB" sz="2000" b="1" dirty="0">
                        <a:solidFill>
                          <a:srgbClr val="7030A0"/>
                        </a:solidFill>
                        <a:latin typeface="Century Gothic" panose="020B0502020202020204" pitchFamily="34" charset="0"/>
                      </a:endParaRPr>
                    </a:p>
                    <a:p>
                      <a:pPr algn="ctr"/>
                      <a:endParaRPr lang="en-GB" sz="2000" b="1" dirty="0">
                        <a:solidFill>
                          <a:srgbClr val="7030A0"/>
                        </a:solidFill>
                        <a:latin typeface="Century Gothic" panose="020B0502020202020204" pitchFamily="34" charset="0"/>
                      </a:endParaRPr>
                    </a:p>
                  </a:txBody>
                  <a:tcPr anchor="ctr">
                    <a:lnL w="12700" cmpd="sng">
                      <a:solidFill>
                        <a:srgbClr val="ED7D31"/>
                      </a:solidFill>
                    </a:lnL>
                    <a:lnR w="12700" cmpd="sng">
                      <a:solidFill>
                        <a:srgbClr val="ED7D31"/>
                      </a:solidFill>
                    </a:lnR>
                    <a:lnT w="254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345640607"/>
                  </a:ext>
                </a:extLst>
              </a:tr>
            </a:tbl>
          </a:graphicData>
        </a:graphic>
      </p:graphicFrame>
      <p:graphicFrame>
        <p:nvGraphicFramePr>
          <p:cNvPr id="9" name="Table 8">
            <a:extLst>
              <a:ext uri="{FF2B5EF4-FFF2-40B4-BE49-F238E27FC236}">
                <a16:creationId xmlns:a16="http://schemas.microsoft.com/office/drawing/2014/main" id="{77907550-B717-443D-BF4F-45019BB2BA62}"/>
              </a:ext>
            </a:extLst>
          </p:cNvPr>
          <p:cNvGraphicFramePr>
            <a:graphicFrameLocks noGrp="1"/>
          </p:cNvGraphicFramePr>
          <p:nvPr>
            <p:extLst>
              <p:ext uri="{D42A27DB-BD31-4B8C-83A1-F6EECF244321}">
                <p14:modId xmlns:p14="http://schemas.microsoft.com/office/powerpoint/2010/main" val="3477169092"/>
              </p:ext>
            </p:extLst>
          </p:nvPr>
        </p:nvGraphicFramePr>
        <p:xfrm>
          <a:off x="7190652" y="2137586"/>
          <a:ext cx="4328131" cy="4157214"/>
        </p:xfrm>
        <a:graphic>
          <a:graphicData uri="http://schemas.openxmlformats.org/drawingml/2006/table">
            <a:tbl>
              <a:tblPr firstRow="1" bandRow="1"/>
              <a:tblGrid>
                <a:gridCol w="4328131">
                  <a:extLst>
                    <a:ext uri="{9D8B030D-6E8A-4147-A177-3AD203B41FA5}">
                      <a16:colId xmlns:a16="http://schemas.microsoft.com/office/drawing/2014/main" val="3826511760"/>
                    </a:ext>
                  </a:extLst>
                </a:gridCol>
              </a:tblGrid>
              <a:tr h="513893">
                <a:tc>
                  <a:txBody>
                    <a:bodyPr/>
                    <a:lstStyle>
                      <a:lvl1pPr marL="0" algn="l" defTabSz="914400" rtl="0" eaLnBrk="1" latinLnBrk="0" hangingPunct="1">
                        <a:defRPr sz="1800" b="1" kern="1200">
                          <a:solidFill>
                            <a:schemeClr val="tx1"/>
                          </a:solidFill>
                          <a:latin typeface="Tw Cen MT" panose="020B0602020104020603"/>
                        </a:defRPr>
                      </a:lvl1pPr>
                      <a:lvl2pPr marL="457200" algn="l" defTabSz="914400" rtl="0" eaLnBrk="1" latinLnBrk="0" hangingPunct="1">
                        <a:defRPr sz="1800" b="1" kern="1200">
                          <a:solidFill>
                            <a:schemeClr val="tx1"/>
                          </a:solidFill>
                          <a:latin typeface="Tw Cen MT" panose="020B0602020104020603"/>
                        </a:defRPr>
                      </a:lvl2pPr>
                      <a:lvl3pPr marL="914400" algn="l" defTabSz="914400" rtl="0" eaLnBrk="1" latinLnBrk="0" hangingPunct="1">
                        <a:defRPr sz="1800" b="1" kern="1200">
                          <a:solidFill>
                            <a:schemeClr val="tx1"/>
                          </a:solidFill>
                          <a:latin typeface="Tw Cen MT" panose="020B0602020104020603"/>
                        </a:defRPr>
                      </a:lvl3pPr>
                      <a:lvl4pPr marL="1371600" algn="l" defTabSz="914400" rtl="0" eaLnBrk="1" latinLnBrk="0" hangingPunct="1">
                        <a:defRPr sz="1800" b="1" kern="1200">
                          <a:solidFill>
                            <a:schemeClr val="tx1"/>
                          </a:solidFill>
                          <a:latin typeface="Tw Cen MT" panose="020B0602020104020603"/>
                        </a:defRPr>
                      </a:lvl4pPr>
                      <a:lvl5pPr marL="1828800" algn="l" defTabSz="914400" rtl="0" eaLnBrk="1" latinLnBrk="0" hangingPunct="1">
                        <a:defRPr sz="1800" b="1" kern="1200">
                          <a:solidFill>
                            <a:schemeClr val="tx1"/>
                          </a:solidFill>
                          <a:latin typeface="Tw Cen MT" panose="020B0602020104020603"/>
                        </a:defRPr>
                      </a:lvl5pPr>
                      <a:lvl6pPr marL="2286000" algn="l" defTabSz="914400" rtl="0" eaLnBrk="1" latinLnBrk="0" hangingPunct="1">
                        <a:defRPr sz="1800" b="1" kern="1200">
                          <a:solidFill>
                            <a:schemeClr val="tx1"/>
                          </a:solidFill>
                          <a:latin typeface="Tw Cen MT" panose="020B0602020104020603"/>
                        </a:defRPr>
                      </a:lvl6pPr>
                      <a:lvl7pPr marL="2743200" algn="l" defTabSz="914400" rtl="0" eaLnBrk="1" latinLnBrk="0" hangingPunct="1">
                        <a:defRPr sz="1800" b="1" kern="1200">
                          <a:solidFill>
                            <a:schemeClr val="tx1"/>
                          </a:solidFill>
                          <a:latin typeface="Tw Cen MT" panose="020B0602020104020603"/>
                        </a:defRPr>
                      </a:lvl7pPr>
                      <a:lvl8pPr marL="3200400" algn="l" defTabSz="914400" rtl="0" eaLnBrk="1" latinLnBrk="0" hangingPunct="1">
                        <a:defRPr sz="1800" b="1" kern="1200">
                          <a:solidFill>
                            <a:schemeClr val="tx1"/>
                          </a:solidFill>
                          <a:latin typeface="Tw Cen MT" panose="020B0602020104020603"/>
                        </a:defRPr>
                      </a:lvl8pPr>
                      <a:lvl9pPr marL="3657600" algn="l" defTabSz="914400" rtl="0" eaLnBrk="1" latinLnBrk="0" hangingPunct="1">
                        <a:defRPr sz="1800" b="1" kern="1200">
                          <a:solidFill>
                            <a:schemeClr val="tx1"/>
                          </a:solidFill>
                          <a:latin typeface="Tw Cen MT" panose="020B0602020104020603"/>
                        </a:defRPr>
                      </a:lvl9pPr>
                    </a:lstStyle>
                    <a:p>
                      <a:r>
                        <a:rPr lang="en-GB" sz="2400" b="1" i="1" dirty="0">
                          <a:solidFill>
                            <a:srgbClr val="002060"/>
                          </a:solidFill>
                          <a:latin typeface="Century Gothic" panose="020B0502020202020204" pitchFamily="34" charset="0"/>
                        </a:rPr>
                        <a:t>¿</a:t>
                      </a:r>
                      <a:r>
                        <a:rPr lang="en-GB" sz="2400" b="1" i="1" dirty="0" err="1">
                          <a:solidFill>
                            <a:srgbClr val="002060"/>
                          </a:solidFill>
                          <a:latin typeface="Century Gothic" panose="020B0502020202020204" pitchFamily="34" charset="0"/>
                        </a:rPr>
                        <a:t>Cómo</a:t>
                      </a:r>
                      <a:r>
                        <a:rPr lang="en-GB" sz="2400" b="1" i="1" dirty="0">
                          <a:solidFill>
                            <a:srgbClr val="002060"/>
                          </a:solidFill>
                          <a:latin typeface="Century Gothic" panose="020B0502020202020204" pitchFamily="34" charset="0"/>
                        </a:rPr>
                        <a:t> se dice en inglés?</a:t>
                      </a:r>
                    </a:p>
                  </a:txBody>
                  <a:tcPr anchor="ctr">
                    <a:lnL w="12700" cmpd="sng">
                      <a:solidFill>
                        <a:srgbClr val="ED7D31"/>
                      </a:solidFill>
                    </a:lnL>
                    <a:lnR w="12700" cmpd="sng">
                      <a:solidFill>
                        <a:srgbClr val="ED7D31"/>
                      </a:solidFill>
                    </a:lnR>
                    <a:lnT w="12700" cmpd="sng">
                      <a:solidFill>
                        <a:srgbClr val="ED7D31"/>
                      </a:solidFill>
                    </a:lnT>
                    <a:lnB w="254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1673340455"/>
                  </a:ext>
                </a:extLst>
              </a:tr>
              <a:tr h="51389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7030A0"/>
                        </a:solidFill>
                        <a:latin typeface="Century Gothic" panose="020B0502020202020204" pitchFamily="34" charset="0"/>
                      </a:endParaRPr>
                    </a:p>
                  </a:txBody>
                  <a:tcPr anchor="ctr">
                    <a:lnL w="12700" cmpd="sng">
                      <a:solidFill>
                        <a:srgbClr val="ED7D31"/>
                      </a:solidFill>
                    </a:lnL>
                    <a:lnR w="12700" cmpd="sng">
                      <a:solidFill>
                        <a:srgbClr val="ED7D31"/>
                      </a:solidFill>
                    </a:lnR>
                    <a:lnT w="254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345640607"/>
                  </a:ext>
                </a:extLst>
              </a:tr>
              <a:tr h="51389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4179238503"/>
                  </a:ext>
                </a:extLst>
              </a:tr>
              <a:tr h="55996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1570167395"/>
                  </a:ext>
                </a:extLst>
              </a:tr>
              <a:tr h="51389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7030A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2107718701"/>
                  </a:ext>
                </a:extLst>
              </a:tr>
              <a:tr h="51389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1556631420"/>
                  </a:ext>
                </a:extLst>
              </a:tr>
              <a:tr h="51389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2480737977"/>
                  </a:ext>
                </a:extLst>
              </a:tr>
              <a:tr h="51389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1612876144"/>
                  </a:ext>
                </a:extLst>
              </a:tr>
            </a:tbl>
          </a:graphicData>
        </a:graphic>
      </p:graphicFrame>
      <p:graphicFrame>
        <p:nvGraphicFramePr>
          <p:cNvPr id="10" name="Table 9">
            <a:extLst>
              <a:ext uri="{FF2B5EF4-FFF2-40B4-BE49-F238E27FC236}">
                <a16:creationId xmlns:a16="http://schemas.microsoft.com/office/drawing/2014/main" id="{CA9DCCB7-A71A-410D-BF88-5D67C82E14D0}"/>
              </a:ext>
            </a:extLst>
          </p:cNvPr>
          <p:cNvGraphicFramePr>
            <a:graphicFrameLocks noGrp="1"/>
          </p:cNvGraphicFramePr>
          <p:nvPr>
            <p:extLst>
              <p:ext uri="{D42A27DB-BD31-4B8C-83A1-F6EECF244321}">
                <p14:modId xmlns:p14="http://schemas.microsoft.com/office/powerpoint/2010/main" val="2941309136"/>
              </p:ext>
            </p:extLst>
          </p:nvPr>
        </p:nvGraphicFramePr>
        <p:xfrm>
          <a:off x="3834829" y="2137586"/>
          <a:ext cx="3130176" cy="4157214"/>
        </p:xfrm>
        <a:graphic>
          <a:graphicData uri="http://schemas.openxmlformats.org/drawingml/2006/table">
            <a:tbl>
              <a:tblPr firstRow="1" bandRow="1"/>
              <a:tblGrid>
                <a:gridCol w="3130176">
                  <a:extLst>
                    <a:ext uri="{9D8B030D-6E8A-4147-A177-3AD203B41FA5}">
                      <a16:colId xmlns:a16="http://schemas.microsoft.com/office/drawing/2014/main" val="3826511760"/>
                    </a:ext>
                  </a:extLst>
                </a:gridCol>
              </a:tblGrid>
              <a:tr h="513893">
                <a:tc>
                  <a:txBody>
                    <a:bodyPr/>
                    <a:lstStyle>
                      <a:lvl1pPr marL="0" algn="l" defTabSz="914400" rtl="0" eaLnBrk="1" latinLnBrk="0" hangingPunct="1">
                        <a:defRPr sz="1800" b="1" kern="1200">
                          <a:solidFill>
                            <a:schemeClr val="tx1"/>
                          </a:solidFill>
                          <a:latin typeface="Tw Cen MT" panose="020B0602020104020603"/>
                        </a:defRPr>
                      </a:lvl1pPr>
                      <a:lvl2pPr marL="457200" algn="l" defTabSz="914400" rtl="0" eaLnBrk="1" latinLnBrk="0" hangingPunct="1">
                        <a:defRPr sz="1800" b="1" kern="1200">
                          <a:solidFill>
                            <a:schemeClr val="tx1"/>
                          </a:solidFill>
                          <a:latin typeface="Tw Cen MT" panose="020B0602020104020603"/>
                        </a:defRPr>
                      </a:lvl2pPr>
                      <a:lvl3pPr marL="914400" algn="l" defTabSz="914400" rtl="0" eaLnBrk="1" latinLnBrk="0" hangingPunct="1">
                        <a:defRPr sz="1800" b="1" kern="1200">
                          <a:solidFill>
                            <a:schemeClr val="tx1"/>
                          </a:solidFill>
                          <a:latin typeface="Tw Cen MT" panose="020B0602020104020603"/>
                        </a:defRPr>
                      </a:lvl3pPr>
                      <a:lvl4pPr marL="1371600" algn="l" defTabSz="914400" rtl="0" eaLnBrk="1" latinLnBrk="0" hangingPunct="1">
                        <a:defRPr sz="1800" b="1" kern="1200">
                          <a:solidFill>
                            <a:schemeClr val="tx1"/>
                          </a:solidFill>
                          <a:latin typeface="Tw Cen MT" panose="020B0602020104020603"/>
                        </a:defRPr>
                      </a:lvl4pPr>
                      <a:lvl5pPr marL="1828800" algn="l" defTabSz="914400" rtl="0" eaLnBrk="1" latinLnBrk="0" hangingPunct="1">
                        <a:defRPr sz="1800" b="1" kern="1200">
                          <a:solidFill>
                            <a:schemeClr val="tx1"/>
                          </a:solidFill>
                          <a:latin typeface="Tw Cen MT" panose="020B0602020104020603"/>
                        </a:defRPr>
                      </a:lvl5pPr>
                      <a:lvl6pPr marL="2286000" algn="l" defTabSz="914400" rtl="0" eaLnBrk="1" latinLnBrk="0" hangingPunct="1">
                        <a:defRPr sz="1800" b="1" kern="1200">
                          <a:solidFill>
                            <a:schemeClr val="tx1"/>
                          </a:solidFill>
                          <a:latin typeface="Tw Cen MT" panose="020B0602020104020603"/>
                        </a:defRPr>
                      </a:lvl6pPr>
                      <a:lvl7pPr marL="2743200" algn="l" defTabSz="914400" rtl="0" eaLnBrk="1" latinLnBrk="0" hangingPunct="1">
                        <a:defRPr sz="1800" b="1" kern="1200">
                          <a:solidFill>
                            <a:schemeClr val="tx1"/>
                          </a:solidFill>
                          <a:latin typeface="Tw Cen MT" panose="020B0602020104020603"/>
                        </a:defRPr>
                      </a:lvl7pPr>
                      <a:lvl8pPr marL="3200400" algn="l" defTabSz="914400" rtl="0" eaLnBrk="1" latinLnBrk="0" hangingPunct="1">
                        <a:defRPr sz="1800" b="1" kern="1200">
                          <a:solidFill>
                            <a:schemeClr val="tx1"/>
                          </a:solidFill>
                          <a:latin typeface="Tw Cen MT" panose="020B0602020104020603"/>
                        </a:defRPr>
                      </a:lvl8pPr>
                      <a:lvl9pPr marL="3657600" algn="l" defTabSz="914400" rtl="0" eaLnBrk="1" latinLnBrk="0" hangingPunct="1">
                        <a:defRPr sz="1800" b="1" kern="1200">
                          <a:solidFill>
                            <a:schemeClr val="tx1"/>
                          </a:solidFill>
                          <a:latin typeface="Tw Cen MT" panose="020B0602020104020603"/>
                        </a:defRPr>
                      </a:lvl9pPr>
                    </a:lstStyle>
                    <a:p>
                      <a:pPr algn="ctr"/>
                      <a:r>
                        <a:rPr lang="en-GB" sz="2400" b="1" i="1" dirty="0">
                          <a:solidFill>
                            <a:srgbClr val="002060"/>
                          </a:solidFill>
                          <a:latin typeface="Century Gothic" panose="020B0502020202020204" pitchFamily="34" charset="0"/>
                        </a:rPr>
                        <a:t>Palabra en español</a:t>
                      </a:r>
                    </a:p>
                  </a:txBody>
                  <a:tcPr anchor="ctr">
                    <a:lnL w="12700" cmpd="sng">
                      <a:solidFill>
                        <a:srgbClr val="ED7D31"/>
                      </a:solidFill>
                    </a:lnL>
                    <a:lnR w="12700" cmpd="sng">
                      <a:solidFill>
                        <a:srgbClr val="ED7D31"/>
                      </a:solidFill>
                    </a:lnR>
                    <a:lnT w="12700" cmpd="sng">
                      <a:solidFill>
                        <a:srgbClr val="ED7D31"/>
                      </a:solidFill>
                    </a:lnT>
                    <a:lnB w="254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1673340455"/>
                  </a:ext>
                </a:extLst>
              </a:tr>
              <a:tr h="51389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7030A0"/>
                        </a:solidFill>
                        <a:latin typeface="Century Gothic" panose="020B0502020202020204" pitchFamily="34" charset="0"/>
                      </a:endParaRPr>
                    </a:p>
                  </a:txBody>
                  <a:tcPr anchor="ctr">
                    <a:lnL w="12700" cmpd="sng">
                      <a:solidFill>
                        <a:srgbClr val="ED7D31"/>
                      </a:solidFill>
                    </a:lnL>
                    <a:lnR w="12700" cmpd="sng">
                      <a:solidFill>
                        <a:srgbClr val="ED7D31"/>
                      </a:solidFill>
                    </a:lnR>
                    <a:lnT w="254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345640607"/>
                  </a:ext>
                </a:extLst>
              </a:tr>
              <a:tr h="51389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4179238503"/>
                  </a:ext>
                </a:extLst>
              </a:tr>
              <a:tr h="55996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1570167395"/>
                  </a:ext>
                </a:extLst>
              </a:tr>
              <a:tr h="51389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7030A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2107718701"/>
                  </a:ext>
                </a:extLst>
              </a:tr>
              <a:tr h="51389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1556631420"/>
                  </a:ext>
                </a:extLst>
              </a:tr>
              <a:tr h="51389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2480737977"/>
                  </a:ext>
                </a:extLst>
              </a:tr>
              <a:tr h="51389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1612876144"/>
                  </a:ext>
                </a:extLst>
              </a:tr>
            </a:tbl>
          </a:graphicData>
        </a:graphic>
      </p:graphicFrame>
      <p:grpSp>
        <p:nvGrpSpPr>
          <p:cNvPr id="11" name="Group 10">
            <a:extLst>
              <a:ext uri="{FF2B5EF4-FFF2-40B4-BE49-F238E27FC236}">
                <a16:creationId xmlns:a16="http://schemas.microsoft.com/office/drawing/2014/main" id="{B07C6610-3E74-4DB7-8ACC-BC715BFE1CC0}"/>
              </a:ext>
            </a:extLst>
          </p:cNvPr>
          <p:cNvGrpSpPr/>
          <p:nvPr/>
        </p:nvGrpSpPr>
        <p:grpSpPr>
          <a:xfrm>
            <a:off x="1534058" y="3772659"/>
            <a:ext cx="2811696" cy="1938992"/>
            <a:chOff x="997527" y="2687782"/>
            <a:chExt cx="2715491" cy="1938992"/>
          </a:xfrm>
        </p:grpSpPr>
        <p:sp>
          <p:nvSpPr>
            <p:cNvPr id="12" name="TextBox 11">
              <a:extLst>
                <a:ext uri="{FF2B5EF4-FFF2-40B4-BE49-F238E27FC236}">
                  <a16:creationId xmlns:a16="http://schemas.microsoft.com/office/drawing/2014/main" id="{0F1C1B71-7EF9-43CE-8811-4E587849DDFD}"/>
                </a:ext>
              </a:extLst>
            </p:cNvPr>
            <p:cNvSpPr txBox="1"/>
            <p:nvPr/>
          </p:nvSpPr>
          <p:spPr>
            <a:xfrm>
              <a:off x="997527" y="2687782"/>
              <a:ext cx="2715491" cy="193899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0" b="1" i="0" u="none" strike="noStrike" kern="0" cap="none" spc="0" normalizeH="0" baseline="0" noProof="0" dirty="0">
                  <a:ln>
                    <a:noFill/>
                  </a:ln>
                  <a:solidFill>
                    <a:srgbClr val="002060"/>
                  </a:solidFill>
                  <a:effectLst/>
                  <a:uLnTx/>
                  <a:uFillTx/>
                  <a:latin typeface="+mj-lt"/>
                </a:rPr>
                <a:t>I </a:t>
              </a:r>
              <a:r>
                <a:rPr kumimoji="0" lang="en-GB" sz="6000" b="1" i="0" u="none" strike="noStrike" kern="0" cap="none" spc="0" normalizeH="0" baseline="0" noProof="0" dirty="0" err="1">
                  <a:ln>
                    <a:noFill/>
                  </a:ln>
                  <a:solidFill>
                    <a:srgbClr val="002060"/>
                  </a:solidFill>
                  <a:effectLst/>
                  <a:uLnTx/>
                  <a:uFillTx/>
                  <a:latin typeface="+mj-lt"/>
                </a:rPr>
                <a:t>I</a:t>
              </a:r>
              <a:r>
                <a:rPr kumimoji="0" lang="en-GB" sz="6000" b="1" i="0" u="none" strike="noStrike" kern="0" cap="none" spc="0" normalizeH="0" baseline="0" noProof="0" dirty="0">
                  <a:ln>
                    <a:noFill/>
                  </a:ln>
                  <a:solidFill>
                    <a:srgbClr val="002060"/>
                  </a:solidFill>
                  <a:effectLst/>
                  <a:uLnTx/>
                  <a:uFillTx/>
                  <a:latin typeface="+mj-lt"/>
                </a:rPr>
                <a:t> </a:t>
              </a:r>
              <a:r>
                <a:rPr kumimoji="0" lang="en-GB" sz="6000" b="1" i="0" u="none" strike="noStrike" kern="0" cap="none" spc="0" normalizeH="0" baseline="0" noProof="0" dirty="0" err="1">
                  <a:ln>
                    <a:noFill/>
                  </a:ln>
                  <a:solidFill>
                    <a:srgbClr val="002060"/>
                  </a:solidFill>
                  <a:effectLst/>
                  <a:uLnTx/>
                  <a:uFillTx/>
                  <a:latin typeface="+mj-lt"/>
                </a:rPr>
                <a:t>I</a:t>
              </a:r>
              <a:r>
                <a:rPr kumimoji="0" lang="en-GB" sz="6000" b="1" i="0" u="none" strike="noStrike" kern="0" cap="none" spc="0" normalizeH="0" baseline="0" noProof="0" dirty="0">
                  <a:ln>
                    <a:noFill/>
                  </a:ln>
                  <a:solidFill>
                    <a:srgbClr val="002060"/>
                  </a:solidFill>
                  <a:effectLst/>
                  <a:uLnTx/>
                  <a:uFillTx/>
                  <a:latin typeface="+mj-lt"/>
                </a:rPr>
                <a:t> </a:t>
              </a:r>
              <a:r>
                <a:rPr kumimoji="0" lang="en-GB" sz="6000" b="1" i="0" u="none" strike="noStrike" kern="0" cap="none" spc="0" normalizeH="0" baseline="0" noProof="0" dirty="0" err="1">
                  <a:ln>
                    <a:noFill/>
                  </a:ln>
                  <a:solidFill>
                    <a:srgbClr val="002060"/>
                  </a:solidFill>
                  <a:effectLst/>
                  <a:uLnTx/>
                  <a:uFillTx/>
                  <a:latin typeface="+mj-lt"/>
                </a:rPr>
                <a:t>I</a:t>
              </a:r>
              <a:r>
                <a:rPr kumimoji="0" lang="en-GB" sz="6000" b="1" i="0" u="none" strike="noStrike" kern="0" cap="none" spc="0" normalizeH="0" baseline="0" noProof="0" dirty="0">
                  <a:ln>
                    <a:noFill/>
                  </a:ln>
                  <a:solidFill>
                    <a:srgbClr val="002060"/>
                  </a:solidFill>
                  <a:effectLst/>
                  <a:uLnTx/>
                  <a:uFillTx/>
                  <a:latin typeface="+mj-lt"/>
                </a:rPr>
                <a:t>      </a:t>
              </a:r>
              <a:r>
                <a:rPr kumimoji="0" lang="en-GB" sz="6000" b="1" i="0" u="none" strike="noStrike" kern="0" cap="none" spc="0" normalizeH="0" baseline="0" noProof="0" dirty="0" err="1">
                  <a:ln>
                    <a:noFill/>
                  </a:ln>
                  <a:solidFill>
                    <a:srgbClr val="002060"/>
                  </a:solidFill>
                  <a:effectLst/>
                  <a:uLnTx/>
                  <a:uFillTx/>
                  <a:latin typeface="+mj-lt"/>
                </a:rPr>
                <a:t>I</a:t>
              </a:r>
              <a:r>
                <a:rPr kumimoji="0" lang="en-GB" sz="6000" b="1" i="0" u="none" strike="noStrike" kern="0" cap="none" spc="0" normalizeH="0" baseline="0" noProof="0" dirty="0">
                  <a:ln>
                    <a:noFill/>
                  </a:ln>
                  <a:solidFill>
                    <a:srgbClr val="002060"/>
                  </a:solidFill>
                  <a:effectLst/>
                  <a:uLnTx/>
                  <a:uFillTx/>
                  <a:latin typeface="+mj-lt"/>
                </a:rPr>
                <a:t> </a:t>
              </a:r>
              <a:r>
                <a:rPr kumimoji="0" lang="en-GB" sz="6000" b="1" i="0" u="none" strike="noStrike" kern="0" cap="none" spc="0" normalizeH="0" baseline="0" noProof="0" dirty="0" err="1">
                  <a:ln>
                    <a:noFill/>
                  </a:ln>
                  <a:solidFill>
                    <a:srgbClr val="002060"/>
                  </a:solidFill>
                  <a:effectLst/>
                  <a:uLnTx/>
                  <a:uFillTx/>
                  <a:latin typeface="+mj-lt"/>
                </a:rPr>
                <a:t>I</a:t>
              </a:r>
              <a:r>
                <a:rPr kumimoji="0" lang="en-GB" sz="6000" b="1" i="0" u="none" strike="noStrike" kern="0" cap="none" spc="0" normalizeH="0" baseline="0" noProof="0" dirty="0">
                  <a:ln>
                    <a:noFill/>
                  </a:ln>
                  <a:solidFill>
                    <a:srgbClr val="002060"/>
                  </a:solidFill>
                  <a:effectLst/>
                  <a:uLnTx/>
                  <a:uFillTx/>
                  <a:latin typeface="+mj-lt"/>
                </a:rPr>
                <a:t> </a:t>
              </a:r>
              <a:r>
                <a:rPr kumimoji="0" lang="en-GB" sz="6000" b="1" i="0" u="none" strike="noStrike" kern="0" cap="none" spc="0" normalizeH="0" baseline="0" noProof="0" dirty="0" err="1">
                  <a:ln>
                    <a:noFill/>
                  </a:ln>
                  <a:solidFill>
                    <a:srgbClr val="002060"/>
                  </a:solidFill>
                  <a:effectLst/>
                  <a:uLnTx/>
                  <a:uFillTx/>
                  <a:latin typeface="+mj-lt"/>
                </a:rPr>
                <a:t>I</a:t>
              </a:r>
              <a:r>
                <a:rPr kumimoji="0" lang="en-GB" sz="6000" b="1" i="0" u="none" strike="noStrike" kern="0" cap="none" spc="0" normalizeH="0" baseline="0" noProof="0" dirty="0">
                  <a:ln>
                    <a:noFill/>
                  </a:ln>
                  <a:solidFill>
                    <a:srgbClr val="002060"/>
                  </a:solidFill>
                  <a:effectLst/>
                  <a:uLnTx/>
                  <a:uFillTx/>
                  <a:latin typeface="+mj-lt"/>
                </a:rPr>
                <a:t> </a:t>
              </a:r>
            </a:p>
          </p:txBody>
        </p:sp>
        <p:cxnSp>
          <p:nvCxnSpPr>
            <p:cNvPr id="13" name="Straight Connector 12">
              <a:extLst>
                <a:ext uri="{FF2B5EF4-FFF2-40B4-BE49-F238E27FC236}">
                  <a16:creationId xmlns:a16="http://schemas.microsoft.com/office/drawing/2014/main" id="{CC36DAC4-B020-496F-A5E6-2A63846CFD2F}"/>
                </a:ext>
              </a:extLst>
            </p:cNvPr>
            <p:cNvCxnSpPr/>
            <p:nvPr/>
          </p:nvCxnSpPr>
          <p:spPr>
            <a:xfrm flipV="1">
              <a:off x="1191491" y="2951018"/>
              <a:ext cx="1163781" cy="392338"/>
            </a:xfrm>
            <a:prstGeom prst="line">
              <a:avLst/>
            </a:prstGeom>
            <a:noFill/>
            <a:ln w="76200" cap="flat" cmpd="sng" algn="ctr">
              <a:solidFill>
                <a:srgbClr val="4472C4">
                  <a:lumMod val="50000"/>
                </a:srgbClr>
              </a:solidFill>
              <a:prstDash val="solid"/>
              <a:miter lim="800000"/>
            </a:ln>
            <a:effectLst/>
          </p:spPr>
        </p:cxnSp>
      </p:grpSp>
      <p:sp>
        <p:nvSpPr>
          <p:cNvPr id="14" name="TextBox 13">
            <a:extLst>
              <a:ext uri="{FF2B5EF4-FFF2-40B4-BE49-F238E27FC236}">
                <a16:creationId xmlns:a16="http://schemas.microsoft.com/office/drawing/2014/main" id="{24CC40EE-6B69-43B2-9182-2EAFEF090A1C}"/>
              </a:ext>
            </a:extLst>
          </p:cNvPr>
          <p:cNvSpPr txBox="1"/>
          <p:nvPr/>
        </p:nvSpPr>
        <p:spPr>
          <a:xfrm>
            <a:off x="4745838" y="2691583"/>
            <a:ext cx="1911265"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mj-lt"/>
              </a:rPr>
              <a:t>me</a:t>
            </a:r>
            <a:r>
              <a:rPr kumimoji="0" lang="en-GB" sz="2200" b="1" i="0" u="none" strike="noStrike" kern="0" cap="none" spc="0" normalizeH="0" baseline="0" noProof="0" dirty="0">
                <a:ln>
                  <a:noFill/>
                </a:ln>
                <a:solidFill>
                  <a:srgbClr val="ED7D31"/>
                </a:solidFill>
                <a:effectLst/>
                <a:uLnTx/>
                <a:uFillTx/>
                <a:latin typeface="+mj-lt"/>
              </a:rPr>
              <a:t>j</a:t>
            </a:r>
            <a:r>
              <a:rPr kumimoji="0" lang="en-GB" sz="2200" b="1" i="0" u="none" strike="noStrike" kern="0" cap="none" spc="0" normalizeH="0" baseline="0" noProof="0" dirty="0">
                <a:ln>
                  <a:noFill/>
                </a:ln>
                <a:solidFill>
                  <a:srgbClr val="002060"/>
                </a:solidFill>
                <a:effectLst/>
                <a:uLnTx/>
                <a:uFillTx/>
                <a:latin typeface="+mj-lt"/>
              </a:rPr>
              <a:t>or </a:t>
            </a:r>
            <a:r>
              <a:rPr kumimoji="0" lang="en-GB" sz="2200" b="0" i="0" u="none" strike="noStrike" kern="0" cap="none" spc="0" normalizeH="0" baseline="0" noProof="0" dirty="0">
                <a:ln>
                  <a:noFill/>
                </a:ln>
                <a:solidFill>
                  <a:srgbClr val="002060"/>
                </a:solidFill>
                <a:effectLst/>
                <a:uLnTx/>
                <a:uFillTx/>
                <a:latin typeface="+mj-lt"/>
              </a:rPr>
              <a:t>(x 2) </a:t>
            </a:r>
            <a:endParaRPr kumimoji="0" lang="en-GB" sz="2200" b="0" i="0" u="none" strike="noStrike" kern="0" cap="none" spc="0" normalizeH="0" baseline="0" noProof="0" dirty="0">
              <a:ln>
                <a:noFill/>
              </a:ln>
              <a:solidFill>
                <a:srgbClr val="ED7D31"/>
              </a:solidFill>
              <a:effectLst/>
              <a:uLnTx/>
              <a:uFillTx/>
              <a:latin typeface="+mj-lt"/>
            </a:endParaRPr>
          </a:p>
        </p:txBody>
      </p:sp>
      <p:sp>
        <p:nvSpPr>
          <p:cNvPr id="15" name="TextBox 14">
            <a:extLst>
              <a:ext uri="{FF2B5EF4-FFF2-40B4-BE49-F238E27FC236}">
                <a16:creationId xmlns:a16="http://schemas.microsoft.com/office/drawing/2014/main" id="{8DB0BF87-82A0-4F5E-AF4D-54AFFA885828}"/>
              </a:ext>
            </a:extLst>
          </p:cNvPr>
          <p:cNvSpPr txBox="1"/>
          <p:nvPr/>
        </p:nvSpPr>
        <p:spPr>
          <a:xfrm>
            <a:off x="4755569" y="4779601"/>
            <a:ext cx="1554660"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solidFill>
                  <a:srgbClr val="002060"/>
                </a:solidFill>
                <a:effectLst/>
                <a:uLnTx/>
                <a:uFillTx/>
                <a:latin typeface="+mj-lt"/>
              </a:rPr>
              <a:t>ba</a:t>
            </a:r>
            <a:r>
              <a:rPr kumimoji="0" lang="en-GB" sz="2200" b="1" i="0" u="none" strike="noStrike" kern="0" cap="none" spc="0" normalizeH="0" baseline="0" noProof="0" dirty="0" err="1">
                <a:ln>
                  <a:noFill/>
                </a:ln>
                <a:solidFill>
                  <a:srgbClr val="ED7D31"/>
                </a:solidFill>
                <a:effectLst/>
                <a:uLnTx/>
                <a:uFillTx/>
                <a:latin typeface="+mj-lt"/>
              </a:rPr>
              <a:t>j</a:t>
            </a:r>
            <a:r>
              <a:rPr kumimoji="0" lang="en-GB" sz="2200" b="1" i="0" u="none" strike="noStrike" kern="0" cap="none" spc="0" normalizeH="0" baseline="0" noProof="0" dirty="0" err="1">
                <a:ln>
                  <a:noFill/>
                </a:ln>
                <a:solidFill>
                  <a:srgbClr val="002060"/>
                </a:solidFill>
                <a:effectLst/>
                <a:uLnTx/>
                <a:uFillTx/>
                <a:latin typeface="+mj-lt"/>
              </a:rPr>
              <a:t>o</a:t>
            </a:r>
            <a:endParaRPr kumimoji="0" lang="en-GB" sz="2200" b="1" i="0" u="none" strike="noStrike" kern="0" cap="none" spc="0" normalizeH="0" baseline="0" noProof="0" dirty="0">
              <a:ln>
                <a:noFill/>
              </a:ln>
              <a:solidFill>
                <a:srgbClr val="002060"/>
              </a:solidFill>
              <a:effectLst/>
              <a:uLnTx/>
              <a:uFillTx/>
              <a:latin typeface="+mj-lt"/>
            </a:endParaRPr>
          </a:p>
        </p:txBody>
      </p:sp>
      <p:sp>
        <p:nvSpPr>
          <p:cNvPr id="16" name="TextBox 15">
            <a:extLst>
              <a:ext uri="{FF2B5EF4-FFF2-40B4-BE49-F238E27FC236}">
                <a16:creationId xmlns:a16="http://schemas.microsoft.com/office/drawing/2014/main" id="{C0DCF86E-CC8E-434F-8E0B-80CACE6A0298}"/>
              </a:ext>
            </a:extLst>
          </p:cNvPr>
          <p:cNvSpPr txBox="1"/>
          <p:nvPr/>
        </p:nvSpPr>
        <p:spPr>
          <a:xfrm>
            <a:off x="4774926" y="5772550"/>
            <a:ext cx="1554660"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solidFill>
                  <a:srgbClr val="002060"/>
                </a:solidFill>
                <a:effectLst/>
                <a:uLnTx/>
                <a:uFillTx/>
                <a:latin typeface="+mj-lt"/>
              </a:rPr>
              <a:t>ro</a:t>
            </a:r>
            <a:r>
              <a:rPr kumimoji="0" lang="en-GB" sz="2200" b="1" i="0" u="none" strike="noStrike" kern="0" cap="none" spc="0" normalizeH="0" baseline="0" noProof="0" dirty="0" err="1">
                <a:ln>
                  <a:noFill/>
                </a:ln>
                <a:solidFill>
                  <a:srgbClr val="ED7D31"/>
                </a:solidFill>
                <a:effectLst/>
                <a:uLnTx/>
                <a:uFillTx/>
                <a:latin typeface="+mj-lt"/>
              </a:rPr>
              <a:t>j</a:t>
            </a:r>
            <a:r>
              <a:rPr kumimoji="0" lang="en-GB" sz="2200" b="1" i="0" u="none" strike="noStrike" kern="0" cap="none" spc="0" normalizeH="0" baseline="0" noProof="0" dirty="0" err="1">
                <a:ln>
                  <a:noFill/>
                </a:ln>
                <a:solidFill>
                  <a:srgbClr val="002060"/>
                </a:solidFill>
                <a:effectLst/>
                <a:uLnTx/>
                <a:uFillTx/>
                <a:latin typeface="+mj-lt"/>
              </a:rPr>
              <a:t>o</a:t>
            </a:r>
            <a:endParaRPr kumimoji="0" lang="en-GB" sz="2200" b="1" i="0" u="none" strike="noStrike" kern="0" cap="none" spc="0" normalizeH="0" baseline="0" noProof="0" dirty="0">
              <a:ln>
                <a:noFill/>
              </a:ln>
              <a:solidFill>
                <a:srgbClr val="002060"/>
              </a:solidFill>
              <a:effectLst/>
              <a:uLnTx/>
              <a:uFillTx/>
              <a:latin typeface="+mj-lt"/>
            </a:endParaRPr>
          </a:p>
        </p:txBody>
      </p:sp>
      <p:sp>
        <p:nvSpPr>
          <p:cNvPr id="17" name="TextBox 16">
            <a:extLst>
              <a:ext uri="{FF2B5EF4-FFF2-40B4-BE49-F238E27FC236}">
                <a16:creationId xmlns:a16="http://schemas.microsoft.com/office/drawing/2014/main" id="{DFB99679-78A2-4451-8BDA-C0E427D9F825}"/>
              </a:ext>
            </a:extLst>
          </p:cNvPr>
          <p:cNvSpPr txBox="1"/>
          <p:nvPr/>
        </p:nvSpPr>
        <p:spPr>
          <a:xfrm>
            <a:off x="4755569" y="5255751"/>
            <a:ext cx="1554660"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solidFill>
                  <a:srgbClr val="002060"/>
                </a:solidFill>
                <a:effectLst/>
                <a:uLnTx/>
                <a:uFillTx/>
                <a:latin typeface="+mj-lt"/>
              </a:rPr>
              <a:t>o</a:t>
            </a:r>
            <a:r>
              <a:rPr kumimoji="0" lang="en-GB" sz="2200" b="1" i="0" u="none" strike="noStrike" kern="0" cap="none" spc="0" normalizeH="0" baseline="0" noProof="0" dirty="0" err="1">
                <a:ln>
                  <a:noFill/>
                </a:ln>
                <a:solidFill>
                  <a:srgbClr val="ED7D31"/>
                </a:solidFill>
                <a:effectLst/>
                <a:uLnTx/>
                <a:uFillTx/>
                <a:latin typeface="+mj-lt"/>
              </a:rPr>
              <a:t>j</a:t>
            </a:r>
            <a:r>
              <a:rPr kumimoji="0" lang="en-GB" sz="2200" b="1" i="0" u="none" strike="noStrike" kern="0" cap="none" spc="0" normalizeH="0" baseline="0" noProof="0" dirty="0" err="1">
                <a:ln>
                  <a:noFill/>
                </a:ln>
                <a:solidFill>
                  <a:srgbClr val="002060"/>
                </a:solidFill>
                <a:effectLst/>
                <a:uLnTx/>
                <a:uFillTx/>
                <a:latin typeface="+mj-lt"/>
              </a:rPr>
              <a:t>o</a:t>
            </a:r>
            <a:endParaRPr kumimoji="0" lang="en-GB" sz="2200" b="1" i="0" u="none" strike="noStrike" kern="0" cap="none" spc="0" normalizeH="0" baseline="0" noProof="0" dirty="0">
              <a:ln>
                <a:noFill/>
              </a:ln>
              <a:solidFill>
                <a:srgbClr val="002060"/>
              </a:solidFill>
              <a:effectLst/>
              <a:uLnTx/>
              <a:uFillTx/>
              <a:latin typeface="+mj-lt"/>
            </a:endParaRPr>
          </a:p>
        </p:txBody>
      </p:sp>
      <p:sp>
        <p:nvSpPr>
          <p:cNvPr id="18" name="TextBox 17">
            <a:extLst>
              <a:ext uri="{FF2B5EF4-FFF2-40B4-BE49-F238E27FC236}">
                <a16:creationId xmlns:a16="http://schemas.microsoft.com/office/drawing/2014/main" id="{FDC91197-B2AC-4952-A732-1DD83606CCF2}"/>
              </a:ext>
            </a:extLst>
          </p:cNvPr>
          <p:cNvSpPr txBox="1"/>
          <p:nvPr/>
        </p:nvSpPr>
        <p:spPr>
          <a:xfrm>
            <a:off x="4774926" y="3187098"/>
            <a:ext cx="1554660"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ED7D31"/>
                </a:solidFill>
                <a:effectLst/>
                <a:uLnTx/>
                <a:uFillTx/>
                <a:latin typeface="+mj-lt"/>
              </a:rPr>
              <a:t>j</a:t>
            </a:r>
            <a:r>
              <a:rPr kumimoji="0" lang="en-GB" sz="2200" b="1" i="0" u="none" strike="noStrike" kern="0" cap="none" spc="0" normalizeH="0" baseline="0" noProof="0" dirty="0">
                <a:ln>
                  <a:noFill/>
                </a:ln>
                <a:solidFill>
                  <a:srgbClr val="002060"/>
                </a:solidFill>
                <a:effectLst/>
                <a:uLnTx/>
                <a:uFillTx/>
                <a:latin typeface="+mj-lt"/>
              </a:rPr>
              <a:t>ulio</a:t>
            </a:r>
            <a:endParaRPr kumimoji="0" lang="en-GB" sz="2200" b="1" i="0" u="none" strike="noStrike" kern="0" cap="none" spc="0" normalizeH="0" baseline="0" noProof="0" dirty="0">
              <a:ln>
                <a:noFill/>
              </a:ln>
              <a:solidFill>
                <a:srgbClr val="ED7D31"/>
              </a:solidFill>
              <a:effectLst/>
              <a:uLnTx/>
              <a:uFillTx/>
              <a:latin typeface="+mj-lt"/>
            </a:endParaRPr>
          </a:p>
        </p:txBody>
      </p:sp>
      <p:sp>
        <p:nvSpPr>
          <p:cNvPr id="19" name="TextBox 18">
            <a:extLst>
              <a:ext uri="{FF2B5EF4-FFF2-40B4-BE49-F238E27FC236}">
                <a16:creationId xmlns:a16="http://schemas.microsoft.com/office/drawing/2014/main" id="{A44B1D22-5DA8-4CF5-B4E5-757B966FF0A8}"/>
              </a:ext>
            </a:extLst>
          </p:cNvPr>
          <p:cNvSpPr txBox="1"/>
          <p:nvPr/>
        </p:nvSpPr>
        <p:spPr>
          <a:xfrm>
            <a:off x="4755569" y="3685676"/>
            <a:ext cx="1554660"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solidFill>
                  <a:srgbClr val="002060"/>
                </a:solidFill>
                <a:effectLst/>
                <a:uLnTx/>
                <a:uFillTx/>
                <a:latin typeface="+mj-lt"/>
              </a:rPr>
              <a:t>de</a:t>
            </a:r>
            <a:r>
              <a:rPr kumimoji="0" lang="en-GB" sz="2200" b="1" i="0" u="none" strike="noStrike" kern="0" cap="none" spc="0" normalizeH="0" baseline="0" noProof="0" dirty="0" err="1">
                <a:ln>
                  <a:noFill/>
                </a:ln>
                <a:solidFill>
                  <a:srgbClr val="ED7D31"/>
                </a:solidFill>
                <a:effectLst/>
                <a:uLnTx/>
                <a:uFillTx/>
                <a:latin typeface="+mj-lt"/>
              </a:rPr>
              <a:t>j</a:t>
            </a:r>
            <a:r>
              <a:rPr kumimoji="0" lang="en-GB" sz="2200" b="1" i="0" u="none" strike="noStrike" kern="0" cap="none" spc="0" normalizeH="0" baseline="0" noProof="0" dirty="0" err="1">
                <a:ln>
                  <a:noFill/>
                </a:ln>
                <a:solidFill>
                  <a:srgbClr val="002060"/>
                </a:solidFill>
                <a:effectLst/>
                <a:uLnTx/>
                <a:uFillTx/>
                <a:latin typeface="+mj-lt"/>
              </a:rPr>
              <a:t>a</a:t>
            </a:r>
            <a:endParaRPr kumimoji="0" lang="en-GB" sz="2200" b="1" i="0" u="none" strike="noStrike" kern="0" cap="none" spc="0" normalizeH="0" baseline="0" noProof="0" dirty="0">
              <a:ln>
                <a:noFill/>
              </a:ln>
              <a:solidFill>
                <a:srgbClr val="ED7D31"/>
              </a:solidFill>
              <a:effectLst/>
              <a:uLnTx/>
              <a:uFillTx/>
              <a:latin typeface="+mj-lt"/>
            </a:endParaRPr>
          </a:p>
        </p:txBody>
      </p:sp>
      <p:sp>
        <p:nvSpPr>
          <p:cNvPr id="20" name="TextBox 19">
            <a:extLst>
              <a:ext uri="{FF2B5EF4-FFF2-40B4-BE49-F238E27FC236}">
                <a16:creationId xmlns:a16="http://schemas.microsoft.com/office/drawing/2014/main" id="{6E4A6A56-CC25-44F9-927C-5A3CEB3F0B6F}"/>
              </a:ext>
            </a:extLst>
          </p:cNvPr>
          <p:cNvSpPr txBox="1"/>
          <p:nvPr/>
        </p:nvSpPr>
        <p:spPr>
          <a:xfrm>
            <a:off x="4755569" y="4228552"/>
            <a:ext cx="1554660"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solidFill>
                  <a:srgbClr val="002060"/>
                </a:solidFill>
                <a:effectLst/>
                <a:uLnTx/>
                <a:uFillTx/>
                <a:latin typeface="+mj-lt"/>
              </a:rPr>
              <a:t>le</a:t>
            </a:r>
            <a:r>
              <a:rPr kumimoji="0" lang="en-GB" sz="2200" b="1" i="0" u="none" strike="noStrike" kern="0" cap="none" spc="0" normalizeH="0" baseline="0" noProof="0" dirty="0" err="1">
                <a:ln>
                  <a:noFill/>
                </a:ln>
                <a:solidFill>
                  <a:srgbClr val="ED7D31"/>
                </a:solidFill>
                <a:effectLst/>
                <a:uLnTx/>
                <a:uFillTx/>
                <a:latin typeface="+mj-lt"/>
              </a:rPr>
              <a:t>j</a:t>
            </a:r>
            <a:r>
              <a:rPr kumimoji="0" lang="en-GB" sz="2200" b="1" i="0" u="none" strike="noStrike" kern="0" cap="none" spc="0" normalizeH="0" baseline="0" noProof="0" dirty="0" err="1">
                <a:ln>
                  <a:noFill/>
                </a:ln>
                <a:solidFill>
                  <a:srgbClr val="002060"/>
                </a:solidFill>
                <a:effectLst/>
                <a:uLnTx/>
                <a:uFillTx/>
                <a:latin typeface="+mj-lt"/>
              </a:rPr>
              <a:t>os</a:t>
            </a:r>
            <a:endParaRPr kumimoji="0" lang="en-GB" sz="2200" b="1" i="0" u="none" strike="noStrike" kern="0" cap="none" spc="0" normalizeH="0" baseline="0" noProof="0" dirty="0">
              <a:ln>
                <a:noFill/>
              </a:ln>
              <a:solidFill>
                <a:srgbClr val="ED7D31"/>
              </a:solidFill>
              <a:effectLst/>
              <a:uLnTx/>
              <a:uFillTx/>
              <a:latin typeface="+mj-lt"/>
            </a:endParaRPr>
          </a:p>
        </p:txBody>
      </p:sp>
      <p:sp>
        <p:nvSpPr>
          <p:cNvPr id="21" name="TextBox 20">
            <a:extLst>
              <a:ext uri="{FF2B5EF4-FFF2-40B4-BE49-F238E27FC236}">
                <a16:creationId xmlns:a16="http://schemas.microsoft.com/office/drawing/2014/main" id="{E4A7EA39-DF90-4DB0-95D8-9AC6FD1C3A4F}"/>
              </a:ext>
            </a:extLst>
          </p:cNvPr>
          <p:cNvSpPr txBox="1"/>
          <p:nvPr/>
        </p:nvSpPr>
        <p:spPr>
          <a:xfrm>
            <a:off x="7734113" y="2691582"/>
            <a:ext cx="2094877"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mj-lt"/>
              </a:rPr>
              <a:t>better</a:t>
            </a:r>
          </a:p>
        </p:txBody>
      </p:sp>
      <p:sp>
        <p:nvSpPr>
          <p:cNvPr id="22" name="TextBox 21">
            <a:extLst>
              <a:ext uri="{FF2B5EF4-FFF2-40B4-BE49-F238E27FC236}">
                <a16:creationId xmlns:a16="http://schemas.microsoft.com/office/drawing/2014/main" id="{B997396C-CB34-479F-9444-31E23ABD5FA1}"/>
              </a:ext>
            </a:extLst>
          </p:cNvPr>
          <p:cNvSpPr txBox="1"/>
          <p:nvPr/>
        </p:nvSpPr>
        <p:spPr>
          <a:xfrm>
            <a:off x="7707514" y="4759925"/>
            <a:ext cx="1446396"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mj-lt"/>
              </a:rPr>
              <a:t>short</a:t>
            </a:r>
          </a:p>
        </p:txBody>
      </p:sp>
      <p:sp>
        <p:nvSpPr>
          <p:cNvPr id="23" name="TextBox 22">
            <a:extLst>
              <a:ext uri="{FF2B5EF4-FFF2-40B4-BE49-F238E27FC236}">
                <a16:creationId xmlns:a16="http://schemas.microsoft.com/office/drawing/2014/main" id="{840708E5-1BF9-49AF-94FB-BC19C0125AF7}"/>
              </a:ext>
            </a:extLst>
          </p:cNvPr>
          <p:cNvSpPr txBox="1"/>
          <p:nvPr/>
        </p:nvSpPr>
        <p:spPr>
          <a:xfrm>
            <a:off x="7770461" y="5796654"/>
            <a:ext cx="1446396"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mj-lt"/>
              </a:rPr>
              <a:t>red</a:t>
            </a:r>
          </a:p>
        </p:txBody>
      </p:sp>
      <p:sp>
        <p:nvSpPr>
          <p:cNvPr id="24" name="TextBox 23">
            <a:extLst>
              <a:ext uri="{FF2B5EF4-FFF2-40B4-BE49-F238E27FC236}">
                <a16:creationId xmlns:a16="http://schemas.microsoft.com/office/drawing/2014/main" id="{3F51C965-31C5-4E81-B4C6-62C847FBF644}"/>
              </a:ext>
            </a:extLst>
          </p:cNvPr>
          <p:cNvSpPr txBox="1"/>
          <p:nvPr/>
        </p:nvSpPr>
        <p:spPr>
          <a:xfrm>
            <a:off x="7743872" y="5249886"/>
            <a:ext cx="1446396"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mj-lt"/>
              </a:rPr>
              <a:t>eye</a:t>
            </a:r>
          </a:p>
        </p:txBody>
      </p:sp>
      <p:sp>
        <p:nvSpPr>
          <p:cNvPr id="25" name="TextBox 24">
            <a:extLst>
              <a:ext uri="{FF2B5EF4-FFF2-40B4-BE49-F238E27FC236}">
                <a16:creationId xmlns:a16="http://schemas.microsoft.com/office/drawing/2014/main" id="{43C4CC89-78D7-4A85-A3DC-CD3097D80C73}"/>
              </a:ext>
            </a:extLst>
          </p:cNvPr>
          <p:cNvSpPr txBox="1"/>
          <p:nvPr/>
        </p:nvSpPr>
        <p:spPr>
          <a:xfrm>
            <a:off x="7707514" y="3185618"/>
            <a:ext cx="1446396"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mj-lt"/>
              </a:rPr>
              <a:t>July</a:t>
            </a:r>
          </a:p>
        </p:txBody>
      </p:sp>
      <p:sp>
        <p:nvSpPr>
          <p:cNvPr id="26" name="TextBox 25">
            <a:extLst>
              <a:ext uri="{FF2B5EF4-FFF2-40B4-BE49-F238E27FC236}">
                <a16:creationId xmlns:a16="http://schemas.microsoft.com/office/drawing/2014/main" id="{8C71F83A-103F-407A-98B9-55495E8D4451}"/>
              </a:ext>
            </a:extLst>
          </p:cNvPr>
          <p:cNvSpPr txBox="1"/>
          <p:nvPr/>
        </p:nvSpPr>
        <p:spPr>
          <a:xfrm>
            <a:off x="7743843" y="3718922"/>
            <a:ext cx="2269050"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mj-lt"/>
              </a:rPr>
              <a:t>he leaves</a:t>
            </a:r>
          </a:p>
        </p:txBody>
      </p:sp>
      <p:sp>
        <p:nvSpPr>
          <p:cNvPr id="27" name="TextBox 26">
            <a:extLst>
              <a:ext uri="{FF2B5EF4-FFF2-40B4-BE49-F238E27FC236}">
                <a16:creationId xmlns:a16="http://schemas.microsoft.com/office/drawing/2014/main" id="{34CCE7A4-7C29-4707-96CA-A6E20EB8FB70}"/>
              </a:ext>
            </a:extLst>
          </p:cNvPr>
          <p:cNvSpPr txBox="1"/>
          <p:nvPr/>
        </p:nvSpPr>
        <p:spPr>
          <a:xfrm>
            <a:off x="7743844" y="4252226"/>
            <a:ext cx="1446396"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mj-lt"/>
              </a:rPr>
              <a:t>far</a:t>
            </a:r>
          </a:p>
        </p:txBody>
      </p:sp>
      <p:cxnSp>
        <p:nvCxnSpPr>
          <p:cNvPr id="28" name="Straight Connector 27">
            <a:extLst>
              <a:ext uri="{FF2B5EF4-FFF2-40B4-BE49-F238E27FC236}">
                <a16:creationId xmlns:a16="http://schemas.microsoft.com/office/drawing/2014/main" id="{35CD5070-29D9-43E0-B683-248D838DB644}"/>
              </a:ext>
            </a:extLst>
          </p:cNvPr>
          <p:cNvCxnSpPr/>
          <p:nvPr/>
        </p:nvCxnSpPr>
        <p:spPr>
          <a:xfrm flipV="1">
            <a:off x="7000764" y="1286926"/>
            <a:ext cx="415636" cy="83127"/>
          </a:xfrm>
          <a:prstGeom prst="line">
            <a:avLst/>
          </a:prstGeom>
          <a:noFill/>
          <a:ln w="38100" cap="flat" cmpd="sng" algn="ctr">
            <a:solidFill>
              <a:srgbClr val="4472C4">
                <a:lumMod val="50000"/>
              </a:srgbClr>
            </a:solidFill>
            <a:prstDash val="solid"/>
            <a:miter lim="800000"/>
          </a:ln>
          <a:effectLst/>
        </p:spPr>
      </p:cxnSp>
      <p:sp>
        <p:nvSpPr>
          <p:cNvPr id="29" name="TextBox 28">
            <a:extLst>
              <a:ext uri="{FF2B5EF4-FFF2-40B4-BE49-F238E27FC236}">
                <a16:creationId xmlns:a16="http://schemas.microsoft.com/office/drawing/2014/main" id="{400A7B01-FEFA-4FA7-96C2-AB788D0D79C4}"/>
              </a:ext>
            </a:extLst>
          </p:cNvPr>
          <p:cNvSpPr txBox="1"/>
          <p:nvPr/>
        </p:nvSpPr>
        <p:spPr>
          <a:xfrm>
            <a:off x="281787" y="1552204"/>
            <a:ext cx="8678894"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mj-lt"/>
              </a:rPr>
              <a:t>Escucha </a:t>
            </a:r>
            <a:r>
              <a:rPr kumimoji="0" lang="en-GB" sz="2200" b="1" i="0" u="none" strike="noStrike" kern="0" cap="none" spc="0" normalizeH="0" baseline="0" noProof="0" dirty="0" err="1">
                <a:ln>
                  <a:noFill/>
                </a:ln>
                <a:solidFill>
                  <a:srgbClr val="002060"/>
                </a:solidFill>
                <a:effectLst/>
                <a:uLnTx/>
                <a:uFillTx/>
                <a:latin typeface="+mj-lt"/>
              </a:rPr>
              <a:t>otra</a:t>
            </a:r>
            <a:r>
              <a:rPr kumimoji="0" lang="en-GB" sz="2200" b="1" i="0" u="none" strike="noStrike" kern="0" cap="none" spc="0" normalizeH="0" baseline="0" noProof="0" dirty="0">
                <a:ln>
                  <a:noFill/>
                </a:ln>
                <a:solidFill>
                  <a:srgbClr val="002060"/>
                </a:solidFill>
                <a:effectLst/>
                <a:uLnTx/>
                <a:uFillTx/>
                <a:latin typeface="+mj-lt"/>
              </a:rPr>
              <a:t> </a:t>
            </a:r>
            <a:r>
              <a:rPr kumimoji="0" lang="en-GB" sz="2200" b="1" i="0" u="none" strike="noStrike" kern="0" cap="none" spc="0" normalizeH="0" baseline="0" noProof="0" dirty="0" err="1">
                <a:ln>
                  <a:noFill/>
                </a:ln>
                <a:solidFill>
                  <a:srgbClr val="002060"/>
                </a:solidFill>
                <a:effectLst/>
                <a:uLnTx/>
                <a:uFillTx/>
                <a:latin typeface="+mj-lt"/>
              </a:rPr>
              <a:t>vez</a:t>
            </a:r>
            <a:r>
              <a:rPr kumimoji="0" lang="en-GB" sz="2200" b="1" i="0" u="none" strike="noStrike" kern="0" cap="none" spc="0" normalizeH="0" baseline="0" noProof="0" dirty="0">
                <a:ln>
                  <a:noFill/>
                </a:ln>
                <a:solidFill>
                  <a:srgbClr val="002060"/>
                </a:solidFill>
                <a:effectLst/>
                <a:uLnTx/>
                <a:uFillTx/>
                <a:latin typeface="+mj-lt"/>
              </a:rPr>
              <a:t>.</a:t>
            </a:r>
          </a:p>
        </p:txBody>
      </p:sp>
      <p:sp>
        <p:nvSpPr>
          <p:cNvPr id="30" name="TextBox 29">
            <a:extLst>
              <a:ext uri="{FF2B5EF4-FFF2-40B4-BE49-F238E27FC236}">
                <a16:creationId xmlns:a16="http://schemas.microsoft.com/office/drawing/2014/main" id="{B84FD868-A70F-4CE9-995A-E10246EE591D}"/>
              </a:ext>
            </a:extLst>
          </p:cNvPr>
          <p:cNvSpPr txBox="1"/>
          <p:nvPr/>
        </p:nvSpPr>
        <p:spPr>
          <a:xfrm>
            <a:off x="2809313" y="1549824"/>
            <a:ext cx="4399269"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mj-lt"/>
              </a:rPr>
              <a:t>Escribe la palabra en español. </a:t>
            </a:r>
          </a:p>
        </p:txBody>
      </p:sp>
      <p:sp>
        <p:nvSpPr>
          <p:cNvPr id="31" name="Rectangle 30">
            <a:extLst>
              <a:ext uri="{FF2B5EF4-FFF2-40B4-BE49-F238E27FC236}">
                <a16:creationId xmlns:a16="http://schemas.microsoft.com/office/drawing/2014/main" id="{56A693C8-8A06-4E5E-AEC5-0FF0A869EDF8}"/>
              </a:ext>
            </a:extLst>
          </p:cNvPr>
          <p:cNvSpPr/>
          <p:nvPr/>
        </p:nvSpPr>
        <p:spPr>
          <a:xfrm>
            <a:off x="5781927" y="1107886"/>
            <a:ext cx="4823756" cy="430887"/>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solidFill>
                  <a:srgbClr val="002060"/>
                </a:solidFill>
                <a:effectLst/>
                <a:uLnTx/>
                <a:uFillTx/>
                <a:latin typeface="+mj-lt"/>
              </a:rPr>
              <a:t>Marca</a:t>
            </a:r>
            <a:r>
              <a:rPr kumimoji="0" lang="en-GB" sz="2200" b="1" i="0" u="none" strike="noStrike" kern="0" cap="none" spc="0" normalizeH="0" baseline="0" noProof="0" dirty="0">
                <a:ln>
                  <a:noFill/>
                </a:ln>
                <a:solidFill>
                  <a:srgbClr val="002060"/>
                </a:solidFill>
                <a:effectLst/>
                <a:uLnTx/>
                <a:uFillTx/>
                <a:latin typeface="+mj-lt"/>
              </a:rPr>
              <a:t> (</a:t>
            </a:r>
            <a:r>
              <a:rPr kumimoji="0" lang="en-GB" sz="2200" b="1" i="0" u="none" strike="noStrike" kern="0" cap="none" spc="0" normalizeH="0" baseline="0" noProof="0" dirty="0">
                <a:ln>
                  <a:noFill/>
                </a:ln>
                <a:solidFill>
                  <a:srgbClr val="4472C4">
                    <a:lumMod val="50000"/>
                  </a:srgbClr>
                </a:solidFill>
                <a:effectLst/>
                <a:uLnTx/>
                <a:uFillTx/>
                <a:latin typeface="+mj-lt"/>
              </a:rPr>
              <a:t>I </a:t>
            </a:r>
            <a:r>
              <a:rPr kumimoji="0" lang="en-GB" sz="2200" b="1" i="0" u="none" strike="noStrike" kern="0" cap="none" spc="0" normalizeH="0" baseline="0" noProof="0" dirty="0" err="1">
                <a:ln>
                  <a:noFill/>
                </a:ln>
                <a:solidFill>
                  <a:srgbClr val="4472C4">
                    <a:lumMod val="50000"/>
                  </a:srgbClr>
                </a:solidFill>
                <a:effectLst/>
                <a:uLnTx/>
                <a:uFillTx/>
                <a:latin typeface="+mj-lt"/>
              </a:rPr>
              <a:t>I</a:t>
            </a:r>
            <a:r>
              <a:rPr kumimoji="0" lang="en-GB" sz="2200" b="1" i="0" u="none" strike="noStrike" kern="0" cap="none" spc="0" normalizeH="0" baseline="0" noProof="0" dirty="0">
                <a:ln>
                  <a:noFill/>
                </a:ln>
                <a:solidFill>
                  <a:srgbClr val="4472C4">
                    <a:lumMod val="50000"/>
                  </a:srgbClr>
                </a:solidFill>
                <a:effectLst/>
                <a:uLnTx/>
                <a:uFillTx/>
                <a:latin typeface="+mj-lt"/>
              </a:rPr>
              <a:t> </a:t>
            </a:r>
            <a:r>
              <a:rPr kumimoji="0" lang="en-GB" sz="2200" b="1" i="0" u="none" strike="noStrike" kern="0" cap="none" spc="0" normalizeH="0" baseline="0" noProof="0" dirty="0" err="1">
                <a:ln>
                  <a:noFill/>
                </a:ln>
                <a:solidFill>
                  <a:srgbClr val="4472C4">
                    <a:lumMod val="50000"/>
                  </a:srgbClr>
                </a:solidFill>
                <a:effectLst/>
                <a:uLnTx/>
                <a:uFillTx/>
                <a:latin typeface="+mj-lt"/>
              </a:rPr>
              <a:t>I</a:t>
            </a:r>
            <a:r>
              <a:rPr kumimoji="0" lang="en-GB" sz="2200" b="1" i="0" u="none" strike="noStrike" kern="0" cap="none" spc="0" normalizeH="0" baseline="0" noProof="0" dirty="0">
                <a:ln>
                  <a:noFill/>
                </a:ln>
                <a:solidFill>
                  <a:srgbClr val="4472C4">
                    <a:lumMod val="50000"/>
                  </a:srgbClr>
                </a:solidFill>
                <a:effectLst/>
                <a:uLnTx/>
                <a:uFillTx/>
                <a:latin typeface="+mj-lt"/>
              </a:rPr>
              <a:t> I) c</a:t>
            </a:r>
            <a:r>
              <a:rPr kumimoji="0" lang="en-GB" sz="2200" b="1" i="0" u="none" strike="noStrike" kern="0" cap="none" spc="0" normalizeH="0" baseline="0" noProof="0" dirty="0">
                <a:ln>
                  <a:noFill/>
                </a:ln>
                <a:solidFill>
                  <a:srgbClr val="002060"/>
                </a:solidFill>
                <a:effectLst/>
                <a:uLnTx/>
                <a:uFillTx/>
                <a:latin typeface="+mj-lt"/>
              </a:rPr>
              <a:t>uando hay </a:t>
            </a:r>
            <a:r>
              <a:rPr kumimoji="0" lang="en-GB" sz="2200" b="1" i="0" u="none" strike="noStrike" kern="0" cap="none" spc="0" normalizeH="0" baseline="0" noProof="0" dirty="0" err="1">
                <a:ln>
                  <a:noFill/>
                </a:ln>
                <a:solidFill>
                  <a:srgbClr val="002060"/>
                </a:solidFill>
                <a:effectLst/>
                <a:uLnTx/>
                <a:uFillTx/>
                <a:latin typeface="+mj-lt"/>
              </a:rPr>
              <a:t>una</a:t>
            </a:r>
            <a:r>
              <a:rPr kumimoji="0" lang="en-GB" sz="2200" b="1" i="0" u="none" strike="noStrike" kern="0" cap="none" spc="0" normalizeH="0" baseline="0" noProof="0" dirty="0">
                <a:ln>
                  <a:noFill/>
                </a:ln>
                <a:solidFill>
                  <a:srgbClr val="002060"/>
                </a:solidFill>
                <a:effectLst/>
                <a:uLnTx/>
                <a:uFillTx/>
                <a:latin typeface="+mj-lt"/>
              </a:rPr>
              <a:t> ‘j’.  </a:t>
            </a:r>
          </a:p>
        </p:txBody>
      </p:sp>
      <p:pic>
        <p:nvPicPr>
          <p:cNvPr id="32" name="Text to practice 'j'">
            <a:hlinkClick r:id="" action="ppaction://media"/>
            <a:extLst>
              <a:ext uri="{FF2B5EF4-FFF2-40B4-BE49-F238E27FC236}">
                <a16:creationId xmlns:a16="http://schemas.microsoft.com/office/drawing/2014/main" id="{65ADFB73-ACB6-4BA6-9440-5C3E9CAEBA7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35436" y="2079266"/>
            <a:ext cx="609600" cy="609600"/>
          </a:xfrm>
          <a:prstGeom prst="rect">
            <a:avLst/>
          </a:prstGeom>
        </p:spPr>
      </p:pic>
    </p:spTree>
    <p:extLst>
      <p:ext uri="{BB962C8B-B14F-4D97-AF65-F5344CB8AC3E}">
        <p14:creationId xmlns:p14="http://schemas.microsoft.com/office/powerpoint/2010/main" val="2123872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2"/>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4"/>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5" fill="hold" display="0">
                  <p:stCondLst>
                    <p:cond delay="indefinite"/>
                  </p:stCondLst>
                  <p:endCondLst>
                    <p:cond evt="onStopAudio" delay="0">
                      <p:tgtEl>
                        <p:sldTgt/>
                      </p:tgtEl>
                    </p:cond>
                  </p:endCondLst>
                </p:cTn>
                <p:tgtEl>
                  <p:spTgt spid="32"/>
                </p:tgtEl>
              </p:cMediaNode>
            </p:audio>
          </p:childTnLst>
        </p:cTn>
      </p:par>
    </p:tnLst>
    <p:bldLst>
      <p:bldP spid="7"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9" grpId="0"/>
      <p:bldP spid="30" grpId="0"/>
      <p:bldP spid="31"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 name="Title 3">
            <a:extLst>
              <a:ext uri="{FF2B5EF4-FFF2-40B4-BE49-F238E27FC236}">
                <a16:creationId xmlns:a16="http://schemas.microsoft.com/office/drawing/2014/main" id="{602EF437-215B-40FF-BA20-DAB997311DF2}"/>
              </a:ext>
            </a:extLst>
          </p:cNvPr>
          <p:cNvSpPr>
            <a:spLocks noGrp="1"/>
          </p:cNvSpPr>
          <p:nvPr>
            <p:ph type="title"/>
          </p:nvPr>
        </p:nvSpPr>
        <p:spPr>
          <a:xfrm>
            <a:off x="300038" y="338225"/>
            <a:ext cx="5463948" cy="707849"/>
          </a:xfrm>
        </p:spPr>
        <p:txBody>
          <a:bodyPr>
            <a:normAutofit fontScale="90000"/>
          </a:bodyPr>
          <a:lstStyle/>
          <a:p>
            <a:r>
              <a:rPr lang="en-GB" sz="3600" b="1" dirty="0">
                <a:solidFill>
                  <a:schemeClr val="bg1"/>
                </a:solidFill>
                <a:latin typeface="Century Gothic" panose="020B0502020202020204" pitchFamily="34" charset="0"/>
              </a:rPr>
              <a:t>Vocabulary introduction</a:t>
            </a:r>
          </a:p>
        </p:txBody>
      </p:sp>
      <p:sp>
        <p:nvSpPr>
          <p:cNvPr id="79" name="Title 3">
            <a:extLst>
              <a:ext uri="{FF2B5EF4-FFF2-40B4-BE49-F238E27FC236}">
                <a16:creationId xmlns:a16="http://schemas.microsoft.com/office/drawing/2014/main" id="{4F811A59-F727-437F-8B95-1B489B7F3D05}"/>
              </a:ext>
            </a:extLst>
          </p:cNvPr>
          <p:cNvSpPr txBox="1">
            <a:spLocks/>
          </p:cNvSpPr>
          <p:nvPr/>
        </p:nvSpPr>
        <p:spPr>
          <a:xfrm>
            <a:off x="300038" y="338225"/>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endParaRPr>
          </a:p>
        </p:txBody>
      </p:sp>
      <p:sp>
        <p:nvSpPr>
          <p:cNvPr id="80" name="TextBox 79">
            <a:extLst>
              <a:ext uri="{FF2B5EF4-FFF2-40B4-BE49-F238E27FC236}">
                <a16:creationId xmlns:a16="http://schemas.microsoft.com/office/drawing/2014/main" id="{6E0AAB0D-BCBC-461A-B6FA-6405055A23FA}"/>
              </a:ext>
            </a:extLst>
          </p:cNvPr>
          <p:cNvSpPr txBox="1"/>
          <p:nvPr/>
        </p:nvSpPr>
        <p:spPr>
          <a:xfrm>
            <a:off x="602453" y="5489753"/>
            <a:ext cx="2148984" cy="769441"/>
          </a:xfrm>
          <a:prstGeom prst="rect">
            <a:avLst/>
          </a:prstGeom>
          <a:noFill/>
        </p:spPr>
        <p:txBody>
          <a:bodyPr wrap="square" rtlCol="0">
            <a:spAutoFit/>
          </a:bodyPr>
          <a:lstStyle/>
          <a:p>
            <a:pPr algn="ctr"/>
            <a:r>
              <a:rPr lang="en-GB" sz="4400" dirty="0">
                <a:solidFill>
                  <a:schemeClr val="bg1"/>
                </a:solidFill>
                <a:latin typeface="Century Gothic" panose="020B0502020202020204" pitchFamily="34" charset="0"/>
              </a:rPr>
              <a:t>der</a:t>
            </a:r>
          </a:p>
        </p:txBody>
      </p:sp>
      <p:sp>
        <p:nvSpPr>
          <p:cNvPr id="81" name="TextBox 80">
            <a:extLst>
              <a:ext uri="{FF2B5EF4-FFF2-40B4-BE49-F238E27FC236}">
                <a16:creationId xmlns:a16="http://schemas.microsoft.com/office/drawing/2014/main" id="{BBED17AE-7AD5-4B3C-856A-36FA8E9703C9}"/>
              </a:ext>
            </a:extLst>
          </p:cNvPr>
          <p:cNvSpPr txBox="1"/>
          <p:nvPr/>
        </p:nvSpPr>
        <p:spPr>
          <a:xfrm>
            <a:off x="257687" y="1848769"/>
            <a:ext cx="418454" cy="400110"/>
          </a:xfrm>
          <a:prstGeom prst="rect">
            <a:avLst/>
          </a:prstGeom>
          <a:noFill/>
        </p:spPr>
        <p:txBody>
          <a:bodyPr wrap="square" rtlCol="0">
            <a:spAutoFit/>
          </a:bodyPr>
          <a:lstStyle/>
          <a:p>
            <a:r>
              <a:rPr lang="en-GB" sz="2000" b="1" dirty="0">
                <a:solidFill>
                  <a:srgbClr val="000066"/>
                </a:solidFill>
                <a:latin typeface="Century Gothic" panose="020B0502020202020204" pitchFamily="34" charset="0"/>
              </a:rPr>
              <a:t>1.</a:t>
            </a:r>
          </a:p>
        </p:txBody>
      </p:sp>
      <p:sp>
        <p:nvSpPr>
          <p:cNvPr id="82" name="TextBox 81">
            <a:extLst>
              <a:ext uri="{FF2B5EF4-FFF2-40B4-BE49-F238E27FC236}">
                <a16:creationId xmlns:a16="http://schemas.microsoft.com/office/drawing/2014/main" id="{BD0BDCF8-C309-4885-84CE-A53186762EDD}"/>
              </a:ext>
            </a:extLst>
          </p:cNvPr>
          <p:cNvSpPr txBox="1"/>
          <p:nvPr/>
        </p:nvSpPr>
        <p:spPr>
          <a:xfrm>
            <a:off x="250470" y="3310628"/>
            <a:ext cx="418454" cy="400110"/>
          </a:xfrm>
          <a:prstGeom prst="rect">
            <a:avLst/>
          </a:prstGeom>
          <a:noFill/>
        </p:spPr>
        <p:txBody>
          <a:bodyPr wrap="square" rtlCol="0">
            <a:spAutoFit/>
          </a:bodyPr>
          <a:lstStyle/>
          <a:p>
            <a:r>
              <a:rPr lang="en-GB" sz="2000" b="1" dirty="0">
                <a:solidFill>
                  <a:srgbClr val="000066"/>
                </a:solidFill>
                <a:latin typeface="Century Gothic" panose="020B0502020202020204" pitchFamily="34" charset="0"/>
              </a:rPr>
              <a:t>2.</a:t>
            </a:r>
          </a:p>
        </p:txBody>
      </p:sp>
      <p:sp>
        <p:nvSpPr>
          <p:cNvPr id="83" name="TextBox 82">
            <a:extLst>
              <a:ext uri="{FF2B5EF4-FFF2-40B4-BE49-F238E27FC236}">
                <a16:creationId xmlns:a16="http://schemas.microsoft.com/office/drawing/2014/main" id="{31D38C62-7A97-4623-A326-37D0F8D744B5}"/>
              </a:ext>
            </a:extLst>
          </p:cNvPr>
          <p:cNvSpPr txBox="1"/>
          <p:nvPr/>
        </p:nvSpPr>
        <p:spPr>
          <a:xfrm>
            <a:off x="895804" y="2191656"/>
            <a:ext cx="845911" cy="523220"/>
          </a:xfrm>
          <a:prstGeom prst="rect">
            <a:avLst/>
          </a:prstGeom>
          <a:noFill/>
        </p:spPr>
        <p:txBody>
          <a:bodyPr wrap="square" rtlCol="0">
            <a:spAutoFit/>
          </a:bodyPr>
          <a:lstStyle/>
          <a:p>
            <a:pPr algn="ctr"/>
            <a:r>
              <a:rPr lang="en-GB" sz="2800" dirty="0">
                <a:solidFill>
                  <a:srgbClr val="000066"/>
                </a:solidFill>
                <a:latin typeface="Century Gothic" panose="020B0502020202020204" pitchFamily="34" charset="0"/>
              </a:rPr>
              <a:t>los</a:t>
            </a:r>
            <a:endParaRPr lang="en-GB" dirty="0">
              <a:solidFill>
                <a:srgbClr val="000066"/>
              </a:solidFill>
              <a:latin typeface="Century Gothic" panose="020B0502020202020204" pitchFamily="34" charset="0"/>
            </a:endParaRPr>
          </a:p>
        </p:txBody>
      </p:sp>
      <p:sp>
        <p:nvSpPr>
          <p:cNvPr id="84" name="TextBox 83">
            <a:extLst>
              <a:ext uri="{FF2B5EF4-FFF2-40B4-BE49-F238E27FC236}">
                <a16:creationId xmlns:a16="http://schemas.microsoft.com/office/drawing/2014/main" id="{27B599CD-0660-4CD0-BB0A-7E7F2CF9B015}"/>
              </a:ext>
            </a:extLst>
          </p:cNvPr>
          <p:cNvSpPr txBox="1"/>
          <p:nvPr/>
        </p:nvSpPr>
        <p:spPr>
          <a:xfrm>
            <a:off x="2281737" y="2205442"/>
            <a:ext cx="845911" cy="523220"/>
          </a:xfrm>
          <a:prstGeom prst="rect">
            <a:avLst/>
          </a:prstGeom>
          <a:noFill/>
        </p:spPr>
        <p:txBody>
          <a:bodyPr wrap="square" rtlCol="0">
            <a:spAutoFit/>
          </a:bodyPr>
          <a:lstStyle/>
          <a:p>
            <a:pPr algn="ctr"/>
            <a:r>
              <a:rPr lang="en-GB" sz="2800" dirty="0">
                <a:solidFill>
                  <a:srgbClr val="000066"/>
                </a:solidFill>
                <a:latin typeface="Century Gothic" panose="020B0502020202020204" pitchFamily="34" charset="0"/>
              </a:rPr>
              <a:t>los</a:t>
            </a:r>
            <a:endParaRPr lang="en-GB" dirty="0">
              <a:solidFill>
                <a:srgbClr val="000066"/>
              </a:solidFill>
              <a:latin typeface="Century Gothic" panose="020B0502020202020204" pitchFamily="34" charset="0"/>
            </a:endParaRPr>
          </a:p>
        </p:txBody>
      </p:sp>
      <p:sp>
        <p:nvSpPr>
          <p:cNvPr id="85" name="TextBox 84">
            <a:extLst>
              <a:ext uri="{FF2B5EF4-FFF2-40B4-BE49-F238E27FC236}">
                <a16:creationId xmlns:a16="http://schemas.microsoft.com/office/drawing/2014/main" id="{0F9310D6-6CC9-4DFB-A3A6-F609AC4C6E41}"/>
              </a:ext>
            </a:extLst>
          </p:cNvPr>
          <p:cNvSpPr txBox="1"/>
          <p:nvPr/>
        </p:nvSpPr>
        <p:spPr>
          <a:xfrm>
            <a:off x="3700108" y="2201601"/>
            <a:ext cx="845911" cy="523220"/>
          </a:xfrm>
          <a:prstGeom prst="rect">
            <a:avLst/>
          </a:prstGeom>
          <a:noFill/>
        </p:spPr>
        <p:txBody>
          <a:bodyPr wrap="square" rtlCol="0">
            <a:spAutoFit/>
          </a:bodyPr>
          <a:lstStyle/>
          <a:p>
            <a:pPr algn="ctr"/>
            <a:r>
              <a:rPr lang="en-GB" sz="2800" dirty="0">
                <a:solidFill>
                  <a:srgbClr val="000066"/>
                </a:solidFill>
                <a:latin typeface="Century Gothic" panose="020B0502020202020204" pitchFamily="34" charset="0"/>
              </a:rPr>
              <a:t>las</a:t>
            </a:r>
            <a:endParaRPr lang="en-GB" dirty="0">
              <a:solidFill>
                <a:srgbClr val="000066"/>
              </a:solidFill>
              <a:latin typeface="Century Gothic" panose="020B0502020202020204" pitchFamily="34" charset="0"/>
            </a:endParaRPr>
          </a:p>
        </p:txBody>
      </p:sp>
      <p:sp>
        <p:nvSpPr>
          <p:cNvPr id="86" name="Oval 85">
            <a:extLst>
              <a:ext uri="{FF2B5EF4-FFF2-40B4-BE49-F238E27FC236}">
                <a16:creationId xmlns:a16="http://schemas.microsoft.com/office/drawing/2014/main" id="{12DD2510-1772-441F-8770-78501476F585}"/>
              </a:ext>
            </a:extLst>
          </p:cNvPr>
          <p:cNvSpPr/>
          <p:nvPr/>
        </p:nvSpPr>
        <p:spPr>
          <a:xfrm>
            <a:off x="1919289" y="2788243"/>
            <a:ext cx="1720168" cy="1268898"/>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87" name="TextBox 86">
            <a:extLst>
              <a:ext uri="{FF2B5EF4-FFF2-40B4-BE49-F238E27FC236}">
                <a16:creationId xmlns:a16="http://schemas.microsoft.com/office/drawing/2014/main" id="{BEA497B0-6616-4EBA-9B2B-E94DFFB90D54}"/>
              </a:ext>
            </a:extLst>
          </p:cNvPr>
          <p:cNvSpPr txBox="1"/>
          <p:nvPr/>
        </p:nvSpPr>
        <p:spPr>
          <a:xfrm>
            <a:off x="839302" y="3867669"/>
            <a:ext cx="845911" cy="523220"/>
          </a:xfrm>
          <a:prstGeom prst="rect">
            <a:avLst/>
          </a:prstGeom>
          <a:noFill/>
        </p:spPr>
        <p:txBody>
          <a:bodyPr wrap="square" rtlCol="0">
            <a:spAutoFit/>
          </a:bodyPr>
          <a:lstStyle/>
          <a:p>
            <a:pPr algn="ctr"/>
            <a:r>
              <a:rPr lang="en-GB" sz="2800" dirty="0">
                <a:solidFill>
                  <a:srgbClr val="000066"/>
                </a:solidFill>
                <a:latin typeface="Century Gothic" panose="020B0502020202020204" pitchFamily="34" charset="0"/>
              </a:rPr>
              <a:t>los</a:t>
            </a:r>
            <a:endParaRPr lang="en-GB" dirty="0">
              <a:solidFill>
                <a:srgbClr val="000066"/>
              </a:solidFill>
              <a:latin typeface="Century Gothic" panose="020B0502020202020204" pitchFamily="34" charset="0"/>
            </a:endParaRPr>
          </a:p>
        </p:txBody>
      </p:sp>
      <p:sp>
        <p:nvSpPr>
          <p:cNvPr id="88" name="TextBox 87">
            <a:extLst>
              <a:ext uri="{FF2B5EF4-FFF2-40B4-BE49-F238E27FC236}">
                <a16:creationId xmlns:a16="http://schemas.microsoft.com/office/drawing/2014/main" id="{F6C69C1D-8FE4-416B-A47B-B25DE53D6614}"/>
              </a:ext>
            </a:extLst>
          </p:cNvPr>
          <p:cNvSpPr txBox="1"/>
          <p:nvPr/>
        </p:nvSpPr>
        <p:spPr>
          <a:xfrm>
            <a:off x="3847510" y="3860768"/>
            <a:ext cx="845911" cy="523220"/>
          </a:xfrm>
          <a:prstGeom prst="rect">
            <a:avLst/>
          </a:prstGeom>
          <a:noFill/>
        </p:spPr>
        <p:txBody>
          <a:bodyPr wrap="square" rtlCol="0">
            <a:spAutoFit/>
          </a:bodyPr>
          <a:lstStyle/>
          <a:p>
            <a:pPr algn="ctr"/>
            <a:r>
              <a:rPr lang="en-GB" sz="2800" dirty="0">
                <a:solidFill>
                  <a:srgbClr val="000066"/>
                </a:solidFill>
                <a:latin typeface="Century Gothic" panose="020B0502020202020204" pitchFamily="34" charset="0"/>
              </a:rPr>
              <a:t>los</a:t>
            </a:r>
            <a:endParaRPr lang="en-GB" dirty="0">
              <a:solidFill>
                <a:srgbClr val="000066"/>
              </a:solidFill>
              <a:latin typeface="Century Gothic" panose="020B0502020202020204" pitchFamily="34" charset="0"/>
            </a:endParaRPr>
          </a:p>
        </p:txBody>
      </p:sp>
      <p:sp>
        <p:nvSpPr>
          <p:cNvPr id="89" name="TextBox 88">
            <a:extLst>
              <a:ext uri="{FF2B5EF4-FFF2-40B4-BE49-F238E27FC236}">
                <a16:creationId xmlns:a16="http://schemas.microsoft.com/office/drawing/2014/main" id="{B1B8BE22-CB10-4892-8DEA-7506FB65C8E3}"/>
              </a:ext>
            </a:extLst>
          </p:cNvPr>
          <p:cNvSpPr txBox="1"/>
          <p:nvPr/>
        </p:nvSpPr>
        <p:spPr>
          <a:xfrm>
            <a:off x="2276885" y="3884039"/>
            <a:ext cx="845911" cy="523220"/>
          </a:xfrm>
          <a:prstGeom prst="rect">
            <a:avLst/>
          </a:prstGeom>
          <a:noFill/>
        </p:spPr>
        <p:txBody>
          <a:bodyPr wrap="square" rtlCol="0">
            <a:spAutoFit/>
          </a:bodyPr>
          <a:lstStyle/>
          <a:p>
            <a:pPr algn="ctr"/>
            <a:r>
              <a:rPr lang="en-GB" sz="2800" dirty="0">
                <a:solidFill>
                  <a:srgbClr val="000066"/>
                </a:solidFill>
                <a:latin typeface="Century Gothic" panose="020B0502020202020204" pitchFamily="34" charset="0"/>
              </a:rPr>
              <a:t>las</a:t>
            </a:r>
            <a:endParaRPr lang="en-GB" dirty="0">
              <a:solidFill>
                <a:srgbClr val="000066"/>
              </a:solidFill>
              <a:latin typeface="Century Gothic" panose="020B0502020202020204" pitchFamily="34" charset="0"/>
            </a:endParaRPr>
          </a:p>
        </p:txBody>
      </p:sp>
      <p:sp>
        <p:nvSpPr>
          <p:cNvPr id="90" name="TextBox 89">
            <a:extLst>
              <a:ext uri="{FF2B5EF4-FFF2-40B4-BE49-F238E27FC236}">
                <a16:creationId xmlns:a16="http://schemas.microsoft.com/office/drawing/2014/main" id="{732E5EF1-D6F1-4F57-B295-C78FCBB56789}"/>
              </a:ext>
            </a:extLst>
          </p:cNvPr>
          <p:cNvSpPr txBox="1"/>
          <p:nvPr/>
        </p:nvSpPr>
        <p:spPr>
          <a:xfrm>
            <a:off x="257687" y="4845245"/>
            <a:ext cx="418454" cy="400110"/>
          </a:xfrm>
          <a:prstGeom prst="rect">
            <a:avLst/>
          </a:prstGeom>
          <a:noFill/>
        </p:spPr>
        <p:txBody>
          <a:bodyPr wrap="square" rtlCol="0">
            <a:spAutoFit/>
          </a:bodyPr>
          <a:lstStyle/>
          <a:p>
            <a:r>
              <a:rPr lang="en-GB" sz="2000" b="1" dirty="0">
                <a:solidFill>
                  <a:srgbClr val="000066"/>
                </a:solidFill>
                <a:latin typeface="Century Gothic" panose="020B0502020202020204" pitchFamily="34" charset="0"/>
              </a:rPr>
              <a:t>3.</a:t>
            </a:r>
          </a:p>
        </p:txBody>
      </p:sp>
      <p:sp>
        <p:nvSpPr>
          <p:cNvPr id="91" name="Oval 90">
            <a:extLst>
              <a:ext uri="{FF2B5EF4-FFF2-40B4-BE49-F238E27FC236}">
                <a16:creationId xmlns:a16="http://schemas.microsoft.com/office/drawing/2014/main" id="{EA415FF4-5A01-45AE-A7FC-DA3125B9153E}"/>
              </a:ext>
            </a:extLst>
          </p:cNvPr>
          <p:cNvSpPr/>
          <p:nvPr/>
        </p:nvSpPr>
        <p:spPr>
          <a:xfrm>
            <a:off x="3686369" y="4662972"/>
            <a:ext cx="1831685" cy="1228934"/>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92" name="TextBox 91">
            <a:extLst>
              <a:ext uri="{FF2B5EF4-FFF2-40B4-BE49-F238E27FC236}">
                <a16:creationId xmlns:a16="http://schemas.microsoft.com/office/drawing/2014/main" id="{8A49AD4C-3612-464F-95DD-1A050BB45255}"/>
              </a:ext>
            </a:extLst>
          </p:cNvPr>
          <p:cNvSpPr txBox="1"/>
          <p:nvPr/>
        </p:nvSpPr>
        <p:spPr>
          <a:xfrm>
            <a:off x="847356" y="5792551"/>
            <a:ext cx="845911" cy="523220"/>
          </a:xfrm>
          <a:prstGeom prst="rect">
            <a:avLst/>
          </a:prstGeom>
          <a:noFill/>
        </p:spPr>
        <p:txBody>
          <a:bodyPr wrap="square" rtlCol="0">
            <a:spAutoFit/>
          </a:bodyPr>
          <a:lstStyle/>
          <a:p>
            <a:pPr algn="ctr"/>
            <a:r>
              <a:rPr lang="en-GB" sz="2800" dirty="0">
                <a:solidFill>
                  <a:srgbClr val="000066"/>
                </a:solidFill>
                <a:latin typeface="Century Gothic" panose="020B0502020202020204" pitchFamily="34" charset="0"/>
              </a:rPr>
              <a:t>las</a:t>
            </a:r>
            <a:endParaRPr lang="en-GB" dirty="0">
              <a:solidFill>
                <a:srgbClr val="000066"/>
              </a:solidFill>
              <a:latin typeface="Century Gothic" panose="020B0502020202020204" pitchFamily="34" charset="0"/>
            </a:endParaRPr>
          </a:p>
        </p:txBody>
      </p:sp>
      <p:sp>
        <p:nvSpPr>
          <p:cNvPr id="93" name="TextBox 92">
            <a:extLst>
              <a:ext uri="{FF2B5EF4-FFF2-40B4-BE49-F238E27FC236}">
                <a16:creationId xmlns:a16="http://schemas.microsoft.com/office/drawing/2014/main" id="{4353551D-4570-4E84-A150-5DF864DA8936}"/>
              </a:ext>
            </a:extLst>
          </p:cNvPr>
          <p:cNvSpPr txBox="1"/>
          <p:nvPr/>
        </p:nvSpPr>
        <p:spPr>
          <a:xfrm>
            <a:off x="3903157" y="5784423"/>
            <a:ext cx="845911" cy="523220"/>
          </a:xfrm>
          <a:prstGeom prst="rect">
            <a:avLst/>
          </a:prstGeom>
          <a:noFill/>
        </p:spPr>
        <p:txBody>
          <a:bodyPr wrap="square" rtlCol="0">
            <a:spAutoFit/>
          </a:bodyPr>
          <a:lstStyle/>
          <a:p>
            <a:pPr algn="ctr"/>
            <a:r>
              <a:rPr lang="en-GB" sz="2800" dirty="0">
                <a:solidFill>
                  <a:srgbClr val="000066"/>
                </a:solidFill>
                <a:latin typeface="Century Gothic" panose="020B0502020202020204" pitchFamily="34" charset="0"/>
              </a:rPr>
              <a:t>los</a:t>
            </a:r>
            <a:endParaRPr lang="en-GB" dirty="0">
              <a:solidFill>
                <a:srgbClr val="000066"/>
              </a:solidFill>
              <a:latin typeface="Century Gothic" panose="020B0502020202020204" pitchFamily="34" charset="0"/>
            </a:endParaRPr>
          </a:p>
        </p:txBody>
      </p:sp>
      <p:sp>
        <p:nvSpPr>
          <p:cNvPr id="94" name="TextBox 93">
            <a:extLst>
              <a:ext uri="{FF2B5EF4-FFF2-40B4-BE49-F238E27FC236}">
                <a16:creationId xmlns:a16="http://schemas.microsoft.com/office/drawing/2014/main" id="{ACEDFDDE-BC06-4665-B60B-AF4534480590}"/>
              </a:ext>
            </a:extLst>
          </p:cNvPr>
          <p:cNvSpPr txBox="1"/>
          <p:nvPr/>
        </p:nvSpPr>
        <p:spPr>
          <a:xfrm>
            <a:off x="2284939" y="5808921"/>
            <a:ext cx="845911" cy="523220"/>
          </a:xfrm>
          <a:prstGeom prst="rect">
            <a:avLst/>
          </a:prstGeom>
          <a:noFill/>
        </p:spPr>
        <p:txBody>
          <a:bodyPr wrap="square" rtlCol="0">
            <a:spAutoFit/>
          </a:bodyPr>
          <a:lstStyle/>
          <a:p>
            <a:pPr algn="ctr"/>
            <a:r>
              <a:rPr lang="en-GB" sz="2800" dirty="0">
                <a:solidFill>
                  <a:srgbClr val="000066"/>
                </a:solidFill>
                <a:latin typeface="Century Gothic" panose="020B0502020202020204" pitchFamily="34" charset="0"/>
              </a:rPr>
              <a:t>las</a:t>
            </a:r>
            <a:endParaRPr lang="en-GB" dirty="0">
              <a:solidFill>
                <a:srgbClr val="000066"/>
              </a:solidFill>
              <a:latin typeface="Century Gothic" panose="020B0502020202020204" pitchFamily="34" charset="0"/>
            </a:endParaRPr>
          </a:p>
        </p:txBody>
      </p:sp>
      <p:sp>
        <p:nvSpPr>
          <p:cNvPr id="95" name="TextBox 94">
            <a:extLst>
              <a:ext uri="{FF2B5EF4-FFF2-40B4-BE49-F238E27FC236}">
                <a16:creationId xmlns:a16="http://schemas.microsoft.com/office/drawing/2014/main" id="{23D247C9-AEDD-4984-9B18-2C60C9A95F44}"/>
              </a:ext>
            </a:extLst>
          </p:cNvPr>
          <p:cNvSpPr txBox="1"/>
          <p:nvPr/>
        </p:nvSpPr>
        <p:spPr>
          <a:xfrm>
            <a:off x="6128718" y="1841513"/>
            <a:ext cx="418454" cy="400110"/>
          </a:xfrm>
          <a:prstGeom prst="rect">
            <a:avLst/>
          </a:prstGeom>
          <a:noFill/>
        </p:spPr>
        <p:txBody>
          <a:bodyPr wrap="square" rtlCol="0">
            <a:spAutoFit/>
          </a:bodyPr>
          <a:lstStyle/>
          <a:p>
            <a:r>
              <a:rPr lang="en-GB" sz="2000" b="1" dirty="0">
                <a:solidFill>
                  <a:srgbClr val="000066"/>
                </a:solidFill>
                <a:latin typeface="Century Gothic" panose="020B0502020202020204" pitchFamily="34" charset="0"/>
              </a:rPr>
              <a:t>4.</a:t>
            </a:r>
          </a:p>
        </p:txBody>
      </p:sp>
      <p:sp>
        <p:nvSpPr>
          <p:cNvPr id="96" name="TextBox 95">
            <a:extLst>
              <a:ext uri="{FF2B5EF4-FFF2-40B4-BE49-F238E27FC236}">
                <a16:creationId xmlns:a16="http://schemas.microsoft.com/office/drawing/2014/main" id="{EB3EF70A-AFCA-4548-AFAA-36AA722254C7}"/>
              </a:ext>
            </a:extLst>
          </p:cNvPr>
          <p:cNvSpPr txBox="1"/>
          <p:nvPr/>
        </p:nvSpPr>
        <p:spPr>
          <a:xfrm>
            <a:off x="6121501" y="3303372"/>
            <a:ext cx="418454" cy="400110"/>
          </a:xfrm>
          <a:prstGeom prst="rect">
            <a:avLst/>
          </a:prstGeom>
          <a:noFill/>
        </p:spPr>
        <p:txBody>
          <a:bodyPr wrap="square" rtlCol="0">
            <a:spAutoFit/>
          </a:bodyPr>
          <a:lstStyle/>
          <a:p>
            <a:r>
              <a:rPr lang="en-GB" sz="2000" b="1" dirty="0">
                <a:solidFill>
                  <a:srgbClr val="000066"/>
                </a:solidFill>
                <a:latin typeface="Century Gothic" panose="020B0502020202020204" pitchFamily="34" charset="0"/>
              </a:rPr>
              <a:t>5.</a:t>
            </a:r>
          </a:p>
        </p:txBody>
      </p:sp>
      <p:sp>
        <p:nvSpPr>
          <p:cNvPr id="97" name="TextBox 96">
            <a:extLst>
              <a:ext uri="{FF2B5EF4-FFF2-40B4-BE49-F238E27FC236}">
                <a16:creationId xmlns:a16="http://schemas.microsoft.com/office/drawing/2014/main" id="{4701DDB3-1FB4-4335-9EC7-CE7F909E0BC2}"/>
              </a:ext>
            </a:extLst>
          </p:cNvPr>
          <p:cNvSpPr txBox="1"/>
          <p:nvPr/>
        </p:nvSpPr>
        <p:spPr>
          <a:xfrm>
            <a:off x="6128718" y="4837989"/>
            <a:ext cx="418454" cy="400110"/>
          </a:xfrm>
          <a:prstGeom prst="rect">
            <a:avLst/>
          </a:prstGeom>
          <a:noFill/>
        </p:spPr>
        <p:txBody>
          <a:bodyPr wrap="square" rtlCol="0">
            <a:spAutoFit/>
          </a:bodyPr>
          <a:lstStyle/>
          <a:p>
            <a:r>
              <a:rPr lang="en-GB" sz="2000" b="1" dirty="0">
                <a:solidFill>
                  <a:srgbClr val="000066"/>
                </a:solidFill>
                <a:latin typeface="Century Gothic" panose="020B0502020202020204" pitchFamily="34" charset="0"/>
              </a:rPr>
              <a:t>6.</a:t>
            </a:r>
          </a:p>
        </p:txBody>
      </p:sp>
      <p:sp>
        <p:nvSpPr>
          <p:cNvPr id="98" name="Oval 97">
            <a:extLst>
              <a:ext uri="{FF2B5EF4-FFF2-40B4-BE49-F238E27FC236}">
                <a16:creationId xmlns:a16="http://schemas.microsoft.com/office/drawing/2014/main" id="{D2884FC5-694B-4E8C-9397-7905F14DAC87}"/>
              </a:ext>
            </a:extLst>
          </p:cNvPr>
          <p:cNvSpPr/>
          <p:nvPr/>
        </p:nvSpPr>
        <p:spPr>
          <a:xfrm>
            <a:off x="6861012" y="2706534"/>
            <a:ext cx="1588725" cy="1140668"/>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99" name="Oval 98">
            <a:extLst>
              <a:ext uri="{FF2B5EF4-FFF2-40B4-BE49-F238E27FC236}">
                <a16:creationId xmlns:a16="http://schemas.microsoft.com/office/drawing/2014/main" id="{C6525942-D230-479E-B3E4-A41096CD95DF}"/>
              </a:ext>
            </a:extLst>
          </p:cNvPr>
          <p:cNvSpPr/>
          <p:nvPr/>
        </p:nvSpPr>
        <p:spPr>
          <a:xfrm>
            <a:off x="10310283" y="4740549"/>
            <a:ext cx="1497120" cy="1111155"/>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100" name="TextBox 99">
            <a:extLst>
              <a:ext uri="{FF2B5EF4-FFF2-40B4-BE49-F238E27FC236}">
                <a16:creationId xmlns:a16="http://schemas.microsoft.com/office/drawing/2014/main" id="{DAA08CBC-B229-42EF-9753-8E0C2CAAB752}"/>
              </a:ext>
            </a:extLst>
          </p:cNvPr>
          <p:cNvSpPr txBox="1"/>
          <p:nvPr/>
        </p:nvSpPr>
        <p:spPr>
          <a:xfrm>
            <a:off x="7349295" y="5857435"/>
            <a:ext cx="845911" cy="523220"/>
          </a:xfrm>
          <a:prstGeom prst="rect">
            <a:avLst/>
          </a:prstGeom>
          <a:noFill/>
        </p:spPr>
        <p:txBody>
          <a:bodyPr wrap="square" rtlCol="0">
            <a:spAutoFit/>
          </a:bodyPr>
          <a:lstStyle/>
          <a:p>
            <a:pPr algn="ctr"/>
            <a:r>
              <a:rPr lang="en-GB" sz="2800" dirty="0">
                <a:solidFill>
                  <a:srgbClr val="000066"/>
                </a:solidFill>
                <a:latin typeface="Century Gothic" panose="020B0502020202020204" pitchFamily="34" charset="0"/>
              </a:rPr>
              <a:t>las</a:t>
            </a:r>
            <a:endParaRPr lang="en-GB" dirty="0">
              <a:solidFill>
                <a:srgbClr val="000066"/>
              </a:solidFill>
              <a:latin typeface="Century Gothic" panose="020B0502020202020204" pitchFamily="34" charset="0"/>
            </a:endParaRPr>
          </a:p>
        </p:txBody>
      </p:sp>
      <p:sp>
        <p:nvSpPr>
          <p:cNvPr id="101" name="TextBox 100">
            <a:extLst>
              <a:ext uri="{FF2B5EF4-FFF2-40B4-BE49-F238E27FC236}">
                <a16:creationId xmlns:a16="http://schemas.microsoft.com/office/drawing/2014/main" id="{52D8E584-0F53-44DD-87D8-5920F009354F}"/>
              </a:ext>
            </a:extLst>
          </p:cNvPr>
          <p:cNvSpPr txBox="1"/>
          <p:nvPr/>
        </p:nvSpPr>
        <p:spPr>
          <a:xfrm>
            <a:off x="10448203" y="5891906"/>
            <a:ext cx="845911" cy="523220"/>
          </a:xfrm>
          <a:prstGeom prst="rect">
            <a:avLst/>
          </a:prstGeom>
          <a:noFill/>
        </p:spPr>
        <p:txBody>
          <a:bodyPr wrap="square" rtlCol="0">
            <a:spAutoFit/>
          </a:bodyPr>
          <a:lstStyle/>
          <a:p>
            <a:pPr algn="ctr"/>
            <a:r>
              <a:rPr lang="en-GB" sz="2800" dirty="0">
                <a:solidFill>
                  <a:srgbClr val="000066"/>
                </a:solidFill>
                <a:latin typeface="Century Gothic" panose="020B0502020202020204" pitchFamily="34" charset="0"/>
              </a:rPr>
              <a:t>los</a:t>
            </a:r>
            <a:endParaRPr lang="en-GB" dirty="0">
              <a:solidFill>
                <a:srgbClr val="000066"/>
              </a:solidFill>
              <a:latin typeface="Century Gothic" panose="020B0502020202020204" pitchFamily="34" charset="0"/>
            </a:endParaRPr>
          </a:p>
        </p:txBody>
      </p:sp>
      <p:sp>
        <p:nvSpPr>
          <p:cNvPr id="102" name="TextBox 101">
            <a:extLst>
              <a:ext uri="{FF2B5EF4-FFF2-40B4-BE49-F238E27FC236}">
                <a16:creationId xmlns:a16="http://schemas.microsoft.com/office/drawing/2014/main" id="{AAFAC470-9BB7-40F7-BEBD-D18565BE1E78}"/>
              </a:ext>
            </a:extLst>
          </p:cNvPr>
          <p:cNvSpPr txBox="1"/>
          <p:nvPr/>
        </p:nvSpPr>
        <p:spPr>
          <a:xfrm>
            <a:off x="8946205" y="5874473"/>
            <a:ext cx="845911" cy="523220"/>
          </a:xfrm>
          <a:prstGeom prst="rect">
            <a:avLst/>
          </a:prstGeom>
          <a:noFill/>
        </p:spPr>
        <p:txBody>
          <a:bodyPr wrap="square" rtlCol="0">
            <a:spAutoFit/>
          </a:bodyPr>
          <a:lstStyle/>
          <a:p>
            <a:pPr algn="ctr"/>
            <a:r>
              <a:rPr lang="en-GB" sz="2800" dirty="0">
                <a:solidFill>
                  <a:srgbClr val="000066"/>
                </a:solidFill>
                <a:latin typeface="Century Gothic" panose="020B0502020202020204" pitchFamily="34" charset="0"/>
              </a:rPr>
              <a:t>las</a:t>
            </a:r>
            <a:endParaRPr lang="en-GB" dirty="0">
              <a:solidFill>
                <a:srgbClr val="000066"/>
              </a:solidFill>
              <a:latin typeface="Century Gothic" panose="020B0502020202020204" pitchFamily="34" charset="0"/>
            </a:endParaRPr>
          </a:p>
        </p:txBody>
      </p:sp>
      <p:sp>
        <p:nvSpPr>
          <p:cNvPr id="103" name="TextBox 102">
            <a:extLst>
              <a:ext uri="{FF2B5EF4-FFF2-40B4-BE49-F238E27FC236}">
                <a16:creationId xmlns:a16="http://schemas.microsoft.com/office/drawing/2014/main" id="{2D0D886C-D312-4BDA-B276-B7D8D16904B1}"/>
              </a:ext>
            </a:extLst>
          </p:cNvPr>
          <p:cNvSpPr txBox="1"/>
          <p:nvPr/>
        </p:nvSpPr>
        <p:spPr>
          <a:xfrm>
            <a:off x="7226456" y="3773882"/>
            <a:ext cx="845911" cy="523220"/>
          </a:xfrm>
          <a:prstGeom prst="rect">
            <a:avLst/>
          </a:prstGeom>
          <a:noFill/>
        </p:spPr>
        <p:txBody>
          <a:bodyPr wrap="square" rtlCol="0">
            <a:spAutoFit/>
          </a:bodyPr>
          <a:lstStyle/>
          <a:p>
            <a:pPr algn="ctr"/>
            <a:r>
              <a:rPr lang="en-GB" sz="2800" dirty="0">
                <a:solidFill>
                  <a:srgbClr val="000066"/>
                </a:solidFill>
                <a:latin typeface="Century Gothic" panose="020B0502020202020204" pitchFamily="34" charset="0"/>
              </a:rPr>
              <a:t>las</a:t>
            </a:r>
            <a:endParaRPr lang="en-GB" dirty="0">
              <a:solidFill>
                <a:srgbClr val="000066"/>
              </a:solidFill>
              <a:latin typeface="Century Gothic" panose="020B0502020202020204" pitchFamily="34" charset="0"/>
            </a:endParaRPr>
          </a:p>
        </p:txBody>
      </p:sp>
      <p:sp>
        <p:nvSpPr>
          <p:cNvPr id="104" name="TextBox 103">
            <a:extLst>
              <a:ext uri="{FF2B5EF4-FFF2-40B4-BE49-F238E27FC236}">
                <a16:creationId xmlns:a16="http://schemas.microsoft.com/office/drawing/2014/main" id="{D66FD6C6-A816-4A51-A9B6-8ACD5391A37A}"/>
              </a:ext>
            </a:extLst>
          </p:cNvPr>
          <p:cNvSpPr txBox="1"/>
          <p:nvPr/>
        </p:nvSpPr>
        <p:spPr>
          <a:xfrm>
            <a:off x="10454168" y="3808353"/>
            <a:ext cx="845911" cy="523220"/>
          </a:xfrm>
          <a:prstGeom prst="rect">
            <a:avLst/>
          </a:prstGeom>
          <a:noFill/>
        </p:spPr>
        <p:txBody>
          <a:bodyPr wrap="square" rtlCol="0">
            <a:spAutoFit/>
          </a:bodyPr>
          <a:lstStyle/>
          <a:p>
            <a:pPr algn="ctr"/>
            <a:r>
              <a:rPr lang="en-GB" sz="2800" dirty="0">
                <a:solidFill>
                  <a:srgbClr val="000066"/>
                </a:solidFill>
                <a:latin typeface="Century Gothic" panose="020B0502020202020204" pitchFamily="34" charset="0"/>
              </a:rPr>
              <a:t>los</a:t>
            </a:r>
            <a:endParaRPr lang="en-GB" dirty="0">
              <a:solidFill>
                <a:srgbClr val="000066"/>
              </a:solidFill>
              <a:latin typeface="Century Gothic" panose="020B0502020202020204" pitchFamily="34" charset="0"/>
            </a:endParaRPr>
          </a:p>
        </p:txBody>
      </p:sp>
      <p:sp>
        <p:nvSpPr>
          <p:cNvPr id="105" name="TextBox 104">
            <a:extLst>
              <a:ext uri="{FF2B5EF4-FFF2-40B4-BE49-F238E27FC236}">
                <a16:creationId xmlns:a16="http://schemas.microsoft.com/office/drawing/2014/main" id="{D1AFB6A1-376D-4F3D-99DE-D84EF6C274AE}"/>
              </a:ext>
            </a:extLst>
          </p:cNvPr>
          <p:cNvSpPr txBox="1"/>
          <p:nvPr/>
        </p:nvSpPr>
        <p:spPr>
          <a:xfrm>
            <a:off x="8879600" y="3790920"/>
            <a:ext cx="845911" cy="523220"/>
          </a:xfrm>
          <a:prstGeom prst="rect">
            <a:avLst/>
          </a:prstGeom>
          <a:noFill/>
        </p:spPr>
        <p:txBody>
          <a:bodyPr wrap="square" rtlCol="0">
            <a:spAutoFit/>
          </a:bodyPr>
          <a:lstStyle/>
          <a:p>
            <a:pPr algn="ctr"/>
            <a:r>
              <a:rPr lang="en-GB" sz="2800" dirty="0">
                <a:solidFill>
                  <a:srgbClr val="000066"/>
                </a:solidFill>
                <a:latin typeface="Century Gothic" panose="020B0502020202020204" pitchFamily="34" charset="0"/>
              </a:rPr>
              <a:t>los</a:t>
            </a:r>
            <a:endParaRPr lang="en-GB" dirty="0">
              <a:solidFill>
                <a:srgbClr val="000066"/>
              </a:solidFill>
              <a:latin typeface="Century Gothic" panose="020B0502020202020204" pitchFamily="34" charset="0"/>
            </a:endParaRPr>
          </a:p>
        </p:txBody>
      </p:sp>
      <p:sp>
        <p:nvSpPr>
          <p:cNvPr id="106" name="TextBox 105">
            <a:extLst>
              <a:ext uri="{FF2B5EF4-FFF2-40B4-BE49-F238E27FC236}">
                <a16:creationId xmlns:a16="http://schemas.microsoft.com/office/drawing/2014/main" id="{B734A265-826B-4166-AC7D-1277E71B3134}"/>
              </a:ext>
            </a:extLst>
          </p:cNvPr>
          <p:cNvSpPr txBox="1"/>
          <p:nvPr/>
        </p:nvSpPr>
        <p:spPr>
          <a:xfrm>
            <a:off x="7220491" y="2142008"/>
            <a:ext cx="845911" cy="523220"/>
          </a:xfrm>
          <a:prstGeom prst="rect">
            <a:avLst/>
          </a:prstGeom>
          <a:noFill/>
        </p:spPr>
        <p:txBody>
          <a:bodyPr wrap="square" rtlCol="0">
            <a:spAutoFit/>
          </a:bodyPr>
          <a:lstStyle/>
          <a:p>
            <a:pPr algn="ctr"/>
            <a:r>
              <a:rPr lang="en-GB" sz="2800" dirty="0">
                <a:solidFill>
                  <a:srgbClr val="000066"/>
                </a:solidFill>
                <a:latin typeface="Century Gothic" panose="020B0502020202020204" pitchFamily="34" charset="0"/>
              </a:rPr>
              <a:t>los</a:t>
            </a:r>
            <a:endParaRPr lang="en-GB" dirty="0">
              <a:solidFill>
                <a:srgbClr val="000066"/>
              </a:solidFill>
              <a:latin typeface="Century Gothic" panose="020B0502020202020204" pitchFamily="34" charset="0"/>
            </a:endParaRPr>
          </a:p>
        </p:txBody>
      </p:sp>
      <p:sp>
        <p:nvSpPr>
          <p:cNvPr id="107" name="TextBox 106">
            <a:extLst>
              <a:ext uri="{FF2B5EF4-FFF2-40B4-BE49-F238E27FC236}">
                <a16:creationId xmlns:a16="http://schemas.microsoft.com/office/drawing/2014/main" id="{712924F1-D0BD-4802-B40F-EA0B4BE476C2}"/>
              </a:ext>
            </a:extLst>
          </p:cNvPr>
          <p:cNvSpPr txBox="1"/>
          <p:nvPr/>
        </p:nvSpPr>
        <p:spPr>
          <a:xfrm>
            <a:off x="10448203" y="2176479"/>
            <a:ext cx="845911" cy="523220"/>
          </a:xfrm>
          <a:prstGeom prst="rect">
            <a:avLst/>
          </a:prstGeom>
          <a:noFill/>
        </p:spPr>
        <p:txBody>
          <a:bodyPr wrap="square" rtlCol="0">
            <a:spAutoFit/>
          </a:bodyPr>
          <a:lstStyle/>
          <a:p>
            <a:pPr algn="ctr"/>
            <a:r>
              <a:rPr lang="en-GB" sz="2800" dirty="0">
                <a:solidFill>
                  <a:srgbClr val="000066"/>
                </a:solidFill>
                <a:latin typeface="Century Gothic" panose="020B0502020202020204" pitchFamily="34" charset="0"/>
              </a:rPr>
              <a:t>las</a:t>
            </a:r>
            <a:endParaRPr lang="en-GB" dirty="0">
              <a:solidFill>
                <a:srgbClr val="000066"/>
              </a:solidFill>
              <a:latin typeface="Century Gothic" panose="020B0502020202020204" pitchFamily="34" charset="0"/>
            </a:endParaRPr>
          </a:p>
        </p:txBody>
      </p:sp>
      <p:sp>
        <p:nvSpPr>
          <p:cNvPr id="108" name="TextBox 107">
            <a:extLst>
              <a:ext uri="{FF2B5EF4-FFF2-40B4-BE49-F238E27FC236}">
                <a16:creationId xmlns:a16="http://schemas.microsoft.com/office/drawing/2014/main" id="{11008A05-B693-4DA5-B3A9-BD71B6A04A23}"/>
              </a:ext>
            </a:extLst>
          </p:cNvPr>
          <p:cNvSpPr txBox="1"/>
          <p:nvPr/>
        </p:nvSpPr>
        <p:spPr>
          <a:xfrm>
            <a:off x="8873635" y="2159046"/>
            <a:ext cx="845911" cy="523220"/>
          </a:xfrm>
          <a:prstGeom prst="rect">
            <a:avLst/>
          </a:prstGeom>
          <a:noFill/>
        </p:spPr>
        <p:txBody>
          <a:bodyPr wrap="square" rtlCol="0">
            <a:spAutoFit/>
          </a:bodyPr>
          <a:lstStyle/>
          <a:p>
            <a:pPr algn="ctr"/>
            <a:r>
              <a:rPr lang="en-GB" sz="2800" dirty="0">
                <a:solidFill>
                  <a:srgbClr val="000066"/>
                </a:solidFill>
                <a:latin typeface="Century Gothic" panose="020B0502020202020204" pitchFamily="34" charset="0"/>
              </a:rPr>
              <a:t>las</a:t>
            </a:r>
            <a:endParaRPr lang="en-GB" dirty="0">
              <a:solidFill>
                <a:srgbClr val="000066"/>
              </a:solidFill>
              <a:latin typeface="Century Gothic" panose="020B0502020202020204" pitchFamily="34" charset="0"/>
            </a:endParaRPr>
          </a:p>
        </p:txBody>
      </p:sp>
      <p:sp>
        <p:nvSpPr>
          <p:cNvPr id="109" name="Title 3">
            <a:extLst>
              <a:ext uri="{FF2B5EF4-FFF2-40B4-BE49-F238E27FC236}">
                <a16:creationId xmlns:a16="http://schemas.microsoft.com/office/drawing/2014/main" id="{8901ACDA-0819-48C0-B997-43B0EB5C0543}"/>
              </a:ext>
            </a:extLst>
          </p:cNvPr>
          <p:cNvSpPr txBox="1">
            <a:spLocks/>
          </p:cNvSpPr>
          <p:nvPr/>
        </p:nvSpPr>
        <p:spPr>
          <a:xfrm>
            <a:off x="74260" y="224119"/>
            <a:ext cx="5265384" cy="707849"/>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Vocabulary Introduction</a:t>
            </a:r>
          </a:p>
        </p:txBody>
      </p:sp>
      <p:pic>
        <p:nvPicPr>
          <p:cNvPr id="110" name="Picture 109">
            <a:extLst>
              <a:ext uri="{FF2B5EF4-FFF2-40B4-BE49-F238E27FC236}">
                <a16:creationId xmlns:a16="http://schemas.microsoft.com/office/drawing/2014/main" id="{B1464E0B-0CE8-44F0-BFC4-961D892250DF}"/>
              </a:ext>
            </a:extLst>
          </p:cNvPr>
          <p:cNvPicPr>
            <a:picLocks noChangeAspect="1"/>
          </p:cNvPicPr>
          <p:nvPr/>
        </p:nvPicPr>
        <p:blipFill rotWithShape="1">
          <a:blip r:embed="rId3">
            <a:extLst>
              <a:ext uri="{28A0092B-C50C-407E-A947-70E740481C1C}">
                <a14:useLocalDpi xmlns:a14="http://schemas.microsoft.com/office/drawing/2010/main" val="0"/>
              </a:ext>
            </a:extLst>
          </a:blip>
          <a:srcRect l="8905" t="14819" b="13045"/>
          <a:stretch/>
        </p:blipFill>
        <p:spPr>
          <a:xfrm>
            <a:off x="3754139" y="2938448"/>
            <a:ext cx="1304988" cy="805563"/>
          </a:xfrm>
          <a:prstGeom prst="rect">
            <a:avLst/>
          </a:prstGeom>
        </p:spPr>
      </p:pic>
      <p:pic>
        <p:nvPicPr>
          <p:cNvPr id="111" name="Picture 110">
            <a:extLst>
              <a:ext uri="{FF2B5EF4-FFF2-40B4-BE49-F238E27FC236}">
                <a16:creationId xmlns:a16="http://schemas.microsoft.com/office/drawing/2014/main" id="{017B36C0-EF7B-45A0-9E5F-379D91254D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pic>
        <p:nvPicPr>
          <p:cNvPr id="112" name="Picture 111">
            <a:extLst>
              <a:ext uri="{FF2B5EF4-FFF2-40B4-BE49-F238E27FC236}">
                <a16:creationId xmlns:a16="http://schemas.microsoft.com/office/drawing/2014/main" id="{5683640B-6D7E-4FC7-BD1D-ECB83D9FFBF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2994"/>
          <a:stretch/>
        </p:blipFill>
        <p:spPr>
          <a:xfrm>
            <a:off x="3904521" y="1399631"/>
            <a:ext cx="886961" cy="771714"/>
          </a:xfrm>
          <a:prstGeom prst="rect">
            <a:avLst/>
          </a:prstGeom>
        </p:spPr>
      </p:pic>
      <p:pic>
        <p:nvPicPr>
          <p:cNvPr id="113" name="Picture 112">
            <a:extLst>
              <a:ext uri="{FF2B5EF4-FFF2-40B4-BE49-F238E27FC236}">
                <a16:creationId xmlns:a16="http://schemas.microsoft.com/office/drawing/2014/main" id="{56A71DAF-0FA4-4891-8254-28E65FF3973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17450" y="4773246"/>
            <a:ext cx="1017392" cy="979520"/>
          </a:xfrm>
          <a:prstGeom prst="rect">
            <a:avLst/>
          </a:prstGeom>
        </p:spPr>
      </p:pic>
      <p:pic>
        <p:nvPicPr>
          <p:cNvPr id="114" name="Picture 113">
            <a:extLst>
              <a:ext uri="{FF2B5EF4-FFF2-40B4-BE49-F238E27FC236}">
                <a16:creationId xmlns:a16="http://schemas.microsoft.com/office/drawing/2014/main" id="{73F65488-9FE9-4EC8-B769-39E2F09480F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10046" y="2982340"/>
            <a:ext cx="841145" cy="841145"/>
          </a:xfrm>
          <a:prstGeom prst="rect">
            <a:avLst/>
          </a:prstGeom>
        </p:spPr>
      </p:pic>
      <p:pic>
        <p:nvPicPr>
          <p:cNvPr id="115" name="Picture 114">
            <a:extLst>
              <a:ext uri="{FF2B5EF4-FFF2-40B4-BE49-F238E27FC236}">
                <a16:creationId xmlns:a16="http://schemas.microsoft.com/office/drawing/2014/main" id="{78CD4E67-BA20-4528-A92C-20CB3625EF4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04890" y="4813210"/>
            <a:ext cx="872598" cy="872598"/>
          </a:xfrm>
          <a:prstGeom prst="rect">
            <a:avLst/>
          </a:prstGeom>
        </p:spPr>
      </p:pic>
      <p:pic>
        <p:nvPicPr>
          <p:cNvPr id="116" name="Picture 115">
            <a:extLst>
              <a:ext uri="{FF2B5EF4-FFF2-40B4-BE49-F238E27FC236}">
                <a16:creationId xmlns:a16="http://schemas.microsoft.com/office/drawing/2014/main" id="{43B35338-8BEC-486D-81F1-049DE23F168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2994"/>
          <a:stretch/>
        </p:blipFill>
        <p:spPr>
          <a:xfrm>
            <a:off x="4342514" y="1416286"/>
            <a:ext cx="886961" cy="771714"/>
          </a:xfrm>
          <a:prstGeom prst="rect">
            <a:avLst/>
          </a:prstGeom>
        </p:spPr>
      </p:pic>
      <p:pic>
        <p:nvPicPr>
          <p:cNvPr id="117" name="Picture 116">
            <a:extLst>
              <a:ext uri="{FF2B5EF4-FFF2-40B4-BE49-F238E27FC236}">
                <a16:creationId xmlns:a16="http://schemas.microsoft.com/office/drawing/2014/main" id="{C53E759A-45F8-40E0-A36B-877902A8A876}"/>
              </a:ext>
            </a:extLst>
          </p:cNvPr>
          <p:cNvPicPr>
            <a:picLocks noChangeAspect="1"/>
          </p:cNvPicPr>
          <p:nvPr/>
        </p:nvPicPr>
        <p:blipFill rotWithShape="1">
          <a:blip r:embed="rId3">
            <a:extLst>
              <a:ext uri="{28A0092B-C50C-407E-A947-70E740481C1C}">
                <a14:useLocalDpi xmlns:a14="http://schemas.microsoft.com/office/drawing/2010/main" val="0"/>
              </a:ext>
            </a:extLst>
          </a:blip>
          <a:srcRect l="8905" t="14819" b="13045"/>
          <a:stretch/>
        </p:blipFill>
        <p:spPr>
          <a:xfrm>
            <a:off x="4516600" y="3079952"/>
            <a:ext cx="1304988" cy="805563"/>
          </a:xfrm>
          <a:prstGeom prst="rect">
            <a:avLst/>
          </a:prstGeom>
        </p:spPr>
      </p:pic>
      <p:pic>
        <p:nvPicPr>
          <p:cNvPr id="118" name="Picture 117">
            <a:extLst>
              <a:ext uri="{FF2B5EF4-FFF2-40B4-BE49-F238E27FC236}">
                <a16:creationId xmlns:a16="http://schemas.microsoft.com/office/drawing/2014/main" id="{99E05A0C-69F4-415D-91FB-854F624FF3B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29884" y="4813210"/>
            <a:ext cx="1031949" cy="993535"/>
          </a:xfrm>
          <a:prstGeom prst="rect">
            <a:avLst/>
          </a:prstGeom>
        </p:spPr>
      </p:pic>
      <p:pic>
        <p:nvPicPr>
          <p:cNvPr id="119" name="Picture 118">
            <a:extLst>
              <a:ext uri="{FF2B5EF4-FFF2-40B4-BE49-F238E27FC236}">
                <a16:creationId xmlns:a16="http://schemas.microsoft.com/office/drawing/2014/main" id="{1858847B-6A74-4096-87B8-787AACB610F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353626" y="2995987"/>
            <a:ext cx="801748" cy="801748"/>
          </a:xfrm>
          <a:prstGeom prst="rect">
            <a:avLst/>
          </a:prstGeom>
        </p:spPr>
      </p:pic>
      <p:pic>
        <p:nvPicPr>
          <p:cNvPr id="120" name="Picture 119">
            <a:extLst>
              <a:ext uri="{FF2B5EF4-FFF2-40B4-BE49-F238E27FC236}">
                <a16:creationId xmlns:a16="http://schemas.microsoft.com/office/drawing/2014/main" id="{6C4DE39C-E270-4BC1-8C2B-0BB8858448E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65144" y="4883082"/>
            <a:ext cx="872598" cy="872598"/>
          </a:xfrm>
          <a:prstGeom prst="rect">
            <a:avLst/>
          </a:prstGeom>
        </p:spPr>
      </p:pic>
      <p:sp>
        <p:nvSpPr>
          <p:cNvPr id="121" name="Oval 120">
            <a:extLst>
              <a:ext uri="{FF2B5EF4-FFF2-40B4-BE49-F238E27FC236}">
                <a16:creationId xmlns:a16="http://schemas.microsoft.com/office/drawing/2014/main" id="{8889888B-A0C4-41FF-98B5-745C8D1B093A}"/>
              </a:ext>
            </a:extLst>
          </p:cNvPr>
          <p:cNvSpPr/>
          <p:nvPr/>
        </p:nvSpPr>
        <p:spPr>
          <a:xfrm>
            <a:off x="6760244" y="1064637"/>
            <a:ext cx="1769852" cy="1136964"/>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122" name="Oval 121">
            <a:extLst>
              <a:ext uri="{FF2B5EF4-FFF2-40B4-BE49-F238E27FC236}">
                <a16:creationId xmlns:a16="http://schemas.microsoft.com/office/drawing/2014/main" id="{0953FBF7-6245-4B94-A076-30D8BDFD0785}"/>
              </a:ext>
            </a:extLst>
          </p:cNvPr>
          <p:cNvSpPr/>
          <p:nvPr/>
        </p:nvSpPr>
        <p:spPr>
          <a:xfrm>
            <a:off x="3509007" y="1205353"/>
            <a:ext cx="1812478" cy="1164611"/>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pic>
        <p:nvPicPr>
          <p:cNvPr id="123" name="Picture 122" descr="http://www.clker.com/cliparts/0/3/5/2/1194984440938950286pen_sek_.svg.med.png">
            <a:extLst>
              <a:ext uri="{FF2B5EF4-FFF2-40B4-BE49-F238E27FC236}">
                <a16:creationId xmlns:a16="http://schemas.microsoft.com/office/drawing/2014/main" id="{506A4401-2116-4480-B5EF-54B3E36ABAA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49756" y="1202552"/>
            <a:ext cx="383323" cy="1091451"/>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123" descr="http://www.clker.com/cliparts/0/3/5/2/1194984440938950286pen_sek_.svg.med.png">
            <a:extLst>
              <a:ext uri="{FF2B5EF4-FFF2-40B4-BE49-F238E27FC236}">
                <a16:creationId xmlns:a16="http://schemas.microsoft.com/office/drawing/2014/main" id="{65CD025A-3BD8-4062-9870-2D449658DB2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07061" y="1210113"/>
            <a:ext cx="383323" cy="1091451"/>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124" descr="http://www.clker.com/cliparts/0/3/5/2/1194984440938950286pen_sek_.svg.med.png">
            <a:extLst>
              <a:ext uri="{FF2B5EF4-FFF2-40B4-BE49-F238E27FC236}">
                <a16:creationId xmlns:a16="http://schemas.microsoft.com/office/drawing/2014/main" id="{E8354FB7-2951-47E1-8800-50AD3F4B7A0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252580" y="1201454"/>
            <a:ext cx="383323" cy="1091451"/>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2" descr="http://www.clker.com/cliparts/1/2/b/5/11949896831046083558boat_jarno_vasamaa_.svg.med.png">
            <a:extLst>
              <a:ext uri="{FF2B5EF4-FFF2-40B4-BE49-F238E27FC236}">
                <a16:creationId xmlns:a16="http://schemas.microsoft.com/office/drawing/2014/main" id="{51D8239B-5375-4CA1-A62C-8956B6682A31}"/>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21115" y="2931468"/>
            <a:ext cx="563769" cy="993308"/>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2" descr="http://www.clker.com/cliparts/1/2/b/5/11949896831046083558boat_jarno_vasamaa_.svg.med.png">
            <a:extLst>
              <a:ext uri="{FF2B5EF4-FFF2-40B4-BE49-F238E27FC236}">
                <a16:creationId xmlns:a16="http://schemas.microsoft.com/office/drawing/2014/main" id="{B4CF05A3-AE09-479B-B23A-DE575F0BCCBA}"/>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96455" y="2949285"/>
            <a:ext cx="563769" cy="993308"/>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4" descr="http://www.clker.com/cliparts/b/7/a/c/11949898031195101122gatto_cat_architetto_fra_03.svg.med.png">
            <a:extLst>
              <a:ext uri="{FF2B5EF4-FFF2-40B4-BE49-F238E27FC236}">
                <a16:creationId xmlns:a16="http://schemas.microsoft.com/office/drawing/2014/main" id="{2C828827-FAA9-4563-A860-D604C738E2F1}"/>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732319" y="1294157"/>
            <a:ext cx="762149" cy="759608"/>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4" descr="http://www.clker.com/cliparts/b/7/a/c/11949898031195101122gatto_cat_architetto_fra_03.svg.med.png">
            <a:extLst>
              <a:ext uri="{FF2B5EF4-FFF2-40B4-BE49-F238E27FC236}">
                <a16:creationId xmlns:a16="http://schemas.microsoft.com/office/drawing/2014/main" id="{FFAB1170-0256-496E-B87F-58ECF033D40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11012" y="1261935"/>
            <a:ext cx="762149" cy="759608"/>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6" descr="http://www.clker.com/cliparts/a/1/3/8/11949859511240324938open_book_nae_02.svg.med.png">
            <a:extLst>
              <a:ext uri="{FF2B5EF4-FFF2-40B4-BE49-F238E27FC236}">
                <a16:creationId xmlns:a16="http://schemas.microsoft.com/office/drawing/2014/main" id="{D41BFE0E-9A53-451A-A35A-DC16B6F482F1}"/>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445307" y="3048575"/>
            <a:ext cx="1216136" cy="640499"/>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6" descr="http://www.clker.com/cliparts/a/1/3/8/11949859511240324938open_book_nae_02.svg.med.png">
            <a:extLst>
              <a:ext uri="{FF2B5EF4-FFF2-40B4-BE49-F238E27FC236}">
                <a16:creationId xmlns:a16="http://schemas.microsoft.com/office/drawing/2014/main" id="{B0289F8E-975E-4F2A-AC00-D9849C2B1AF6}"/>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764730" y="3193052"/>
            <a:ext cx="1216136" cy="640499"/>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8" descr="http://www.clker.com/cliparts/e/6/0/6/11949895931025044925bicycle_01.svg.med.png">
            <a:extLst>
              <a:ext uri="{FF2B5EF4-FFF2-40B4-BE49-F238E27FC236}">
                <a16:creationId xmlns:a16="http://schemas.microsoft.com/office/drawing/2014/main" id="{47C30DA4-65C6-4E27-97F7-69ADBE050941}"/>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325694" y="2945391"/>
            <a:ext cx="851486" cy="601717"/>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8" descr="http://www.clker.com/cliparts/e/6/0/6/11949895931025044925bicycle_01.svg.med.png">
            <a:extLst>
              <a:ext uri="{FF2B5EF4-FFF2-40B4-BE49-F238E27FC236}">
                <a16:creationId xmlns:a16="http://schemas.microsoft.com/office/drawing/2014/main" id="{5C48B884-61FC-44BA-A52B-2CF16DD60CC9}"/>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360586" y="3303372"/>
            <a:ext cx="851486" cy="601717"/>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10" descr="http://www.clker.com/cliparts/9/7/b/7/12065640201906459233Rfc1394_Single_Bed.svg.med.png">
            <a:extLst>
              <a:ext uri="{FF2B5EF4-FFF2-40B4-BE49-F238E27FC236}">
                <a16:creationId xmlns:a16="http://schemas.microsoft.com/office/drawing/2014/main" id="{52FBD609-4CF4-4F8E-922E-BA1148D5237C}"/>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056287" y="4611478"/>
            <a:ext cx="1211609" cy="682540"/>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10" descr="http://www.clker.com/cliparts/9/7/b/7/12065640201906459233Rfc1394_Single_Bed.svg.med.png">
            <a:extLst>
              <a:ext uri="{FF2B5EF4-FFF2-40B4-BE49-F238E27FC236}">
                <a16:creationId xmlns:a16="http://schemas.microsoft.com/office/drawing/2014/main" id="{3CA61FFE-5EDC-4E7C-AAE0-A34033FAC29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864145" y="5092316"/>
            <a:ext cx="1319550" cy="743347"/>
          </a:xfrm>
          <a:prstGeom prst="rect">
            <a:avLst/>
          </a:prstGeom>
          <a:noFill/>
          <a:extLst>
            <a:ext uri="{909E8E84-426E-40DD-AFC4-6F175D3DCCD1}">
              <a14:hiddenFill xmlns:a14="http://schemas.microsoft.com/office/drawing/2010/main">
                <a:solidFill>
                  <a:srgbClr val="FFFFFF"/>
                </a:solidFill>
              </a14:hiddenFill>
            </a:ext>
          </a:extLst>
        </p:spPr>
      </p:pic>
      <p:pic>
        <p:nvPicPr>
          <p:cNvPr id="136" name="Picture 12" descr="http://www.clker.com/cliparts/6/e/3/1/11949855661435091809home6.svg.med.png">
            <a:extLst>
              <a:ext uri="{FF2B5EF4-FFF2-40B4-BE49-F238E27FC236}">
                <a16:creationId xmlns:a16="http://schemas.microsoft.com/office/drawing/2014/main" id="{10A82371-C11C-43A6-ADA7-440600C3EEF9}"/>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41697" y="4963440"/>
            <a:ext cx="876185" cy="919226"/>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12" descr="http://www.clker.com/cliparts/6/e/3/1/11949855661435091809home6.svg.med.png">
            <a:extLst>
              <a:ext uri="{FF2B5EF4-FFF2-40B4-BE49-F238E27FC236}">
                <a16:creationId xmlns:a16="http://schemas.microsoft.com/office/drawing/2014/main" id="{3957C811-F82D-4FAB-BF10-FDF61F89167A}"/>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291327" y="4957193"/>
            <a:ext cx="876185" cy="919226"/>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14" descr="http://www.clker.com/cliparts/f/a/6/9/1196043195110202219838094-canon.svg.med.png">
            <a:extLst>
              <a:ext uri="{FF2B5EF4-FFF2-40B4-BE49-F238E27FC236}">
                <a16:creationId xmlns:a16="http://schemas.microsoft.com/office/drawing/2014/main" id="{2AFB15E2-D246-45B0-B680-800D18036D26}"/>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863200" y="4530166"/>
            <a:ext cx="826949" cy="826949"/>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14" descr="http://www.clker.com/cliparts/f/a/6/9/1196043195110202219838094-canon.svg.med.png">
            <a:extLst>
              <a:ext uri="{FF2B5EF4-FFF2-40B4-BE49-F238E27FC236}">
                <a16:creationId xmlns:a16="http://schemas.microsoft.com/office/drawing/2014/main" id="{5721E143-0855-4924-B78E-DFF0F8439CE4}"/>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909550" y="5159666"/>
            <a:ext cx="826949" cy="826949"/>
          </a:xfrm>
          <a:prstGeom prst="rect">
            <a:avLst/>
          </a:prstGeom>
          <a:noFill/>
          <a:extLst>
            <a:ext uri="{909E8E84-426E-40DD-AFC4-6F175D3DCCD1}">
              <a14:hiddenFill xmlns:a14="http://schemas.microsoft.com/office/drawing/2010/main">
                <a:solidFill>
                  <a:srgbClr val="FFFFFF"/>
                </a:solidFill>
              </a14:hiddenFill>
            </a:ext>
          </a:extLst>
        </p:spPr>
      </p:pic>
      <p:pic>
        <p:nvPicPr>
          <p:cNvPr id="140" name="Picture 16" descr="http://www.clker.com/cliparts/9/9/6/0/1206576991286050774LX_One_Euro_Coin.svg.med.png">
            <a:extLst>
              <a:ext uri="{FF2B5EF4-FFF2-40B4-BE49-F238E27FC236}">
                <a16:creationId xmlns:a16="http://schemas.microsoft.com/office/drawing/2014/main" id="{1702E248-422B-4DC8-9F8C-363E890A934F}"/>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382144" y="4761735"/>
            <a:ext cx="985917" cy="923476"/>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16" descr="http://www.clker.com/cliparts/9/9/6/0/1206576991286050774LX_One_Euro_Coin.svg.med.png">
            <a:extLst>
              <a:ext uri="{FF2B5EF4-FFF2-40B4-BE49-F238E27FC236}">
                <a16:creationId xmlns:a16="http://schemas.microsoft.com/office/drawing/2014/main" id="{322807C0-5D47-4F9F-99AF-A93883911BCE}"/>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572675" y="5092316"/>
            <a:ext cx="985917" cy="923476"/>
          </a:xfrm>
          <a:prstGeom prst="rect">
            <a:avLst/>
          </a:prstGeom>
          <a:noFill/>
          <a:extLst>
            <a:ext uri="{909E8E84-426E-40DD-AFC4-6F175D3DCCD1}">
              <a14:hiddenFill xmlns:a14="http://schemas.microsoft.com/office/drawing/2010/main">
                <a:solidFill>
                  <a:srgbClr val="FFFFFF"/>
                </a:solidFill>
              </a14:hiddenFill>
            </a:ext>
          </a:extLst>
        </p:spPr>
      </p:pic>
      <p:pic>
        <p:nvPicPr>
          <p:cNvPr id="142" name="Picture 18" descr="http://www.clker.com/cliparts/3/6/a/e/1194984436700707086wooden_table_benji_park_01.svg.med.png">
            <a:extLst>
              <a:ext uri="{FF2B5EF4-FFF2-40B4-BE49-F238E27FC236}">
                <a16:creationId xmlns:a16="http://schemas.microsoft.com/office/drawing/2014/main" id="{89012E89-5398-40F0-9155-665C021FB9A2}"/>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165892" y="2814245"/>
            <a:ext cx="955107" cy="582616"/>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18" descr="http://www.clker.com/cliparts/3/6/a/e/1194984436700707086wooden_table_benji_park_01.svg.med.png">
            <a:extLst>
              <a:ext uri="{FF2B5EF4-FFF2-40B4-BE49-F238E27FC236}">
                <a16:creationId xmlns:a16="http://schemas.microsoft.com/office/drawing/2014/main" id="{9C81997C-EED1-4282-BDAA-60459B9C0AB0}"/>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213413" y="3231038"/>
            <a:ext cx="955107" cy="582616"/>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20" descr="http://www.clker.com/cliparts/f/3/d/7/11954291422072351955johnny_automatic_wooden_chair.svg.med.png">
            <a:extLst>
              <a:ext uri="{FF2B5EF4-FFF2-40B4-BE49-F238E27FC236}">
                <a16:creationId xmlns:a16="http://schemas.microsoft.com/office/drawing/2014/main" id="{F48AD6AC-D8D0-465B-A3E9-81570C70AC1B}"/>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784264" y="1013119"/>
            <a:ext cx="644434" cy="1042364"/>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20" descr="http://www.clker.com/cliparts/f/3/d/7/11954291422072351955johnny_automatic_wooden_chair.svg.med.png">
            <a:extLst>
              <a:ext uri="{FF2B5EF4-FFF2-40B4-BE49-F238E27FC236}">
                <a16:creationId xmlns:a16="http://schemas.microsoft.com/office/drawing/2014/main" id="{F2375F43-49B5-4E0D-A916-5E7505913B86}"/>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9469899" y="1046074"/>
            <a:ext cx="644434" cy="1042364"/>
          </a:xfrm>
          <a:prstGeom prst="rect">
            <a:avLst/>
          </a:prstGeom>
          <a:noFill/>
          <a:extLst>
            <a:ext uri="{909E8E84-426E-40DD-AFC4-6F175D3DCCD1}">
              <a14:hiddenFill xmlns:a14="http://schemas.microsoft.com/office/drawing/2010/main">
                <a:solidFill>
                  <a:srgbClr val="FFFFFF"/>
                </a:solidFill>
              </a14:hiddenFill>
            </a:ext>
          </a:extLst>
        </p:spPr>
      </p:pic>
      <p:pic>
        <p:nvPicPr>
          <p:cNvPr id="146" name="Picture 22" descr="http://www.clker.com/cliparts/1/5/b/4/1237562172708840408pitr_Window_icon.svg.med.png">
            <a:extLst>
              <a:ext uri="{FF2B5EF4-FFF2-40B4-BE49-F238E27FC236}">
                <a16:creationId xmlns:a16="http://schemas.microsoft.com/office/drawing/2014/main" id="{C5A7B598-F8A6-4678-841E-7BEFC5D030CA}"/>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0482575" y="1324738"/>
            <a:ext cx="918868" cy="643208"/>
          </a:xfrm>
          <a:prstGeom prst="rect">
            <a:avLst/>
          </a:prstGeom>
          <a:noFill/>
          <a:extLst>
            <a:ext uri="{909E8E84-426E-40DD-AFC4-6F175D3DCCD1}">
              <a14:hiddenFill xmlns:a14="http://schemas.microsoft.com/office/drawing/2010/main">
                <a:solidFill>
                  <a:srgbClr val="FFFFFF"/>
                </a:solidFill>
              </a14:hiddenFill>
            </a:ext>
          </a:extLst>
        </p:spPr>
      </p:pic>
      <p:pic>
        <p:nvPicPr>
          <p:cNvPr id="147" name="Picture 22" descr="http://www.clker.com/cliparts/1/5/b/4/1237562172708840408pitr_Window_icon.svg.med.png">
            <a:extLst>
              <a:ext uri="{FF2B5EF4-FFF2-40B4-BE49-F238E27FC236}">
                <a16:creationId xmlns:a16="http://schemas.microsoft.com/office/drawing/2014/main" id="{1C20F42B-8957-4101-BA22-89659EC42057}"/>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1177087" y="1371586"/>
            <a:ext cx="918868" cy="643208"/>
          </a:xfrm>
          <a:prstGeom prst="rect">
            <a:avLst/>
          </a:prstGeom>
          <a:noFill/>
          <a:extLst>
            <a:ext uri="{909E8E84-426E-40DD-AFC4-6F175D3DCCD1}">
              <a14:hiddenFill xmlns:a14="http://schemas.microsoft.com/office/drawing/2010/main">
                <a:solidFill>
                  <a:srgbClr val="FFFFFF"/>
                </a:solidFill>
              </a14:hiddenFill>
            </a:ext>
          </a:extLst>
        </p:spPr>
      </p:pic>
      <p:pic>
        <p:nvPicPr>
          <p:cNvPr id="148" name="Picture 147">
            <a:extLst>
              <a:ext uri="{FF2B5EF4-FFF2-40B4-BE49-F238E27FC236}">
                <a16:creationId xmlns:a16="http://schemas.microsoft.com/office/drawing/2014/main" id="{E1C067E2-2C71-47E0-AA22-A326C7A8489E}"/>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50197" t="11946" r="32807" b="55731"/>
          <a:stretch/>
        </p:blipFill>
        <p:spPr>
          <a:xfrm>
            <a:off x="1843522" y="1319872"/>
            <a:ext cx="907916" cy="971259"/>
          </a:xfrm>
          <a:prstGeom prst="rect">
            <a:avLst/>
          </a:prstGeom>
        </p:spPr>
      </p:pic>
      <p:pic>
        <p:nvPicPr>
          <p:cNvPr id="149" name="Picture 148">
            <a:extLst>
              <a:ext uri="{FF2B5EF4-FFF2-40B4-BE49-F238E27FC236}">
                <a16:creationId xmlns:a16="http://schemas.microsoft.com/office/drawing/2014/main" id="{5B5CD276-8A9D-4B47-B2D6-35304B244F86}"/>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l="50197" t="11946" r="32807" b="55731"/>
          <a:stretch/>
        </p:blipFill>
        <p:spPr>
          <a:xfrm>
            <a:off x="2735285" y="1331695"/>
            <a:ext cx="879534" cy="940896"/>
          </a:xfrm>
          <a:prstGeom prst="rect">
            <a:avLst/>
          </a:prstGeom>
        </p:spPr>
      </p:pic>
      <p:sp>
        <p:nvSpPr>
          <p:cNvPr id="150" name="TextBox 149">
            <a:extLst>
              <a:ext uri="{FF2B5EF4-FFF2-40B4-BE49-F238E27FC236}">
                <a16:creationId xmlns:a16="http://schemas.microsoft.com/office/drawing/2014/main" id="{B1A09914-D8F9-44A2-B672-17B366201DCD}"/>
              </a:ext>
            </a:extLst>
          </p:cNvPr>
          <p:cNvSpPr txBox="1"/>
          <p:nvPr/>
        </p:nvSpPr>
        <p:spPr>
          <a:xfrm>
            <a:off x="10682749" y="4375760"/>
            <a:ext cx="1065708"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[jobs]</a:t>
            </a:r>
          </a:p>
        </p:txBody>
      </p:sp>
      <p:sp>
        <p:nvSpPr>
          <p:cNvPr id="151" name="TextBox 150">
            <a:extLst>
              <a:ext uri="{FF2B5EF4-FFF2-40B4-BE49-F238E27FC236}">
                <a16:creationId xmlns:a16="http://schemas.microsoft.com/office/drawing/2014/main" id="{B6962EB5-91F5-4EC7-90AD-50730C518D19}"/>
              </a:ext>
            </a:extLst>
          </p:cNvPr>
          <p:cNvSpPr txBox="1"/>
          <p:nvPr/>
        </p:nvSpPr>
        <p:spPr>
          <a:xfrm>
            <a:off x="8803533" y="2724821"/>
            <a:ext cx="1250329"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[teams]</a:t>
            </a:r>
          </a:p>
        </p:txBody>
      </p:sp>
      <p:sp>
        <p:nvSpPr>
          <p:cNvPr id="152" name="TextBox 151">
            <a:extLst>
              <a:ext uri="{FF2B5EF4-FFF2-40B4-BE49-F238E27FC236}">
                <a16:creationId xmlns:a16="http://schemas.microsoft.com/office/drawing/2014/main" id="{95F5EB67-0DBC-4335-B132-9AA4716CC67F}"/>
              </a:ext>
            </a:extLst>
          </p:cNvPr>
          <p:cNvSpPr txBox="1"/>
          <p:nvPr/>
        </p:nvSpPr>
        <p:spPr>
          <a:xfrm>
            <a:off x="4549546" y="3004456"/>
            <a:ext cx="1250329"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[towns]</a:t>
            </a:r>
          </a:p>
        </p:txBody>
      </p:sp>
      <p:sp>
        <p:nvSpPr>
          <p:cNvPr id="153" name="Title 1">
            <a:extLst>
              <a:ext uri="{FF2B5EF4-FFF2-40B4-BE49-F238E27FC236}">
                <a16:creationId xmlns:a16="http://schemas.microsoft.com/office/drawing/2014/main" id="{E5C6B6AA-B4B1-43C2-84A7-528D8907F8F6}"/>
              </a:ext>
            </a:extLst>
          </p:cNvPr>
          <p:cNvSpPr txBox="1">
            <a:spLocks/>
          </p:cNvSpPr>
          <p:nvPr/>
        </p:nvSpPr>
        <p:spPr>
          <a:xfrm>
            <a:off x="0" y="47554"/>
            <a:ext cx="1219199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3200" b="1" dirty="0" err="1">
                <a:solidFill>
                  <a:schemeClr val="bg1"/>
                </a:solidFill>
                <a:latin typeface="Century Gothic" panose="020B0502020202020204" pitchFamily="34" charset="0"/>
              </a:rPr>
              <a:t>Vocabulario</a:t>
            </a:r>
            <a:r>
              <a:rPr lang="en-GB" sz="3200" b="1" dirty="0">
                <a:solidFill>
                  <a:schemeClr val="bg1"/>
                </a:solidFill>
                <a:latin typeface="Century Gothic" panose="020B0502020202020204" pitchFamily="34" charset="0"/>
              </a:rPr>
              <a:t> – </a:t>
            </a:r>
            <a:r>
              <a:rPr lang="en-GB" sz="3200" b="1" dirty="0" err="1">
                <a:solidFill>
                  <a:schemeClr val="bg1"/>
                </a:solidFill>
                <a:latin typeface="Century Gothic" panose="020B0502020202020204" pitchFamily="34" charset="0"/>
              </a:rPr>
              <a:t>pilla</a:t>
            </a:r>
            <a:r>
              <a:rPr lang="en-GB" sz="3200" b="1" dirty="0">
                <a:solidFill>
                  <a:schemeClr val="bg1"/>
                </a:solidFill>
                <a:latin typeface="Century Gothic" panose="020B0502020202020204" pitchFamily="34" charset="0"/>
              </a:rPr>
              <a:t> al </a:t>
            </a:r>
            <a:r>
              <a:rPr lang="en-GB" sz="3200" b="1" dirty="0" err="1">
                <a:solidFill>
                  <a:schemeClr val="bg1"/>
                </a:solidFill>
                <a:latin typeface="Century Gothic" panose="020B0502020202020204" pitchFamily="34" charset="0"/>
              </a:rPr>
              <a:t>intruso</a:t>
            </a:r>
            <a:endParaRPr lang="en-GB" sz="32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382077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2"/>
                                        </p:tgtEl>
                                        <p:attrNameLst>
                                          <p:attrName>style.visibility</p:attrName>
                                        </p:attrNameLst>
                                      </p:cBhvr>
                                      <p:to>
                                        <p:strVal val="visible"/>
                                      </p:to>
                                    </p:set>
                                    <p:animEffect transition="in" filter="wheel(1)">
                                      <p:cBhvr>
                                        <p:cTn id="7" dur="1000"/>
                                        <p:tgtEl>
                                          <p:spTgt spid="12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86"/>
                                        </p:tgtEl>
                                        <p:attrNameLst>
                                          <p:attrName>style.visibility</p:attrName>
                                        </p:attrNameLst>
                                      </p:cBhvr>
                                      <p:to>
                                        <p:strVal val="visible"/>
                                      </p:to>
                                    </p:set>
                                    <p:animEffect transition="in" filter="wheel(1)">
                                      <p:cBhvr>
                                        <p:cTn id="24" dur="1500"/>
                                        <p:tgtEl>
                                          <p:spTgt spid="86"/>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grpId="0" nodeType="clickEffect">
                                  <p:stCondLst>
                                    <p:cond delay="0"/>
                                  </p:stCondLst>
                                  <p:childTnLst>
                                    <p:set>
                                      <p:cBhvr>
                                        <p:cTn id="40" dur="1" fill="hold">
                                          <p:stCondLst>
                                            <p:cond delay="0"/>
                                          </p:stCondLst>
                                        </p:cTn>
                                        <p:tgtEl>
                                          <p:spTgt spid="91"/>
                                        </p:tgtEl>
                                        <p:attrNameLst>
                                          <p:attrName>style.visibility</p:attrName>
                                        </p:attrNameLst>
                                      </p:cBhvr>
                                      <p:to>
                                        <p:strVal val="visible"/>
                                      </p:to>
                                    </p:set>
                                    <p:animEffect transition="in" filter="wheel(1)">
                                      <p:cBhvr>
                                        <p:cTn id="41" dur="1500"/>
                                        <p:tgtEl>
                                          <p:spTgt spid="91"/>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92"/>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94"/>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93"/>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21" presetClass="entr" presetSubtype="1" fill="hold" grpId="0" nodeType="clickEffect">
                                  <p:stCondLst>
                                    <p:cond delay="0"/>
                                  </p:stCondLst>
                                  <p:childTnLst>
                                    <p:set>
                                      <p:cBhvr>
                                        <p:cTn id="57" dur="1" fill="hold">
                                          <p:stCondLst>
                                            <p:cond delay="0"/>
                                          </p:stCondLst>
                                        </p:cTn>
                                        <p:tgtEl>
                                          <p:spTgt spid="121"/>
                                        </p:tgtEl>
                                        <p:attrNameLst>
                                          <p:attrName>style.visibility</p:attrName>
                                        </p:attrNameLst>
                                      </p:cBhvr>
                                      <p:to>
                                        <p:strVal val="visible"/>
                                      </p:to>
                                    </p:set>
                                    <p:animEffect transition="in" filter="wheel(1)">
                                      <p:cBhvr>
                                        <p:cTn id="58" dur="1500"/>
                                        <p:tgtEl>
                                          <p:spTgt spid="121"/>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0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0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0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21" presetClass="entr" presetSubtype="1" fill="hold" grpId="0" nodeType="clickEffect">
                                  <p:stCondLst>
                                    <p:cond delay="0"/>
                                  </p:stCondLst>
                                  <p:childTnLst>
                                    <p:set>
                                      <p:cBhvr>
                                        <p:cTn id="74" dur="1" fill="hold">
                                          <p:stCondLst>
                                            <p:cond delay="0"/>
                                          </p:stCondLst>
                                        </p:cTn>
                                        <p:tgtEl>
                                          <p:spTgt spid="98"/>
                                        </p:tgtEl>
                                        <p:attrNameLst>
                                          <p:attrName>style.visibility</p:attrName>
                                        </p:attrNameLst>
                                      </p:cBhvr>
                                      <p:to>
                                        <p:strVal val="visible"/>
                                      </p:to>
                                    </p:set>
                                    <p:animEffect transition="in" filter="wheel(1)">
                                      <p:cBhvr>
                                        <p:cTn id="75" dur="1500"/>
                                        <p:tgtEl>
                                          <p:spTgt spid="98"/>
                                        </p:tgtEl>
                                      </p:cBhvr>
                                    </p:animEffec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103"/>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105"/>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104"/>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21" presetClass="entr" presetSubtype="1" fill="hold" grpId="0" nodeType="clickEffect">
                                  <p:stCondLst>
                                    <p:cond delay="0"/>
                                  </p:stCondLst>
                                  <p:childTnLst>
                                    <p:set>
                                      <p:cBhvr>
                                        <p:cTn id="91" dur="1" fill="hold">
                                          <p:stCondLst>
                                            <p:cond delay="0"/>
                                          </p:stCondLst>
                                        </p:cTn>
                                        <p:tgtEl>
                                          <p:spTgt spid="99"/>
                                        </p:tgtEl>
                                        <p:attrNameLst>
                                          <p:attrName>style.visibility</p:attrName>
                                        </p:attrNameLst>
                                      </p:cBhvr>
                                      <p:to>
                                        <p:strVal val="visible"/>
                                      </p:to>
                                    </p:set>
                                    <p:animEffect transition="in" filter="wheel(1)">
                                      <p:cBhvr>
                                        <p:cTn id="92" dur="1500"/>
                                        <p:tgtEl>
                                          <p:spTgt spid="99"/>
                                        </p:tgtEl>
                                      </p:cBhvr>
                                    </p:animEffec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100"/>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102"/>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P spid="84" grpId="0"/>
      <p:bldP spid="85" grpId="0"/>
      <p:bldP spid="86" grpId="0" animBg="1"/>
      <p:bldP spid="87" grpId="0"/>
      <p:bldP spid="88" grpId="0"/>
      <p:bldP spid="89" grpId="0"/>
      <p:bldP spid="91" grpId="0" animBg="1"/>
      <p:bldP spid="92" grpId="0"/>
      <p:bldP spid="93" grpId="0"/>
      <p:bldP spid="94" grpId="0"/>
      <p:bldP spid="98" grpId="0" animBg="1"/>
      <p:bldP spid="99" grpId="0" animBg="1"/>
      <p:bldP spid="100" grpId="0"/>
      <p:bldP spid="101" grpId="0"/>
      <p:bldP spid="102" grpId="0"/>
      <p:bldP spid="103" grpId="0"/>
      <p:bldP spid="104" grpId="0"/>
      <p:bldP spid="105" grpId="0"/>
      <p:bldP spid="106" grpId="0"/>
      <p:bldP spid="107" grpId="0"/>
      <p:bldP spid="108" grpId="0"/>
      <p:bldP spid="121" grpId="0" animBg="1"/>
      <p:bldP spid="122"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3009F3-9C1E-41B0-AA5A-7E0A2542D416}"/>
              </a:ext>
            </a:extLst>
          </p:cNvPr>
          <p:cNvSpPr>
            <a:spLocks noGrp="1"/>
          </p:cNvSpPr>
          <p:nvPr>
            <p:ph type="title"/>
          </p:nvPr>
        </p:nvSpPr>
        <p:spPr>
          <a:xfrm>
            <a:off x="2240600" y="-238816"/>
            <a:ext cx="3976607" cy="1325563"/>
          </a:xfrm>
        </p:spPr>
        <p:txBody>
          <a:bodyPr/>
          <a:lstStyle/>
          <a:p>
            <a:pPr rtl="0" eaLnBrk="1" latinLnBrk="0" hangingPunct="1"/>
            <a:r>
              <a:rPr lang="en-GB" sz="3000" b="1" kern="1200" dirty="0" err="1">
                <a:solidFill>
                  <a:srgbClr val="002060"/>
                </a:solidFill>
                <a:effectLst/>
                <a:latin typeface="Century Gothic" panose="020B0502020202020204" pitchFamily="34" charset="0"/>
                <a:ea typeface="+mn-ea"/>
                <a:cs typeface="+mn-cs"/>
              </a:rPr>
              <a:t>Vocabulario</a:t>
            </a:r>
            <a:endParaRPr lang="en-GB" dirty="0">
              <a:effectLst/>
            </a:endParaRPr>
          </a:p>
        </p:txBody>
      </p:sp>
      <p:graphicFrame>
        <p:nvGraphicFramePr>
          <p:cNvPr id="6" name="Table 5">
            <a:extLst>
              <a:ext uri="{FF2B5EF4-FFF2-40B4-BE49-F238E27FC236}">
                <a16:creationId xmlns:a16="http://schemas.microsoft.com/office/drawing/2014/main" id="{AA314870-2AEE-49C8-BEF0-DE8E14690BEE}"/>
              </a:ext>
            </a:extLst>
          </p:cNvPr>
          <p:cNvGraphicFramePr>
            <a:graphicFrameLocks noGrp="1"/>
          </p:cNvGraphicFramePr>
          <p:nvPr>
            <p:extLst>
              <p:ext uri="{D42A27DB-BD31-4B8C-83A1-F6EECF244321}">
                <p14:modId xmlns:p14="http://schemas.microsoft.com/office/powerpoint/2010/main" val="177325613"/>
              </p:ext>
            </p:extLst>
          </p:nvPr>
        </p:nvGraphicFramePr>
        <p:xfrm>
          <a:off x="749905" y="93932"/>
          <a:ext cx="10358645" cy="6206230"/>
        </p:xfrm>
        <a:graphic>
          <a:graphicData uri="http://schemas.openxmlformats.org/drawingml/2006/table">
            <a:tbl>
              <a:tblPr firstRow="1" bandRow="1">
                <a:tableStyleId>{5C22544A-7EE6-4342-B048-85BDC9FD1C3A}</a:tableStyleId>
              </a:tblPr>
              <a:tblGrid>
                <a:gridCol w="561091">
                  <a:extLst>
                    <a:ext uri="{9D8B030D-6E8A-4147-A177-3AD203B41FA5}">
                      <a16:colId xmlns:a16="http://schemas.microsoft.com/office/drawing/2014/main" val="78761648"/>
                    </a:ext>
                  </a:extLst>
                </a:gridCol>
                <a:gridCol w="2036361">
                  <a:extLst>
                    <a:ext uri="{9D8B030D-6E8A-4147-A177-3AD203B41FA5}">
                      <a16:colId xmlns:a16="http://schemas.microsoft.com/office/drawing/2014/main" val="3643321796"/>
                    </a:ext>
                  </a:extLst>
                </a:gridCol>
                <a:gridCol w="3028043">
                  <a:extLst>
                    <a:ext uri="{9D8B030D-6E8A-4147-A177-3AD203B41FA5}">
                      <a16:colId xmlns:a16="http://schemas.microsoft.com/office/drawing/2014/main" val="2335286067"/>
                    </a:ext>
                  </a:extLst>
                </a:gridCol>
                <a:gridCol w="1109920">
                  <a:extLst>
                    <a:ext uri="{9D8B030D-6E8A-4147-A177-3AD203B41FA5}">
                      <a16:colId xmlns:a16="http://schemas.microsoft.com/office/drawing/2014/main" val="1079443911"/>
                    </a:ext>
                  </a:extLst>
                </a:gridCol>
                <a:gridCol w="1382233">
                  <a:extLst>
                    <a:ext uri="{9D8B030D-6E8A-4147-A177-3AD203B41FA5}">
                      <a16:colId xmlns:a16="http://schemas.microsoft.com/office/drawing/2014/main" val="2130522809"/>
                    </a:ext>
                  </a:extLst>
                </a:gridCol>
                <a:gridCol w="1233377">
                  <a:extLst>
                    <a:ext uri="{9D8B030D-6E8A-4147-A177-3AD203B41FA5}">
                      <a16:colId xmlns:a16="http://schemas.microsoft.com/office/drawing/2014/main" val="3499467005"/>
                    </a:ext>
                  </a:extLst>
                </a:gridCol>
                <a:gridCol w="1007620">
                  <a:extLst>
                    <a:ext uri="{9D8B030D-6E8A-4147-A177-3AD203B41FA5}">
                      <a16:colId xmlns:a16="http://schemas.microsoft.com/office/drawing/2014/main" val="1348705790"/>
                    </a:ext>
                  </a:extLst>
                </a:gridCol>
              </a:tblGrid>
              <a:tr h="620623">
                <a:tc>
                  <a:txBody>
                    <a:bodyPr/>
                    <a:lstStyle/>
                    <a:p>
                      <a:endParaRPr lang="en-GB" sz="3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GB" sz="3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3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3200" dirty="0">
                          <a:solidFill>
                            <a:schemeClr val="accent5">
                              <a:lumMod val="50000"/>
                            </a:schemeClr>
                          </a:solidFill>
                          <a:latin typeface="Century Gothic" panose="020B0502020202020204" pitchFamily="34" charset="0"/>
                        </a:rPr>
                        <a:t>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3200" dirty="0">
                          <a:solidFill>
                            <a:schemeClr val="accent5">
                              <a:lumMod val="50000"/>
                            </a:schemeClr>
                          </a:solidFill>
                          <a:latin typeface="Century Gothic" panose="020B0502020202020204" pitchFamily="34" charset="0"/>
                        </a:rPr>
                        <a:t>la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3200" dirty="0">
                          <a:solidFill>
                            <a:schemeClr val="accent5">
                              <a:lumMod val="50000"/>
                            </a:schemeClr>
                          </a:solidFill>
                          <a:latin typeface="Century Gothic" panose="020B0502020202020204" pitchFamily="34" charset="0"/>
                        </a:rPr>
                        <a:t>los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3200" dirty="0">
                          <a:solidFill>
                            <a:schemeClr val="accent5">
                              <a:lumMod val="50000"/>
                            </a:schemeClr>
                          </a:solidFill>
                          <a:latin typeface="Century Gothic" panose="020B0502020202020204" pitchFamily="34" charset="0"/>
                        </a:rPr>
                        <a:t>las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77925100"/>
                  </a:ext>
                </a:extLst>
              </a:tr>
              <a:tr h="620623">
                <a:tc>
                  <a:txBody>
                    <a:bodyPr/>
                    <a:lstStyle/>
                    <a:p>
                      <a:r>
                        <a:rPr lang="en-GB" sz="3200" dirty="0">
                          <a:solidFill>
                            <a:schemeClr val="accent5">
                              <a:lumMod val="50000"/>
                            </a:schemeClr>
                          </a:solidFill>
                          <a:latin typeface="Century Gothic" panose="020B0502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3200" b="1" dirty="0">
                          <a:solidFill>
                            <a:schemeClr val="accent5">
                              <a:lumMod val="50000"/>
                            </a:schemeClr>
                          </a:solidFill>
                          <a:latin typeface="Century Gothic" panose="020B0502020202020204" pitchFamily="34" charset="0"/>
                        </a:rPr>
                        <a:t>películas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41873318"/>
                  </a:ext>
                </a:extLst>
              </a:tr>
              <a:tr h="620623">
                <a:tc>
                  <a:txBody>
                    <a:bodyPr/>
                    <a:lstStyle/>
                    <a:p>
                      <a:r>
                        <a:rPr lang="en-GB" sz="3200" dirty="0">
                          <a:solidFill>
                            <a:schemeClr val="accent5">
                              <a:lumMod val="50000"/>
                            </a:schemeClr>
                          </a:solidFill>
                          <a:latin typeface="Century Gothic" panose="020B0502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3200" b="1" dirty="0" err="1">
                          <a:solidFill>
                            <a:schemeClr val="accent5">
                              <a:lumMod val="50000"/>
                            </a:schemeClr>
                          </a:solidFill>
                          <a:latin typeface="Century Gothic" panose="020B0502020202020204" pitchFamily="34" charset="0"/>
                        </a:rPr>
                        <a:t>equipos</a:t>
                      </a:r>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59069146"/>
                  </a:ext>
                </a:extLst>
              </a:tr>
              <a:tr h="620623">
                <a:tc>
                  <a:txBody>
                    <a:bodyPr/>
                    <a:lstStyle/>
                    <a:p>
                      <a:r>
                        <a:rPr lang="en-GB" sz="3200" dirty="0">
                          <a:solidFill>
                            <a:schemeClr val="accent5">
                              <a:lumMod val="50000"/>
                            </a:schemeClr>
                          </a:solidFill>
                          <a:latin typeface="Century Gothic" panose="020B0502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3200" b="1" dirty="0" err="1">
                          <a:solidFill>
                            <a:schemeClr val="accent5">
                              <a:lumMod val="50000"/>
                            </a:schemeClr>
                          </a:solidFill>
                          <a:latin typeface="Century Gothic" panose="020B0502020202020204" pitchFamily="34" charset="0"/>
                        </a:rPr>
                        <a:t>platos</a:t>
                      </a:r>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95476056"/>
                  </a:ext>
                </a:extLst>
              </a:tr>
              <a:tr h="620623">
                <a:tc>
                  <a:txBody>
                    <a:bodyPr/>
                    <a:lstStyle/>
                    <a:p>
                      <a:r>
                        <a:rPr lang="en-GB" sz="3200" dirty="0">
                          <a:solidFill>
                            <a:schemeClr val="accent5">
                              <a:lumMod val="50000"/>
                            </a:schemeClr>
                          </a:solidFill>
                          <a:latin typeface="Century Gothic" panose="020B050202020202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3200" b="1" dirty="0" err="1">
                          <a:solidFill>
                            <a:schemeClr val="accent5">
                              <a:lumMod val="50000"/>
                            </a:schemeClr>
                          </a:solidFill>
                          <a:latin typeface="Century Gothic" panose="020B0502020202020204" pitchFamily="34" charset="0"/>
                        </a:rPr>
                        <a:t>edificio</a:t>
                      </a:r>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77848257"/>
                  </a:ext>
                </a:extLst>
              </a:tr>
              <a:tr h="620623">
                <a:tc>
                  <a:txBody>
                    <a:bodyPr/>
                    <a:lstStyle/>
                    <a:p>
                      <a:r>
                        <a:rPr lang="en-GB" sz="3200" dirty="0">
                          <a:solidFill>
                            <a:schemeClr val="accent5">
                              <a:lumMod val="50000"/>
                            </a:schemeClr>
                          </a:solidFill>
                          <a:latin typeface="Century Gothic" panose="020B0502020202020204" pitchFamily="34"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3200" b="1" dirty="0">
                          <a:solidFill>
                            <a:schemeClr val="accent5">
                              <a:lumMod val="50000"/>
                            </a:schemeClr>
                          </a:solidFill>
                          <a:latin typeface="Century Gothic" panose="020B0502020202020204" pitchFamily="34" charset="0"/>
                        </a:rPr>
                        <a:t>familia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23936586"/>
                  </a:ext>
                </a:extLst>
              </a:tr>
              <a:tr h="620623">
                <a:tc>
                  <a:txBody>
                    <a:bodyPr/>
                    <a:lstStyle/>
                    <a:p>
                      <a:r>
                        <a:rPr lang="en-GB" sz="3200" dirty="0">
                          <a:solidFill>
                            <a:schemeClr val="accent5">
                              <a:lumMod val="50000"/>
                            </a:schemeClr>
                          </a:solidFill>
                          <a:latin typeface="Century Gothic" panose="020B050202020202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3200" b="1" dirty="0">
                          <a:solidFill>
                            <a:schemeClr val="accent5">
                              <a:lumMod val="50000"/>
                            </a:schemeClr>
                          </a:solidFill>
                          <a:latin typeface="Century Gothic" panose="020B0502020202020204" pitchFamily="34" charset="0"/>
                        </a:rPr>
                        <a:t>pueblos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107026"/>
                  </a:ext>
                </a:extLst>
              </a:tr>
              <a:tr h="620623">
                <a:tc>
                  <a:txBody>
                    <a:bodyPr/>
                    <a:lstStyle/>
                    <a:p>
                      <a:r>
                        <a:rPr lang="en-GB" sz="3200" dirty="0">
                          <a:solidFill>
                            <a:schemeClr val="accent5">
                              <a:lumMod val="50000"/>
                            </a:schemeClr>
                          </a:solidFill>
                          <a:latin typeface="Century Gothic" panose="020B0502020202020204" pitchFamily="34"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3200" b="1" dirty="0">
                          <a:solidFill>
                            <a:schemeClr val="accent5">
                              <a:lumMod val="50000"/>
                            </a:schemeClr>
                          </a:solidFill>
                          <a:latin typeface="Century Gothic" panose="020B0502020202020204" pitchFamily="34" charset="0"/>
                        </a:rPr>
                        <a:t>vistas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30825145"/>
                  </a:ext>
                </a:extLst>
              </a:tr>
              <a:tr h="620623">
                <a:tc>
                  <a:txBody>
                    <a:bodyPr/>
                    <a:lstStyle/>
                    <a:p>
                      <a:r>
                        <a:rPr lang="en-GB" sz="3200" dirty="0">
                          <a:solidFill>
                            <a:schemeClr val="accent5">
                              <a:lumMod val="50000"/>
                            </a:schemeClr>
                          </a:solidFill>
                          <a:latin typeface="Century Gothic" panose="020B0502020202020204" pitchFamily="34"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3200" b="1" dirty="0">
                          <a:solidFill>
                            <a:schemeClr val="accent5">
                              <a:lumMod val="50000"/>
                            </a:schemeClr>
                          </a:solidFill>
                          <a:latin typeface="Century Gothic" panose="020B0502020202020204" pitchFamily="34" charset="0"/>
                        </a:rPr>
                        <a:t>isla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51890510"/>
                  </a:ext>
                </a:extLst>
              </a:tr>
              <a:tr h="620623">
                <a:tc>
                  <a:txBody>
                    <a:bodyPr/>
                    <a:lstStyle/>
                    <a:p>
                      <a:r>
                        <a:rPr lang="en-GB" sz="3200" dirty="0">
                          <a:solidFill>
                            <a:schemeClr val="accent5">
                              <a:lumMod val="50000"/>
                            </a:schemeClr>
                          </a:solidFill>
                          <a:latin typeface="Century Gothic" panose="020B0502020202020204" pitchFamily="34" charset="0"/>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3200" b="1" dirty="0" err="1">
                          <a:solidFill>
                            <a:schemeClr val="accent5">
                              <a:lumMod val="50000"/>
                            </a:schemeClr>
                          </a:solidFill>
                          <a:latin typeface="Century Gothic" panose="020B0502020202020204" pitchFamily="34" charset="0"/>
                        </a:rPr>
                        <a:t>trabajo</a:t>
                      </a:r>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7465369"/>
                  </a:ext>
                </a:extLst>
              </a:tr>
            </a:tbl>
          </a:graphicData>
        </a:graphic>
      </p:graphicFrame>
      <p:pic>
        <p:nvPicPr>
          <p:cNvPr id="7" name="Picture 2" descr="380x380 Green Tick Clipart Free To Use Clip Art Resource">
            <a:extLst>
              <a:ext uri="{FF2B5EF4-FFF2-40B4-BE49-F238E27FC236}">
                <a16:creationId xmlns:a16="http://schemas.microsoft.com/office/drawing/2014/main" id="{2B42CD2C-3A24-4A63-A50C-5A89228780A5}"/>
              </a:ext>
            </a:extLst>
          </p:cNvPr>
          <p:cNvPicPr>
            <a:picLocks noChangeAspect="1" noChangeArrowheads="1"/>
          </p:cNvPicPr>
          <p:nvPr/>
        </p:nvPicPr>
        <p:blipFill>
          <a:blip r:embed="rId3" cstate="print">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10465211" y="779849"/>
            <a:ext cx="529034" cy="529034"/>
          </a:xfrm>
          <a:prstGeom prst="rect">
            <a:avLst/>
          </a:prstGeom>
          <a:solidFill>
            <a:schemeClr val="accent2"/>
          </a:solidFill>
        </p:spPr>
      </p:pic>
      <p:pic>
        <p:nvPicPr>
          <p:cNvPr id="8" name="Picture 2" descr="380x380 Green Tick Clipart Free To Use Clip Art Resource">
            <a:extLst>
              <a:ext uri="{FF2B5EF4-FFF2-40B4-BE49-F238E27FC236}">
                <a16:creationId xmlns:a16="http://schemas.microsoft.com/office/drawing/2014/main" id="{D87ED02C-85D2-4A8B-8DD6-2AF83C44DA38}"/>
              </a:ext>
            </a:extLst>
          </p:cNvPr>
          <p:cNvPicPr>
            <a:picLocks noChangeAspect="1" noChangeArrowheads="1"/>
          </p:cNvPicPr>
          <p:nvPr/>
        </p:nvPicPr>
        <p:blipFill>
          <a:blip r:embed="rId3" cstate="print">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9153673" y="1364625"/>
            <a:ext cx="529034" cy="529034"/>
          </a:xfrm>
          <a:prstGeom prst="rect">
            <a:avLst/>
          </a:prstGeom>
          <a:solidFill>
            <a:schemeClr val="accent2"/>
          </a:solidFill>
        </p:spPr>
      </p:pic>
      <p:pic>
        <p:nvPicPr>
          <p:cNvPr id="9" name="Picture 2" descr="380x380 Green Tick Clipart Free To Use Clip Art Resource">
            <a:extLst>
              <a:ext uri="{FF2B5EF4-FFF2-40B4-BE49-F238E27FC236}">
                <a16:creationId xmlns:a16="http://schemas.microsoft.com/office/drawing/2014/main" id="{D4E1320B-4A15-4854-8225-C63CB7D8550A}"/>
              </a:ext>
            </a:extLst>
          </p:cNvPr>
          <p:cNvPicPr>
            <a:picLocks noChangeAspect="1" noChangeArrowheads="1"/>
          </p:cNvPicPr>
          <p:nvPr/>
        </p:nvPicPr>
        <p:blipFill>
          <a:blip r:embed="rId3" cstate="print">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9153673" y="1985950"/>
            <a:ext cx="529034" cy="529034"/>
          </a:xfrm>
          <a:prstGeom prst="rect">
            <a:avLst/>
          </a:prstGeom>
          <a:solidFill>
            <a:schemeClr val="accent2"/>
          </a:solidFill>
        </p:spPr>
      </p:pic>
      <p:pic>
        <p:nvPicPr>
          <p:cNvPr id="10" name="Picture 2" descr="380x380 Green Tick Clipart Free To Use Clip Art Resource">
            <a:extLst>
              <a:ext uri="{FF2B5EF4-FFF2-40B4-BE49-F238E27FC236}">
                <a16:creationId xmlns:a16="http://schemas.microsoft.com/office/drawing/2014/main" id="{4BBF815B-6AAC-4A8C-98B1-4A9B11027010}"/>
              </a:ext>
            </a:extLst>
          </p:cNvPr>
          <p:cNvPicPr>
            <a:picLocks noChangeAspect="1" noChangeArrowheads="1"/>
          </p:cNvPicPr>
          <p:nvPr/>
        </p:nvPicPr>
        <p:blipFill>
          <a:blip r:embed="rId3" cstate="print">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6397748" y="2626258"/>
            <a:ext cx="529034" cy="529034"/>
          </a:xfrm>
          <a:prstGeom prst="rect">
            <a:avLst/>
          </a:prstGeom>
          <a:solidFill>
            <a:schemeClr val="accent2"/>
          </a:solidFill>
        </p:spPr>
      </p:pic>
      <p:pic>
        <p:nvPicPr>
          <p:cNvPr id="12" name="Picture 2" descr="380x380 Green Tick Clipart Free To Use Clip Art Resource">
            <a:extLst>
              <a:ext uri="{FF2B5EF4-FFF2-40B4-BE49-F238E27FC236}">
                <a16:creationId xmlns:a16="http://schemas.microsoft.com/office/drawing/2014/main" id="{7B80DB74-45FD-462C-8183-A7ECAE9D5AB2}"/>
              </a:ext>
            </a:extLst>
          </p:cNvPr>
          <p:cNvPicPr>
            <a:picLocks noChangeAspect="1" noChangeArrowheads="1"/>
          </p:cNvPicPr>
          <p:nvPr/>
        </p:nvPicPr>
        <p:blipFill>
          <a:blip r:embed="rId3" cstate="print">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7850717" y="3266617"/>
            <a:ext cx="529034" cy="529034"/>
          </a:xfrm>
          <a:prstGeom prst="rect">
            <a:avLst/>
          </a:prstGeom>
          <a:solidFill>
            <a:schemeClr val="accent2"/>
          </a:solidFill>
        </p:spPr>
      </p:pic>
      <p:pic>
        <p:nvPicPr>
          <p:cNvPr id="13" name="Picture 2" descr="380x380 Green Tick Clipart Free To Use Clip Art Resource">
            <a:extLst>
              <a:ext uri="{FF2B5EF4-FFF2-40B4-BE49-F238E27FC236}">
                <a16:creationId xmlns:a16="http://schemas.microsoft.com/office/drawing/2014/main" id="{3575886C-B009-4A50-95EB-5A04C9DCC4F7}"/>
              </a:ext>
            </a:extLst>
          </p:cNvPr>
          <p:cNvPicPr>
            <a:picLocks noChangeAspect="1" noChangeArrowheads="1"/>
          </p:cNvPicPr>
          <p:nvPr/>
        </p:nvPicPr>
        <p:blipFill>
          <a:blip r:embed="rId3" cstate="print">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9153673" y="3880031"/>
            <a:ext cx="529034" cy="529034"/>
          </a:xfrm>
          <a:prstGeom prst="rect">
            <a:avLst/>
          </a:prstGeom>
          <a:solidFill>
            <a:schemeClr val="accent2"/>
          </a:solidFill>
        </p:spPr>
      </p:pic>
      <p:pic>
        <p:nvPicPr>
          <p:cNvPr id="14" name="Picture 2" descr="380x380 Green Tick Clipart Free To Use Clip Art Resource">
            <a:extLst>
              <a:ext uri="{FF2B5EF4-FFF2-40B4-BE49-F238E27FC236}">
                <a16:creationId xmlns:a16="http://schemas.microsoft.com/office/drawing/2014/main" id="{62DB096A-2066-4016-B64D-E0DBB562474B}"/>
              </a:ext>
            </a:extLst>
          </p:cNvPr>
          <p:cNvPicPr>
            <a:picLocks noChangeAspect="1" noChangeArrowheads="1"/>
          </p:cNvPicPr>
          <p:nvPr/>
        </p:nvPicPr>
        <p:blipFill>
          <a:blip r:embed="rId3" cstate="print">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10465211" y="4462472"/>
            <a:ext cx="529034" cy="529034"/>
          </a:xfrm>
          <a:prstGeom prst="rect">
            <a:avLst/>
          </a:prstGeom>
          <a:solidFill>
            <a:schemeClr val="accent2"/>
          </a:solidFill>
        </p:spPr>
      </p:pic>
      <p:pic>
        <p:nvPicPr>
          <p:cNvPr id="15" name="Picture 2" descr="380x380 Green Tick Clipart Free To Use Clip Art Resource">
            <a:extLst>
              <a:ext uri="{FF2B5EF4-FFF2-40B4-BE49-F238E27FC236}">
                <a16:creationId xmlns:a16="http://schemas.microsoft.com/office/drawing/2014/main" id="{9230CC02-2F05-4A1C-9050-CFAA0CA5D089}"/>
              </a:ext>
            </a:extLst>
          </p:cNvPr>
          <p:cNvPicPr>
            <a:picLocks noChangeAspect="1" noChangeArrowheads="1"/>
          </p:cNvPicPr>
          <p:nvPr/>
        </p:nvPicPr>
        <p:blipFill>
          <a:blip r:embed="rId3" cstate="print">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7850717" y="5108293"/>
            <a:ext cx="529034" cy="529034"/>
          </a:xfrm>
          <a:prstGeom prst="rect">
            <a:avLst/>
          </a:prstGeom>
          <a:solidFill>
            <a:schemeClr val="accent2"/>
          </a:solidFill>
        </p:spPr>
      </p:pic>
      <p:pic>
        <p:nvPicPr>
          <p:cNvPr id="16" name="Picture 2" descr="380x380 Green Tick Clipart Free To Use Clip Art Resource">
            <a:extLst>
              <a:ext uri="{FF2B5EF4-FFF2-40B4-BE49-F238E27FC236}">
                <a16:creationId xmlns:a16="http://schemas.microsoft.com/office/drawing/2014/main" id="{E03554E9-1B37-4E32-BE29-42978C338C4A}"/>
              </a:ext>
            </a:extLst>
          </p:cNvPr>
          <p:cNvPicPr>
            <a:picLocks noChangeAspect="1" noChangeArrowheads="1"/>
          </p:cNvPicPr>
          <p:nvPr/>
        </p:nvPicPr>
        <p:blipFill>
          <a:blip r:embed="rId3" cstate="print">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6613146" y="5739172"/>
            <a:ext cx="529034" cy="529034"/>
          </a:xfrm>
          <a:prstGeom prst="rect">
            <a:avLst/>
          </a:prstGeom>
          <a:solidFill>
            <a:schemeClr val="accent2"/>
          </a:solidFill>
        </p:spPr>
      </p:pic>
      <p:sp>
        <p:nvSpPr>
          <p:cNvPr id="17" name="TextBox 16">
            <a:extLst>
              <a:ext uri="{FF2B5EF4-FFF2-40B4-BE49-F238E27FC236}">
                <a16:creationId xmlns:a16="http://schemas.microsoft.com/office/drawing/2014/main" id="{D36F19D1-AF4D-4424-B34C-BDFDC44A20CF}"/>
              </a:ext>
            </a:extLst>
          </p:cNvPr>
          <p:cNvSpPr txBox="1"/>
          <p:nvPr/>
        </p:nvSpPr>
        <p:spPr>
          <a:xfrm flipH="1">
            <a:off x="3670661" y="754070"/>
            <a:ext cx="1293223" cy="584775"/>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films</a:t>
            </a:r>
          </a:p>
        </p:txBody>
      </p:sp>
      <p:sp>
        <p:nvSpPr>
          <p:cNvPr id="18" name="TextBox 17">
            <a:extLst>
              <a:ext uri="{FF2B5EF4-FFF2-40B4-BE49-F238E27FC236}">
                <a16:creationId xmlns:a16="http://schemas.microsoft.com/office/drawing/2014/main" id="{E67D5611-CE62-460C-9716-16504659D4D9}"/>
              </a:ext>
            </a:extLst>
          </p:cNvPr>
          <p:cNvSpPr txBox="1"/>
          <p:nvPr/>
        </p:nvSpPr>
        <p:spPr>
          <a:xfrm flipH="1">
            <a:off x="3670660" y="1412400"/>
            <a:ext cx="1489168" cy="584775"/>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teams</a:t>
            </a:r>
          </a:p>
        </p:txBody>
      </p:sp>
      <p:sp>
        <p:nvSpPr>
          <p:cNvPr id="19" name="TextBox 18">
            <a:extLst>
              <a:ext uri="{FF2B5EF4-FFF2-40B4-BE49-F238E27FC236}">
                <a16:creationId xmlns:a16="http://schemas.microsoft.com/office/drawing/2014/main" id="{45206BAB-29B1-4348-B5E7-347A9C80059C}"/>
              </a:ext>
            </a:extLst>
          </p:cNvPr>
          <p:cNvSpPr txBox="1"/>
          <p:nvPr/>
        </p:nvSpPr>
        <p:spPr>
          <a:xfrm flipH="1">
            <a:off x="3333186" y="1945090"/>
            <a:ext cx="2859948" cy="584775"/>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plates, dishes</a:t>
            </a:r>
          </a:p>
        </p:txBody>
      </p:sp>
      <p:sp>
        <p:nvSpPr>
          <p:cNvPr id="20" name="TextBox 19">
            <a:extLst>
              <a:ext uri="{FF2B5EF4-FFF2-40B4-BE49-F238E27FC236}">
                <a16:creationId xmlns:a16="http://schemas.microsoft.com/office/drawing/2014/main" id="{B804646E-9944-4037-8C8C-10909BD276F1}"/>
              </a:ext>
            </a:extLst>
          </p:cNvPr>
          <p:cNvSpPr txBox="1"/>
          <p:nvPr/>
        </p:nvSpPr>
        <p:spPr>
          <a:xfrm flipH="1">
            <a:off x="3670660" y="2619006"/>
            <a:ext cx="1789613" cy="584775"/>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building</a:t>
            </a:r>
          </a:p>
        </p:txBody>
      </p:sp>
      <p:sp>
        <p:nvSpPr>
          <p:cNvPr id="21" name="TextBox 20">
            <a:extLst>
              <a:ext uri="{FF2B5EF4-FFF2-40B4-BE49-F238E27FC236}">
                <a16:creationId xmlns:a16="http://schemas.microsoft.com/office/drawing/2014/main" id="{1526AFA5-B8B0-4BF7-9101-07C995DFD309}"/>
              </a:ext>
            </a:extLst>
          </p:cNvPr>
          <p:cNvSpPr txBox="1"/>
          <p:nvPr/>
        </p:nvSpPr>
        <p:spPr>
          <a:xfrm flipH="1">
            <a:off x="3670659" y="3240837"/>
            <a:ext cx="1580609" cy="584775"/>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family</a:t>
            </a:r>
          </a:p>
        </p:txBody>
      </p:sp>
      <p:sp>
        <p:nvSpPr>
          <p:cNvPr id="22" name="TextBox 21">
            <a:extLst>
              <a:ext uri="{FF2B5EF4-FFF2-40B4-BE49-F238E27FC236}">
                <a16:creationId xmlns:a16="http://schemas.microsoft.com/office/drawing/2014/main" id="{FB8CD5C5-4BE6-4569-9675-7EE581E0E45D}"/>
              </a:ext>
            </a:extLst>
          </p:cNvPr>
          <p:cNvSpPr txBox="1"/>
          <p:nvPr/>
        </p:nvSpPr>
        <p:spPr>
          <a:xfrm flipH="1">
            <a:off x="3312008" y="3863610"/>
            <a:ext cx="3085740" cy="584775"/>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towns, villages</a:t>
            </a:r>
          </a:p>
        </p:txBody>
      </p:sp>
      <p:sp>
        <p:nvSpPr>
          <p:cNvPr id="23" name="TextBox 22">
            <a:extLst>
              <a:ext uri="{FF2B5EF4-FFF2-40B4-BE49-F238E27FC236}">
                <a16:creationId xmlns:a16="http://schemas.microsoft.com/office/drawing/2014/main" id="{DFA3B790-5F4B-41FE-BDD1-75C3EF8EAAC3}"/>
              </a:ext>
            </a:extLst>
          </p:cNvPr>
          <p:cNvSpPr txBox="1"/>
          <p:nvPr/>
        </p:nvSpPr>
        <p:spPr>
          <a:xfrm flipH="1">
            <a:off x="3670661" y="4498721"/>
            <a:ext cx="1293223" cy="584775"/>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views</a:t>
            </a:r>
          </a:p>
        </p:txBody>
      </p:sp>
      <p:sp>
        <p:nvSpPr>
          <p:cNvPr id="24" name="TextBox 23">
            <a:extLst>
              <a:ext uri="{FF2B5EF4-FFF2-40B4-BE49-F238E27FC236}">
                <a16:creationId xmlns:a16="http://schemas.microsoft.com/office/drawing/2014/main" id="{F798AC13-BC57-4295-814B-0BC944F59BE3}"/>
              </a:ext>
            </a:extLst>
          </p:cNvPr>
          <p:cNvSpPr txBox="1"/>
          <p:nvPr/>
        </p:nvSpPr>
        <p:spPr>
          <a:xfrm flipH="1">
            <a:off x="3670660" y="5136388"/>
            <a:ext cx="1580607" cy="584775"/>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island</a:t>
            </a:r>
          </a:p>
        </p:txBody>
      </p:sp>
      <p:sp>
        <p:nvSpPr>
          <p:cNvPr id="25" name="TextBox 24">
            <a:extLst>
              <a:ext uri="{FF2B5EF4-FFF2-40B4-BE49-F238E27FC236}">
                <a16:creationId xmlns:a16="http://schemas.microsoft.com/office/drawing/2014/main" id="{23B9CF66-6661-448B-8F27-9EC67C4E3980}"/>
              </a:ext>
            </a:extLst>
          </p:cNvPr>
          <p:cNvSpPr txBox="1"/>
          <p:nvPr/>
        </p:nvSpPr>
        <p:spPr>
          <a:xfrm flipH="1">
            <a:off x="3901240" y="5711301"/>
            <a:ext cx="2222141" cy="584775"/>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job</a:t>
            </a:r>
          </a:p>
        </p:txBody>
      </p:sp>
    </p:spTree>
    <p:extLst>
      <p:ext uri="{BB962C8B-B14F-4D97-AF65-F5344CB8AC3E}">
        <p14:creationId xmlns:p14="http://schemas.microsoft.com/office/powerpoint/2010/main" val="1516053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P spid="23" grpId="0"/>
      <p:bldP spid="24" grpId="0"/>
      <p:bldP spid="25"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3833E00-0D9B-48D1-88C9-B2A4BA8205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7" name="TextBox 6">
            <a:extLst>
              <a:ext uri="{FF2B5EF4-FFF2-40B4-BE49-F238E27FC236}">
                <a16:creationId xmlns:a16="http://schemas.microsoft.com/office/drawing/2014/main" id="{E15D20F1-F0D5-4244-9F11-AD84A2C7676E}"/>
              </a:ext>
            </a:extLst>
          </p:cNvPr>
          <p:cNvSpPr txBox="1"/>
          <p:nvPr/>
        </p:nvSpPr>
        <p:spPr>
          <a:xfrm>
            <a:off x="300038" y="1227990"/>
            <a:ext cx="11379200"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If a noun ends in a consonant, remember we do not just add ‘s’ but ‘</a:t>
            </a:r>
            <a:r>
              <a:rPr lang="en-GB" sz="2400" dirty="0" err="1">
                <a:solidFill>
                  <a:srgbClr val="002060"/>
                </a:solidFill>
                <a:latin typeface="Century Gothic" panose="020B0502020202020204" pitchFamily="34" charset="0"/>
              </a:rPr>
              <a:t>es</a:t>
            </a:r>
            <a:r>
              <a:rPr lang="en-GB" sz="2400" dirty="0">
                <a:solidFill>
                  <a:srgbClr val="002060"/>
                </a:solidFill>
                <a:latin typeface="Century Gothic" panose="020B0502020202020204" pitchFamily="34" charset="0"/>
              </a:rPr>
              <a: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 name="TextBox 7">
            <a:extLst>
              <a:ext uri="{FF2B5EF4-FFF2-40B4-BE49-F238E27FC236}">
                <a16:creationId xmlns:a16="http://schemas.microsoft.com/office/drawing/2014/main" id="{CC9ADED0-9D71-4B2C-881F-B538386D3B63}"/>
              </a:ext>
            </a:extLst>
          </p:cNvPr>
          <p:cNvSpPr txBox="1"/>
          <p:nvPr/>
        </p:nvSpPr>
        <p:spPr>
          <a:xfrm>
            <a:off x="233017" y="2659394"/>
            <a:ext cx="309156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u="sng" dirty="0">
                <a:solidFill>
                  <a:srgbClr val="002060"/>
                </a:solidFill>
                <a:latin typeface="Century Gothic" panose="020B0502020202020204" pitchFamily="34" charset="0"/>
              </a:rPr>
              <a:t>el</a:t>
            </a:r>
            <a:r>
              <a:rPr lang="en-GB" sz="3000" dirty="0">
                <a:solidFill>
                  <a:srgbClr val="002060"/>
                </a:solidFill>
                <a:latin typeface="Century Gothic" panose="020B0502020202020204" pitchFamily="34" charset="0"/>
              </a:rPr>
              <a:t> </a:t>
            </a:r>
            <a:r>
              <a:rPr lang="en-GB" sz="3000" dirty="0" err="1">
                <a:solidFill>
                  <a:srgbClr val="002060"/>
                </a:solidFill>
                <a:latin typeface="Century Gothic" panose="020B0502020202020204" pitchFamily="34" charset="0"/>
              </a:rPr>
              <a:t>profesor</a:t>
            </a:r>
            <a:endParaRPr kumimoji="0" lang="en-GB" sz="3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9" name="TextBox 8">
            <a:extLst>
              <a:ext uri="{FF2B5EF4-FFF2-40B4-BE49-F238E27FC236}">
                <a16:creationId xmlns:a16="http://schemas.microsoft.com/office/drawing/2014/main" id="{EC86302F-3B02-4500-9C0A-81B0CE0B7750}"/>
              </a:ext>
            </a:extLst>
          </p:cNvPr>
          <p:cNvSpPr txBox="1"/>
          <p:nvPr/>
        </p:nvSpPr>
        <p:spPr>
          <a:xfrm>
            <a:off x="778306" y="2027889"/>
            <a:ext cx="4500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Masculine nouns</a:t>
            </a:r>
            <a:endParaRPr kumimoji="0" lang="en-GB" sz="2800" b="1" i="1"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0" name="TextBox 9">
            <a:extLst>
              <a:ext uri="{FF2B5EF4-FFF2-40B4-BE49-F238E27FC236}">
                <a16:creationId xmlns:a16="http://schemas.microsoft.com/office/drawing/2014/main" id="{7CDEE7CB-F9B8-4D34-A15F-2FB8D5E82B59}"/>
              </a:ext>
            </a:extLst>
          </p:cNvPr>
          <p:cNvSpPr txBox="1"/>
          <p:nvPr/>
        </p:nvSpPr>
        <p:spPr>
          <a:xfrm>
            <a:off x="6913855" y="2027889"/>
            <a:ext cx="4500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Feminine nouns</a:t>
            </a:r>
            <a:endParaRPr kumimoji="0" lang="en-GB" sz="2800" b="1" i="1"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C53605AC-A2B9-4965-A3F2-2EDBABCB5970}"/>
              </a:ext>
            </a:extLst>
          </p:cNvPr>
          <p:cNvSpPr txBox="1"/>
          <p:nvPr/>
        </p:nvSpPr>
        <p:spPr>
          <a:xfrm>
            <a:off x="6311365" y="2659394"/>
            <a:ext cx="309156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u="sng" dirty="0">
                <a:solidFill>
                  <a:srgbClr val="002060"/>
                </a:solidFill>
                <a:latin typeface="Century Gothic" panose="020B0502020202020204" pitchFamily="34" charset="0"/>
              </a:rPr>
              <a:t>la</a:t>
            </a:r>
            <a:r>
              <a:rPr lang="en-GB" sz="3000" dirty="0">
                <a:solidFill>
                  <a:srgbClr val="002060"/>
                </a:solidFill>
                <a:latin typeface="Century Gothic" panose="020B0502020202020204" pitchFamily="34" charset="0"/>
              </a:rPr>
              <a:t> ciudad</a:t>
            </a:r>
            <a:endParaRPr kumimoji="0" lang="en-GB" sz="3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3" name="Chevron 3">
            <a:extLst>
              <a:ext uri="{FF2B5EF4-FFF2-40B4-BE49-F238E27FC236}">
                <a16:creationId xmlns:a16="http://schemas.microsoft.com/office/drawing/2014/main" id="{39665A28-EF26-4A57-94C7-0248461D306D}"/>
              </a:ext>
            </a:extLst>
          </p:cNvPr>
          <p:cNvSpPr/>
          <p:nvPr/>
        </p:nvSpPr>
        <p:spPr>
          <a:xfrm>
            <a:off x="2338879" y="2779774"/>
            <a:ext cx="369117" cy="410033"/>
          </a:xfrm>
          <a:prstGeom prst="chevron">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Century Gothic" panose="020B0502020202020204" pitchFamily="34" charset="0"/>
            </a:endParaRPr>
          </a:p>
        </p:txBody>
      </p:sp>
      <p:sp>
        <p:nvSpPr>
          <p:cNvPr id="14" name="Chevron 80">
            <a:extLst>
              <a:ext uri="{FF2B5EF4-FFF2-40B4-BE49-F238E27FC236}">
                <a16:creationId xmlns:a16="http://schemas.microsoft.com/office/drawing/2014/main" id="{88629E38-FA78-43B0-BD71-E88F0A834DF9}"/>
              </a:ext>
            </a:extLst>
          </p:cNvPr>
          <p:cNvSpPr/>
          <p:nvPr/>
        </p:nvSpPr>
        <p:spPr>
          <a:xfrm>
            <a:off x="2658043" y="2779774"/>
            <a:ext cx="369117" cy="410033"/>
          </a:xfrm>
          <a:prstGeom prst="chevron">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Century Gothic" panose="020B0502020202020204" pitchFamily="34" charset="0"/>
            </a:endParaRPr>
          </a:p>
        </p:txBody>
      </p:sp>
      <p:sp>
        <p:nvSpPr>
          <p:cNvPr id="15" name="Chevron 81">
            <a:extLst>
              <a:ext uri="{FF2B5EF4-FFF2-40B4-BE49-F238E27FC236}">
                <a16:creationId xmlns:a16="http://schemas.microsoft.com/office/drawing/2014/main" id="{1650D8F0-9C39-409B-BD95-DE5C153EDB9A}"/>
              </a:ext>
            </a:extLst>
          </p:cNvPr>
          <p:cNvSpPr/>
          <p:nvPr/>
        </p:nvSpPr>
        <p:spPr>
          <a:xfrm>
            <a:off x="2981938" y="2779774"/>
            <a:ext cx="369117" cy="410033"/>
          </a:xfrm>
          <a:prstGeom prst="chevron">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Century Gothic" panose="020B0502020202020204" pitchFamily="34" charset="0"/>
            </a:endParaRPr>
          </a:p>
        </p:txBody>
      </p:sp>
      <p:sp>
        <p:nvSpPr>
          <p:cNvPr id="16" name="TextBox 15">
            <a:extLst>
              <a:ext uri="{FF2B5EF4-FFF2-40B4-BE49-F238E27FC236}">
                <a16:creationId xmlns:a16="http://schemas.microsoft.com/office/drawing/2014/main" id="{CD7C117E-A38E-4885-A762-BB22334C22E4}"/>
              </a:ext>
            </a:extLst>
          </p:cNvPr>
          <p:cNvSpPr txBox="1"/>
          <p:nvPr/>
        </p:nvSpPr>
        <p:spPr>
          <a:xfrm>
            <a:off x="3390504" y="2659394"/>
            <a:ext cx="309156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b="1" dirty="0">
                <a:solidFill>
                  <a:srgbClr val="002060"/>
                </a:solidFill>
                <a:latin typeface="Century Gothic" panose="020B0502020202020204" pitchFamily="34" charset="0"/>
              </a:rPr>
              <a:t>los</a:t>
            </a:r>
            <a:r>
              <a:rPr lang="en-GB" sz="3000" dirty="0">
                <a:solidFill>
                  <a:srgbClr val="002060"/>
                </a:solidFill>
                <a:latin typeface="Century Gothic" panose="020B0502020202020204" pitchFamily="34" charset="0"/>
              </a:rPr>
              <a:t> </a:t>
            </a:r>
            <a:r>
              <a:rPr lang="en-GB" sz="3000" dirty="0" err="1">
                <a:solidFill>
                  <a:srgbClr val="002060"/>
                </a:solidFill>
                <a:latin typeface="Century Gothic" panose="020B0502020202020204" pitchFamily="34" charset="0"/>
              </a:rPr>
              <a:t>profesor</a:t>
            </a:r>
            <a:r>
              <a:rPr lang="en-GB" sz="3000" b="1" dirty="0" err="1">
                <a:solidFill>
                  <a:srgbClr val="002060"/>
                </a:solidFill>
                <a:latin typeface="Century Gothic" panose="020B0502020202020204" pitchFamily="34" charset="0"/>
              </a:rPr>
              <a:t>es</a:t>
            </a:r>
            <a:endParaRPr kumimoji="0" lang="en-GB" sz="3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7" name="Chevron 83">
            <a:extLst>
              <a:ext uri="{FF2B5EF4-FFF2-40B4-BE49-F238E27FC236}">
                <a16:creationId xmlns:a16="http://schemas.microsoft.com/office/drawing/2014/main" id="{9E889902-FD88-49E7-8425-6B4DACAE1662}"/>
              </a:ext>
            </a:extLst>
          </p:cNvPr>
          <p:cNvSpPr/>
          <p:nvPr/>
        </p:nvSpPr>
        <p:spPr>
          <a:xfrm>
            <a:off x="8315182" y="2769181"/>
            <a:ext cx="318725" cy="410033"/>
          </a:xfrm>
          <a:prstGeom prst="chevron">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Century Gothic" panose="020B0502020202020204" pitchFamily="34" charset="0"/>
            </a:endParaRPr>
          </a:p>
        </p:txBody>
      </p:sp>
      <p:sp>
        <p:nvSpPr>
          <p:cNvPr id="18" name="Chevron 84">
            <a:extLst>
              <a:ext uri="{FF2B5EF4-FFF2-40B4-BE49-F238E27FC236}">
                <a16:creationId xmlns:a16="http://schemas.microsoft.com/office/drawing/2014/main" id="{0FC7D8E6-F714-4130-B45B-72E489823C6B}"/>
              </a:ext>
            </a:extLst>
          </p:cNvPr>
          <p:cNvSpPr/>
          <p:nvPr/>
        </p:nvSpPr>
        <p:spPr>
          <a:xfrm>
            <a:off x="8639077" y="2769181"/>
            <a:ext cx="318725" cy="410033"/>
          </a:xfrm>
          <a:prstGeom prst="chevron">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Century Gothic" panose="020B0502020202020204" pitchFamily="34" charset="0"/>
            </a:endParaRPr>
          </a:p>
        </p:txBody>
      </p:sp>
      <p:sp>
        <p:nvSpPr>
          <p:cNvPr id="19" name="Chevron 85">
            <a:extLst>
              <a:ext uri="{FF2B5EF4-FFF2-40B4-BE49-F238E27FC236}">
                <a16:creationId xmlns:a16="http://schemas.microsoft.com/office/drawing/2014/main" id="{60C5FDC1-379D-47A9-9BD9-8D280761896F}"/>
              </a:ext>
            </a:extLst>
          </p:cNvPr>
          <p:cNvSpPr/>
          <p:nvPr/>
        </p:nvSpPr>
        <p:spPr>
          <a:xfrm>
            <a:off x="8975061" y="2769181"/>
            <a:ext cx="318725" cy="410033"/>
          </a:xfrm>
          <a:prstGeom prst="chevron">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Century Gothic" panose="020B0502020202020204" pitchFamily="34" charset="0"/>
            </a:endParaRPr>
          </a:p>
        </p:txBody>
      </p:sp>
      <p:sp>
        <p:nvSpPr>
          <p:cNvPr id="20" name="TextBox 19">
            <a:extLst>
              <a:ext uri="{FF2B5EF4-FFF2-40B4-BE49-F238E27FC236}">
                <a16:creationId xmlns:a16="http://schemas.microsoft.com/office/drawing/2014/main" id="{4B73E6A1-598A-4BF1-9712-BE24B9AF9EC7}"/>
              </a:ext>
            </a:extLst>
          </p:cNvPr>
          <p:cNvSpPr txBox="1"/>
          <p:nvPr/>
        </p:nvSpPr>
        <p:spPr>
          <a:xfrm>
            <a:off x="9402925" y="2659394"/>
            <a:ext cx="309156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b="1" dirty="0">
                <a:solidFill>
                  <a:srgbClr val="002060"/>
                </a:solidFill>
                <a:latin typeface="Century Gothic" panose="020B0502020202020204" pitchFamily="34" charset="0"/>
              </a:rPr>
              <a:t>las</a:t>
            </a:r>
            <a:r>
              <a:rPr lang="en-GB" sz="3000" dirty="0">
                <a:solidFill>
                  <a:srgbClr val="002060"/>
                </a:solidFill>
                <a:latin typeface="Century Gothic" panose="020B0502020202020204" pitchFamily="34" charset="0"/>
              </a:rPr>
              <a:t> </a:t>
            </a:r>
            <a:r>
              <a:rPr lang="en-GB" sz="3000" dirty="0" err="1">
                <a:solidFill>
                  <a:srgbClr val="002060"/>
                </a:solidFill>
                <a:latin typeface="Century Gothic" panose="020B0502020202020204" pitchFamily="34" charset="0"/>
              </a:rPr>
              <a:t>ciudad</a:t>
            </a:r>
            <a:r>
              <a:rPr lang="en-GB" sz="3000" b="1" dirty="0" err="1">
                <a:solidFill>
                  <a:srgbClr val="002060"/>
                </a:solidFill>
                <a:latin typeface="Century Gothic" panose="020B0502020202020204" pitchFamily="34" charset="0"/>
              </a:rPr>
              <a:t>es</a:t>
            </a:r>
            <a:endParaRPr lang="en-GB" sz="3000" dirty="0">
              <a:solidFill>
                <a:srgbClr val="002060"/>
              </a:solidFill>
              <a:latin typeface="Century Gothic" panose="020B0502020202020204" pitchFamily="34" charset="0"/>
            </a:endParaRPr>
          </a:p>
        </p:txBody>
      </p:sp>
      <p:sp>
        <p:nvSpPr>
          <p:cNvPr id="21" name="TextBox 20">
            <a:extLst>
              <a:ext uri="{FF2B5EF4-FFF2-40B4-BE49-F238E27FC236}">
                <a16:creationId xmlns:a16="http://schemas.microsoft.com/office/drawing/2014/main" id="{2E2F7ED0-D6A4-4E1B-A291-A791A620D836}"/>
              </a:ext>
            </a:extLst>
          </p:cNvPr>
          <p:cNvSpPr txBox="1"/>
          <p:nvPr/>
        </p:nvSpPr>
        <p:spPr>
          <a:xfrm>
            <a:off x="259494" y="3629133"/>
            <a:ext cx="309156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u="sng" dirty="0">
                <a:solidFill>
                  <a:srgbClr val="002060"/>
                </a:solidFill>
                <a:latin typeface="Century Gothic" panose="020B0502020202020204" pitchFamily="34" charset="0"/>
              </a:rPr>
              <a:t>el</a:t>
            </a:r>
            <a:r>
              <a:rPr lang="en-GB" sz="3000" dirty="0">
                <a:solidFill>
                  <a:srgbClr val="002060"/>
                </a:solidFill>
                <a:latin typeface="Century Gothic" panose="020B0502020202020204" pitchFamily="34" charset="0"/>
              </a:rPr>
              <a:t> </a:t>
            </a:r>
            <a:r>
              <a:rPr lang="en-GB" sz="3000" dirty="0" err="1">
                <a:solidFill>
                  <a:srgbClr val="002060"/>
                </a:solidFill>
                <a:latin typeface="Century Gothic" panose="020B0502020202020204" pitchFamily="34" charset="0"/>
              </a:rPr>
              <a:t>autor</a:t>
            </a:r>
            <a:endParaRPr kumimoji="0" lang="en-GB" sz="3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2" name="Chevron 89">
            <a:extLst>
              <a:ext uri="{FF2B5EF4-FFF2-40B4-BE49-F238E27FC236}">
                <a16:creationId xmlns:a16="http://schemas.microsoft.com/office/drawing/2014/main" id="{8640D2A2-87D4-4128-A46F-F97B289D05E6}"/>
              </a:ext>
            </a:extLst>
          </p:cNvPr>
          <p:cNvSpPr/>
          <p:nvPr/>
        </p:nvSpPr>
        <p:spPr>
          <a:xfrm>
            <a:off x="2323498" y="3773098"/>
            <a:ext cx="369117" cy="410033"/>
          </a:xfrm>
          <a:prstGeom prst="chevron">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Century Gothic" panose="020B0502020202020204" pitchFamily="34" charset="0"/>
            </a:endParaRPr>
          </a:p>
        </p:txBody>
      </p:sp>
      <p:sp>
        <p:nvSpPr>
          <p:cNvPr id="23" name="Chevron 90">
            <a:extLst>
              <a:ext uri="{FF2B5EF4-FFF2-40B4-BE49-F238E27FC236}">
                <a16:creationId xmlns:a16="http://schemas.microsoft.com/office/drawing/2014/main" id="{0B9919BE-30A2-48BB-B00D-7A2AF5FFA0CE}"/>
              </a:ext>
            </a:extLst>
          </p:cNvPr>
          <p:cNvSpPr/>
          <p:nvPr/>
        </p:nvSpPr>
        <p:spPr>
          <a:xfrm>
            <a:off x="2642662" y="3773098"/>
            <a:ext cx="369117" cy="410033"/>
          </a:xfrm>
          <a:prstGeom prst="chevron">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Century Gothic" panose="020B0502020202020204" pitchFamily="34" charset="0"/>
            </a:endParaRPr>
          </a:p>
        </p:txBody>
      </p:sp>
      <p:sp>
        <p:nvSpPr>
          <p:cNvPr id="24" name="Chevron 91">
            <a:extLst>
              <a:ext uri="{FF2B5EF4-FFF2-40B4-BE49-F238E27FC236}">
                <a16:creationId xmlns:a16="http://schemas.microsoft.com/office/drawing/2014/main" id="{EBABB680-EF92-4B96-933B-B2AE4A36D907}"/>
              </a:ext>
            </a:extLst>
          </p:cNvPr>
          <p:cNvSpPr/>
          <p:nvPr/>
        </p:nvSpPr>
        <p:spPr>
          <a:xfrm>
            <a:off x="2966557" y="3773098"/>
            <a:ext cx="369117" cy="410033"/>
          </a:xfrm>
          <a:prstGeom prst="chevron">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Century Gothic" panose="020B0502020202020204" pitchFamily="34" charset="0"/>
            </a:endParaRPr>
          </a:p>
        </p:txBody>
      </p:sp>
      <p:sp>
        <p:nvSpPr>
          <p:cNvPr id="25" name="TextBox 24">
            <a:extLst>
              <a:ext uri="{FF2B5EF4-FFF2-40B4-BE49-F238E27FC236}">
                <a16:creationId xmlns:a16="http://schemas.microsoft.com/office/drawing/2014/main" id="{C4EFF49E-AC83-4898-9CA2-94FE04E2D990}"/>
              </a:ext>
            </a:extLst>
          </p:cNvPr>
          <p:cNvSpPr txBox="1"/>
          <p:nvPr/>
        </p:nvSpPr>
        <p:spPr>
          <a:xfrm>
            <a:off x="3395564" y="3643729"/>
            <a:ext cx="309156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b="1" dirty="0">
                <a:solidFill>
                  <a:srgbClr val="002060"/>
                </a:solidFill>
                <a:latin typeface="Century Gothic" panose="020B0502020202020204" pitchFamily="34" charset="0"/>
              </a:rPr>
              <a:t>los</a:t>
            </a:r>
            <a:r>
              <a:rPr lang="en-GB" sz="3000" dirty="0">
                <a:solidFill>
                  <a:srgbClr val="002060"/>
                </a:solidFill>
                <a:latin typeface="Century Gothic" panose="020B0502020202020204" pitchFamily="34" charset="0"/>
              </a:rPr>
              <a:t> </a:t>
            </a:r>
            <a:r>
              <a:rPr lang="en-GB" sz="3000" dirty="0" err="1">
                <a:solidFill>
                  <a:srgbClr val="002060"/>
                </a:solidFill>
                <a:latin typeface="Century Gothic" panose="020B0502020202020204" pitchFamily="34" charset="0"/>
              </a:rPr>
              <a:t>autor</a:t>
            </a:r>
            <a:r>
              <a:rPr lang="en-GB" sz="3000" b="1" dirty="0" err="1">
                <a:solidFill>
                  <a:srgbClr val="002060"/>
                </a:solidFill>
                <a:latin typeface="Century Gothic" panose="020B0502020202020204" pitchFamily="34" charset="0"/>
              </a:rPr>
              <a:t>es</a:t>
            </a:r>
            <a:endParaRPr kumimoji="0" lang="en-GB" sz="3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6" name="TextBox 25">
            <a:extLst>
              <a:ext uri="{FF2B5EF4-FFF2-40B4-BE49-F238E27FC236}">
                <a16:creationId xmlns:a16="http://schemas.microsoft.com/office/drawing/2014/main" id="{D4AD6384-EBF4-4299-B02D-1621C7577546}"/>
              </a:ext>
            </a:extLst>
          </p:cNvPr>
          <p:cNvSpPr txBox="1"/>
          <p:nvPr/>
        </p:nvSpPr>
        <p:spPr>
          <a:xfrm>
            <a:off x="6311364" y="3687244"/>
            <a:ext cx="309156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u="sng" dirty="0">
                <a:solidFill>
                  <a:srgbClr val="002060"/>
                </a:solidFill>
                <a:latin typeface="Century Gothic" panose="020B0502020202020204" pitchFamily="34" charset="0"/>
              </a:rPr>
              <a:t>la</a:t>
            </a:r>
            <a:r>
              <a:rPr lang="en-GB" sz="3000" dirty="0">
                <a:solidFill>
                  <a:srgbClr val="002060"/>
                </a:solidFill>
                <a:latin typeface="Century Gothic" panose="020B0502020202020204" pitchFamily="34" charset="0"/>
              </a:rPr>
              <a:t> flor </a:t>
            </a:r>
            <a:endParaRPr kumimoji="0" lang="en-GB" sz="3000" b="0" i="0"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7" name="Chevron 98">
            <a:extLst>
              <a:ext uri="{FF2B5EF4-FFF2-40B4-BE49-F238E27FC236}">
                <a16:creationId xmlns:a16="http://schemas.microsoft.com/office/drawing/2014/main" id="{E38C736F-535B-49B5-BCA1-9A0F438D93EF}"/>
              </a:ext>
            </a:extLst>
          </p:cNvPr>
          <p:cNvSpPr/>
          <p:nvPr/>
        </p:nvSpPr>
        <p:spPr>
          <a:xfrm>
            <a:off x="8315181" y="3797471"/>
            <a:ext cx="318725" cy="410033"/>
          </a:xfrm>
          <a:prstGeom prst="chevron">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Century Gothic" panose="020B0502020202020204" pitchFamily="34" charset="0"/>
            </a:endParaRPr>
          </a:p>
        </p:txBody>
      </p:sp>
      <p:sp>
        <p:nvSpPr>
          <p:cNvPr id="28" name="Chevron 99">
            <a:extLst>
              <a:ext uri="{FF2B5EF4-FFF2-40B4-BE49-F238E27FC236}">
                <a16:creationId xmlns:a16="http://schemas.microsoft.com/office/drawing/2014/main" id="{A322980F-648B-4F06-AE14-C233AC078271}"/>
              </a:ext>
            </a:extLst>
          </p:cNvPr>
          <p:cNvSpPr/>
          <p:nvPr/>
        </p:nvSpPr>
        <p:spPr>
          <a:xfrm>
            <a:off x="8607599" y="3791017"/>
            <a:ext cx="318725" cy="410033"/>
          </a:xfrm>
          <a:prstGeom prst="chevron">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Century Gothic" panose="020B0502020202020204" pitchFamily="34" charset="0"/>
            </a:endParaRPr>
          </a:p>
        </p:txBody>
      </p:sp>
      <p:sp>
        <p:nvSpPr>
          <p:cNvPr id="29" name="Chevron 100">
            <a:extLst>
              <a:ext uri="{FF2B5EF4-FFF2-40B4-BE49-F238E27FC236}">
                <a16:creationId xmlns:a16="http://schemas.microsoft.com/office/drawing/2014/main" id="{E821B639-0D13-429B-AE04-CD81FD7130FF}"/>
              </a:ext>
            </a:extLst>
          </p:cNvPr>
          <p:cNvSpPr/>
          <p:nvPr/>
        </p:nvSpPr>
        <p:spPr>
          <a:xfrm>
            <a:off x="8957802" y="3791017"/>
            <a:ext cx="318725" cy="410033"/>
          </a:xfrm>
          <a:prstGeom prst="chevron">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Century Gothic" panose="020B0502020202020204" pitchFamily="34" charset="0"/>
            </a:endParaRPr>
          </a:p>
        </p:txBody>
      </p:sp>
      <p:sp>
        <p:nvSpPr>
          <p:cNvPr id="30" name="TextBox 29">
            <a:extLst>
              <a:ext uri="{FF2B5EF4-FFF2-40B4-BE49-F238E27FC236}">
                <a16:creationId xmlns:a16="http://schemas.microsoft.com/office/drawing/2014/main" id="{51F42A57-6112-419E-9EC8-B78D01318A73}"/>
              </a:ext>
            </a:extLst>
          </p:cNvPr>
          <p:cNvSpPr txBox="1"/>
          <p:nvPr/>
        </p:nvSpPr>
        <p:spPr>
          <a:xfrm>
            <a:off x="9434403" y="3701115"/>
            <a:ext cx="309156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b="1" dirty="0">
                <a:solidFill>
                  <a:srgbClr val="002060"/>
                </a:solidFill>
                <a:latin typeface="Century Gothic" panose="020B0502020202020204" pitchFamily="34" charset="0"/>
              </a:rPr>
              <a:t>las</a:t>
            </a:r>
            <a:r>
              <a:rPr lang="en-GB" sz="3000" dirty="0">
                <a:solidFill>
                  <a:srgbClr val="002060"/>
                </a:solidFill>
                <a:latin typeface="Century Gothic" panose="020B0502020202020204" pitchFamily="34" charset="0"/>
              </a:rPr>
              <a:t> </a:t>
            </a:r>
            <a:r>
              <a:rPr lang="en-GB" sz="3000" dirty="0" err="1">
                <a:solidFill>
                  <a:srgbClr val="002060"/>
                </a:solidFill>
                <a:latin typeface="Century Gothic" panose="020B0502020202020204" pitchFamily="34" charset="0"/>
              </a:rPr>
              <a:t>flor</a:t>
            </a:r>
            <a:r>
              <a:rPr lang="en-GB" sz="3000" b="1" dirty="0" err="1">
                <a:solidFill>
                  <a:srgbClr val="002060"/>
                </a:solidFill>
                <a:latin typeface="Century Gothic" panose="020B0502020202020204" pitchFamily="34" charset="0"/>
              </a:rPr>
              <a:t>es</a:t>
            </a:r>
            <a:endParaRPr lang="en-GB" sz="3000" dirty="0">
              <a:solidFill>
                <a:srgbClr val="002060"/>
              </a:solidFill>
              <a:latin typeface="Century Gothic" panose="020B0502020202020204" pitchFamily="34" charset="0"/>
            </a:endParaRPr>
          </a:p>
        </p:txBody>
      </p:sp>
      <p:sp>
        <p:nvSpPr>
          <p:cNvPr id="31" name="Title 1">
            <a:extLst>
              <a:ext uri="{FF2B5EF4-FFF2-40B4-BE49-F238E27FC236}">
                <a16:creationId xmlns:a16="http://schemas.microsoft.com/office/drawing/2014/main" id="{38BFDF97-B14B-4C98-8653-4703BEF6047E}"/>
              </a:ext>
            </a:extLst>
          </p:cNvPr>
          <p:cNvSpPr>
            <a:spLocks noGrp="1"/>
          </p:cNvSpPr>
          <p:nvPr>
            <p:ph type="title"/>
          </p:nvPr>
        </p:nvSpPr>
        <p:spPr>
          <a:xfrm>
            <a:off x="0" y="47554"/>
            <a:ext cx="12191999" cy="1325563"/>
          </a:xfrm>
        </p:spPr>
        <p:txBody>
          <a:bodyPr>
            <a:normAutofit/>
          </a:bodyPr>
          <a:lstStyle/>
          <a:p>
            <a:r>
              <a:rPr lang="en-GB" sz="3100" b="1" dirty="0">
                <a:solidFill>
                  <a:schemeClr val="bg1"/>
                </a:solidFill>
                <a:latin typeface="Century Gothic" panose="020B0502020202020204" pitchFamily="34" charset="0"/>
              </a:rPr>
              <a:t>Nouns ending in a consonant</a:t>
            </a:r>
          </a:p>
        </p:txBody>
      </p:sp>
    </p:spTree>
    <p:extLst>
      <p:ext uri="{BB962C8B-B14F-4D97-AF65-F5344CB8AC3E}">
        <p14:creationId xmlns:p14="http://schemas.microsoft.com/office/powerpoint/2010/main" val="2228347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7"/>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8"/>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p:bldP spid="13" grpId="0" animBg="1"/>
      <p:bldP spid="14" grpId="0" animBg="1"/>
      <p:bldP spid="15" grpId="0" animBg="1"/>
      <p:bldP spid="16" grpId="0"/>
      <p:bldP spid="17" grpId="0" animBg="1"/>
      <p:bldP spid="18" grpId="0" animBg="1"/>
      <p:bldP spid="19" grpId="0" animBg="1"/>
      <p:bldP spid="20" grpId="0"/>
      <p:bldP spid="21" grpId="0"/>
      <p:bldP spid="22" grpId="0" animBg="1"/>
      <p:bldP spid="23" grpId="0" animBg="1"/>
      <p:bldP spid="24" grpId="0" animBg="1"/>
      <p:bldP spid="25" grpId="0"/>
      <p:bldP spid="26" grpId="0"/>
      <p:bldP spid="27" grpId="0" animBg="1"/>
      <p:bldP spid="28" grpId="0" animBg="1"/>
      <p:bldP spid="29" grpId="0" animBg="1"/>
      <p:bldP spid="3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8" name="Table 7">
            <a:extLst>
              <a:ext uri="{FF2B5EF4-FFF2-40B4-BE49-F238E27FC236}">
                <a16:creationId xmlns:a16="http://schemas.microsoft.com/office/drawing/2014/main" id="{99E75A18-9FF1-4DB9-BD88-F2D96678F691}"/>
              </a:ext>
            </a:extLst>
          </p:cNvPr>
          <p:cNvGraphicFramePr>
            <a:graphicFrameLocks noGrp="1"/>
          </p:cNvGraphicFramePr>
          <p:nvPr>
            <p:extLst>
              <p:ext uri="{D42A27DB-BD31-4B8C-83A1-F6EECF244321}">
                <p14:modId xmlns:p14="http://schemas.microsoft.com/office/powerpoint/2010/main" val="3953809279"/>
              </p:ext>
            </p:extLst>
          </p:nvPr>
        </p:nvGraphicFramePr>
        <p:xfrm>
          <a:off x="272168" y="305167"/>
          <a:ext cx="9810295" cy="5821680"/>
        </p:xfrm>
        <a:graphic>
          <a:graphicData uri="http://schemas.openxmlformats.org/drawingml/2006/table">
            <a:tbl>
              <a:tblPr firstRow="1" bandRow="1"/>
              <a:tblGrid>
                <a:gridCol w="663404">
                  <a:extLst>
                    <a:ext uri="{9D8B030D-6E8A-4147-A177-3AD203B41FA5}">
                      <a16:colId xmlns:a16="http://schemas.microsoft.com/office/drawing/2014/main" val="1538968713"/>
                    </a:ext>
                  </a:extLst>
                </a:gridCol>
                <a:gridCol w="835007">
                  <a:extLst>
                    <a:ext uri="{9D8B030D-6E8A-4147-A177-3AD203B41FA5}">
                      <a16:colId xmlns:a16="http://schemas.microsoft.com/office/drawing/2014/main" val="1647022811"/>
                    </a:ext>
                  </a:extLst>
                </a:gridCol>
                <a:gridCol w="1974610">
                  <a:extLst>
                    <a:ext uri="{9D8B030D-6E8A-4147-A177-3AD203B41FA5}">
                      <a16:colId xmlns:a16="http://schemas.microsoft.com/office/drawing/2014/main" val="3902333431"/>
                    </a:ext>
                  </a:extLst>
                </a:gridCol>
                <a:gridCol w="417706">
                  <a:extLst>
                    <a:ext uri="{9D8B030D-6E8A-4147-A177-3AD203B41FA5}">
                      <a16:colId xmlns:a16="http://schemas.microsoft.com/office/drawing/2014/main" val="1208048317"/>
                    </a:ext>
                  </a:extLst>
                </a:gridCol>
                <a:gridCol w="5919568">
                  <a:extLst>
                    <a:ext uri="{9D8B030D-6E8A-4147-A177-3AD203B41FA5}">
                      <a16:colId xmlns:a16="http://schemas.microsoft.com/office/drawing/2014/main" val="3700692663"/>
                    </a:ext>
                  </a:extLst>
                </a:gridCol>
              </a:tblGrid>
              <a:tr h="361992">
                <a:tc gridSpan="5">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b="1" dirty="0">
                          <a:solidFill>
                            <a:schemeClr val="bg1"/>
                          </a:solidFill>
                          <a:latin typeface="Century Gothic" panose="020B0502020202020204" pitchFamily="34" charset="0"/>
                        </a:rPr>
                        <a:t>Una</a:t>
                      </a:r>
                      <a:r>
                        <a:rPr lang="en-GB" sz="2000" b="1" baseline="0" dirty="0">
                          <a:solidFill>
                            <a:schemeClr val="bg1"/>
                          </a:solidFill>
                          <a:latin typeface="Century Gothic" panose="020B0502020202020204" pitchFamily="34" charset="0"/>
                        </a:rPr>
                        <a:t> familia</a:t>
                      </a:r>
                      <a:r>
                        <a:rPr lang="en-GB" sz="2000" b="1" dirty="0">
                          <a:solidFill>
                            <a:schemeClr val="bg1"/>
                          </a:solidFill>
                          <a:latin typeface="Century Gothic" panose="020B0502020202020204" pitchFamily="34" charset="0"/>
                        </a:rPr>
                        <a:t> describe</a:t>
                      </a:r>
                      <a:r>
                        <a:rPr lang="en-GB" sz="2000" b="1" baseline="0" dirty="0">
                          <a:solidFill>
                            <a:schemeClr val="bg1"/>
                          </a:solidFill>
                          <a:latin typeface="Century Gothic" panose="020B0502020202020204" pitchFamily="34" charset="0"/>
                        </a:rPr>
                        <a:t> la isla de Ibiza.  Lee y </a:t>
                      </a:r>
                      <a:r>
                        <a:rPr lang="en-GB" sz="2000" b="1" baseline="0" dirty="0" err="1">
                          <a:solidFill>
                            <a:schemeClr val="bg1"/>
                          </a:solidFill>
                          <a:latin typeface="Century Gothic" panose="020B0502020202020204" pitchFamily="34" charset="0"/>
                        </a:rPr>
                        <a:t>marca</a:t>
                      </a:r>
                      <a:r>
                        <a:rPr lang="en-GB" sz="2000" b="1" baseline="0" dirty="0">
                          <a:solidFill>
                            <a:schemeClr val="bg1"/>
                          </a:solidFill>
                          <a:latin typeface="Century Gothic" panose="020B0502020202020204" pitchFamily="34" charset="0"/>
                        </a:rPr>
                        <a:t> la </a:t>
                      </a:r>
                      <a:r>
                        <a:rPr lang="en-GB" sz="2000" b="1" baseline="0" dirty="0" err="1">
                          <a:solidFill>
                            <a:schemeClr val="bg1"/>
                          </a:solidFill>
                          <a:latin typeface="Century Gothic" panose="020B0502020202020204" pitchFamily="34" charset="0"/>
                        </a:rPr>
                        <a:t>opción</a:t>
                      </a:r>
                      <a:r>
                        <a:rPr lang="en-GB" sz="2000" b="1" baseline="0" dirty="0">
                          <a:solidFill>
                            <a:schemeClr val="bg1"/>
                          </a:solidFill>
                          <a:latin typeface="Century Gothic" panose="020B0502020202020204" pitchFamily="34" charset="0"/>
                        </a:rPr>
                        <a:t> correcta.  </a:t>
                      </a:r>
                      <a:br>
                        <a:rPr lang="en-GB" sz="2000" b="1" baseline="0" dirty="0">
                          <a:solidFill>
                            <a:schemeClr val="bg1"/>
                          </a:solidFill>
                          <a:latin typeface="Century Gothic" panose="020B0502020202020204" pitchFamily="34" charset="0"/>
                        </a:rPr>
                      </a:br>
                      <a:r>
                        <a:rPr lang="en-GB" sz="2000" b="1" baseline="0" dirty="0">
                          <a:solidFill>
                            <a:schemeClr val="bg1"/>
                          </a:solidFill>
                          <a:latin typeface="Century Gothic" panose="020B0502020202020204" pitchFamily="34" charset="0"/>
                        </a:rPr>
                        <a:t>¿Es singular o plural?  </a:t>
                      </a:r>
                      <a:endParaRPr lang="en-GB" sz="2000" b="1" dirty="0">
                        <a:solidFill>
                          <a:schemeClr val="bg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9953"/>
                    </a:solidFill>
                  </a:tcPr>
                </a:tc>
                <a:tc hMerge="1">
                  <a:txBody>
                    <a:bodyPr/>
                    <a:lstStyle/>
                    <a:p>
                      <a:endParaRPr lang="en-GB"/>
                    </a:p>
                  </a:txBody>
                  <a:tcPr/>
                </a:tc>
                <a:tc hMerge="1">
                  <a:txBody>
                    <a:bodyPr/>
                    <a:lstStyle/>
                    <a:p>
                      <a:endParaRPr lang="en-GB" dirty="0"/>
                    </a:p>
                  </a:txBody>
                  <a:tcPr>
                    <a:solidFill>
                      <a:srgbClr val="FF9953"/>
                    </a:solidFill>
                  </a:tcPr>
                </a:tc>
                <a:tc hMerge="1">
                  <a:txBody>
                    <a:bodyPr/>
                    <a:lstStyle/>
                    <a:p>
                      <a:pPr algn="ctr"/>
                      <a:endParaRPr lang="en-GB" dirty="0">
                        <a:solidFill>
                          <a:schemeClr val="tx1"/>
                        </a:solidFill>
                      </a:endParaRPr>
                    </a:p>
                  </a:txBody>
                  <a:tcPr>
                    <a:solidFill>
                      <a:srgbClr val="FF9953"/>
                    </a:solidFill>
                  </a:tcPr>
                </a:tc>
                <a:tc hMerge="1">
                  <a:txBody>
                    <a:bodyPr/>
                    <a:lstStyle/>
                    <a:p>
                      <a:endParaRPr lang="en-GB" dirty="0"/>
                    </a:p>
                  </a:txBody>
                  <a:tcPr>
                    <a:solidFill>
                      <a:srgbClr val="FF9953"/>
                    </a:solidFill>
                  </a:tcPr>
                </a:tc>
                <a:extLst>
                  <a:ext uri="{0D108BD9-81ED-4DB2-BD59-A6C34878D82A}">
                    <a16:rowId xmlns:a16="http://schemas.microsoft.com/office/drawing/2014/main" val="1232099042"/>
                  </a:ext>
                </a:extLst>
              </a:tr>
              <a:tr h="400028">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800" dirty="0">
                          <a:solidFill>
                            <a:srgbClr val="002060"/>
                          </a:solidFill>
                          <a:latin typeface="+mn-lt"/>
                        </a:rPr>
                        <a:t>1</a:t>
                      </a:r>
                      <a:endParaRPr lang="en-GB" sz="2800" dirty="0">
                        <a:solidFill>
                          <a:srgbClr val="002060"/>
                        </a:solidFill>
                        <a:latin typeface="Century Gothic" panose="020B0502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800" dirty="0">
                          <a:solidFill>
                            <a:srgbClr val="002060"/>
                          </a:solidFill>
                          <a:latin typeface="Century Gothic" panose="020B0502020202020204" pitchFamily="34" charset="0"/>
                        </a:rPr>
                        <a:t>La</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200" dirty="0">
                          <a:solidFill>
                            <a:srgbClr val="002060"/>
                          </a:solidFill>
                          <a:latin typeface="Century Gothic" panose="020B0502020202020204" pitchFamily="34" charset="0"/>
                        </a:rPr>
                        <a:t>familia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lvl="1" algn="l"/>
                      <a:r>
                        <a:rPr lang="en-GB" sz="2800" dirty="0" err="1">
                          <a:solidFill>
                            <a:srgbClr val="002060"/>
                          </a:solidFill>
                          <a:latin typeface="Century Gothic" panose="020B0502020202020204" pitchFamily="34" charset="0"/>
                        </a:rPr>
                        <a:t>baila</a:t>
                      </a:r>
                      <a:r>
                        <a:rPr lang="en-GB" sz="2800" dirty="0">
                          <a:solidFill>
                            <a:srgbClr val="002060"/>
                          </a:solidFill>
                          <a:latin typeface="Century Gothic" panose="020B0502020202020204" pitchFamily="34" charset="0"/>
                        </a:rPr>
                        <a:t> mucho en Ibiza.</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1451558689"/>
                  </a:ext>
                </a:extLst>
              </a:tr>
              <a:tr h="400028">
                <a:tc vMerge="1">
                  <a:txBody>
                    <a:bodyPr/>
                    <a:lstStyle/>
                    <a:p>
                      <a:endParaRPr lang="en-GB" dirty="0"/>
                    </a:p>
                  </a:txBody>
                  <a:tcPr/>
                </a:tc>
                <a:tc vMerge="1">
                  <a:txBody>
                    <a:bodyPr/>
                    <a:lstStyle/>
                    <a:p>
                      <a:endParaRPr lang="en-GB"/>
                    </a:p>
                  </a:txBody>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200" dirty="0" err="1">
                          <a:solidFill>
                            <a:srgbClr val="002060"/>
                          </a:solidFill>
                          <a:latin typeface="Century Gothic" panose="020B0502020202020204" pitchFamily="34" charset="0"/>
                        </a:rPr>
                        <a:t>familias</a:t>
                      </a:r>
                      <a:endParaRPr lang="en-GB" sz="22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vMerge="1">
                  <a:txBody>
                    <a:bodyPr/>
                    <a:lstStyle/>
                    <a:p>
                      <a:endParaRPr lang="en-GB" dirty="0"/>
                    </a:p>
                  </a:txBody>
                  <a:tcPr/>
                </a:tc>
                <a:extLst>
                  <a:ext uri="{0D108BD9-81ED-4DB2-BD59-A6C34878D82A}">
                    <a16:rowId xmlns:a16="http://schemas.microsoft.com/office/drawing/2014/main" val="3658350783"/>
                  </a:ext>
                </a:extLst>
              </a:tr>
              <a:tr h="394549">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800" dirty="0">
                          <a:solidFill>
                            <a:srgbClr val="002060"/>
                          </a:solidFill>
                          <a:latin typeface="+mn-lt"/>
                        </a:rPr>
                        <a:t>2</a:t>
                      </a:r>
                      <a:endParaRPr lang="en-GB" sz="2800" dirty="0">
                        <a:solidFill>
                          <a:srgbClr val="002060"/>
                        </a:solidFill>
                        <a:latin typeface="Century Gothic" panose="020B0502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800" dirty="0">
                          <a:solidFill>
                            <a:srgbClr val="002060"/>
                          </a:solidFill>
                          <a:latin typeface="Century Gothic" panose="020B0502020202020204" pitchFamily="34" charset="0"/>
                        </a:rPr>
                        <a:t>Las</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200" dirty="0">
                          <a:solidFill>
                            <a:srgbClr val="002060"/>
                          </a:solidFill>
                          <a:latin typeface="Century Gothic" panose="020B0502020202020204" pitchFamily="34" charset="0"/>
                        </a:rPr>
                        <a:t>islas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lvl="1" algn="l"/>
                      <a:r>
                        <a:rPr lang="en-GB" sz="2800" dirty="0">
                          <a:solidFill>
                            <a:srgbClr val="002060"/>
                          </a:solidFill>
                          <a:latin typeface="Century Gothic" panose="020B0502020202020204" pitchFamily="34" charset="0"/>
                        </a:rPr>
                        <a:t>son</a:t>
                      </a:r>
                      <a:r>
                        <a:rPr lang="en-GB" sz="2800" baseline="0" dirty="0">
                          <a:solidFill>
                            <a:srgbClr val="002060"/>
                          </a:solidFill>
                          <a:latin typeface="Century Gothic" panose="020B0502020202020204" pitchFamily="34" charset="0"/>
                        </a:rPr>
                        <a:t> </a:t>
                      </a:r>
                      <a:r>
                        <a:rPr lang="en-GB" sz="2800" baseline="0" dirty="0" err="1">
                          <a:solidFill>
                            <a:srgbClr val="002060"/>
                          </a:solidFill>
                          <a:latin typeface="Century Gothic" panose="020B0502020202020204" pitchFamily="34" charset="0"/>
                        </a:rPr>
                        <a:t>muy</a:t>
                      </a:r>
                      <a:r>
                        <a:rPr lang="en-GB" sz="2800" baseline="0" dirty="0">
                          <a:solidFill>
                            <a:srgbClr val="002060"/>
                          </a:solidFill>
                          <a:latin typeface="Century Gothic" panose="020B0502020202020204" pitchFamily="34" charset="0"/>
                        </a:rPr>
                        <a:t> famosas.</a:t>
                      </a:r>
                      <a:endParaRPr lang="en-GB" sz="2800" dirty="0">
                        <a:solidFill>
                          <a:srgbClr val="002060"/>
                        </a:solidFill>
                        <a:latin typeface="Century Gothic" panose="020B0502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3134051697"/>
                  </a:ext>
                </a:extLst>
              </a:tr>
              <a:tr h="400028">
                <a:tc vMerge="1">
                  <a:txBody>
                    <a:bodyPr/>
                    <a:lstStyle/>
                    <a:p>
                      <a:endParaRPr lang="en-GB" dirty="0"/>
                    </a:p>
                  </a:txBody>
                  <a:tcPr/>
                </a:tc>
                <a:tc vMerge="1">
                  <a:txBody>
                    <a:bodyPr/>
                    <a:lstStyle/>
                    <a:p>
                      <a:endParaRPr lang="en-GB"/>
                    </a:p>
                  </a:txBody>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200" dirty="0">
                          <a:solidFill>
                            <a:srgbClr val="002060"/>
                          </a:solidFill>
                          <a:latin typeface="Century Gothic" panose="020B0502020202020204" pitchFamily="34" charset="0"/>
                        </a:rPr>
                        <a:t>isla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vMerge="1">
                  <a:txBody>
                    <a:bodyPr/>
                    <a:lstStyle/>
                    <a:p>
                      <a:pPr algn="l"/>
                      <a:endParaRPr lang="en-GB" dirty="0"/>
                    </a:p>
                  </a:txBody>
                  <a:tcPr/>
                </a:tc>
                <a:extLst>
                  <a:ext uri="{0D108BD9-81ED-4DB2-BD59-A6C34878D82A}">
                    <a16:rowId xmlns:a16="http://schemas.microsoft.com/office/drawing/2014/main" val="349607882"/>
                  </a:ext>
                </a:extLst>
              </a:tr>
              <a:tr h="400028">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800" dirty="0">
                          <a:solidFill>
                            <a:srgbClr val="002060"/>
                          </a:solidFill>
                          <a:latin typeface="+mn-lt"/>
                        </a:rPr>
                        <a:t>3</a:t>
                      </a:r>
                      <a:endParaRPr lang="en-GB" sz="2800" dirty="0">
                        <a:solidFill>
                          <a:srgbClr val="002060"/>
                        </a:solidFill>
                        <a:latin typeface="Century Gothic" panose="020B0502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800" dirty="0">
                          <a:solidFill>
                            <a:srgbClr val="002060"/>
                          </a:solidFill>
                          <a:latin typeface="Century Gothic" panose="020B0502020202020204" pitchFamily="34" charset="0"/>
                        </a:rPr>
                        <a:t>Las</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200" dirty="0">
                          <a:solidFill>
                            <a:srgbClr val="002060"/>
                          </a:solidFill>
                          <a:latin typeface="Century Gothic" panose="020B0502020202020204" pitchFamily="34" charset="0"/>
                        </a:rPr>
                        <a:t>vista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lvl="1" algn="l"/>
                      <a:r>
                        <a:rPr lang="en-GB" sz="2800" dirty="0">
                          <a:solidFill>
                            <a:srgbClr val="002060"/>
                          </a:solidFill>
                          <a:latin typeface="Century Gothic" panose="020B0502020202020204" pitchFamily="34" charset="0"/>
                        </a:rPr>
                        <a:t>son </a:t>
                      </a:r>
                      <a:r>
                        <a:rPr lang="en-GB" sz="2800" dirty="0" err="1">
                          <a:solidFill>
                            <a:srgbClr val="002060"/>
                          </a:solidFill>
                          <a:latin typeface="Century Gothic" panose="020B0502020202020204" pitchFamily="34" charset="0"/>
                        </a:rPr>
                        <a:t>bonitas</a:t>
                      </a:r>
                      <a:r>
                        <a:rPr lang="en-GB" sz="2800" dirty="0">
                          <a:solidFill>
                            <a:srgbClr val="002060"/>
                          </a:solidFill>
                          <a:latin typeface="Century Gothic" panose="020B0502020202020204" pitchFamily="34" charset="0"/>
                        </a:rPr>
                        <a:t>.</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2865752588"/>
                  </a:ext>
                </a:extLst>
              </a:tr>
              <a:tr h="400028">
                <a:tc vMerge="1">
                  <a:txBody>
                    <a:bodyPr/>
                    <a:lstStyle/>
                    <a:p>
                      <a:endParaRPr lang="en-GB" dirty="0">
                        <a:solidFill>
                          <a:srgbClr val="002060"/>
                        </a:solidFill>
                        <a:latin typeface="Century Gothic" panose="020B0502020202020204" pitchFamily="34" charset="0"/>
                      </a:endParaRPr>
                    </a:p>
                  </a:txBody>
                  <a:tcPr>
                    <a:solidFill>
                      <a:srgbClr val="FDEFE3"/>
                    </a:solidFill>
                  </a:tcPr>
                </a:tc>
                <a:tc vMerge="1">
                  <a:txBody>
                    <a:bodyPr/>
                    <a:lstStyle/>
                    <a:p>
                      <a:endParaRPr lang="en-GB"/>
                    </a:p>
                  </a:txBody>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200" dirty="0">
                          <a:solidFill>
                            <a:srgbClr val="002060"/>
                          </a:solidFill>
                          <a:latin typeface="Century Gothic" panose="020B0502020202020204" pitchFamily="34" charset="0"/>
                        </a:rPr>
                        <a:t>vistas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vMerge="1">
                  <a:txBody>
                    <a:bodyPr/>
                    <a:lstStyle/>
                    <a:p>
                      <a:pPr algn="l"/>
                      <a:endParaRPr lang="en-GB" dirty="0"/>
                    </a:p>
                  </a:txBody>
                  <a:tcPr/>
                </a:tc>
                <a:extLst>
                  <a:ext uri="{0D108BD9-81ED-4DB2-BD59-A6C34878D82A}">
                    <a16:rowId xmlns:a16="http://schemas.microsoft.com/office/drawing/2014/main" val="3646375748"/>
                  </a:ext>
                </a:extLst>
              </a:tr>
              <a:tr h="400028">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800" dirty="0">
                          <a:solidFill>
                            <a:srgbClr val="002060"/>
                          </a:solidFill>
                          <a:latin typeface="+mn-lt"/>
                        </a:rPr>
                        <a:t>4</a:t>
                      </a:r>
                      <a:endParaRPr lang="en-GB" sz="2800" dirty="0">
                        <a:solidFill>
                          <a:srgbClr val="002060"/>
                        </a:solidFill>
                        <a:latin typeface="Century Gothic" panose="020B0502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800" dirty="0">
                          <a:solidFill>
                            <a:srgbClr val="002060"/>
                          </a:solidFill>
                          <a:latin typeface="Century Gothic" panose="020B0502020202020204" pitchFamily="34" charset="0"/>
                        </a:rPr>
                        <a:t>Las</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200" dirty="0">
                          <a:solidFill>
                            <a:srgbClr val="002060"/>
                          </a:solidFill>
                          <a:latin typeface="Century Gothic" panose="020B0502020202020204" pitchFamily="34" charset="0"/>
                        </a:rPr>
                        <a:t>películas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lvl="1" algn="l"/>
                      <a:r>
                        <a:rPr lang="en-GB" sz="2800" baseline="0" dirty="0">
                          <a:solidFill>
                            <a:srgbClr val="002060"/>
                          </a:solidFill>
                          <a:latin typeface="Century Gothic" panose="020B0502020202020204" pitchFamily="34" charset="0"/>
                        </a:rPr>
                        <a:t>en el </a:t>
                      </a:r>
                      <a:r>
                        <a:rPr lang="en-GB" sz="2800" baseline="0" dirty="0" err="1">
                          <a:solidFill>
                            <a:srgbClr val="002060"/>
                          </a:solidFill>
                          <a:latin typeface="Century Gothic" panose="020B0502020202020204" pitchFamily="34" charset="0"/>
                        </a:rPr>
                        <a:t>barco</a:t>
                      </a:r>
                      <a:r>
                        <a:rPr lang="en-GB" sz="2800" baseline="0" dirty="0">
                          <a:solidFill>
                            <a:srgbClr val="002060"/>
                          </a:solidFill>
                          <a:latin typeface="Century Gothic" panose="020B0502020202020204" pitchFamily="34" charset="0"/>
                        </a:rPr>
                        <a:t> son </a:t>
                      </a:r>
                      <a:r>
                        <a:rPr lang="en-GB" sz="2800" baseline="0" dirty="0" err="1">
                          <a:solidFill>
                            <a:srgbClr val="002060"/>
                          </a:solidFill>
                          <a:latin typeface="Century Gothic" panose="020B0502020202020204" pitchFamily="34" charset="0"/>
                        </a:rPr>
                        <a:t>interesantes</a:t>
                      </a:r>
                      <a:r>
                        <a:rPr lang="en-GB" sz="2800" baseline="0" dirty="0">
                          <a:solidFill>
                            <a:srgbClr val="002060"/>
                          </a:solidFill>
                          <a:latin typeface="Century Gothic" panose="020B0502020202020204" pitchFamily="34" charset="0"/>
                        </a:rPr>
                        <a:t>.</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2589582004"/>
                  </a:ext>
                </a:extLst>
              </a:tr>
              <a:tr h="400028">
                <a:tc vMerge="1">
                  <a:txBody>
                    <a:bodyPr/>
                    <a:lstStyle/>
                    <a:p>
                      <a:endParaRPr lang="en-GB" dirty="0">
                        <a:solidFill>
                          <a:srgbClr val="002060"/>
                        </a:solidFill>
                        <a:latin typeface="Century Gothic" panose="020B0502020202020204" pitchFamily="34" charset="0"/>
                      </a:endParaRPr>
                    </a:p>
                  </a:txBody>
                  <a:tcPr>
                    <a:solidFill>
                      <a:srgbClr val="FDEFE3"/>
                    </a:solidFill>
                  </a:tcPr>
                </a:tc>
                <a:tc vMerge="1">
                  <a:txBody>
                    <a:bodyPr/>
                    <a:lstStyle/>
                    <a:p>
                      <a:endParaRPr lang="en-GB"/>
                    </a:p>
                  </a:txBody>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200" dirty="0">
                          <a:solidFill>
                            <a:srgbClr val="002060"/>
                          </a:solidFill>
                          <a:latin typeface="Century Gothic" panose="020B0502020202020204" pitchFamily="34" charset="0"/>
                        </a:rPr>
                        <a:t>película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vMerge="1">
                  <a:txBody>
                    <a:bodyPr/>
                    <a:lstStyle/>
                    <a:p>
                      <a:pPr algn="l"/>
                      <a:endParaRPr lang="en-GB" dirty="0"/>
                    </a:p>
                  </a:txBody>
                  <a:tcPr/>
                </a:tc>
                <a:extLst>
                  <a:ext uri="{0D108BD9-81ED-4DB2-BD59-A6C34878D82A}">
                    <a16:rowId xmlns:a16="http://schemas.microsoft.com/office/drawing/2014/main" val="306386367"/>
                  </a:ext>
                </a:extLst>
              </a:tr>
              <a:tr h="400028">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800" dirty="0">
                          <a:solidFill>
                            <a:srgbClr val="002060"/>
                          </a:solidFill>
                          <a:latin typeface="+mn-lt"/>
                        </a:rPr>
                        <a:t>5</a:t>
                      </a:r>
                      <a:endParaRPr lang="en-GB" sz="2800" dirty="0">
                        <a:solidFill>
                          <a:srgbClr val="002060"/>
                        </a:solidFill>
                        <a:latin typeface="Century Gothic" panose="020B0502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800" dirty="0">
                          <a:solidFill>
                            <a:srgbClr val="002060"/>
                          </a:solidFill>
                          <a:latin typeface="Century Gothic" panose="020B0502020202020204" pitchFamily="34" charset="0"/>
                        </a:rPr>
                        <a:t>La</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200" dirty="0" err="1">
                          <a:solidFill>
                            <a:srgbClr val="002060"/>
                          </a:solidFill>
                          <a:latin typeface="Century Gothic" panose="020B0502020202020204" pitchFamily="34" charset="0"/>
                        </a:rPr>
                        <a:t>ciudades</a:t>
                      </a:r>
                      <a:endParaRPr lang="en-GB" sz="22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lvl="1" algn="l"/>
                      <a:r>
                        <a:rPr lang="en-GB" sz="2800" dirty="0">
                          <a:solidFill>
                            <a:srgbClr val="002060"/>
                          </a:solidFill>
                          <a:latin typeface="Century Gothic" panose="020B0502020202020204" pitchFamily="34" charset="0"/>
                        </a:rPr>
                        <a:t>es</a:t>
                      </a:r>
                      <a:r>
                        <a:rPr lang="en-GB" sz="2800" baseline="0" dirty="0">
                          <a:solidFill>
                            <a:srgbClr val="002060"/>
                          </a:solidFill>
                          <a:latin typeface="Century Gothic" panose="020B0502020202020204" pitchFamily="34" charset="0"/>
                        </a:rPr>
                        <a:t> </a:t>
                      </a:r>
                      <a:r>
                        <a:rPr lang="en-GB" sz="2800" baseline="0" dirty="0" err="1">
                          <a:solidFill>
                            <a:srgbClr val="002060"/>
                          </a:solidFill>
                          <a:latin typeface="Century Gothic" panose="020B0502020202020204" pitchFamily="34" charset="0"/>
                        </a:rPr>
                        <a:t>tranquila</a:t>
                      </a:r>
                      <a:r>
                        <a:rPr lang="en-GB" sz="2800" dirty="0">
                          <a:solidFill>
                            <a:srgbClr val="002060"/>
                          </a:solidFill>
                          <a:latin typeface="Century Gothic" panose="020B0502020202020204" pitchFamily="34" charset="0"/>
                        </a:rPr>
                        <a:t>.</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3767521564"/>
                  </a:ext>
                </a:extLst>
              </a:tr>
              <a:tr h="400028">
                <a:tc vMerge="1">
                  <a:txBody>
                    <a:bodyPr/>
                    <a:lstStyle/>
                    <a:p>
                      <a:endParaRPr lang="en-GB" dirty="0">
                        <a:solidFill>
                          <a:srgbClr val="002060"/>
                        </a:solidFill>
                      </a:endParaRPr>
                    </a:p>
                  </a:txBody>
                  <a:tcPr>
                    <a:solidFill>
                      <a:srgbClr val="FDEFE3"/>
                    </a:solidFill>
                  </a:tcPr>
                </a:tc>
                <a:tc vMerge="1">
                  <a:txBody>
                    <a:bodyPr/>
                    <a:lstStyle/>
                    <a:p>
                      <a:endParaRPr lang="en-GB"/>
                    </a:p>
                  </a:txBody>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200" dirty="0">
                          <a:solidFill>
                            <a:srgbClr val="002060"/>
                          </a:solidFill>
                          <a:latin typeface="Century Gothic" panose="020B0502020202020204" pitchFamily="34" charset="0"/>
                        </a:rPr>
                        <a:t>ciudad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vMerge="1">
                  <a:txBody>
                    <a:bodyPr/>
                    <a:lstStyle/>
                    <a:p>
                      <a:pPr algn="l"/>
                      <a:endParaRPr lang="en-GB" dirty="0"/>
                    </a:p>
                  </a:txBody>
                  <a:tcPr/>
                </a:tc>
                <a:extLst>
                  <a:ext uri="{0D108BD9-81ED-4DB2-BD59-A6C34878D82A}">
                    <a16:rowId xmlns:a16="http://schemas.microsoft.com/office/drawing/2014/main" val="3861412623"/>
                  </a:ext>
                </a:extLst>
              </a:tr>
              <a:tr h="259080">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800" dirty="0">
                          <a:solidFill>
                            <a:srgbClr val="002060"/>
                          </a:solidFill>
                          <a:latin typeface="Century Gothic" panose="020B0502020202020204" pitchFamily="34" charset="0"/>
                        </a:rPr>
                        <a:t>6</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800" dirty="0">
                          <a:solidFill>
                            <a:srgbClr val="002060"/>
                          </a:solidFill>
                          <a:latin typeface="Century Gothic" panose="020B0502020202020204" pitchFamily="34" charset="0"/>
                        </a:rPr>
                        <a:t>La</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200" dirty="0" err="1">
                          <a:solidFill>
                            <a:srgbClr val="002060"/>
                          </a:solidFill>
                          <a:latin typeface="Century Gothic" panose="020B0502020202020204" pitchFamily="34" charset="0"/>
                        </a:rPr>
                        <a:t>revista</a:t>
                      </a:r>
                      <a:endParaRPr lang="en-GB" sz="22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lvl="1" algn="l"/>
                      <a:r>
                        <a:rPr lang="es-ES" sz="2800" baseline="0" dirty="0">
                          <a:solidFill>
                            <a:srgbClr val="002060"/>
                          </a:solidFill>
                          <a:latin typeface="Century Gothic" panose="020B0502020202020204" pitchFamily="34" charset="0"/>
                        </a:rPr>
                        <a:t>tiene unas frases en español.</a:t>
                      </a:r>
                      <a:endParaRPr lang="en-GB" sz="2800" dirty="0">
                        <a:solidFill>
                          <a:srgbClr val="002060"/>
                        </a:solidFill>
                        <a:latin typeface="Century Gothic" panose="020B0502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1649952633"/>
                  </a:ext>
                </a:extLst>
              </a:tr>
              <a:tr h="259080">
                <a:tc vMerge="1">
                  <a:txBody>
                    <a:bodyPr/>
                    <a:lstStyle/>
                    <a:p>
                      <a:endParaRPr lang="en-GB"/>
                    </a:p>
                  </a:txBody>
                  <a:tcPr/>
                </a:tc>
                <a:tc vMerge="1">
                  <a:txBody>
                    <a:bodyPr/>
                    <a:lstStyle/>
                    <a:p>
                      <a:endParaRPr lang="en-GB"/>
                    </a:p>
                  </a:txBody>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200" dirty="0" err="1">
                          <a:solidFill>
                            <a:srgbClr val="002060"/>
                          </a:solidFill>
                          <a:latin typeface="Century Gothic" panose="020B0502020202020204" pitchFamily="34" charset="0"/>
                        </a:rPr>
                        <a:t>revistas</a:t>
                      </a:r>
                      <a:endParaRPr lang="en-GB" sz="22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vMerge="1">
                  <a:txBody>
                    <a:bodyPr/>
                    <a:lstStyle/>
                    <a:p>
                      <a:endParaRPr lang="en-GB"/>
                    </a:p>
                  </a:txBody>
                  <a:tcPr/>
                </a:tc>
                <a:extLst>
                  <a:ext uri="{0D108BD9-81ED-4DB2-BD59-A6C34878D82A}">
                    <a16:rowId xmlns:a16="http://schemas.microsoft.com/office/drawing/2014/main" val="453953972"/>
                  </a:ext>
                </a:extLst>
              </a:tr>
            </a:tbl>
          </a:graphicData>
        </a:graphic>
      </p:graphicFrame>
      <p:pic>
        <p:nvPicPr>
          <p:cNvPr id="9" name="Picture 2" descr="http://www.clker.com/cliparts/j/p/l/D/8/K/green-tick-md.png">
            <a:extLst>
              <a:ext uri="{FF2B5EF4-FFF2-40B4-BE49-F238E27FC236}">
                <a16:creationId xmlns:a16="http://schemas.microsoft.com/office/drawing/2014/main" id="{87A12527-A26E-44FA-8BF4-3AF21384656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5610" y="1003073"/>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www.clker.com/cliparts/j/p/l/D/8/K/green-tick-md.png">
            <a:extLst>
              <a:ext uri="{FF2B5EF4-FFF2-40B4-BE49-F238E27FC236}">
                <a16:creationId xmlns:a16="http://schemas.microsoft.com/office/drawing/2014/main" id="{B3242327-ABF1-4D5E-BEAA-92943EC6789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5610" y="1851546"/>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www.clker.com/cliparts/j/p/l/D/8/K/green-tick-md.png">
            <a:extLst>
              <a:ext uri="{FF2B5EF4-FFF2-40B4-BE49-F238E27FC236}">
                <a16:creationId xmlns:a16="http://schemas.microsoft.com/office/drawing/2014/main" id="{8ECFC29C-6E8F-4392-9486-2D433FC92F8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5610" y="3107515"/>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www.clker.com/cliparts/j/p/l/D/8/K/green-tick-md.png">
            <a:extLst>
              <a:ext uri="{FF2B5EF4-FFF2-40B4-BE49-F238E27FC236}">
                <a16:creationId xmlns:a16="http://schemas.microsoft.com/office/drawing/2014/main" id="{3370438C-164C-492A-9431-BA6A04B1402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5610" y="3548083"/>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www.clker.com/cliparts/j/p/l/D/8/K/green-tick-md.png">
            <a:extLst>
              <a:ext uri="{FF2B5EF4-FFF2-40B4-BE49-F238E27FC236}">
                <a16:creationId xmlns:a16="http://schemas.microsoft.com/office/drawing/2014/main" id="{FBD78692-CB62-4570-A8DB-D2C9DCA6657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5610" y="4824133"/>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www.clker.com/cliparts/j/p/l/D/8/K/green-tick-md.png">
            <a:extLst>
              <a:ext uri="{FF2B5EF4-FFF2-40B4-BE49-F238E27FC236}">
                <a16:creationId xmlns:a16="http://schemas.microsoft.com/office/drawing/2014/main" id="{EB110F3D-5F9F-4003-84D0-CB9DA092BB2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5610" y="5255774"/>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0210706-978E-4E6C-AC0A-776136304CCF}"/>
              </a:ext>
            </a:extLst>
          </p:cNvPr>
          <p:cNvSpPr txBox="1"/>
          <p:nvPr/>
        </p:nvSpPr>
        <p:spPr>
          <a:xfrm>
            <a:off x="1058549" y="1130684"/>
            <a:ext cx="9023684" cy="523220"/>
          </a:xfrm>
          <a:prstGeom prst="rect">
            <a:avLst/>
          </a:prstGeom>
          <a:solidFill>
            <a:srgbClr val="ED7D31">
              <a:lumMod val="40000"/>
              <a:lumOff val="6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4472C4">
                    <a:lumMod val="50000"/>
                  </a:srgbClr>
                </a:solidFill>
                <a:effectLst/>
                <a:uLnTx/>
                <a:uFillTx/>
                <a:latin typeface="+mj-lt"/>
              </a:rPr>
              <a:t>The family dances a lot in Ibiza.</a:t>
            </a:r>
          </a:p>
        </p:txBody>
      </p:sp>
      <p:sp>
        <p:nvSpPr>
          <p:cNvPr id="16" name="TextBox 15">
            <a:extLst>
              <a:ext uri="{FF2B5EF4-FFF2-40B4-BE49-F238E27FC236}">
                <a16:creationId xmlns:a16="http://schemas.microsoft.com/office/drawing/2014/main" id="{A9BD385B-EBB9-485F-A322-411810EF7B10}"/>
              </a:ext>
            </a:extLst>
          </p:cNvPr>
          <p:cNvSpPr txBox="1"/>
          <p:nvPr/>
        </p:nvSpPr>
        <p:spPr>
          <a:xfrm>
            <a:off x="1058779" y="2004732"/>
            <a:ext cx="9023684" cy="523220"/>
          </a:xfrm>
          <a:prstGeom prst="rect">
            <a:avLst/>
          </a:prstGeom>
          <a:solidFill>
            <a:srgbClr val="ED7D31">
              <a:lumMod val="40000"/>
              <a:lumOff val="6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4472C4">
                    <a:lumMod val="50000"/>
                  </a:srgbClr>
                </a:solidFill>
                <a:effectLst/>
                <a:uLnTx/>
                <a:uFillTx/>
                <a:latin typeface="+mj-lt"/>
              </a:rPr>
              <a:t>The islands are very famous.</a:t>
            </a:r>
          </a:p>
        </p:txBody>
      </p:sp>
      <p:sp>
        <p:nvSpPr>
          <p:cNvPr id="17" name="TextBox 16">
            <a:extLst>
              <a:ext uri="{FF2B5EF4-FFF2-40B4-BE49-F238E27FC236}">
                <a16:creationId xmlns:a16="http://schemas.microsoft.com/office/drawing/2014/main" id="{84DAAABD-9518-46FA-A1C1-95A0B0FCE9EE}"/>
              </a:ext>
            </a:extLst>
          </p:cNvPr>
          <p:cNvSpPr txBox="1"/>
          <p:nvPr/>
        </p:nvSpPr>
        <p:spPr>
          <a:xfrm>
            <a:off x="1058779" y="2910133"/>
            <a:ext cx="9023684" cy="523220"/>
          </a:xfrm>
          <a:prstGeom prst="rect">
            <a:avLst/>
          </a:prstGeom>
          <a:solidFill>
            <a:srgbClr val="ED7D31">
              <a:lumMod val="40000"/>
              <a:lumOff val="6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4472C4">
                    <a:lumMod val="50000"/>
                  </a:srgbClr>
                </a:solidFill>
                <a:effectLst/>
                <a:uLnTx/>
                <a:uFillTx/>
                <a:latin typeface="+mj-lt"/>
              </a:rPr>
              <a:t>The views are pretty.</a:t>
            </a:r>
          </a:p>
        </p:txBody>
      </p:sp>
      <p:sp>
        <p:nvSpPr>
          <p:cNvPr id="18" name="TextBox 17">
            <a:extLst>
              <a:ext uri="{FF2B5EF4-FFF2-40B4-BE49-F238E27FC236}">
                <a16:creationId xmlns:a16="http://schemas.microsoft.com/office/drawing/2014/main" id="{AC6CBFFE-E417-4A06-B50E-4BECE5BEDF18}"/>
              </a:ext>
            </a:extLst>
          </p:cNvPr>
          <p:cNvSpPr txBox="1"/>
          <p:nvPr/>
        </p:nvSpPr>
        <p:spPr>
          <a:xfrm>
            <a:off x="1058779" y="3770152"/>
            <a:ext cx="9023684" cy="523220"/>
          </a:xfrm>
          <a:prstGeom prst="rect">
            <a:avLst/>
          </a:prstGeom>
          <a:solidFill>
            <a:srgbClr val="ED7D31">
              <a:lumMod val="40000"/>
              <a:lumOff val="6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4472C4">
                    <a:lumMod val="50000"/>
                  </a:srgbClr>
                </a:solidFill>
                <a:effectLst/>
                <a:uLnTx/>
                <a:uFillTx/>
                <a:latin typeface="+mj-lt"/>
              </a:rPr>
              <a:t>The films on the boat are interesting.</a:t>
            </a:r>
          </a:p>
        </p:txBody>
      </p:sp>
      <p:sp>
        <p:nvSpPr>
          <p:cNvPr id="19" name="TextBox 18">
            <a:extLst>
              <a:ext uri="{FF2B5EF4-FFF2-40B4-BE49-F238E27FC236}">
                <a16:creationId xmlns:a16="http://schemas.microsoft.com/office/drawing/2014/main" id="{C3A02821-A352-4580-89AE-F997C44E2F86}"/>
              </a:ext>
            </a:extLst>
          </p:cNvPr>
          <p:cNvSpPr txBox="1"/>
          <p:nvPr/>
        </p:nvSpPr>
        <p:spPr>
          <a:xfrm>
            <a:off x="1058549" y="4562523"/>
            <a:ext cx="9023684" cy="523220"/>
          </a:xfrm>
          <a:prstGeom prst="rect">
            <a:avLst/>
          </a:prstGeom>
          <a:solidFill>
            <a:srgbClr val="ED7D31">
              <a:lumMod val="40000"/>
              <a:lumOff val="6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4472C4">
                    <a:lumMod val="50000"/>
                  </a:srgbClr>
                </a:solidFill>
                <a:effectLst/>
                <a:uLnTx/>
                <a:uFillTx/>
                <a:latin typeface="+mj-lt"/>
              </a:rPr>
              <a:t>The city is quiet.</a:t>
            </a:r>
          </a:p>
        </p:txBody>
      </p:sp>
      <p:sp>
        <p:nvSpPr>
          <p:cNvPr id="20" name="TextBox 19">
            <a:extLst>
              <a:ext uri="{FF2B5EF4-FFF2-40B4-BE49-F238E27FC236}">
                <a16:creationId xmlns:a16="http://schemas.microsoft.com/office/drawing/2014/main" id="{AFEA3138-02B0-4661-9156-968DF0A6C23F}"/>
              </a:ext>
            </a:extLst>
          </p:cNvPr>
          <p:cNvSpPr txBox="1"/>
          <p:nvPr/>
        </p:nvSpPr>
        <p:spPr>
          <a:xfrm>
            <a:off x="1058549" y="5427033"/>
            <a:ext cx="9023684" cy="523220"/>
          </a:xfrm>
          <a:prstGeom prst="rect">
            <a:avLst/>
          </a:prstGeom>
          <a:solidFill>
            <a:srgbClr val="ED7D31">
              <a:lumMod val="40000"/>
              <a:lumOff val="6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4472C4">
                    <a:lumMod val="50000"/>
                  </a:srgbClr>
                </a:solidFill>
                <a:effectLst/>
                <a:uLnTx/>
                <a:uFillTx/>
                <a:latin typeface="+mj-lt"/>
              </a:rPr>
              <a:t>The magazine has some sentences in Spanish.</a:t>
            </a:r>
          </a:p>
        </p:txBody>
      </p:sp>
      <p:sp>
        <p:nvSpPr>
          <p:cNvPr id="21" name="TextBox 20">
            <a:extLst>
              <a:ext uri="{FF2B5EF4-FFF2-40B4-BE49-F238E27FC236}">
                <a16:creationId xmlns:a16="http://schemas.microsoft.com/office/drawing/2014/main" id="{E5CFEB51-CEE9-4A47-9FC1-9D6AE1AC13F6}"/>
              </a:ext>
            </a:extLst>
          </p:cNvPr>
          <p:cNvSpPr txBox="1"/>
          <p:nvPr/>
        </p:nvSpPr>
        <p:spPr>
          <a:xfrm>
            <a:off x="2957488" y="614303"/>
            <a:ext cx="5657123"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rPr>
              <a:t>Escribe las </a:t>
            </a:r>
            <a:r>
              <a:rPr kumimoji="0" lang="en-GB" sz="2000" b="1" i="0" u="none" strike="noStrike" kern="0" cap="none" spc="0" normalizeH="0" baseline="0" noProof="0" dirty="0" err="1">
                <a:ln>
                  <a:noFill/>
                </a:ln>
                <a:solidFill>
                  <a:prstClr val="white"/>
                </a:solidFill>
                <a:effectLst/>
                <a:uLnTx/>
                <a:uFillTx/>
                <a:latin typeface="+mj-lt"/>
              </a:rPr>
              <a:t>frases</a:t>
            </a:r>
            <a:r>
              <a:rPr kumimoji="0" lang="en-GB" sz="2000" b="1" i="0" u="none" strike="noStrike" kern="0" cap="none" spc="0" normalizeH="0" baseline="0" noProof="0" dirty="0">
                <a:ln>
                  <a:noFill/>
                </a:ln>
                <a:solidFill>
                  <a:prstClr val="white"/>
                </a:solidFill>
                <a:effectLst/>
                <a:uLnTx/>
                <a:uFillTx/>
                <a:latin typeface="+mj-lt"/>
              </a:rPr>
              <a:t> en inglés.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mj-lt"/>
            </a:endParaRPr>
          </a:p>
        </p:txBody>
      </p:sp>
      <p:sp>
        <p:nvSpPr>
          <p:cNvPr id="22" name="Title 21">
            <a:extLst>
              <a:ext uri="{FF2B5EF4-FFF2-40B4-BE49-F238E27FC236}">
                <a16:creationId xmlns:a16="http://schemas.microsoft.com/office/drawing/2014/main" id="{E064C179-24B0-4955-97A0-0B2F92748589}"/>
              </a:ext>
            </a:extLst>
          </p:cNvPr>
          <p:cNvSpPr>
            <a:spLocks noGrp="1"/>
          </p:cNvSpPr>
          <p:nvPr>
            <p:ph type="title"/>
          </p:nvPr>
        </p:nvSpPr>
        <p:spPr>
          <a:xfrm>
            <a:off x="10941005" y="-180073"/>
            <a:ext cx="1271567" cy="1325563"/>
          </a:xfrm>
        </p:spPr>
        <p:txBody>
          <a:bodyPr/>
          <a:lstStyle/>
          <a:p>
            <a:pPr algn="ctr"/>
            <a:r>
              <a:rPr lang="en-GB" sz="2000" b="1" i="0" kern="1200" spc="0" baseline="0" dirty="0">
                <a:ln>
                  <a:noFill/>
                </a:ln>
                <a:solidFill>
                  <a:srgbClr val="FFFFFF"/>
                </a:solidFill>
                <a:effectLst/>
                <a:latin typeface="Century Gothic" panose="020B0502020202020204" pitchFamily="34" charset="0"/>
                <a:ea typeface="+mn-ea"/>
                <a:cs typeface="+mn-cs"/>
              </a:rPr>
              <a:t>leer</a:t>
            </a:r>
            <a:endParaRPr lang="en-GB" dirty="0"/>
          </a:p>
        </p:txBody>
      </p:sp>
    </p:spTree>
    <p:extLst>
      <p:ext uri="{BB962C8B-B14F-4D97-AF65-F5344CB8AC3E}">
        <p14:creationId xmlns:p14="http://schemas.microsoft.com/office/powerpoint/2010/main" val="321359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22" name="Table 21">
            <a:extLst>
              <a:ext uri="{FF2B5EF4-FFF2-40B4-BE49-F238E27FC236}">
                <a16:creationId xmlns:a16="http://schemas.microsoft.com/office/drawing/2014/main" id="{834212C5-55A1-4012-A375-BE7DFB8B136A}"/>
              </a:ext>
            </a:extLst>
          </p:cNvPr>
          <p:cNvGraphicFramePr>
            <a:graphicFrameLocks noGrp="1"/>
          </p:cNvGraphicFramePr>
          <p:nvPr>
            <p:extLst>
              <p:ext uri="{D42A27DB-BD31-4B8C-83A1-F6EECF244321}">
                <p14:modId xmlns:p14="http://schemas.microsoft.com/office/powerpoint/2010/main" val="1775579115"/>
              </p:ext>
            </p:extLst>
          </p:nvPr>
        </p:nvGraphicFramePr>
        <p:xfrm>
          <a:off x="272169" y="305167"/>
          <a:ext cx="10074990" cy="5821680"/>
        </p:xfrm>
        <a:graphic>
          <a:graphicData uri="http://schemas.openxmlformats.org/drawingml/2006/table">
            <a:tbl>
              <a:tblPr firstRow="1" bandRow="1"/>
              <a:tblGrid>
                <a:gridCol w="681303">
                  <a:extLst>
                    <a:ext uri="{9D8B030D-6E8A-4147-A177-3AD203B41FA5}">
                      <a16:colId xmlns:a16="http://schemas.microsoft.com/office/drawing/2014/main" val="1538968713"/>
                    </a:ext>
                  </a:extLst>
                </a:gridCol>
                <a:gridCol w="857538">
                  <a:extLst>
                    <a:ext uri="{9D8B030D-6E8A-4147-A177-3AD203B41FA5}">
                      <a16:colId xmlns:a16="http://schemas.microsoft.com/office/drawing/2014/main" val="1647022811"/>
                    </a:ext>
                  </a:extLst>
                </a:gridCol>
                <a:gridCol w="2027888">
                  <a:extLst>
                    <a:ext uri="{9D8B030D-6E8A-4147-A177-3AD203B41FA5}">
                      <a16:colId xmlns:a16="http://schemas.microsoft.com/office/drawing/2014/main" val="3902333431"/>
                    </a:ext>
                  </a:extLst>
                </a:gridCol>
                <a:gridCol w="428976">
                  <a:extLst>
                    <a:ext uri="{9D8B030D-6E8A-4147-A177-3AD203B41FA5}">
                      <a16:colId xmlns:a16="http://schemas.microsoft.com/office/drawing/2014/main" val="1208048317"/>
                    </a:ext>
                  </a:extLst>
                </a:gridCol>
                <a:gridCol w="6079285">
                  <a:extLst>
                    <a:ext uri="{9D8B030D-6E8A-4147-A177-3AD203B41FA5}">
                      <a16:colId xmlns:a16="http://schemas.microsoft.com/office/drawing/2014/main" val="3700692663"/>
                    </a:ext>
                  </a:extLst>
                </a:gridCol>
              </a:tblGrid>
              <a:tr h="361992">
                <a:tc gridSpan="5">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b="1" dirty="0">
                          <a:solidFill>
                            <a:schemeClr val="bg1"/>
                          </a:solidFill>
                          <a:latin typeface="Century Gothic" panose="020B0502020202020204" pitchFamily="34" charset="0"/>
                        </a:rPr>
                        <a:t>En las frases 7-12, </a:t>
                      </a:r>
                      <a:r>
                        <a:rPr lang="en-GB" sz="2000" b="1" dirty="0" err="1">
                          <a:solidFill>
                            <a:schemeClr val="bg1"/>
                          </a:solidFill>
                          <a:latin typeface="Century Gothic" panose="020B0502020202020204" pitchFamily="34" charset="0"/>
                        </a:rPr>
                        <a:t>una</a:t>
                      </a:r>
                      <a:r>
                        <a:rPr lang="en-GB" sz="2000" b="1" baseline="0" dirty="0">
                          <a:solidFill>
                            <a:schemeClr val="bg1"/>
                          </a:solidFill>
                          <a:latin typeface="Century Gothic" panose="020B0502020202020204" pitchFamily="34" charset="0"/>
                        </a:rPr>
                        <a:t> familia</a:t>
                      </a:r>
                      <a:r>
                        <a:rPr lang="en-GB" sz="2000" b="1" dirty="0">
                          <a:solidFill>
                            <a:schemeClr val="bg1"/>
                          </a:solidFill>
                          <a:latin typeface="Century Gothic" panose="020B0502020202020204" pitchFamily="34" charset="0"/>
                        </a:rPr>
                        <a:t> describe</a:t>
                      </a:r>
                      <a:r>
                        <a:rPr lang="en-GB" sz="2000" b="1" baseline="0" dirty="0">
                          <a:solidFill>
                            <a:schemeClr val="bg1"/>
                          </a:solidFill>
                          <a:latin typeface="Century Gothic" panose="020B0502020202020204" pitchFamily="34" charset="0"/>
                        </a:rPr>
                        <a:t> la isla de Ibiza.  Lee y </a:t>
                      </a:r>
                      <a:r>
                        <a:rPr lang="en-GB" sz="2000" b="1" baseline="0" dirty="0" err="1">
                          <a:solidFill>
                            <a:schemeClr val="bg1"/>
                          </a:solidFill>
                          <a:latin typeface="Century Gothic" panose="020B0502020202020204" pitchFamily="34" charset="0"/>
                        </a:rPr>
                        <a:t>marca</a:t>
                      </a:r>
                      <a:r>
                        <a:rPr lang="en-GB" sz="2000" b="1" baseline="0" dirty="0">
                          <a:solidFill>
                            <a:schemeClr val="bg1"/>
                          </a:solidFill>
                          <a:latin typeface="Century Gothic" panose="020B0502020202020204" pitchFamily="34" charset="0"/>
                        </a:rPr>
                        <a:t> la </a:t>
                      </a:r>
                      <a:r>
                        <a:rPr lang="en-GB" sz="2000" b="1" baseline="0" dirty="0" err="1">
                          <a:solidFill>
                            <a:schemeClr val="bg1"/>
                          </a:solidFill>
                          <a:latin typeface="Century Gothic" panose="020B0502020202020204" pitchFamily="34" charset="0"/>
                        </a:rPr>
                        <a:t>opción</a:t>
                      </a:r>
                      <a:r>
                        <a:rPr lang="en-GB" sz="2000" b="1" baseline="0" dirty="0">
                          <a:solidFill>
                            <a:schemeClr val="bg1"/>
                          </a:solidFill>
                          <a:latin typeface="Century Gothic" panose="020B0502020202020204" pitchFamily="34" charset="0"/>
                        </a:rPr>
                        <a:t> correcta.  ¿Es singular o plural?  </a:t>
                      </a:r>
                      <a:endParaRPr lang="en-GB" sz="2000" b="1" dirty="0">
                        <a:solidFill>
                          <a:schemeClr val="bg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9953"/>
                    </a:solidFill>
                  </a:tcPr>
                </a:tc>
                <a:tc hMerge="1">
                  <a:txBody>
                    <a:bodyPr/>
                    <a:lstStyle/>
                    <a:p>
                      <a:endParaRPr lang="en-GB"/>
                    </a:p>
                  </a:txBody>
                  <a:tcPr/>
                </a:tc>
                <a:tc hMerge="1">
                  <a:txBody>
                    <a:bodyPr/>
                    <a:lstStyle/>
                    <a:p>
                      <a:endParaRPr lang="en-GB" dirty="0"/>
                    </a:p>
                  </a:txBody>
                  <a:tcPr>
                    <a:solidFill>
                      <a:srgbClr val="FF9953"/>
                    </a:solidFill>
                  </a:tcPr>
                </a:tc>
                <a:tc hMerge="1">
                  <a:txBody>
                    <a:bodyPr/>
                    <a:lstStyle/>
                    <a:p>
                      <a:pPr algn="ctr"/>
                      <a:endParaRPr lang="en-GB" dirty="0">
                        <a:solidFill>
                          <a:schemeClr val="tx1"/>
                        </a:solidFill>
                      </a:endParaRPr>
                    </a:p>
                  </a:txBody>
                  <a:tcPr>
                    <a:solidFill>
                      <a:srgbClr val="FF9953"/>
                    </a:solidFill>
                  </a:tcPr>
                </a:tc>
                <a:tc hMerge="1">
                  <a:txBody>
                    <a:bodyPr/>
                    <a:lstStyle/>
                    <a:p>
                      <a:endParaRPr lang="en-GB" dirty="0"/>
                    </a:p>
                  </a:txBody>
                  <a:tcPr>
                    <a:solidFill>
                      <a:srgbClr val="FF9953"/>
                    </a:solidFill>
                  </a:tcPr>
                </a:tc>
                <a:extLst>
                  <a:ext uri="{0D108BD9-81ED-4DB2-BD59-A6C34878D82A}">
                    <a16:rowId xmlns:a16="http://schemas.microsoft.com/office/drawing/2014/main" val="1232099042"/>
                  </a:ext>
                </a:extLst>
              </a:tr>
              <a:tr h="400028">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800" dirty="0">
                          <a:solidFill>
                            <a:srgbClr val="002060"/>
                          </a:solidFill>
                          <a:latin typeface="+mn-lt"/>
                        </a:rPr>
                        <a:t>7</a:t>
                      </a:r>
                      <a:endParaRPr lang="en-GB" sz="2800" dirty="0">
                        <a:solidFill>
                          <a:srgbClr val="002060"/>
                        </a:solidFill>
                        <a:latin typeface="Century Gothic" panose="020B0502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800" dirty="0">
                          <a:solidFill>
                            <a:srgbClr val="002060"/>
                          </a:solidFill>
                          <a:latin typeface="Century Gothic" panose="020B0502020202020204" pitchFamily="34" charset="0"/>
                        </a:rPr>
                        <a:t>Los</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200" dirty="0" err="1">
                          <a:solidFill>
                            <a:srgbClr val="002060"/>
                          </a:solidFill>
                          <a:latin typeface="Century Gothic" panose="020B0502020202020204" pitchFamily="34" charset="0"/>
                        </a:rPr>
                        <a:t>platos</a:t>
                      </a:r>
                      <a:endParaRPr lang="en-GB" sz="22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lvl="1" algn="l"/>
                      <a:r>
                        <a:rPr lang="en-GB" sz="2800" dirty="0">
                          <a:solidFill>
                            <a:srgbClr val="002060"/>
                          </a:solidFill>
                          <a:latin typeface="Century Gothic" panose="020B0502020202020204" pitchFamily="34" charset="0"/>
                        </a:rPr>
                        <a:t>no son</a:t>
                      </a:r>
                      <a:r>
                        <a:rPr lang="en-GB" sz="2800" baseline="0" dirty="0">
                          <a:solidFill>
                            <a:srgbClr val="002060"/>
                          </a:solidFill>
                          <a:latin typeface="Century Gothic" panose="020B0502020202020204" pitchFamily="34" charset="0"/>
                        </a:rPr>
                        <a:t> </a:t>
                      </a:r>
                      <a:r>
                        <a:rPr lang="en-GB" sz="2800" baseline="0" dirty="0" err="1">
                          <a:solidFill>
                            <a:srgbClr val="002060"/>
                          </a:solidFill>
                          <a:latin typeface="Century Gothic" panose="020B0502020202020204" pitchFamily="34" charset="0"/>
                        </a:rPr>
                        <a:t>caros</a:t>
                      </a:r>
                      <a:r>
                        <a:rPr lang="en-GB" sz="2800" dirty="0">
                          <a:solidFill>
                            <a:srgbClr val="002060"/>
                          </a:solidFill>
                          <a:latin typeface="Century Gothic" panose="020B0502020202020204" pitchFamily="34" charset="0"/>
                        </a:rPr>
                        <a:t>.</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1451558689"/>
                  </a:ext>
                </a:extLst>
              </a:tr>
              <a:tr h="400028">
                <a:tc vMerge="1">
                  <a:txBody>
                    <a:bodyPr/>
                    <a:lstStyle/>
                    <a:p>
                      <a:endParaRPr lang="en-GB" dirty="0"/>
                    </a:p>
                  </a:txBody>
                  <a:tcPr/>
                </a:tc>
                <a:tc vMerge="1">
                  <a:txBody>
                    <a:bodyPr/>
                    <a:lstStyle/>
                    <a:p>
                      <a:endParaRPr lang="en-GB"/>
                    </a:p>
                  </a:txBody>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200" dirty="0" err="1">
                          <a:solidFill>
                            <a:srgbClr val="002060"/>
                          </a:solidFill>
                          <a:latin typeface="Century Gothic" panose="020B0502020202020204" pitchFamily="34" charset="0"/>
                        </a:rPr>
                        <a:t>plato</a:t>
                      </a:r>
                      <a:endParaRPr lang="en-GB" sz="22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vMerge="1">
                  <a:txBody>
                    <a:bodyPr/>
                    <a:lstStyle/>
                    <a:p>
                      <a:endParaRPr lang="en-GB" dirty="0"/>
                    </a:p>
                  </a:txBody>
                  <a:tcPr/>
                </a:tc>
                <a:extLst>
                  <a:ext uri="{0D108BD9-81ED-4DB2-BD59-A6C34878D82A}">
                    <a16:rowId xmlns:a16="http://schemas.microsoft.com/office/drawing/2014/main" val="3658350783"/>
                  </a:ext>
                </a:extLst>
              </a:tr>
              <a:tr h="394549">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800" dirty="0">
                          <a:solidFill>
                            <a:srgbClr val="002060"/>
                          </a:solidFill>
                          <a:latin typeface="+mn-lt"/>
                        </a:rPr>
                        <a:t>8</a:t>
                      </a:r>
                      <a:endParaRPr lang="en-GB" sz="2800" dirty="0">
                        <a:solidFill>
                          <a:srgbClr val="002060"/>
                        </a:solidFill>
                        <a:latin typeface="Century Gothic" panose="020B0502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800" dirty="0">
                          <a:solidFill>
                            <a:srgbClr val="002060"/>
                          </a:solidFill>
                          <a:latin typeface="Century Gothic" panose="020B0502020202020204" pitchFamily="34" charset="0"/>
                        </a:rPr>
                        <a:t>Los</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200" dirty="0">
                          <a:solidFill>
                            <a:srgbClr val="002060"/>
                          </a:solidFill>
                          <a:latin typeface="Century Gothic" panose="020B0502020202020204" pitchFamily="34" charset="0"/>
                        </a:rPr>
                        <a:t>pueblo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lvl="1" algn="l"/>
                      <a:r>
                        <a:rPr lang="en-GB" sz="2800" dirty="0">
                          <a:solidFill>
                            <a:srgbClr val="002060"/>
                          </a:solidFill>
                          <a:latin typeface="Century Gothic" panose="020B0502020202020204" pitchFamily="34" charset="0"/>
                        </a:rPr>
                        <a:t>son</a:t>
                      </a:r>
                      <a:r>
                        <a:rPr lang="en-GB" sz="2800" baseline="0" dirty="0">
                          <a:solidFill>
                            <a:srgbClr val="002060"/>
                          </a:solidFill>
                          <a:latin typeface="Century Gothic" panose="020B0502020202020204" pitchFamily="34" charset="0"/>
                        </a:rPr>
                        <a:t> antiguos.</a:t>
                      </a:r>
                      <a:endParaRPr lang="en-GB" sz="2800" dirty="0">
                        <a:solidFill>
                          <a:srgbClr val="002060"/>
                        </a:solidFill>
                        <a:latin typeface="Century Gothic" panose="020B0502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3134051697"/>
                  </a:ext>
                </a:extLst>
              </a:tr>
              <a:tr h="400028">
                <a:tc vMerge="1">
                  <a:txBody>
                    <a:bodyPr/>
                    <a:lstStyle/>
                    <a:p>
                      <a:endParaRPr lang="en-GB" dirty="0"/>
                    </a:p>
                  </a:txBody>
                  <a:tcPr/>
                </a:tc>
                <a:tc vMerge="1">
                  <a:txBody>
                    <a:bodyPr/>
                    <a:lstStyle/>
                    <a:p>
                      <a:endParaRPr lang="en-GB"/>
                    </a:p>
                  </a:txBody>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200" dirty="0">
                          <a:solidFill>
                            <a:srgbClr val="002060"/>
                          </a:solidFill>
                          <a:latin typeface="Century Gothic" panose="020B0502020202020204" pitchFamily="34" charset="0"/>
                        </a:rPr>
                        <a:t>pueblos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vMerge="1">
                  <a:txBody>
                    <a:bodyPr/>
                    <a:lstStyle/>
                    <a:p>
                      <a:pPr algn="l"/>
                      <a:endParaRPr lang="en-GB" dirty="0"/>
                    </a:p>
                  </a:txBody>
                  <a:tcPr/>
                </a:tc>
                <a:extLst>
                  <a:ext uri="{0D108BD9-81ED-4DB2-BD59-A6C34878D82A}">
                    <a16:rowId xmlns:a16="http://schemas.microsoft.com/office/drawing/2014/main" val="349607882"/>
                  </a:ext>
                </a:extLst>
              </a:tr>
              <a:tr h="400028">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800" dirty="0">
                          <a:solidFill>
                            <a:srgbClr val="002060"/>
                          </a:solidFill>
                          <a:latin typeface="+mn-lt"/>
                        </a:rPr>
                        <a:t>9</a:t>
                      </a:r>
                      <a:endParaRPr lang="en-GB" sz="2800" dirty="0">
                        <a:solidFill>
                          <a:srgbClr val="002060"/>
                        </a:solidFill>
                        <a:latin typeface="Century Gothic" panose="020B0502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800" dirty="0">
                          <a:solidFill>
                            <a:srgbClr val="002060"/>
                          </a:solidFill>
                          <a:latin typeface="Century Gothic" panose="020B0502020202020204" pitchFamily="34" charset="0"/>
                        </a:rPr>
                        <a:t>Los</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200" dirty="0" err="1">
                          <a:solidFill>
                            <a:srgbClr val="002060"/>
                          </a:solidFill>
                          <a:latin typeface="Century Gothic" panose="020B0502020202020204" pitchFamily="34" charset="0"/>
                        </a:rPr>
                        <a:t>trabajos</a:t>
                      </a:r>
                      <a:endParaRPr lang="en-GB" sz="22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lvl="1" algn="l"/>
                      <a:r>
                        <a:rPr lang="en-GB" sz="2800" baseline="0" dirty="0">
                          <a:solidFill>
                            <a:srgbClr val="002060"/>
                          </a:solidFill>
                          <a:latin typeface="Century Gothic" panose="020B0502020202020204" pitchFamily="34" charset="0"/>
                        </a:rPr>
                        <a:t>son </a:t>
                      </a:r>
                      <a:r>
                        <a:rPr lang="en-GB" sz="2800" baseline="0" dirty="0" err="1">
                          <a:solidFill>
                            <a:srgbClr val="002060"/>
                          </a:solidFill>
                          <a:latin typeface="Century Gothic" panose="020B0502020202020204" pitchFamily="34" charset="0"/>
                        </a:rPr>
                        <a:t>importantes</a:t>
                      </a:r>
                      <a:r>
                        <a:rPr lang="en-GB" sz="2800" dirty="0">
                          <a:solidFill>
                            <a:srgbClr val="002060"/>
                          </a:solidFill>
                          <a:latin typeface="Century Gothic" panose="020B0502020202020204" pitchFamily="34" charset="0"/>
                        </a:rPr>
                        <a:t>.</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2865752588"/>
                  </a:ext>
                </a:extLst>
              </a:tr>
              <a:tr h="400028">
                <a:tc vMerge="1">
                  <a:txBody>
                    <a:bodyPr/>
                    <a:lstStyle/>
                    <a:p>
                      <a:endParaRPr lang="en-GB" dirty="0">
                        <a:solidFill>
                          <a:srgbClr val="002060"/>
                        </a:solidFill>
                        <a:latin typeface="Century Gothic" panose="020B0502020202020204" pitchFamily="34" charset="0"/>
                      </a:endParaRPr>
                    </a:p>
                  </a:txBody>
                  <a:tcPr>
                    <a:solidFill>
                      <a:srgbClr val="FDEFE3"/>
                    </a:solidFill>
                  </a:tcPr>
                </a:tc>
                <a:tc vMerge="1">
                  <a:txBody>
                    <a:bodyPr/>
                    <a:lstStyle/>
                    <a:p>
                      <a:endParaRPr lang="en-GB"/>
                    </a:p>
                  </a:txBody>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200" dirty="0" err="1">
                          <a:solidFill>
                            <a:srgbClr val="002060"/>
                          </a:solidFill>
                          <a:latin typeface="Century Gothic" panose="020B0502020202020204" pitchFamily="34" charset="0"/>
                        </a:rPr>
                        <a:t>trabajo</a:t>
                      </a:r>
                      <a:endParaRPr lang="en-GB" sz="22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vMerge="1">
                  <a:txBody>
                    <a:bodyPr/>
                    <a:lstStyle/>
                    <a:p>
                      <a:pPr algn="l"/>
                      <a:endParaRPr lang="en-GB" dirty="0"/>
                    </a:p>
                  </a:txBody>
                  <a:tcPr/>
                </a:tc>
                <a:extLst>
                  <a:ext uri="{0D108BD9-81ED-4DB2-BD59-A6C34878D82A}">
                    <a16:rowId xmlns:a16="http://schemas.microsoft.com/office/drawing/2014/main" val="3646375748"/>
                  </a:ext>
                </a:extLst>
              </a:tr>
              <a:tr h="400028">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800" dirty="0">
                          <a:solidFill>
                            <a:srgbClr val="002060"/>
                          </a:solidFill>
                          <a:latin typeface="+mn-lt"/>
                        </a:rPr>
                        <a:t>10</a:t>
                      </a:r>
                      <a:endParaRPr lang="en-GB" sz="2800" dirty="0">
                        <a:solidFill>
                          <a:srgbClr val="002060"/>
                        </a:solidFill>
                        <a:latin typeface="Century Gothic" panose="020B0502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800" dirty="0">
                          <a:solidFill>
                            <a:srgbClr val="002060"/>
                          </a:solidFill>
                          <a:latin typeface="Century Gothic" panose="020B0502020202020204" pitchFamily="34" charset="0"/>
                        </a:rPr>
                        <a:t>Los</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200" dirty="0" err="1">
                          <a:solidFill>
                            <a:srgbClr val="002060"/>
                          </a:solidFill>
                          <a:latin typeface="Century Gothic" panose="020B0502020202020204" pitchFamily="34" charset="0"/>
                        </a:rPr>
                        <a:t>edificios</a:t>
                      </a:r>
                      <a:endParaRPr lang="en-GB" sz="22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lvl="1" algn="l"/>
                      <a:r>
                        <a:rPr lang="en-GB" sz="2800" baseline="0" dirty="0">
                          <a:solidFill>
                            <a:srgbClr val="002060"/>
                          </a:solidFill>
                          <a:latin typeface="Century Gothic" panose="020B0502020202020204" pitchFamily="34" charset="0"/>
                        </a:rPr>
                        <a:t>no son </a:t>
                      </a:r>
                      <a:r>
                        <a:rPr lang="en-GB" sz="2800" baseline="0" dirty="0" err="1">
                          <a:solidFill>
                            <a:srgbClr val="002060"/>
                          </a:solidFill>
                          <a:latin typeface="Century Gothic" panose="020B0502020202020204" pitchFamily="34" charset="0"/>
                        </a:rPr>
                        <a:t>muy</a:t>
                      </a:r>
                      <a:r>
                        <a:rPr lang="en-GB" sz="2800" baseline="0" dirty="0">
                          <a:solidFill>
                            <a:srgbClr val="002060"/>
                          </a:solidFill>
                          <a:latin typeface="Century Gothic" panose="020B0502020202020204" pitchFamily="34" charset="0"/>
                        </a:rPr>
                        <a:t> grandes.</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2589582004"/>
                  </a:ext>
                </a:extLst>
              </a:tr>
              <a:tr h="400028">
                <a:tc vMerge="1">
                  <a:txBody>
                    <a:bodyPr/>
                    <a:lstStyle/>
                    <a:p>
                      <a:endParaRPr lang="en-GB" dirty="0">
                        <a:solidFill>
                          <a:srgbClr val="002060"/>
                        </a:solidFill>
                        <a:latin typeface="Century Gothic" panose="020B0502020202020204" pitchFamily="34" charset="0"/>
                      </a:endParaRPr>
                    </a:p>
                  </a:txBody>
                  <a:tcPr>
                    <a:solidFill>
                      <a:srgbClr val="FDEFE3"/>
                    </a:solidFill>
                  </a:tcPr>
                </a:tc>
                <a:tc vMerge="1">
                  <a:txBody>
                    <a:bodyPr/>
                    <a:lstStyle/>
                    <a:p>
                      <a:endParaRPr lang="en-GB"/>
                    </a:p>
                  </a:txBody>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200" dirty="0" err="1">
                          <a:solidFill>
                            <a:srgbClr val="002060"/>
                          </a:solidFill>
                          <a:latin typeface="Century Gothic" panose="020B0502020202020204" pitchFamily="34" charset="0"/>
                        </a:rPr>
                        <a:t>edificio</a:t>
                      </a:r>
                      <a:endParaRPr lang="en-GB" sz="22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vMerge="1">
                  <a:txBody>
                    <a:bodyPr/>
                    <a:lstStyle/>
                    <a:p>
                      <a:pPr algn="l"/>
                      <a:endParaRPr lang="en-GB" dirty="0"/>
                    </a:p>
                  </a:txBody>
                  <a:tcPr/>
                </a:tc>
                <a:extLst>
                  <a:ext uri="{0D108BD9-81ED-4DB2-BD59-A6C34878D82A}">
                    <a16:rowId xmlns:a16="http://schemas.microsoft.com/office/drawing/2014/main" val="306386367"/>
                  </a:ext>
                </a:extLst>
              </a:tr>
              <a:tr h="400028">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800" dirty="0">
                          <a:solidFill>
                            <a:srgbClr val="002060"/>
                          </a:solidFill>
                          <a:latin typeface="+mn-lt"/>
                        </a:rPr>
                        <a:t>11</a:t>
                      </a:r>
                      <a:endParaRPr lang="en-GB" sz="2800" dirty="0">
                        <a:solidFill>
                          <a:srgbClr val="002060"/>
                        </a:solidFill>
                        <a:latin typeface="Century Gothic" panose="020B0502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800" dirty="0">
                          <a:solidFill>
                            <a:srgbClr val="002060"/>
                          </a:solidFill>
                          <a:latin typeface="Century Gothic" panose="020B0502020202020204" pitchFamily="34" charset="0"/>
                        </a:rPr>
                        <a:t>El</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200" dirty="0" err="1">
                          <a:solidFill>
                            <a:srgbClr val="002060"/>
                          </a:solidFill>
                          <a:latin typeface="Century Gothic" panose="020B0502020202020204" pitchFamily="34" charset="0"/>
                        </a:rPr>
                        <a:t>equipos</a:t>
                      </a:r>
                      <a:endParaRPr lang="en-GB" sz="22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lvl="1" algn="l"/>
                      <a:r>
                        <a:rPr lang="en-GB" sz="2800" dirty="0">
                          <a:solidFill>
                            <a:srgbClr val="002060"/>
                          </a:solidFill>
                          <a:latin typeface="Century Gothic" panose="020B0502020202020204" pitchFamily="34" charset="0"/>
                        </a:rPr>
                        <a:t>de</a:t>
                      </a:r>
                      <a:r>
                        <a:rPr lang="en-GB" sz="2800" baseline="0" dirty="0">
                          <a:solidFill>
                            <a:srgbClr val="002060"/>
                          </a:solidFill>
                          <a:latin typeface="Century Gothic" panose="020B0502020202020204" pitchFamily="34" charset="0"/>
                        </a:rPr>
                        <a:t> </a:t>
                      </a:r>
                      <a:r>
                        <a:rPr lang="en-GB" sz="2800" baseline="0" dirty="0" err="1">
                          <a:solidFill>
                            <a:srgbClr val="002060"/>
                          </a:solidFill>
                          <a:latin typeface="Century Gothic" panose="020B0502020202020204" pitchFamily="34" charset="0"/>
                        </a:rPr>
                        <a:t>fútbol</a:t>
                      </a:r>
                      <a:r>
                        <a:rPr lang="en-GB" sz="2800" baseline="0" dirty="0">
                          <a:solidFill>
                            <a:srgbClr val="002060"/>
                          </a:solidFill>
                          <a:latin typeface="Century Gothic" panose="020B0502020202020204" pitchFamily="34" charset="0"/>
                        </a:rPr>
                        <a:t> no es </a:t>
                      </a:r>
                      <a:r>
                        <a:rPr lang="en-GB" sz="2800" baseline="0" dirty="0" err="1">
                          <a:solidFill>
                            <a:srgbClr val="002060"/>
                          </a:solidFill>
                          <a:latin typeface="Century Gothic" panose="020B0502020202020204" pitchFamily="34" charset="0"/>
                        </a:rPr>
                        <a:t>muy</a:t>
                      </a:r>
                      <a:r>
                        <a:rPr lang="en-GB" sz="2800" baseline="0" dirty="0">
                          <a:solidFill>
                            <a:srgbClr val="002060"/>
                          </a:solidFill>
                          <a:latin typeface="Century Gothic" panose="020B0502020202020204" pitchFamily="34" charset="0"/>
                        </a:rPr>
                        <a:t> </a:t>
                      </a:r>
                      <a:r>
                        <a:rPr lang="en-GB" sz="2800" baseline="0" dirty="0" err="1">
                          <a:solidFill>
                            <a:srgbClr val="002060"/>
                          </a:solidFill>
                          <a:latin typeface="Century Gothic" panose="020B0502020202020204" pitchFamily="34" charset="0"/>
                        </a:rPr>
                        <a:t>famoso</a:t>
                      </a:r>
                      <a:r>
                        <a:rPr lang="en-GB" sz="2800" dirty="0">
                          <a:solidFill>
                            <a:srgbClr val="002060"/>
                          </a:solidFill>
                          <a:latin typeface="Century Gothic" panose="020B0502020202020204" pitchFamily="34" charset="0"/>
                        </a:rPr>
                        <a:t>.</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3767521564"/>
                  </a:ext>
                </a:extLst>
              </a:tr>
              <a:tr h="400028">
                <a:tc vMerge="1">
                  <a:txBody>
                    <a:bodyPr/>
                    <a:lstStyle/>
                    <a:p>
                      <a:endParaRPr lang="en-GB" dirty="0">
                        <a:solidFill>
                          <a:srgbClr val="002060"/>
                        </a:solidFill>
                      </a:endParaRPr>
                    </a:p>
                  </a:txBody>
                  <a:tcPr>
                    <a:solidFill>
                      <a:srgbClr val="FDEFE3"/>
                    </a:solidFill>
                  </a:tcPr>
                </a:tc>
                <a:tc vMerge="1">
                  <a:txBody>
                    <a:bodyPr/>
                    <a:lstStyle/>
                    <a:p>
                      <a:endParaRPr lang="en-GB"/>
                    </a:p>
                  </a:txBody>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200" dirty="0">
                          <a:solidFill>
                            <a:srgbClr val="002060"/>
                          </a:solidFill>
                          <a:latin typeface="Century Gothic" panose="020B0502020202020204" pitchFamily="34" charset="0"/>
                        </a:rPr>
                        <a:t>equipo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vMerge="1">
                  <a:txBody>
                    <a:bodyPr/>
                    <a:lstStyle/>
                    <a:p>
                      <a:pPr algn="l"/>
                      <a:endParaRPr lang="en-GB" dirty="0"/>
                    </a:p>
                  </a:txBody>
                  <a:tcPr/>
                </a:tc>
                <a:extLst>
                  <a:ext uri="{0D108BD9-81ED-4DB2-BD59-A6C34878D82A}">
                    <a16:rowId xmlns:a16="http://schemas.microsoft.com/office/drawing/2014/main" val="3861412623"/>
                  </a:ext>
                </a:extLst>
              </a:tr>
              <a:tr h="259080">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800" dirty="0">
                          <a:solidFill>
                            <a:srgbClr val="002060"/>
                          </a:solidFill>
                          <a:latin typeface="Century Gothic" panose="020B0502020202020204" pitchFamily="34" charset="0"/>
                        </a:rPr>
                        <a:t>12</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800" dirty="0">
                          <a:solidFill>
                            <a:srgbClr val="002060"/>
                          </a:solidFill>
                          <a:latin typeface="Century Gothic" panose="020B0502020202020204" pitchFamily="34" charset="0"/>
                        </a:rPr>
                        <a:t>El</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200" dirty="0" err="1">
                          <a:solidFill>
                            <a:srgbClr val="002060"/>
                          </a:solidFill>
                          <a:latin typeface="Century Gothic" panose="020B0502020202020204" pitchFamily="34" charset="0"/>
                        </a:rPr>
                        <a:t>autor</a:t>
                      </a:r>
                      <a:endParaRPr lang="en-GB" sz="22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lvl="1" algn="l"/>
                      <a:r>
                        <a:rPr lang="en-GB" sz="2800" baseline="0" dirty="0">
                          <a:solidFill>
                            <a:srgbClr val="002060"/>
                          </a:solidFill>
                          <a:latin typeface="Century Gothic" panose="020B0502020202020204" pitchFamily="34" charset="0"/>
                        </a:rPr>
                        <a:t>habla mucho de la </a:t>
                      </a:r>
                      <a:r>
                        <a:rPr lang="en-GB" sz="2800" baseline="0" dirty="0" err="1">
                          <a:solidFill>
                            <a:srgbClr val="002060"/>
                          </a:solidFill>
                          <a:latin typeface="Century Gothic" panose="020B0502020202020204" pitchFamily="34" charset="0"/>
                        </a:rPr>
                        <a:t>cultura</a:t>
                      </a:r>
                      <a:r>
                        <a:rPr lang="en-GB" sz="2800" baseline="0" dirty="0">
                          <a:solidFill>
                            <a:srgbClr val="002060"/>
                          </a:solidFill>
                          <a:latin typeface="Century Gothic" panose="020B0502020202020204" pitchFamily="34" charset="0"/>
                        </a:rPr>
                        <a:t>.</a:t>
                      </a:r>
                      <a:endParaRPr lang="en-GB" sz="2800" dirty="0">
                        <a:solidFill>
                          <a:srgbClr val="002060"/>
                        </a:solidFill>
                        <a:latin typeface="Century Gothic" panose="020B0502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1649952633"/>
                  </a:ext>
                </a:extLst>
              </a:tr>
              <a:tr h="259080">
                <a:tc vMerge="1">
                  <a:txBody>
                    <a:bodyPr/>
                    <a:lstStyle/>
                    <a:p>
                      <a:endParaRPr lang="en-GB"/>
                    </a:p>
                  </a:txBody>
                  <a:tcPr/>
                </a:tc>
                <a:tc vMerge="1">
                  <a:txBody>
                    <a:bodyPr/>
                    <a:lstStyle/>
                    <a:p>
                      <a:endParaRPr lang="en-GB"/>
                    </a:p>
                  </a:txBody>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200" dirty="0" err="1">
                          <a:solidFill>
                            <a:srgbClr val="002060"/>
                          </a:solidFill>
                          <a:latin typeface="Century Gothic" panose="020B0502020202020204" pitchFamily="34" charset="0"/>
                        </a:rPr>
                        <a:t>autores</a:t>
                      </a:r>
                      <a:endParaRPr lang="en-GB" sz="22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vMerge="1">
                  <a:txBody>
                    <a:bodyPr/>
                    <a:lstStyle/>
                    <a:p>
                      <a:endParaRPr lang="en-GB"/>
                    </a:p>
                  </a:txBody>
                  <a:tcPr/>
                </a:tc>
                <a:extLst>
                  <a:ext uri="{0D108BD9-81ED-4DB2-BD59-A6C34878D82A}">
                    <a16:rowId xmlns:a16="http://schemas.microsoft.com/office/drawing/2014/main" val="453953972"/>
                  </a:ext>
                </a:extLst>
              </a:tr>
            </a:tbl>
          </a:graphicData>
        </a:graphic>
      </p:graphicFrame>
      <p:pic>
        <p:nvPicPr>
          <p:cNvPr id="23" name="Picture 2" descr="http://www.clker.com/cliparts/j/p/l/D/8/K/green-tick-md.png">
            <a:extLst>
              <a:ext uri="{FF2B5EF4-FFF2-40B4-BE49-F238E27FC236}">
                <a16:creationId xmlns:a16="http://schemas.microsoft.com/office/drawing/2014/main" id="{6136DA6A-7114-4F86-B8F2-D72B64FDF89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279" y="1027803"/>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www.clker.com/cliparts/j/p/l/D/8/K/green-tick-md.png">
            <a:extLst>
              <a:ext uri="{FF2B5EF4-FFF2-40B4-BE49-F238E27FC236}">
                <a16:creationId xmlns:a16="http://schemas.microsoft.com/office/drawing/2014/main" id="{C0A5D5B1-5A88-4877-A8D6-CD7E7AC6C2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5251" y="2264733"/>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www.clker.com/cliparts/j/p/l/D/8/K/green-tick-md.png">
            <a:extLst>
              <a:ext uri="{FF2B5EF4-FFF2-40B4-BE49-F238E27FC236}">
                <a16:creationId xmlns:a16="http://schemas.microsoft.com/office/drawing/2014/main" id="{51AB6CCB-85F9-4325-A7EF-8882CDDAF38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22599" y="2704780"/>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ttp://www.clker.com/cliparts/j/p/l/D/8/K/green-tick-md.png">
            <a:extLst>
              <a:ext uri="{FF2B5EF4-FFF2-40B4-BE49-F238E27FC236}">
                <a16:creationId xmlns:a16="http://schemas.microsoft.com/office/drawing/2014/main" id="{4C268987-43B3-4D1F-AD77-0071497E1F5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22599" y="3581661"/>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ttp://www.clker.com/cliparts/j/p/l/D/8/K/green-tick-md.png">
            <a:extLst>
              <a:ext uri="{FF2B5EF4-FFF2-40B4-BE49-F238E27FC236}">
                <a16:creationId xmlns:a16="http://schemas.microsoft.com/office/drawing/2014/main" id="{599B41FA-7172-4C47-8DAC-7866C5C5BF3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22599" y="4844108"/>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http://www.clker.com/cliparts/j/p/l/D/8/K/green-tick-md.png">
            <a:extLst>
              <a:ext uri="{FF2B5EF4-FFF2-40B4-BE49-F238E27FC236}">
                <a16:creationId xmlns:a16="http://schemas.microsoft.com/office/drawing/2014/main" id="{BD900D87-A223-44F7-AD7A-EEDDC2E3304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22599" y="5277839"/>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C30EFA20-9864-4FD6-8E41-2553A4A6A845}"/>
              </a:ext>
            </a:extLst>
          </p:cNvPr>
          <p:cNvSpPr txBox="1"/>
          <p:nvPr/>
        </p:nvSpPr>
        <p:spPr>
          <a:xfrm>
            <a:off x="1006470" y="1211089"/>
            <a:ext cx="9023684" cy="523220"/>
          </a:xfrm>
          <a:prstGeom prst="rect">
            <a:avLst/>
          </a:prstGeom>
          <a:solidFill>
            <a:srgbClr val="ED7D31">
              <a:lumMod val="40000"/>
              <a:lumOff val="6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4472C4">
                    <a:lumMod val="50000"/>
                  </a:srgbClr>
                </a:solidFill>
                <a:effectLst/>
                <a:uLnTx/>
                <a:uFillTx/>
              </a:rPr>
              <a:t>The dishes aren’t expensive.</a:t>
            </a:r>
          </a:p>
        </p:txBody>
      </p:sp>
      <p:sp>
        <p:nvSpPr>
          <p:cNvPr id="30" name="TextBox 29">
            <a:extLst>
              <a:ext uri="{FF2B5EF4-FFF2-40B4-BE49-F238E27FC236}">
                <a16:creationId xmlns:a16="http://schemas.microsoft.com/office/drawing/2014/main" id="{4EA3A7E7-A991-450C-A956-DF35E14C59EF}"/>
              </a:ext>
            </a:extLst>
          </p:cNvPr>
          <p:cNvSpPr txBox="1"/>
          <p:nvPr/>
        </p:nvSpPr>
        <p:spPr>
          <a:xfrm>
            <a:off x="1006470" y="2034891"/>
            <a:ext cx="9023684" cy="523220"/>
          </a:xfrm>
          <a:prstGeom prst="rect">
            <a:avLst/>
          </a:prstGeom>
          <a:solidFill>
            <a:srgbClr val="ED7D31">
              <a:lumMod val="40000"/>
              <a:lumOff val="6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4472C4">
                    <a:lumMod val="50000"/>
                  </a:srgbClr>
                </a:solidFill>
                <a:effectLst/>
                <a:uLnTx/>
                <a:uFillTx/>
              </a:rPr>
              <a:t>The villages are old.</a:t>
            </a:r>
          </a:p>
        </p:txBody>
      </p:sp>
      <p:sp>
        <p:nvSpPr>
          <p:cNvPr id="31" name="TextBox 30">
            <a:extLst>
              <a:ext uri="{FF2B5EF4-FFF2-40B4-BE49-F238E27FC236}">
                <a16:creationId xmlns:a16="http://schemas.microsoft.com/office/drawing/2014/main" id="{CC4356D0-A01E-4999-A459-8757CE19730A}"/>
              </a:ext>
            </a:extLst>
          </p:cNvPr>
          <p:cNvSpPr txBox="1"/>
          <p:nvPr/>
        </p:nvSpPr>
        <p:spPr>
          <a:xfrm>
            <a:off x="1006470" y="2881610"/>
            <a:ext cx="9023684" cy="523220"/>
          </a:xfrm>
          <a:prstGeom prst="rect">
            <a:avLst/>
          </a:prstGeom>
          <a:solidFill>
            <a:srgbClr val="ED7D31">
              <a:lumMod val="40000"/>
              <a:lumOff val="6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4472C4">
                    <a:lumMod val="50000"/>
                  </a:srgbClr>
                </a:solidFill>
                <a:effectLst/>
                <a:uLnTx/>
                <a:uFillTx/>
              </a:rPr>
              <a:t>The jobs are important.</a:t>
            </a:r>
          </a:p>
        </p:txBody>
      </p:sp>
      <p:sp>
        <p:nvSpPr>
          <p:cNvPr id="32" name="TextBox 31">
            <a:extLst>
              <a:ext uri="{FF2B5EF4-FFF2-40B4-BE49-F238E27FC236}">
                <a16:creationId xmlns:a16="http://schemas.microsoft.com/office/drawing/2014/main" id="{D7DC658A-2D71-4F82-9A00-C112C30AB329}"/>
              </a:ext>
            </a:extLst>
          </p:cNvPr>
          <p:cNvSpPr txBox="1"/>
          <p:nvPr/>
        </p:nvSpPr>
        <p:spPr>
          <a:xfrm>
            <a:off x="1006470" y="3889854"/>
            <a:ext cx="9023684" cy="523220"/>
          </a:xfrm>
          <a:prstGeom prst="rect">
            <a:avLst/>
          </a:prstGeom>
          <a:solidFill>
            <a:srgbClr val="ED7D31">
              <a:lumMod val="40000"/>
              <a:lumOff val="6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4472C4">
                    <a:lumMod val="50000"/>
                  </a:srgbClr>
                </a:solidFill>
                <a:effectLst/>
                <a:uLnTx/>
                <a:uFillTx/>
              </a:rPr>
              <a:t>The buildings are not very big.</a:t>
            </a:r>
          </a:p>
        </p:txBody>
      </p:sp>
      <p:sp>
        <p:nvSpPr>
          <p:cNvPr id="33" name="TextBox 32">
            <a:extLst>
              <a:ext uri="{FF2B5EF4-FFF2-40B4-BE49-F238E27FC236}">
                <a16:creationId xmlns:a16="http://schemas.microsoft.com/office/drawing/2014/main" id="{5C35B9B6-BFD5-45C5-B10E-F2378AE94D62}"/>
              </a:ext>
            </a:extLst>
          </p:cNvPr>
          <p:cNvSpPr txBox="1"/>
          <p:nvPr/>
        </p:nvSpPr>
        <p:spPr>
          <a:xfrm>
            <a:off x="1006470" y="4723411"/>
            <a:ext cx="9023684" cy="523220"/>
          </a:xfrm>
          <a:prstGeom prst="rect">
            <a:avLst/>
          </a:prstGeom>
          <a:solidFill>
            <a:srgbClr val="ED7D31">
              <a:lumMod val="40000"/>
              <a:lumOff val="6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4472C4">
                    <a:lumMod val="50000"/>
                  </a:srgbClr>
                </a:solidFill>
                <a:effectLst/>
                <a:uLnTx/>
                <a:uFillTx/>
              </a:rPr>
              <a:t>The football team is not very famous.</a:t>
            </a:r>
          </a:p>
        </p:txBody>
      </p:sp>
      <p:sp>
        <p:nvSpPr>
          <p:cNvPr id="34" name="TextBox 33">
            <a:extLst>
              <a:ext uri="{FF2B5EF4-FFF2-40B4-BE49-F238E27FC236}">
                <a16:creationId xmlns:a16="http://schemas.microsoft.com/office/drawing/2014/main" id="{CA8AAE52-AA9C-45E4-8720-837325DFD5A0}"/>
              </a:ext>
            </a:extLst>
          </p:cNvPr>
          <p:cNvSpPr txBox="1"/>
          <p:nvPr/>
        </p:nvSpPr>
        <p:spPr>
          <a:xfrm>
            <a:off x="1006470" y="5467441"/>
            <a:ext cx="9023684" cy="523220"/>
          </a:xfrm>
          <a:prstGeom prst="rect">
            <a:avLst/>
          </a:prstGeom>
          <a:solidFill>
            <a:srgbClr val="ED7D31">
              <a:lumMod val="40000"/>
              <a:lumOff val="6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4472C4">
                    <a:lumMod val="50000"/>
                  </a:srgbClr>
                </a:solidFill>
                <a:effectLst/>
                <a:uLnTx/>
                <a:uFillTx/>
              </a:rPr>
              <a:t>The author talks a lot about the culture.</a:t>
            </a:r>
          </a:p>
        </p:txBody>
      </p:sp>
      <p:sp>
        <p:nvSpPr>
          <p:cNvPr id="35" name="TextBox 34">
            <a:extLst>
              <a:ext uri="{FF2B5EF4-FFF2-40B4-BE49-F238E27FC236}">
                <a16:creationId xmlns:a16="http://schemas.microsoft.com/office/drawing/2014/main" id="{8E0894FC-8E14-40EF-BC3B-F47CE27E1E2F}"/>
              </a:ext>
            </a:extLst>
          </p:cNvPr>
          <p:cNvSpPr txBox="1"/>
          <p:nvPr/>
        </p:nvSpPr>
        <p:spPr>
          <a:xfrm>
            <a:off x="4244867" y="598762"/>
            <a:ext cx="4271211"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rPr>
              <a:t>Escribe las </a:t>
            </a:r>
            <a:r>
              <a:rPr kumimoji="0" lang="en-GB" sz="2000" b="1" i="0" u="none" strike="noStrike" kern="0" cap="none" spc="0" normalizeH="0" baseline="0" noProof="0" dirty="0" err="1">
                <a:ln>
                  <a:noFill/>
                </a:ln>
                <a:solidFill>
                  <a:prstClr val="white"/>
                </a:solidFill>
                <a:effectLst/>
                <a:uLnTx/>
                <a:uFillTx/>
              </a:rPr>
              <a:t>frases</a:t>
            </a:r>
            <a:r>
              <a:rPr kumimoji="0" lang="en-GB" sz="2000" b="1" i="0" u="none" strike="noStrike" kern="0" cap="none" spc="0" normalizeH="0" baseline="0" noProof="0" dirty="0">
                <a:ln>
                  <a:noFill/>
                </a:ln>
                <a:solidFill>
                  <a:prstClr val="white"/>
                </a:solidFill>
                <a:effectLst/>
                <a:uLnTx/>
                <a:uFillTx/>
              </a:rPr>
              <a:t> en inglés.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Tw Cen MT" panose="020B0602020104020603"/>
            </a:endParaRPr>
          </a:p>
        </p:txBody>
      </p:sp>
      <p:sp>
        <p:nvSpPr>
          <p:cNvPr id="36" name="Title 35">
            <a:extLst>
              <a:ext uri="{FF2B5EF4-FFF2-40B4-BE49-F238E27FC236}">
                <a16:creationId xmlns:a16="http://schemas.microsoft.com/office/drawing/2014/main" id="{14610F7A-3854-4CCE-880A-E6D9001B553D}"/>
              </a:ext>
            </a:extLst>
          </p:cNvPr>
          <p:cNvSpPr>
            <a:spLocks noGrp="1"/>
          </p:cNvSpPr>
          <p:nvPr>
            <p:ph type="title"/>
          </p:nvPr>
        </p:nvSpPr>
        <p:spPr>
          <a:xfrm>
            <a:off x="11067610" y="-170482"/>
            <a:ext cx="994321" cy="1291887"/>
          </a:xfrm>
        </p:spPr>
        <p:txBody>
          <a:bodyPr/>
          <a:lstStyle/>
          <a:p>
            <a:pPr algn="ctr"/>
            <a:r>
              <a:rPr lang="en-GB" sz="2000" b="1" i="0" kern="1200" spc="0" baseline="0" dirty="0">
                <a:ln>
                  <a:noFill/>
                </a:ln>
                <a:solidFill>
                  <a:srgbClr val="FFFFFF"/>
                </a:solidFill>
                <a:effectLst/>
                <a:latin typeface="Century Gothic" panose="020B0502020202020204" pitchFamily="34" charset="0"/>
                <a:ea typeface="+mn-ea"/>
                <a:cs typeface="+mn-cs"/>
              </a:rPr>
              <a:t>leer</a:t>
            </a:r>
            <a:endParaRPr lang="en-GB" dirty="0"/>
          </a:p>
        </p:txBody>
      </p:sp>
    </p:spTree>
    <p:extLst>
      <p:ext uri="{BB962C8B-B14F-4D97-AF65-F5344CB8AC3E}">
        <p14:creationId xmlns:p14="http://schemas.microsoft.com/office/powerpoint/2010/main" val="1661442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3" grpId="0" animBg="1"/>
      <p:bldP spid="34" grpId="0" animBg="1"/>
      <p:bldP spid="3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Gramática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t>
            </a:r>
          </a:p>
        </p:txBody>
      </p:sp>
      <p:graphicFrame>
        <p:nvGraphicFramePr>
          <p:cNvPr id="6" name="Table 5">
            <a:extLst>
              <a:ext uri="{FF2B5EF4-FFF2-40B4-BE49-F238E27FC236}">
                <a16:creationId xmlns:a16="http://schemas.microsoft.com/office/drawing/2014/main" id="{C74791E2-17C6-434B-B885-51469AA9ECDC}"/>
              </a:ext>
            </a:extLst>
          </p:cNvPr>
          <p:cNvGraphicFramePr>
            <a:graphicFrameLocks noGrp="1"/>
          </p:cNvGraphicFramePr>
          <p:nvPr>
            <p:extLst>
              <p:ext uri="{D42A27DB-BD31-4B8C-83A1-F6EECF244321}">
                <p14:modId xmlns:p14="http://schemas.microsoft.com/office/powerpoint/2010/main" val="3038852610"/>
              </p:ext>
            </p:extLst>
          </p:nvPr>
        </p:nvGraphicFramePr>
        <p:xfrm>
          <a:off x="869971" y="1953716"/>
          <a:ext cx="11025483" cy="4188116"/>
        </p:xfrm>
        <a:graphic>
          <a:graphicData uri="http://schemas.openxmlformats.org/drawingml/2006/table">
            <a:tbl>
              <a:tblPr firstRow="1" bandRow="1"/>
              <a:tblGrid>
                <a:gridCol w="1178913">
                  <a:extLst>
                    <a:ext uri="{9D8B030D-6E8A-4147-A177-3AD203B41FA5}">
                      <a16:colId xmlns:a16="http://schemas.microsoft.com/office/drawing/2014/main" val="20000"/>
                    </a:ext>
                  </a:extLst>
                </a:gridCol>
                <a:gridCol w="3090829">
                  <a:extLst>
                    <a:ext uri="{9D8B030D-6E8A-4147-A177-3AD203B41FA5}">
                      <a16:colId xmlns:a16="http://schemas.microsoft.com/office/drawing/2014/main" val="20001"/>
                    </a:ext>
                  </a:extLst>
                </a:gridCol>
                <a:gridCol w="6755741">
                  <a:extLst>
                    <a:ext uri="{9D8B030D-6E8A-4147-A177-3AD203B41FA5}">
                      <a16:colId xmlns:a16="http://schemas.microsoft.com/office/drawing/2014/main" val="20002"/>
                    </a:ext>
                  </a:extLst>
                </a:gridCol>
              </a:tblGrid>
              <a:tr h="532988">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0066"/>
                          </a:solidFill>
                          <a:latin typeface="Century Gothic" panose="020B0502020202020204" pitchFamily="34" charset="0"/>
                        </a:rPr>
                        <a:t>la / las</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40000"/>
                        <a:lumOff val="6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400" dirty="0">
                          <a:solidFill>
                            <a:srgbClr val="000066"/>
                          </a:solidFill>
                          <a:latin typeface="Century Gothic" panose="020B0502020202020204" pitchFamily="34" charset="0"/>
                        </a:rPr>
                        <a:t>familia / </a:t>
                      </a:r>
                      <a:r>
                        <a:rPr lang="en-GB" sz="2400" dirty="0" err="1">
                          <a:solidFill>
                            <a:srgbClr val="000066"/>
                          </a:solidFill>
                          <a:latin typeface="Century Gothic" panose="020B0502020202020204" pitchFamily="34" charset="0"/>
                        </a:rPr>
                        <a:t>familias</a:t>
                      </a:r>
                      <a:endParaRPr lang="en-GB" sz="2400" dirty="0">
                        <a:solidFill>
                          <a:srgbClr val="000066"/>
                        </a:solidFill>
                        <a:latin typeface="Century Gothic" panose="020B0502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40000"/>
                        <a:lumOff val="6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200" dirty="0">
                        <a:solidFill>
                          <a:srgbClr val="000066"/>
                        </a:solidFill>
                        <a:latin typeface="Century Gothic" panose="020B0502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40000"/>
                        <a:lumOff val="60000"/>
                      </a:srgbClr>
                    </a:solidFill>
                  </a:tcPr>
                </a:tc>
                <a:extLst>
                  <a:ext uri="{0D108BD9-81ED-4DB2-BD59-A6C34878D82A}">
                    <a16:rowId xmlns:a16="http://schemas.microsoft.com/office/drawing/2014/main" val="10000"/>
                  </a:ext>
                </a:extLst>
              </a:tr>
              <a:tr h="532988">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0066"/>
                          </a:solidFill>
                          <a:latin typeface="Century Gothic" panose="020B0502020202020204" pitchFamily="34" charset="0"/>
                        </a:rPr>
                        <a:t>las / la</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400" dirty="0">
                          <a:solidFill>
                            <a:srgbClr val="000066"/>
                          </a:solidFill>
                          <a:latin typeface="Century Gothic" panose="020B0502020202020204" pitchFamily="34" charset="0"/>
                        </a:rPr>
                        <a:t>isla /</a:t>
                      </a:r>
                      <a:r>
                        <a:rPr lang="en-GB" sz="2400" baseline="0" dirty="0">
                          <a:solidFill>
                            <a:srgbClr val="000066"/>
                          </a:solidFill>
                          <a:latin typeface="Century Gothic" panose="020B0502020202020204" pitchFamily="34" charset="0"/>
                        </a:rPr>
                        <a:t> isla</a:t>
                      </a:r>
                      <a:r>
                        <a:rPr lang="en-GB" sz="2400" dirty="0">
                          <a:solidFill>
                            <a:srgbClr val="000066"/>
                          </a:solidFill>
                          <a:latin typeface="Century Gothic" panose="020B0502020202020204" pitchFamily="34" charset="0"/>
                        </a:rPr>
                        <a:t>s</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200" dirty="0">
                        <a:solidFill>
                          <a:srgbClr val="000066"/>
                        </a:solidFill>
                        <a:latin typeface="Century Gothic" panose="020B0502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0">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0066"/>
                          </a:solidFill>
                          <a:latin typeface="Century Gothic" panose="020B0502020202020204" pitchFamily="34" charset="0"/>
                        </a:rPr>
                        <a:t>las / la</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40000"/>
                        <a:lumOff val="6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400" dirty="0">
                          <a:solidFill>
                            <a:srgbClr val="002060"/>
                          </a:solidFill>
                          <a:latin typeface="Century Gothic" panose="020B0502020202020204" pitchFamily="34" charset="0"/>
                        </a:rPr>
                        <a:t>películas / película</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40000"/>
                        <a:lumOff val="6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200" dirty="0">
                        <a:solidFill>
                          <a:schemeClr val="accent5">
                            <a:lumMod val="50000"/>
                          </a:schemeClr>
                        </a:solidFill>
                        <a:latin typeface="Century Gothic" panose="020B0502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40000"/>
                        <a:lumOff val="60000"/>
                      </a:srgbClr>
                    </a:solidFill>
                  </a:tcPr>
                </a:tc>
                <a:extLst>
                  <a:ext uri="{0D108BD9-81ED-4DB2-BD59-A6C34878D82A}">
                    <a16:rowId xmlns:a16="http://schemas.microsoft.com/office/drawing/2014/main" val="10002"/>
                  </a:ext>
                </a:extLst>
              </a:tr>
              <a:tr h="532988">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0066"/>
                          </a:solidFill>
                          <a:latin typeface="Century Gothic" panose="020B0502020202020204" pitchFamily="34" charset="0"/>
                        </a:rPr>
                        <a:t>la / las</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400" dirty="0">
                          <a:solidFill>
                            <a:srgbClr val="000066"/>
                          </a:solidFill>
                          <a:latin typeface="Century Gothic" panose="020B0502020202020204" pitchFamily="34" charset="0"/>
                        </a:rPr>
                        <a:t>vistas / vista</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400" dirty="0">
                        <a:solidFill>
                          <a:srgbClr val="000066"/>
                        </a:solidFill>
                        <a:latin typeface="Century Gothic" panose="020B0502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32988">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0066"/>
                          </a:solidFill>
                          <a:latin typeface="Century Gothic" panose="020B0502020202020204" pitchFamily="34" charset="0"/>
                        </a:rPr>
                        <a:t>los /el</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40000"/>
                        <a:lumOff val="6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400" dirty="0">
                          <a:solidFill>
                            <a:srgbClr val="000066"/>
                          </a:solidFill>
                          <a:latin typeface="Century Gothic" panose="020B0502020202020204" pitchFamily="34" charset="0"/>
                        </a:rPr>
                        <a:t>equipo /</a:t>
                      </a:r>
                      <a:r>
                        <a:rPr lang="en-GB" sz="2400" baseline="0" dirty="0">
                          <a:solidFill>
                            <a:srgbClr val="000066"/>
                          </a:solidFill>
                          <a:latin typeface="Century Gothic" panose="020B0502020202020204" pitchFamily="34" charset="0"/>
                        </a:rPr>
                        <a:t> </a:t>
                      </a:r>
                      <a:r>
                        <a:rPr lang="en-GB" sz="2400" baseline="0" dirty="0" err="1">
                          <a:solidFill>
                            <a:srgbClr val="000066"/>
                          </a:solidFill>
                          <a:latin typeface="Century Gothic" panose="020B0502020202020204" pitchFamily="34" charset="0"/>
                        </a:rPr>
                        <a:t>equipos</a:t>
                      </a:r>
                      <a:endParaRPr lang="en-GB" sz="2400" dirty="0">
                        <a:solidFill>
                          <a:srgbClr val="000066"/>
                        </a:solidFill>
                        <a:latin typeface="Century Gothic" panose="020B0502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40000"/>
                        <a:lumOff val="6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400" dirty="0">
                        <a:solidFill>
                          <a:srgbClr val="000066"/>
                        </a:solidFill>
                        <a:latin typeface="Century Gothic" panose="020B0502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40000"/>
                        <a:lumOff val="60000"/>
                      </a:srgbClr>
                    </a:solidFill>
                  </a:tcPr>
                </a:tc>
                <a:extLst>
                  <a:ext uri="{0D108BD9-81ED-4DB2-BD59-A6C34878D82A}">
                    <a16:rowId xmlns:a16="http://schemas.microsoft.com/office/drawing/2014/main" val="10004"/>
                  </a:ext>
                </a:extLst>
              </a:tr>
              <a:tr h="532988">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0066"/>
                          </a:solidFill>
                          <a:latin typeface="Century Gothic" panose="020B0502020202020204" pitchFamily="34" charset="0"/>
                        </a:rPr>
                        <a:t>el / los</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400" dirty="0">
                          <a:solidFill>
                            <a:srgbClr val="000066"/>
                          </a:solidFill>
                          <a:latin typeface="Century Gothic" panose="020B0502020202020204" pitchFamily="34" charset="0"/>
                        </a:rPr>
                        <a:t>pueblos / pueblo</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400" dirty="0">
                        <a:solidFill>
                          <a:srgbClr val="000066"/>
                        </a:solidFill>
                        <a:latin typeface="Century Gothic" panose="020B0502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8210133"/>
                  </a:ext>
                </a:extLst>
              </a:tr>
              <a:tr h="532988">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0066"/>
                          </a:solidFill>
                          <a:latin typeface="Century Gothic" panose="020B0502020202020204" pitchFamily="34" charset="0"/>
                        </a:rPr>
                        <a:t>los / el</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40000"/>
                        <a:lumOff val="6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400" dirty="0" err="1">
                          <a:solidFill>
                            <a:srgbClr val="000066"/>
                          </a:solidFill>
                          <a:latin typeface="Century Gothic" panose="020B0502020202020204" pitchFamily="34" charset="0"/>
                        </a:rPr>
                        <a:t>plato</a:t>
                      </a:r>
                      <a:r>
                        <a:rPr lang="en-GB" sz="2400" dirty="0">
                          <a:solidFill>
                            <a:srgbClr val="000066"/>
                          </a:solidFill>
                          <a:latin typeface="Century Gothic" panose="020B0502020202020204" pitchFamily="34" charset="0"/>
                        </a:rPr>
                        <a:t> / </a:t>
                      </a:r>
                      <a:r>
                        <a:rPr lang="en-GB" sz="2400" dirty="0" err="1">
                          <a:solidFill>
                            <a:srgbClr val="000066"/>
                          </a:solidFill>
                          <a:latin typeface="Century Gothic" panose="020B0502020202020204" pitchFamily="34" charset="0"/>
                        </a:rPr>
                        <a:t>platos</a:t>
                      </a:r>
                      <a:endParaRPr lang="en-GB" sz="2400" dirty="0">
                        <a:solidFill>
                          <a:srgbClr val="000066"/>
                        </a:solidFill>
                        <a:latin typeface="Century Gothic" panose="020B0502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40000"/>
                        <a:lumOff val="6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400" dirty="0">
                        <a:solidFill>
                          <a:srgbClr val="000066"/>
                        </a:solidFill>
                        <a:latin typeface="Century Gothic" panose="020B0502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40000"/>
                        <a:lumOff val="60000"/>
                      </a:srgbClr>
                    </a:solidFill>
                  </a:tcPr>
                </a:tc>
                <a:extLst>
                  <a:ext uri="{0D108BD9-81ED-4DB2-BD59-A6C34878D82A}">
                    <a16:rowId xmlns:a16="http://schemas.microsoft.com/office/drawing/2014/main" val="549306961"/>
                  </a:ext>
                </a:extLst>
              </a:tr>
              <a:tr h="532988">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0066"/>
                          </a:solidFill>
                          <a:latin typeface="Century Gothic" panose="020B0502020202020204" pitchFamily="34" charset="0"/>
                        </a:rPr>
                        <a:t>los / el</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400" dirty="0" err="1">
                          <a:solidFill>
                            <a:srgbClr val="000066"/>
                          </a:solidFill>
                          <a:latin typeface="Century Gothic" panose="020B0502020202020204" pitchFamily="34" charset="0"/>
                        </a:rPr>
                        <a:t>trabajos</a:t>
                      </a:r>
                      <a:r>
                        <a:rPr lang="en-GB" sz="2400" dirty="0">
                          <a:solidFill>
                            <a:srgbClr val="000066"/>
                          </a:solidFill>
                          <a:latin typeface="Century Gothic" panose="020B0502020202020204" pitchFamily="34" charset="0"/>
                        </a:rPr>
                        <a:t> / </a:t>
                      </a:r>
                      <a:r>
                        <a:rPr lang="en-GB" sz="2400" dirty="0" err="1">
                          <a:solidFill>
                            <a:srgbClr val="000066"/>
                          </a:solidFill>
                          <a:latin typeface="Century Gothic" panose="020B0502020202020204" pitchFamily="34" charset="0"/>
                        </a:rPr>
                        <a:t>trabajo</a:t>
                      </a:r>
                      <a:endParaRPr lang="en-GB" sz="2400" dirty="0">
                        <a:solidFill>
                          <a:srgbClr val="000066"/>
                        </a:solidFill>
                        <a:latin typeface="Century Gothic" panose="020B0502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400" dirty="0">
                        <a:solidFill>
                          <a:srgbClr val="000066"/>
                        </a:solidFill>
                        <a:latin typeface="Century Gothic" panose="020B0502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430032"/>
                  </a:ext>
                </a:extLst>
              </a:tr>
            </a:tbl>
          </a:graphicData>
        </a:graphic>
      </p:graphicFrame>
      <p:sp>
        <p:nvSpPr>
          <p:cNvPr id="8" name="Action Button: Custom 4">
            <a:hlinkClick r:id="" action="ppaction://noaction" highlightClick="1">
              <a:snd r:embed="rId4" name="los...no son malos.wav"/>
            </a:hlinkClick>
            <a:extLst>
              <a:ext uri="{FF2B5EF4-FFF2-40B4-BE49-F238E27FC236}">
                <a16:creationId xmlns:a16="http://schemas.microsoft.com/office/drawing/2014/main" id="{4248496E-9FB2-4E4B-A807-9FC43D9EC2F0}"/>
              </a:ext>
            </a:extLst>
          </p:cNvPr>
          <p:cNvSpPr/>
          <p:nvPr/>
        </p:nvSpPr>
        <p:spPr>
          <a:xfrm>
            <a:off x="336388" y="5712194"/>
            <a:ext cx="398462" cy="329782"/>
          </a:xfrm>
          <a:prstGeom prst="actionButtonBlank">
            <a:avLst/>
          </a:prstGeom>
          <a:solidFill>
            <a:srgbClr val="ED7D31">
              <a:lumMod val="40000"/>
              <a:lumOff val="60000"/>
            </a:srgbClr>
          </a:solidFill>
          <a:ln w="12700" cap="flat" cmpd="sng" algn="ctr">
            <a:solidFill>
              <a:srgbClr val="ED7D3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0066"/>
                </a:solidFill>
                <a:effectLst/>
                <a:uLnTx/>
                <a:uFillTx/>
                <a:latin typeface="Tw Cen MT" panose="020B0602020104020603"/>
                <a:ea typeface="+mn-ea"/>
                <a:cs typeface="+mn-cs"/>
              </a:rPr>
              <a:t>8</a:t>
            </a:r>
          </a:p>
        </p:txBody>
      </p:sp>
      <p:sp>
        <p:nvSpPr>
          <p:cNvPr id="9" name="Oval 8">
            <a:extLst>
              <a:ext uri="{FF2B5EF4-FFF2-40B4-BE49-F238E27FC236}">
                <a16:creationId xmlns:a16="http://schemas.microsoft.com/office/drawing/2014/main" id="{A5627762-B233-472D-8723-7C0B7A589BA8}"/>
              </a:ext>
            </a:extLst>
          </p:cNvPr>
          <p:cNvSpPr/>
          <p:nvPr/>
        </p:nvSpPr>
        <p:spPr>
          <a:xfrm>
            <a:off x="869971" y="1993921"/>
            <a:ext cx="518269" cy="467357"/>
          </a:xfrm>
          <a:prstGeom prst="ellipse">
            <a:avLst/>
          </a:prstGeom>
          <a:noFill/>
          <a:ln w="762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0" name="Action Button: Custom 7">
            <a:hlinkClick r:id="" action="ppaction://noaction" highlightClick="1">
              <a:snd r:embed="rId5" name="las ... son muy tranquilas.wav"/>
            </a:hlinkClick>
            <a:extLst>
              <a:ext uri="{FF2B5EF4-FFF2-40B4-BE49-F238E27FC236}">
                <a16:creationId xmlns:a16="http://schemas.microsoft.com/office/drawing/2014/main" id="{359E0F04-E801-4FEA-9CF7-24C401FD7512}"/>
              </a:ext>
            </a:extLst>
          </p:cNvPr>
          <p:cNvSpPr/>
          <p:nvPr/>
        </p:nvSpPr>
        <p:spPr>
          <a:xfrm>
            <a:off x="336388" y="2553202"/>
            <a:ext cx="398462" cy="329782"/>
          </a:xfrm>
          <a:prstGeom prst="actionButtonBlank">
            <a:avLst/>
          </a:prstGeom>
          <a:solidFill>
            <a:srgbClr val="ED7D31">
              <a:lumMod val="40000"/>
              <a:lumOff val="60000"/>
            </a:srgbClr>
          </a:solidFill>
          <a:ln w="12700" cap="flat" cmpd="sng" algn="ctr">
            <a:solidFill>
              <a:srgbClr val="ED7D3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0066"/>
                </a:solidFill>
                <a:effectLst/>
                <a:uLnTx/>
                <a:uFillTx/>
                <a:latin typeface="Tw Cen MT" panose="020B0602020104020603"/>
                <a:ea typeface="+mn-ea"/>
                <a:cs typeface="+mn-cs"/>
              </a:rPr>
              <a:t>2</a:t>
            </a:r>
          </a:p>
        </p:txBody>
      </p:sp>
      <p:sp>
        <p:nvSpPr>
          <p:cNvPr id="11" name="Action Button: Custom 8">
            <a:hlinkClick r:id="" action="ppaction://noaction" highlightClick="1">
              <a:snd r:embed="rId6" name="la ... tiene musica de granada.wav"/>
            </a:hlinkClick>
            <a:extLst>
              <a:ext uri="{FF2B5EF4-FFF2-40B4-BE49-F238E27FC236}">
                <a16:creationId xmlns:a16="http://schemas.microsoft.com/office/drawing/2014/main" id="{24608BBA-EAEB-4F13-87C5-10741A5B7666}"/>
              </a:ext>
            </a:extLst>
          </p:cNvPr>
          <p:cNvSpPr/>
          <p:nvPr/>
        </p:nvSpPr>
        <p:spPr>
          <a:xfrm>
            <a:off x="336388" y="3071179"/>
            <a:ext cx="398462" cy="329782"/>
          </a:xfrm>
          <a:prstGeom prst="actionButtonBlank">
            <a:avLst/>
          </a:prstGeom>
          <a:solidFill>
            <a:srgbClr val="ED7D31">
              <a:lumMod val="40000"/>
              <a:lumOff val="60000"/>
            </a:srgbClr>
          </a:solidFill>
          <a:ln w="12700" cap="flat" cmpd="sng" algn="ctr">
            <a:solidFill>
              <a:srgbClr val="ED7D3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0066"/>
                </a:solidFill>
                <a:effectLst/>
                <a:uLnTx/>
                <a:uFillTx/>
                <a:latin typeface="Tw Cen MT" panose="020B0602020104020603"/>
                <a:ea typeface="+mn-ea"/>
                <a:cs typeface="+mn-cs"/>
              </a:rPr>
              <a:t>3</a:t>
            </a:r>
          </a:p>
        </p:txBody>
      </p:sp>
      <p:sp>
        <p:nvSpPr>
          <p:cNvPr id="12" name="Action Button: Custom 9">
            <a:hlinkClick r:id="" action="ppaction://noaction" highlightClick="1">
              <a:snd r:embed="rId7" name="las ... son bonitas.wav"/>
            </a:hlinkClick>
            <a:extLst>
              <a:ext uri="{FF2B5EF4-FFF2-40B4-BE49-F238E27FC236}">
                <a16:creationId xmlns:a16="http://schemas.microsoft.com/office/drawing/2014/main" id="{12EFA99F-C0A5-4F01-AE84-FC8EE8933003}"/>
              </a:ext>
            </a:extLst>
          </p:cNvPr>
          <p:cNvSpPr/>
          <p:nvPr/>
        </p:nvSpPr>
        <p:spPr>
          <a:xfrm>
            <a:off x="336388" y="3564319"/>
            <a:ext cx="398462" cy="329782"/>
          </a:xfrm>
          <a:prstGeom prst="actionButtonBlank">
            <a:avLst/>
          </a:prstGeom>
          <a:solidFill>
            <a:srgbClr val="ED7D31">
              <a:lumMod val="40000"/>
              <a:lumOff val="60000"/>
            </a:srgbClr>
          </a:solidFill>
          <a:ln w="12700" cap="flat" cmpd="sng" algn="ctr">
            <a:solidFill>
              <a:srgbClr val="ED7D3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0066"/>
                </a:solidFill>
                <a:effectLst/>
                <a:uLnTx/>
                <a:uFillTx/>
                <a:latin typeface="Tw Cen MT" panose="020B0602020104020603"/>
                <a:ea typeface="+mn-ea"/>
                <a:cs typeface="+mn-cs"/>
              </a:rPr>
              <a:t>4</a:t>
            </a:r>
          </a:p>
        </p:txBody>
      </p:sp>
      <p:sp>
        <p:nvSpPr>
          <p:cNvPr id="13" name="Action Button: Custom 10">
            <a:hlinkClick r:id="" action="ppaction://noaction" highlightClick="1">
              <a:snd r:embed="rId8" name="el ... de barcelona es famoso.wav"/>
            </a:hlinkClick>
            <a:extLst>
              <a:ext uri="{FF2B5EF4-FFF2-40B4-BE49-F238E27FC236}">
                <a16:creationId xmlns:a16="http://schemas.microsoft.com/office/drawing/2014/main" id="{28624E01-CF8E-488F-8BFA-1FADE58CA3B3}"/>
              </a:ext>
            </a:extLst>
          </p:cNvPr>
          <p:cNvSpPr/>
          <p:nvPr/>
        </p:nvSpPr>
        <p:spPr>
          <a:xfrm>
            <a:off x="336388" y="4084289"/>
            <a:ext cx="398462" cy="329782"/>
          </a:xfrm>
          <a:prstGeom prst="actionButtonBlank">
            <a:avLst/>
          </a:prstGeom>
          <a:solidFill>
            <a:srgbClr val="ED7D31">
              <a:lumMod val="40000"/>
              <a:lumOff val="60000"/>
            </a:srgbClr>
          </a:solidFill>
          <a:ln w="12700" cap="flat" cmpd="sng" algn="ctr">
            <a:solidFill>
              <a:srgbClr val="ED7D3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0066"/>
                </a:solidFill>
                <a:effectLst/>
                <a:uLnTx/>
                <a:uFillTx/>
                <a:latin typeface="Tw Cen MT" panose="020B0602020104020603"/>
                <a:ea typeface="+mn-ea"/>
                <a:cs typeface="+mn-cs"/>
              </a:rPr>
              <a:t>5</a:t>
            </a:r>
          </a:p>
        </p:txBody>
      </p:sp>
      <p:sp>
        <p:nvSpPr>
          <p:cNvPr id="14" name="Action Button: Custom 11">
            <a:hlinkClick r:id="" action="ppaction://noaction" highlightClick="1">
              <a:snd r:embed="rId9" name="el ... está lejos.wav"/>
            </a:hlinkClick>
            <a:extLst>
              <a:ext uri="{FF2B5EF4-FFF2-40B4-BE49-F238E27FC236}">
                <a16:creationId xmlns:a16="http://schemas.microsoft.com/office/drawing/2014/main" id="{7DF77F2A-3C3C-4F4D-8FCE-F9A944D39E6F}"/>
              </a:ext>
            </a:extLst>
          </p:cNvPr>
          <p:cNvSpPr/>
          <p:nvPr/>
        </p:nvSpPr>
        <p:spPr>
          <a:xfrm>
            <a:off x="336388" y="4597473"/>
            <a:ext cx="398462" cy="355145"/>
          </a:xfrm>
          <a:prstGeom prst="actionButtonBlank">
            <a:avLst/>
          </a:prstGeom>
          <a:solidFill>
            <a:srgbClr val="ED7D31">
              <a:lumMod val="40000"/>
              <a:lumOff val="60000"/>
            </a:srgbClr>
          </a:solidFill>
          <a:ln w="12700" cap="flat" cmpd="sng" algn="ctr">
            <a:solidFill>
              <a:srgbClr val="ED7D3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0066"/>
                </a:solidFill>
                <a:effectLst/>
                <a:uLnTx/>
                <a:uFillTx/>
                <a:latin typeface="Tw Cen MT" panose="020B0602020104020603"/>
                <a:ea typeface="+mn-ea"/>
                <a:cs typeface="+mn-cs"/>
              </a:rPr>
              <a:t>6</a:t>
            </a:r>
          </a:p>
        </p:txBody>
      </p:sp>
      <p:sp>
        <p:nvSpPr>
          <p:cNvPr id="15" name="Action Button: Custom 12">
            <a:hlinkClick r:id="" action="ppaction://noaction" highlightClick="1">
              <a:snd r:embed="rId10" name="los ... no son caros.wav"/>
            </a:hlinkClick>
            <a:extLst>
              <a:ext uri="{FF2B5EF4-FFF2-40B4-BE49-F238E27FC236}">
                <a16:creationId xmlns:a16="http://schemas.microsoft.com/office/drawing/2014/main" id="{6B5115C4-08D3-44A3-9CF3-EF0FF297DB5F}"/>
              </a:ext>
            </a:extLst>
          </p:cNvPr>
          <p:cNvSpPr/>
          <p:nvPr/>
        </p:nvSpPr>
        <p:spPr>
          <a:xfrm>
            <a:off x="336388" y="5142806"/>
            <a:ext cx="398462" cy="329782"/>
          </a:xfrm>
          <a:prstGeom prst="actionButtonBlank">
            <a:avLst/>
          </a:prstGeom>
          <a:solidFill>
            <a:srgbClr val="ED7D31">
              <a:lumMod val="40000"/>
              <a:lumOff val="60000"/>
            </a:srgbClr>
          </a:solidFill>
          <a:ln w="12700" cap="flat" cmpd="sng" algn="ctr">
            <a:solidFill>
              <a:srgbClr val="ED7D3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0066"/>
                </a:solidFill>
                <a:effectLst/>
                <a:uLnTx/>
                <a:uFillTx/>
                <a:latin typeface="Tw Cen MT" panose="020B0602020104020603"/>
                <a:ea typeface="+mn-ea"/>
                <a:cs typeface="+mn-cs"/>
              </a:rPr>
              <a:t>7</a:t>
            </a:r>
          </a:p>
        </p:txBody>
      </p:sp>
      <p:sp>
        <p:nvSpPr>
          <p:cNvPr id="16" name="Action Button: Custom 13">
            <a:hlinkClick r:id="" action="ppaction://noaction" highlightClick="1">
              <a:snd r:embed="rId11" name="la ... habla mucho de espana.wav"/>
            </a:hlinkClick>
            <a:extLst>
              <a:ext uri="{FF2B5EF4-FFF2-40B4-BE49-F238E27FC236}">
                <a16:creationId xmlns:a16="http://schemas.microsoft.com/office/drawing/2014/main" id="{5606639A-5E64-4B35-9801-3C55519280CB}"/>
              </a:ext>
            </a:extLst>
          </p:cNvPr>
          <p:cNvSpPr/>
          <p:nvPr/>
        </p:nvSpPr>
        <p:spPr>
          <a:xfrm>
            <a:off x="336388" y="2014068"/>
            <a:ext cx="398462" cy="329782"/>
          </a:xfrm>
          <a:prstGeom prst="actionButtonBlank">
            <a:avLst/>
          </a:prstGeom>
          <a:solidFill>
            <a:srgbClr val="ED7D31">
              <a:lumMod val="40000"/>
              <a:lumOff val="60000"/>
            </a:srgbClr>
          </a:solidFill>
          <a:ln w="12700" cap="flat" cmpd="sng" algn="ctr">
            <a:solidFill>
              <a:srgbClr val="ED7D3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0066"/>
                </a:solidFill>
                <a:effectLst/>
                <a:uLnTx/>
                <a:uFillTx/>
                <a:latin typeface="Tw Cen MT" panose="020B0602020104020603"/>
                <a:ea typeface="+mn-ea"/>
                <a:cs typeface="+mn-cs"/>
              </a:rPr>
              <a:t>1</a:t>
            </a:r>
          </a:p>
        </p:txBody>
      </p:sp>
      <p:sp>
        <p:nvSpPr>
          <p:cNvPr id="17" name="Oval 16">
            <a:extLst>
              <a:ext uri="{FF2B5EF4-FFF2-40B4-BE49-F238E27FC236}">
                <a16:creationId xmlns:a16="http://schemas.microsoft.com/office/drawing/2014/main" id="{CD248478-3B55-43B4-AE39-8D7DB624C945}"/>
              </a:ext>
            </a:extLst>
          </p:cNvPr>
          <p:cNvSpPr/>
          <p:nvPr/>
        </p:nvSpPr>
        <p:spPr>
          <a:xfrm>
            <a:off x="2020993" y="1985676"/>
            <a:ext cx="1196047" cy="475602"/>
          </a:xfrm>
          <a:prstGeom prst="ellipse">
            <a:avLst/>
          </a:prstGeom>
          <a:noFill/>
          <a:ln w="762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8" name="Oval 17">
            <a:extLst>
              <a:ext uri="{FF2B5EF4-FFF2-40B4-BE49-F238E27FC236}">
                <a16:creationId xmlns:a16="http://schemas.microsoft.com/office/drawing/2014/main" id="{FD8FAC8F-E4E1-452C-AA25-B767CFA985D9}"/>
              </a:ext>
            </a:extLst>
          </p:cNvPr>
          <p:cNvSpPr/>
          <p:nvPr/>
        </p:nvSpPr>
        <p:spPr>
          <a:xfrm>
            <a:off x="869970" y="2536841"/>
            <a:ext cx="518269" cy="467357"/>
          </a:xfrm>
          <a:prstGeom prst="ellipse">
            <a:avLst/>
          </a:prstGeom>
          <a:noFill/>
          <a:ln w="762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9" name="Oval 18">
            <a:extLst>
              <a:ext uri="{FF2B5EF4-FFF2-40B4-BE49-F238E27FC236}">
                <a16:creationId xmlns:a16="http://schemas.microsoft.com/office/drawing/2014/main" id="{3541B235-FFB3-4B2A-9E23-8B389802EC16}"/>
              </a:ext>
            </a:extLst>
          </p:cNvPr>
          <p:cNvSpPr/>
          <p:nvPr/>
        </p:nvSpPr>
        <p:spPr>
          <a:xfrm>
            <a:off x="2803044" y="2532512"/>
            <a:ext cx="799006" cy="471686"/>
          </a:xfrm>
          <a:prstGeom prst="ellipse">
            <a:avLst/>
          </a:prstGeom>
          <a:noFill/>
          <a:ln w="762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20" name="Oval 19">
            <a:extLst>
              <a:ext uri="{FF2B5EF4-FFF2-40B4-BE49-F238E27FC236}">
                <a16:creationId xmlns:a16="http://schemas.microsoft.com/office/drawing/2014/main" id="{8CEDFA6A-1D6F-42A0-BE13-91959210A21D}"/>
              </a:ext>
            </a:extLst>
          </p:cNvPr>
          <p:cNvSpPr/>
          <p:nvPr/>
        </p:nvSpPr>
        <p:spPr>
          <a:xfrm>
            <a:off x="1523360" y="3008308"/>
            <a:ext cx="518269" cy="467357"/>
          </a:xfrm>
          <a:prstGeom prst="ellipse">
            <a:avLst/>
          </a:prstGeom>
          <a:noFill/>
          <a:ln w="762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21" name="Oval 20">
            <a:extLst>
              <a:ext uri="{FF2B5EF4-FFF2-40B4-BE49-F238E27FC236}">
                <a16:creationId xmlns:a16="http://schemas.microsoft.com/office/drawing/2014/main" id="{CA015601-015C-459E-AF41-560CB9AFB59B}"/>
              </a:ext>
            </a:extLst>
          </p:cNvPr>
          <p:cNvSpPr/>
          <p:nvPr/>
        </p:nvSpPr>
        <p:spPr>
          <a:xfrm>
            <a:off x="3602050" y="3049364"/>
            <a:ext cx="1405690" cy="467357"/>
          </a:xfrm>
          <a:prstGeom prst="ellipse">
            <a:avLst/>
          </a:prstGeom>
          <a:noFill/>
          <a:ln w="762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22" name="Oval 21">
            <a:extLst>
              <a:ext uri="{FF2B5EF4-FFF2-40B4-BE49-F238E27FC236}">
                <a16:creationId xmlns:a16="http://schemas.microsoft.com/office/drawing/2014/main" id="{F7906957-2BBE-4D5D-8E21-0F1B3462AA52}"/>
              </a:ext>
            </a:extLst>
          </p:cNvPr>
          <p:cNvSpPr/>
          <p:nvPr/>
        </p:nvSpPr>
        <p:spPr>
          <a:xfrm>
            <a:off x="1492258" y="3517019"/>
            <a:ext cx="518269" cy="467357"/>
          </a:xfrm>
          <a:prstGeom prst="ellipse">
            <a:avLst/>
          </a:prstGeom>
          <a:noFill/>
          <a:ln w="762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23" name="Oval 22">
            <a:extLst>
              <a:ext uri="{FF2B5EF4-FFF2-40B4-BE49-F238E27FC236}">
                <a16:creationId xmlns:a16="http://schemas.microsoft.com/office/drawing/2014/main" id="{738B6036-A5DF-414B-945D-61EBB65B9A50}"/>
              </a:ext>
            </a:extLst>
          </p:cNvPr>
          <p:cNvSpPr/>
          <p:nvPr/>
        </p:nvSpPr>
        <p:spPr>
          <a:xfrm>
            <a:off x="2048994" y="3527296"/>
            <a:ext cx="1023667" cy="471686"/>
          </a:xfrm>
          <a:prstGeom prst="ellipse">
            <a:avLst/>
          </a:prstGeom>
          <a:noFill/>
          <a:ln w="762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24" name="Oval 23">
            <a:extLst>
              <a:ext uri="{FF2B5EF4-FFF2-40B4-BE49-F238E27FC236}">
                <a16:creationId xmlns:a16="http://schemas.microsoft.com/office/drawing/2014/main" id="{DEB6BA3E-4255-4A33-85D9-6AFA17DD611C}"/>
              </a:ext>
            </a:extLst>
          </p:cNvPr>
          <p:cNvSpPr/>
          <p:nvPr/>
        </p:nvSpPr>
        <p:spPr>
          <a:xfrm>
            <a:off x="1454907" y="4087035"/>
            <a:ext cx="518269" cy="467357"/>
          </a:xfrm>
          <a:prstGeom prst="ellipse">
            <a:avLst/>
          </a:prstGeom>
          <a:noFill/>
          <a:ln w="762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25" name="Oval 24">
            <a:extLst>
              <a:ext uri="{FF2B5EF4-FFF2-40B4-BE49-F238E27FC236}">
                <a16:creationId xmlns:a16="http://schemas.microsoft.com/office/drawing/2014/main" id="{8FAB04A8-0EBA-4FC3-8E04-6A0BD5838F58}"/>
              </a:ext>
            </a:extLst>
          </p:cNvPr>
          <p:cNvSpPr/>
          <p:nvPr/>
        </p:nvSpPr>
        <p:spPr>
          <a:xfrm>
            <a:off x="2065178" y="4043257"/>
            <a:ext cx="1146899" cy="519832"/>
          </a:xfrm>
          <a:prstGeom prst="ellipse">
            <a:avLst/>
          </a:prstGeom>
          <a:noFill/>
          <a:ln w="762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26" name="Oval 25">
            <a:extLst>
              <a:ext uri="{FF2B5EF4-FFF2-40B4-BE49-F238E27FC236}">
                <a16:creationId xmlns:a16="http://schemas.microsoft.com/office/drawing/2014/main" id="{DC3B63C8-45FF-4235-B663-E69676F6F1F5}"/>
              </a:ext>
            </a:extLst>
          </p:cNvPr>
          <p:cNvSpPr/>
          <p:nvPr/>
        </p:nvSpPr>
        <p:spPr>
          <a:xfrm>
            <a:off x="874420" y="4597473"/>
            <a:ext cx="518269" cy="467357"/>
          </a:xfrm>
          <a:prstGeom prst="ellipse">
            <a:avLst/>
          </a:prstGeom>
          <a:noFill/>
          <a:ln w="762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27" name="Oval 26">
            <a:extLst>
              <a:ext uri="{FF2B5EF4-FFF2-40B4-BE49-F238E27FC236}">
                <a16:creationId xmlns:a16="http://schemas.microsoft.com/office/drawing/2014/main" id="{1EF9E3B4-7DA8-4B9A-AEB2-A3529AFDA78D}"/>
              </a:ext>
            </a:extLst>
          </p:cNvPr>
          <p:cNvSpPr/>
          <p:nvPr/>
        </p:nvSpPr>
        <p:spPr>
          <a:xfrm>
            <a:off x="3539868" y="4597473"/>
            <a:ext cx="1316364" cy="474182"/>
          </a:xfrm>
          <a:prstGeom prst="ellipse">
            <a:avLst/>
          </a:prstGeom>
          <a:noFill/>
          <a:ln w="762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28" name="Oval 27">
            <a:extLst>
              <a:ext uri="{FF2B5EF4-FFF2-40B4-BE49-F238E27FC236}">
                <a16:creationId xmlns:a16="http://schemas.microsoft.com/office/drawing/2014/main" id="{DF8D0FD7-E159-49A1-B665-6A204A45CC5A}"/>
              </a:ext>
            </a:extLst>
          </p:cNvPr>
          <p:cNvSpPr/>
          <p:nvPr/>
        </p:nvSpPr>
        <p:spPr>
          <a:xfrm>
            <a:off x="869968" y="5105035"/>
            <a:ext cx="518269" cy="467357"/>
          </a:xfrm>
          <a:prstGeom prst="ellipse">
            <a:avLst/>
          </a:prstGeom>
          <a:noFill/>
          <a:ln w="762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29" name="Oval 28">
            <a:extLst>
              <a:ext uri="{FF2B5EF4-FFF2-40B4-BE49-F238E27FC236}">
                <a16:creationId xmlns:a16="http://schemas.microsoft.com/office/drawing/2014/main" id="{DA40CF61-5FDA-4E7A-BFF1-7B8BEF760CEA}"/>
              </a:ext>
            </a:extLst>
          </p:cNvPr>
          <p:cNvSpPr/>
          <p:nvPr/>
        </p:nvSpPr>
        <p:spPr>
          <a:xfrm>
            <a:off x="3068456" y="5123394"/>
            <a:ext cx="1215189" cy="509872"/>
          </a:xfrm>
          <a:prstGeom prst="ellipse">
            <a:avLst/>
          </a:prstGeom>
          <a:noFill/>
          <a:ln w="762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30" name="Oval 29">
            <a:extLst>
              <a:ext uri="{FF2B5EF4-FFF2-40B4-BE49-F238E27FC236}">
                <a16:creationId xmlns:a16="http://schemas.microsoft.com/office/drawing/2014/main" id="{362EC70E-A1BF-4CDE-B770-7B772B6A69B8}"/>
              </a:ext>
            </a:extLst>
          </p:cNvPr>
          <p:cNvSpPr/>
          <p:nvPr/>
        </p:nvSpPr>
        <p:spPr>
          <a:xfrm>
            <a:off x="869968" y="5685148"/>
            <a:ext cx="518269" cy="467357"/>
          </a:xfrm>
          <a:prstGeom prst="ellipse">
            <a:avLst/>
          </a:prstGeom>
          <a:noFill/>
          <a:ln w="762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31" name="Oval 30">
            <a:extLst>
              <a:ext uri="{FF2B5EF4-FFF2-40B4-BE49-F238E27FC236}">
                <a16:creationId xmlns:a16="http://schemas.microsoft.com/office/drawing/2014/main" id="{83EDB444-D2A5-4805-AE8D-CEE0DBECC51D}"/>
              </a:ext>
            </a:extLst>
          </p:cNvPr>
          <p:cNvSpPr/>
          <p:nvPr/>
        </p:nvSpPr>
        <p:spPr>
          <a:xfrm>
            <a:off x="2024567" y="5658843"/>
            <a:ext cx="1383609" cy="504336"/>
          </a:xfrm>
          <a:prstGeom prst="ellipse">
            <a:avLst/>
          </a:prstGeom>
          <a:noFill/>
          <a:ln w="762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32" name="TextBox 31">
            <a:extLst>
              <a:ext uri="{FF2B5EF4-FFF2-40B4-BE49-F238E27FC236}">
                <a16:creationId xmlns:a16="http://schemas.microsoft.com/office/drawing/2014/main" id="{B6C07612-E72F-45E7-B4A0-686FFEA4CB3D}"/>
              </a:ext>
            </a:extLst>
          </p:cNvPr>
          <p:cNvSpPr txBox="1"/>
          <p:nvPr/>
        </p:nvSpPr>
        <p:spPr>
          <a:xfrm>
            <a:off x="5234132" y="1985676"/>
            <a:ext cx="553452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0066"/>
                </a:solidFill>
                <a:effectLst/>
                <a:uLnTx/>
                <a:uFillTx/>
              </a:rPr>
              <a:t>habla mucho de España.</a:t>
            </a:r>
          </a:p>
        </p:txBody>
      </p:sp>
      <p:sp>
        <p:nvSpPr>
          <p:cNvPr id="33" name="TextBox 32">
            <a:extLst>
              <a:ext uri="{FF2B5EF4-FFF2-40B4-BE49-F238E27FC236}">
                <a16:creationId xmlns:a16="http://schemas.microsoft.com/office/drawing/2014/main" id="{B7579AC6-6EBA-46B4-AD22-24D0EDF3088D}"/>
              </a:ext>
            </a:extLst>
          </p:cNvPr>
          <p:cNvSpPr txBox="1"/>
          <p:nvPr/>
        </p:nvSpPr>
        <p:spPr>
          <a:xfrm>
            <a:off x="5224123" y="2512864"/>
            <a:ext cx="553452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0066"/>
                </a:solidFill>
                <a:effectLst/>
                <a:uLnTx/>
                <a:uFillTx/>
              </a:rPr>
              <a:t>son </a:t>
            </a:r>
            <a:r>
              <a:rPr kumimoji="0" lang="en-GB" sz="2400" b="0" i="0" u="none" strike="noStrike" kern="0" cap="none" spc="0" normalizeH="0" baseline="0" noProof="0" dirty="0" err="1">
                <a:ln>
                  <a:noFill/>
                </a:ln>
                <a:solidFill>
                  <a:srgbClr val="000066"/>
                </a:solidFill>
                <a:effectLst/>
                <a:uLnTx/>
                <a:uFillTx/>
              </a:rPr>
              <a:t>muy</a:t>
            </a:r>
            <a:r>
              <a:rPr kumimoji="0" lang="en-GB" sz="2400" b="0" i="0" u="none" strike="noStrike" kern="0" cap="none" spc="0" normalizeH="0" baseline="0" noProof="0" dirty="0">
                <a:ln>
                  <a:noFill/>
                </a:ln>
                <a:solidFill>
                  <a:srgbClr val="000066"/>
                </a:solidFill>
                <a:effectLst/>
                <a:uLnTx/>
                <a:uFillTx/>
              </a:rPr>
              <a:t> </a:t>
            </a:r>
            <a:r>
              <a:rPr kumimoji="0" lang="en-GB" sz="2400" b="0" i="0" u="none" strike="noStrike" kern="0" cap="none" spc="0" normalizeH="0" baseline="0" noProof="0" dirty="0" err="1">
                <a:ln>
                  <a:noFill/>
                </a:ln>
                <a:solidFill>
                  <a:srgbClr val="000066"/>
                </a:solidFill>
                <a:effectLst/>
                <a:uLnTx/>
                <a:uFillTx/>
              </a:rPr>
              <a:t>tranquilas</a:t>
            </a:r>
            <a:r>
              <a:rPr kumimoji="0" lang="en-GB" sz="2400" b="0" i="0" u="none" strike="noStrike" kern="0" cap="none" spc="0" normalizeH="0" baseline="0" noProof="0" dirty="0">
                <a:ln>
                  <a:noFill/>
                </a:ln>
                <a:solidFill>
                  <a:srgbClr val="000066"/>
                </a:solidFill>
                <a:effectLst/>
                <a:uLnTx/>
                <a:uFillTx/>
              </a:rPr>
              <a:t>.</a:t>
            </a:r>
          </a:p>
        </p:txBody>
      </p:sp>
      <p:sp>
        <p:nvSpPr>
          <p:cNvPr id="34" name="TextBox 33">
            <a:extLst>
              <a:ext uri="{FF2B5EF4-FFF2-40B4-BE49-F238E27FC236}">
                <a16:creationId xmlns:a16="http://schemas.microsoft.com/office/drawing/2014/main" id="{0F5D3B96-F463-401D-8550-00771463D625}"/>
              </a:ext>
            </a:extLst>
          </p:cNvPr>
          <p:cNvSpPr txBox="1"/>
          <p:nvPr/>
        </p:nvSpPr>
        <p:spPr>
          <a:xfrm>
            <a:off x="5210299" y="3034214"/>
            <a:ext cx="674989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solidFill>
                  <a:srgbClr val="002060"/>
                </a:solidFill>
                <a:effectLst/>
                <a:uLnTx/>
                <a:uFillTx/>
              </a:rPr>
              <a:t>tiene</a:t>
            </a:r>
            <a:r>
              <a:rPr kumimoji="0" lang="en-GB" sz="2400" b="0" i="0" u="none" strike="noStrike" kern="0" cap="none" spc="0" normalizeH="0" baseline="0" noProof="0" dirty="0">
                <a:ln>
                  <a:noFill/>
                </a:ln>
                <a:solidFill>
                  <a:srgbClr val="002060"/>
                </a:solidFill>
                <a:effectLst/>
                <a:uLnTx/>
                <a:uFillTx/>
              </a:rPr>
              <a:t> </a:t>
            </a:r>
            <a:r>
              <a:rPr kumimoji="0" lang="en-GB" sz="2400" b="0" i="0" u="none" strike="noStrike" kern="0" cap="none" spc="0" normalizeH="0" baseline="0" noProof="0" dirty="0" err="1">
                <a:ln>
                  <a:noFill/>
                </a:ln>
                <a:solidFill>
                  <a:srgbClr val="002060"/>
                </a:solidFill>
                <a:effectLst/>
                <a:uLnTx/>
                <a:uFillTx/>
              </a:rPr>
              <a:t>música</a:t>
            </a:r>
            <a:r>
              <a:rPr kumimoji="0" lang="en-GB" sz="2400" b="0" i="0" u="none" strike="noStrike" kern="0" cap="none" spc="0" normalizeH="0" baseline="0" noProof="0" dirty="0">
                <a:ln>
                  <a:noFill/>
                </a:ln>
                <a:solidFill>
                  <a:srgbClr val="002060"/>
                </a:solidFill>
                <a:effectLst/>
                <a:uLnTx/>
                <a:uFillTx/>
              </a:rPr>
              <a:t> de Granada.</a:t>
            </a:r>
          </a:p>
        </p:txBody>
      </p:sp>
      <p:sp>
        <p:nvSpPr>
          <p:cNvPr id="35" name="TextBox 34">
            <a:extLst>
              <a:ext uri="{FF2B5EF4-FFF2-40B4-BE49-F238E27FC236}">
                <a16:creationId xmlns:a16="http://schemas.microsoft.com/office/drawing/2014/main" id="{24F87A88-E2DB-42D5-86C0-5BD370147C52}"/>
              </a:ext>
            </a:extLst>
          </p:cNvPr>
          <p:cNvSpPr txBox="1"/>
          <p:nvPr/>
        </p:nvSpPr>
        <p:spPr>
          <a:xfrm>
            <a:off x="5184022" y="4550256"/>
            <a:ext cx="674989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0066"/>
                </a:solidFill>
                <a:effectLst/>
                <a:uLnTx/>
                <a:uFillTx/>
              </a:rPr>
              <a:t>está </a:t>
            </a:r>
            <a:r>
              <a:rPr kumimoji="0" lang="en-GB" sz="2400" b="0" i="0" u="none" strike="noStrike" kern="0" cap="none" spc="0" normalizeH="0" baseline="0" noProof="0" dirty="0" err="1">
                <a:ln>
                  <a:noFill/>
                </a:ln>
                <a:solidFill>
                  <a:srgbClr val="000066"/>
                </a:solidFill>
                <a:effectLst/>
                <a:uLnTx/>
                <a:uFillTx/>
              </a:rPr>
              <a:t>lejos</a:t>
            </a:r>
            <a:r>
              <a:rPr kumimoji="0" lang="en-GB" sz="2400" b="0" i="0" u="none" strike="noStrike" kern="0" cap="none" spc="0" normalizeH="0" baseline="0" noProof="0" dirty="0">
                <a:ln>
                  <a:noFill/>
                </a:ln>
                <a:solidFill>
                  <a:srgbClr val="000066"/>
                </a:solidFill>
                <a:effectLst/>
                <a:uLnTx/>
                <a:uFillTx/>
              </a:rPr>
              <a:t>.</a:t>
            </a:r>
          </a:p>
        </p:txBody>
      </p:sp>
      <p:sp>
        <p:nvSpPr>
          <p:cNvPr id="36" name="Rectangle 35">
            <a:extLst>
              <a:ext uri="{FF2B5EF4-FFF2-40B4-BE49-F238E27FC236}">
                <a16:creationId xmlns:a16="http://schemas.microsoft.com/office/drawing/2014/main" id="{F4B8F0E3-CFF9-46D7-970F-62BDE74453F0}"/>
              </a:ext>
            </a:extLst>
          </p:cNvPr>
          <p:cNvSpPr/>
          <p:nvPr/>
        </p:nvSpPr>
        <p:spPr>
          <a:xfrm>
            <a:off x="5210299" y="4012598"/>
            <a:ext cx="3914854"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0066"/>
                </a:solidFill>
                <a:effectLst/>
                <a:uLnTx/>
                <a:uFillTx/>
              </a:rPr>
              <a:t>de Barcelona es </a:t>
            </a:r>
            <a:r>
              <a:rPr kumimoji="0" lang="en-GB" sz="2400" b="0" i="0" u="none" strike="noStrike" kern="0" cap="none" spc="0" normalizeH="0" baseline="0" noProof="0" dirty="0" err="1">
                <a:ln>
                  <a:noFill/>
                </a:ln>
                <a:solidFill>
                  <a:srgbClr val="000066"/>
                </a:solidFill>
                <a:effectLst/>
                <a:uLnTx/>
                <a:uFillTx/>
              </a:rPr>
              <a:t>famoso</a:t>
            </a:r>
            <a:r>
              <a:rPr kumimoji="0" lang="en-GB" sz="2400" b="0" i="0" u="none" strike="noStrike" kern="0" cap="none" spc="0" normalizeH="0" baseline="0" noProof="0" dirty="0">
                <a:ln>
                  <a:noFill/>
                </a:ln>
                <a:solidFill>
                  <a:srgbClr val="000066"/>
                </a:solidFill>
                <a:effectLst/>
                <a:uLnTx/>
                <a:uFillTx/>
              </a:rPr>
              <a:t>.</a:t>
            </a:r>
          </a:p>
        </p:txBody>
      </p:sp>
      <p:sp>
        <p:nvSpPr>
          <p:cNvPr id="37" name="Rectangle 36">
            <a:extLst>
              <a:ext uri="{FF2B5EF4-FFF2-40B4-BE49-F238E27FC236}">
                <a16:creationId xmlns:a16="http://schemas.microsoft.com/office/drawing/2014/main" id="{6C47DE6A-9C78-4F12-AF66-A31280E521E0}"/>
              </a:ext>
            </a:extLst>
          </p:cNvPr>
          <p:cNvSpPr/>
          <p:nvPr/>
        </p:nvSpPr>
        <p:spPr>
          <a:xfrm>
            <a:off x="5210299" y="3517019"/>
            <a:ext cx="1959191"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0066"/>
                </a:solidFill>
                <a:effectLst/>
                <a:uLnTx/>
                <a:uFillTx/>
              </a:rPr>
              <a:t>son </a:t>
            </a:r>
            <a:r>
              <a:rPr kumimoji="0" lang="en-GB" sz="2400" b="0" i="0" u="none" strike="noStrike" kern="0" cap="none" spc="0" normalizeH="0" baseline="0" noProof="0" dirty="0" err="1">
                <a:ln>
                  <a:noFill/>
                </a:ln>
                <a:solidFill>
                  <a:srgbClr val="000066"/>
                </a:solidFill>
                <a:effectLst/>
                <a:uLnTx/>
                <a:uFillTx/>
              </a:rPr>
              <a:t>bonitas</a:t>
            </a:r>
            <a:r>
              <a:rPr kumimoji="0" lang="en-GB" sz="2400" b="0" i="0" u="none" strike="noStrike" kern="0" cap="none" spc="0" normalizeH="0" baseline="0" noProof="0" dirty="0">
                <a:ln>
                  <a:noFill/>
                </a:ln>
                <a:solidFill>
                  <a:srgbClr val="000066"/>
                </a:solidFill>
                <a:effectLst/>
                <a:uLnTx/>
                <a:uFillTx/>
              </a:rPr>
              <a:t>.</a:t>
            </a:r>
          </a:p>
        </p:txBody>
      </p:sp>
      <p:sp>
        <p:nvSpPr>
          <p:cNvPr id="38" name="Rectangle 37">
            <a:extLst>
              <a:ext uri="{FF2B5EF4-FFF2-40B4-BE49-F238E27FC236}">
                <a16:creationId xmlns:a16="http://schemas.microsoft.com/office/drawing/2014/main" id="{3E62A83A-A529-4D4A-95D4-B4A620FBD76A}"/>
              </a:ext>
            </a:extLst>
          </p:cNvPr>
          <p:cNvSpPr/>
          <p:nvPr/>
        </p:nvSpPr>
        <p:spPr>
          <a:xfrm>
            <a:off x="5184022" y="5113803"/>
            <a:ext cx="2162772"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0066"/>
                </a:solidFill>
                <a:effectLst/>
                <a:uLnTx/>
                <a:uFillTx/>
              </a:rPr>
              <a:t>no son </a:t>
            </a:r>
            <a:r>
              <a:rPr kumimoji="0" lang="en-GB" sz="2400" b="0" i="0" u="none" strike="noStrike" kern="0" cap="none" spc="0" normalizeH="0" baseline="0" noProof="0" dirty="0" err="1">
                <a:ln>
                  <a:noFill/>
                </a:ln>
                <a:solidFill>
                  <a:srgbClr val="000066"/>
                </a:solidFill>
                <a:effectLst/>
                <a:uLnTx/>
                <a:uFillTx/>
              </a:rPr>
              <a:t>caros</a:t>
            </a:r>
            <a:r>
              <a:rPr kumimoji="0" lang="en-GB" sz="2400" b="0" i="0" u="none" strike="noStrike" kern="0" cap="none" spc="0" normalizeH="0" baseline="0" noProof="0" dirty="0">
                <a:ln>
                  <a:noFill/>
                </a:ln>
                <a:solidFill>
                  <a:srgbClr val="000066"/>
                </a:solidFill>
                <a:effectLst/>
                <a:uLnTx/>
                <a:uFillTx/>
              </a:rPr>
              <a:t>.</a:t>
            </a:r>
          </a:p>
        </p:txBody>
      </p:sp>
      <p:sp>
        <p:nvSpPr>
          <p:cNvPr id="39" name="Rectangle 38">
            <a:extLst>
              <a:ext uri="{FF2B5EF4-FFF2-40B4-BE49-F238E27FC236}">
                <a16:creationId xmlns:a16="http://schemas.microsoft.com/office/drawing/2014/main" id="{82CF4B1E-80C6-4F60-B08B-3732B454D36E}"/>
              </a:ext>
            </a:extLst>
          </p:cNvPr>
          <p:cNvSpPr/>
          <p:nvPr/>
        </p:nvSpPr>
        <p:spPr>
          <a:xfrm>
            <a:off x="5210299" y="5646253"/>
            <a:ext cx="2220480"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0066"/>
                </a:solidFill>
                <a:effectLst/>
                <a:uLnTx/>
                <a:uFillTx/>
              </a:rPr>
              <a:t>no son </a:t>
            </a:r>
            <a:r>
              <a:rPr kumimoji="0" lang="en-GB" sz="2400" b="0" i="0" u="none" strike="noStrike" kern="0" cap="none" spc="0" normalizeH="0" baseline="0" noProof="0" dirty="0" err="1">
                <a:ln>
                  <a:noFill/>
                </a:ln>
                <a:solidFill>
                  <a:srgbClr val="000066"/>
                </a:solidFill>
                <a:effectLst/>
                <a:uLnTx/>
                <a:uFillTx/>
              </a:rPr>
              <a:t>malos</a:t>
            </a:r>
            <a:r>
              <a:rPr kumimoji="0" lang="en-GB" sz="2400" b="0" i="0" u="none" strike="noStrike" kern="0" cap="none" spc="0" normalizeH="0" baseline="0" noProof="0" dirty="0">
                <a:ln>
                  <a:noFill/>
                </a:ln>
                <a:solidFill>
                  <a:srgbClr val="000066"/>
                </a:solidFill>
                <a:effectLst/>
                <a:uLnTx/>
                <a:uFillTx/>
              </a:rPr>
              <a:t>.</a:t>
            </a:r>
          </a:p>
        </p:txBody>
      </p:sp>
      <p:sp>
        <p:nvSpPr>
          <p:cNvPr id="40" name="TextBox 39">
            <a:extLst>
              <a:ext uri="{FF2B5EF4-FFF2-40B4-BE49-F238E27FC236}">
                <a16:creationId xmlns:a16="http://schemas.microsoft.com/office/drawing/2014/main" id="{863BEFB6-DA52-4806-B2FD-B9F92500124B}"/>
              </a:ext>
            </a:extLst>
          </p:cNvPr>
          <p:cNvSpPr txBox="1"/>
          <p:nvPr/>
        </p:nvSpPr>
        <p:spPr>
          <a:xfrm>
            <a:off x="635558" y="1114145"/>
            <a:ext cx="9096927"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1" u="none" strike="noStrike" kern="0" cap="none" spc="0" normalizeH="0" baseline="0" noProof="0" dirty="0" err="1">
                <a:ln>
                  <a:noFill/>
                </a:ln>
                <a:solidFill>
                  <a:srgbClr val="002060"/>
                </a:solidFill>
                <a:effectLst/>
                <a:uLnTx/>
                <a:uFillTx/>
              </a:rPr>
              <a:t>Una</a:t>
            </a:r>
            <a:r>
              <a:rPr kumimoji="0" lang="en-GB" sz="2000" b="1" i="1" u="none" strike="noStrike" kern="0" cap="none" spc="0" normalizeH="0" baseline="0" noProof="0" dirty="0">
                <a:ln>
                  <a:noFill/>
                </a:ln>
                <a:solidFill>
                  <a:srgbClr val="002060"/>
                </a:solidFill>
                <a:effectLst/>
                <a:uLnTx/>
                <a:uFillTx/>
              </a:rPr>
              <a:t> familia está de vacaciones en España. </a:t>
            </a:r>
            <a:endParaRPr kumimoji="0" lang="en-GB" sz="2000" b="1" i="1" u="none" strike="noStrike" kern="0" cap="none" spc="0" normalizeH="0" baseline="0" noProof="0" dirty="0">
              <a:ln>
                <a:noFill/>
              </a:ln>
              <a:solidFill>
                <a:srgbClr val="002060"/>
              </a:solidFill>
              <a:effectLst/>
              <a:uLnTx/>
              <a:uFillTx/>
              <a:latin typeface="Tw Cen MT" panose="020B0602020104020603"/>
            </a:endParaRPr>
          </a:p>
        </p:txBody>
      </p:sp>
      <p:sp>
        <p:nvSpPr>
          <p:cNvPr id="41" name="TextBox 40">
            <a:extLst>
              <a:ext uri="{FF2B5EF4-FFF2-40B4-BE49-F238E27FC236}">
                <a16:creationId xmlns:a16="http://schemas.microsoft.com/office/drawing/2014/main" id="{8D822588-FB60-4A16-9242-D7F6C93E2FE6}"/>
              </a:ext>
            </a:extLst>
          </p:cNvPr>
          <p:cNvSpPr txBox="1"/>
          <p:nvPr/>
        </p:nvSpPr>
        <p:spPr>
          <a:xfrm>
            <a:off x="635560" y="1463775"/>
            <a:ext cx="1437556"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1" u="none" strike="noStrike" kern="0" cap="none" spc="0" normalizeH="0" baseline="0" noProof="0" dirty="0">
                <a:ln>
                  <a:noFill/>
                </a:ln>
                <a:solidFill>
                  <a:srgbClr val="4472C4">
                    <a:lumMod val="50000"/>
                  </a:srgbClr>
                </a:solidFill>
                <a:effectLst/>
                <a:uLnTx/>
                <a:uFillTx/>
              </a:rPr>
              <a:t>Escucha.</a:t>
            </a:r>
            <a:endParaRPr kumimoji="0" lang="en-GB" sz="2000" b="1" i="1" u="none" strike="noStrike" kern="0" cap="none" spc="0" normalizeH="0" baseline="0" noProof="0" dirty="0">
              <a:ln>
                <a:noFill/>
              </a:ln>
              <a:solidFill>
                <a:srgbClr val="002060"/>
              </a:solidFill>
              <a:effectLst/>
              <a:uLnTx/>
              <a:uFillTx/>
            </a:endParaRPr>
          </a:p>
        </p:txBody>
      </p:sp>
      <p:sp>
        <p:nvSpPr>
          <p:cNvPr id="42" name="TextBox 41">
            <a:extLst>
              <a:ext uri="{FF2B5EF4-FFF2-40B4-BE49-F238E27FC236}">
                <a16:creationId xmlns:a16="http://schemas.microsoft.com/office/drawing/2014/main" id="{484761EF-2EBC-4D6F-B147-98617BF0EF5A}"/>
              </a:ext>
            </a:extLst>
          </p:cNvPr>
          <p:cNvSpPr txBox="1"/>
          <p:nvPr/>
        </p:nvSpPr>
        <p:spPr>
          <a:xfrm>
            <a:off x="1813981" y="1458042"/>
            <a:ext cx="3796447"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1" u="none" strike="noStrike" kern="0" cap="none" spc="0" normalizeH="0" baseline="0" noProof="0" dirty="0" err="1">
                <a:ln>
                  <a:noFill/>
                </a:ln>
                <a:solidFill>
                  <a:srgbClr val="4472C4">
                    <a:lumMod val="50000"/>
                  </a:srgbClr>
                </a:solidFill>
                <a:effectLst/>
                <a:uLnTx/>
                <a:uFillTx/>
              </a:rPr>
              <a:t>Marca</a:t>
            </a:r>
            <a:r>
              <a:rPr kumimoji="0" lang="en-GB" sz="2000" b="1" i="1" u="none" strike="noStrike" kern="0" cap="none" spc="0" normalizeH="0" baseline="0" noProof="0" dirty="0">
                <a:ln>
                  <a:noFill/>
                </a:ln>
                <a:solidFill>
                  <a:srgbClr val="4472C4">
                    <a:lumMod val="50000"/>
                  </a:srgbClr>
                </a:solidFill>
                <a:effectLst/>
                <a:uLnTx/>
                <a:uFillTx/>
              </a:rPr>
              <a:t> la </a:t>
            </a:r>
            <a:r>
              <a:rPr kumimoji="0" lang="en-GB" sz="2000" b="1" i="1" u="none" strike="noStrike" kern="0" cap="none" spc="0" normalizeH="0" baseline="0" noProof="0" dirty="0" err="1">
                <a:ln>
                  <a:noFill/>
                </a:ln>
                <a:solidFill>
                  <a:srgbClr val="4472C4">
                    <a:lumMod val="50000"/>
                  </a:srgbClr>
                </a:solidFill>
                <a:effectLst/>
                <a:uLnTx/>
                <a:uFillTx/>
              </a:rPr>
              <a:t>opción</a:t>
            </a:r>
            <a:r>
              <a:rPr kumimoji="0" lang="en-GB" sz="2000" b="1" i="1" u="none" strike="noStrike" kern="0" cap="none" spc="0" normalizeH="0" baseline="0" noProof="0" dirty="0">
                <a:ln>
                  <a:noFill/>
                </a:ln>
                <a:solidFill>
                  <a:srgbClr val="4472C4">
                    <a:lumMod val="50000"/>
                  </a:srgbClr>
                </a:solidFill>
                <a:effectLst/>
                <a:uLnTx/>
                <a:uFillTx/>
              </a:rPr>
              <a:t> correcta.</a:t>
            </a:r>
            <a:endParaRPr kumimoji="0" lang="en-GB" sz="2000" b="1" i="1" u="none" strike="noStrike" kern="0" cap="none" spc="0" normalizeH="0" baseline="0" noProof="0" dirty="0">
              <a:ln>
                <a:noFill/>
              </a:ln>
              <a:solidFill>
                <a:srgbClr val="002060"/>
              </a:solidFill>
              <a:effectLst/>
              <a:uLnTx/>
              <a:uFillTx/>
            </a:endParaRPr>
          </a:p>
        </p:txBody>
      </p:sp>
      <p:sp>
        <p:nvSpPr>
          <p:cNvPr id="43" name="TextBox 42">
            <a:extLst>
              <a:ext uri="{FF2B5EF4-FFF2-40B4-BE49-F238E27FC236}">
                <a16:creationId xmlns:a16="http://schemas.microsoft.com/office/drawing/2014/main" id="{F8C5E7B4-2CF0-406A-AB94-9DDDCF0A40BE}"/>
              </a:ext>
            </a:extLst>
          </p:cNvPr>
          <p:cNvSpPr txBox="1"/>
          <p:nvPr/>
        </p:nvSpPr>
        <p:spPr>
          <a:xfrm>
            <a:off x="5161684" y="1462827"/>
            <a:ext cx="8126818"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1" u="none" strike="noStrike" kern="0" cap="none" spc="0" normalizeH="0" baseline="0" noProof="0" dirty="0">
                <a:ln>
                  <a:noFill/>
                </a:ln>
                <a:solidFill>
                  <a:srgbClr val="4472C4">
                    <a:lumMod val="50000"/>
                  </a:srgbClr>
                </a:solidFill>
                <a:effectLst/>
                <a:uLnTx/>
                <a:uFillTx/>
              </a:rPr>
              <a:t>Luego </a:t>
            </a:r>
            <a:r>
              <a:rPr kumimoji="0" lang="en-GB" sz="2000" b="1" i="1" u="none" strike="noStrike" kern="0" cap="none" spc="0" normalizeH="0" baseline="0" noProof="0" dirty="0" err="1">
                <a:ln>
                  <a:noFill/>
                </a:ln>
                <a:solidFill>
                  <a:srgbClr val="4472C4">
                    <a:lumMod val="50000"/>
                  </a:srgbClr>
                </a:solidFill>
                <a:effectLst/>
                <a:uLnTx/>
                <a:uFillTx/>
              </a:rPr>
              <a:t>completa</a:t>
            </a:r>
            <a:r>
              <a:rPr kumimoji="0" lang="en-GB" sz="2000" b="1" i="1" u="none" strike="noStrike" kern="0" cap="none" spc="0" normalizeH="0" baseline="0" noProof="0" dirty="0">
                <a:ln>
                  <a:noFill/>
                </a:ln>
                <a:solidFill>
                  <a:srgbClr val="4472C4">
                    <a:lumMod val="50000"/>
                  </a:srgbClr>
                </a:solidFill>
                <a:effectLst/>
                <a:uLnTx/>
                <a:uFillTx/>
              </a:rPr>
              <a:t> la frase en español. </a:t>
            </a:r>
          </a:p>
        </p:txBody>
      </p:sp>
      <p:pic>
        <p:nvPicPr>
          <p:cNvPr id="44" name="Picture 43">
            <a:extLst>
              <a:ext uri="{FF2B5EF4-FFF2-40B4-BE49-F238E27FC236}">
                <a16:creationId xmlns:a16="http://schemas.microsoft.com/office/drawing/2014/main" id="{554187B5-F5A3-4AAD-A012-89DFFB1209D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b="12994"/>
          <a:stretch/>
        </p:blipFill>
        <p:spPr>
          <a:xfrm>
            <a:off x="11031022" y="1089210"/>
            <a:ext cx="929176" cy="808444"/>
          </a:xfrm>
          <a:prstGeom prst="rect">
            <a:avLst/>
          </a:prstGeom>
        </p:spPr>
      </p:pic>
    </p:spTree>
    <p:extLst>
      <p:ext uri="{BB962C8B-B14F-4D97-AF65-F5344CB8AC3E}">
        <p14:creationId xmlns:p14="http://schemas.microsoft.com/office/powerpoint/2010/main" val="3420934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5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fade">
                                      <p:cBhvr>
                                        <p:cTn id="65" dur="500"/>
                                        <p:tgtEl>
                                          <p:spTgt spid="22"/>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fade">
                                      <p:cBhvr>
                                        <p:cTn id="70" dur="500"/>
                                        <p:tgtEl>
                                          <p:spTgt spid="23"/>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24"/>
                                        </p:tgtEl>
                                        <p:attrNameLst>
                                          <p:attrName>style.visibility</p:attrName>
                                        </p:attrNameLst>
                                      </p:cBhvr>
                                      <p:to>
                                        <p:strVal val="visible"/>
                                      </p:to>
                                    </p:set>
                                    <p:animEffect transition="in" filter="fade">
                                      <p:cBhvr>
                                        <p:cTn id="79" dur="500"/>
                                        <p:tgtEl>
                                          <p:spTgt spid="24"/>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25"/>
                                        </p:tgtEl>
                                        <p:attrNameLst>
                                          <p:attrName>style.visibility</p:attrName>
                                        </p:attrNameLst>
                                      </p:cBhvr>
                                      <p:to>
                                        <p:strVal val="visible"/>
                                      </p:to>
                                    </p:set>
                                    <p:animEffect transition="in" filter="fade">
                                      <p:cBhvr>
                                        <p:cTn id="84" dur="500"/>
                                        <p:tgtEl>
                                          <p:spTgt spid="25"/>
                                        </p:tgtEl>
                                      </p:cBhvr>
                                    </p:animEffec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6"/>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26"/>
                                        </p:tgtEl>
                                        <p:attrNameLst>
                                          <p:attrName>style.visibility</p:attrName>
                                        </p:attrNameLst>
                                      </p:cBhvr>
                                      <p:to>
                                        <p:strVal val="visible"/>
                                      </p:to>
                                    </p:set>
                                    <p:animEffect transition="in" filter="fade">
                                      <p:cBhvr>
                                        <p:cTn id="93" dur="500"/>
                                        <p:tgtEl>
                                          <p:spTgt spid="26"/>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27"/>
                                        </p:tgtEl>
                                        <p:attrNameLst>
                                          <p:attrName>style.visibility</p:attrName>
                                        </p:attrNameLst>
                                      </p:cBhvr>
                                      <p:to>
                                        <p:strVal val="visible"/>
                                      </p:to>
                                    </p:set>
                                    <p:animEffect transition="in" filter="fade">
                                      <p:cBhvr>
                                        <p:cTn id="98" dur="500"/>
                                        <p:tgtEl>
                                          <p:spTgt spid="27"/>
                                        </p:tgtEl>
                                      </p:cBhvr>
                                    </p:animEffec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35"/>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28"/>
                                        </p:tgtEl>
                                        <p:attrNameLst>
                                          <p:attrName>style.visibility</p:attrName>
                                        </p:attrNameLst>
                                      </p:cBhvr>
                                      <p:to>
                                        <p:strVal val="visible"/>
                                      </p:to>
                                    </p:set>
                                    <p:animEffect transition="in" filter="fade">
                                      <p:cBhvr>
                                        <p:cTn id="107" dur="500"/>
                                        <p:tgtEl>
                                          <p:spTgt spid="28"/>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29"/>
                                        </p:tgtEl>
                                        <p:attrNameLst>
                                          <p:attrName>style.visibility</p:attrName>
                                        </p:attrNameLst>
                                      </p:cBhvr>
                                      <p:to>
                                        <p:strVal val="visible"/>
                                      </p:to>
                                    </p:set>
                                    <p:animEffect transition="in" filter="fade">
                                      <p:cBhvr>
                                        <p:cTn id="112" dur="500"/>
                                        <p:tgtEl>
                                          <p:spTgt spid="29"/>
                                        </p:tgtEl>
                                      </p:cBhvr>
                                    </p:animEffec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38"/>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grpId="0" nodeType="clickEffect">
                                  <p:stCondLst>
                                    <p:cond delay="0"/>
                                  </p:stCondLst>
                                  <p:childTnLst>
                                    <p:set>
                                      <p:cBhvr>
                                        <p:cTn id="120" dur="1" fill="hold">
                                          <p:stCondLst>
                                            <p:cond delay="0"/>
                                          </p:stCondLst>
                                        </p:cTn>
                                        <p:tgtEl>
                                          <p:spTgt spid="30"/>
                                        </p:tgtEl>
                                        <p:attrNameLst>
                                          <p:attrName>style.visibility</p:attrName>
                                        </p:attrNameLst>
                                      </p:cBhvr>
                                      <p:to>
                                        <p:strVal val="visible"/>
                                      </p:to>
                                    </p:set>
                                    <p:animEffect transition="in" filter="fade">
                                      <p:cBhvr>
                                        <p:cTn id="121" dur="500"/>
                                        <p:tgtEl>
                                          <p:spTgt spid="30"/>
                                        </p:tgtEl>
                                      </p:cBhvr>
                                    </p:animEffect>
                                  </p:child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grpId="0" nodeType="clickEffect">
                                  <p:stCondLst>
                                    <p:cond delay="0"/>
                                  </p:stCondLst>
                                  <p:childTnLst>
                                    <p:set>
                                      <p:cBhvr>
                                        <p:cTn id="125" dur="1" fill="hold">
                                          <p:stCondLst>
                                            <p:cond delay="0"/>
                                          </p:stCondLst>
                                        </p:cTn>
                                        <p:tgtEl>
                                          <p:spTgt spid="31"/>
                                        </p:tgtEl>
                                        <p:attrNameLst>
                                          <p:attrName>style.visibility</p:attrName>
                                        </p:attrNameLst>
                                      </p:cBhvr>
                                      <p:to>
                                        <p:strVal val="visible"/>
                                      </p:to>
                                    </p:set>
                                    <p:animEffect transition="in" filter="fade">
                                      <p:cBhvr>
                                        <p:cTn id="126" dur="500"/>
                                        <p:tgtEl>
                                          <p:spTgt spid="31"/>
                                        </p:tgtEl>
                                      </p:cBhvr>
                                    </p:animEffec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p:bldP spid="33" grpId="0"/>
      <p:bldP spid="34" grpId="0"/>
      <p:bldP spid="35" grpId="0"/>
      <p:bldP spid="36" grpId="0"/>
      <p:bldP spid="37" grpId="0"/>
      <p:bldP spid="38" grpId="0"/>
      <p:bldP spid="39" grpId="0"/>
      <p:bldP spid="40" grpId="0"/>
      <p:bldP spid="41" grpId="0"/>
      <p:bldP spid="42" grpId="0"/>
      <p:bldP spid="4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833100" y="258166"/>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8" name="Table 7">
            <a:extLst>
              <a:ext uri="{FF2B5EF4-FFF2-40B4-BE49-F238E27FC236}">
                <a16:creationId xmlns:a16="http://schemas.microsoft.com/office/drawing/2014/main" id="{14393DD7-21B2-4ADC-8C11-1F2FEF56AEC2}"/>
              </a:ext>
            </a:extLst>
          </p:cNvPr>
          <p:cNvGraphicFramePr>
            <a:graphicFrameLocks noGrp="1"/>
          </p:cNvGraphicFramePr>
          <p:nvPr>
            <p:extLst>
              <p:ext uri="{D42A27DB-BD31-4B8C-83A1-F6EECF244321}">
                <p14:modId xmlns:p14="http://schemas.microsoft.com/office/powerpoint/2010/main" val="3534213152"/>
              </p:ext>
            </p:extLst>
          </p:nvPr>
        </p:nvGraphicFramePr>
        <p:xfrm>
          <a:off x="7748022" y="3494069"/>
          <a:ext cx="4251708" cy="2021840"/>
        </p:xfrm>
        <a:graphic>
          <a:graphicData uri="http://schemas.openxmlformats.org/drawingml/2006/table">
            <a:tbl>
              <a:tblPr firstRow="1" bandRow="1"/>
              <a:tblGrid>
                <a:gridCol w="2125854">
                  <a:extLst>
                    <a:ext uri="{9D8B030D-6E8A-4147-A177-3AD203B41FA5}">
                      <a16:colId xmlns:a16="http://schemas.microsoft.com/office/drawing/2014/main" val="3555034778"/>
                    </a:ext>
                  </a:extLst>
                </a:gridCol>
                <a:gridCol w="2125854">
                  <a:extLst>
                    <a:ext uri="{9D8B030D-6E8A-4147-A177-3AD203B41FA5}">
                      <a16:colId xmlns:a16="http://schemas.microsoft.com/office/drawing/2014/main" val="3470376926"/>
                    </a:ext>
                  </a:extLst>
                </a:gridCol>
              </a:tblGrid>
              <a:tr h="370840">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endParaRPr lang="en-GB" dirty="0"/>
                    </a:p>
                    <a:p>
                      <a:endParaRPr lang="en-GB" dirty="0"/>
                    </a:p>
                  </a:txBody>
                  <a:tcPr>
                    <a:lnL w="76200" cap="flat" cmpd="sng" algn="ctr">
                      <a:solidFill>
                        <a:srgbClr val="4472C4">
                          <a:lumMod val="50000"/>
                        </a:srgbClr>
                      </a:solidFill>
                      <a:prstDash val="solid"/>
                      <a:round/>
                      <a:headEnd type="none" w="med" len="med"/>
                      <a:tailEnd type="none" w="med" len="med"/>
                    </a:lnL>
                    <a:lnR w="76200" cap="flat" cmpd="sng" algn="ctr">
                      <a:solidFill>
                        <a:srgbClr val="4472C4">
                          <a:lumMod val="50000"/>
                        </a:srgbClr>
                      </a:solidFill>
                      <a:prstDash val="solid"/>
                      <a:round/>
                      <a:headEnd type="none" w="med" len="med"/>
                      <a:tailEnd type="none" w="med" len="med"/>
                    </a:lnR>
                    <a:lnT w="76200" cap="flat" cmpd="sng" algn="ctr">
                      <a:solidFill>
                        <a:srgbClr val="4472C4">
                          <a:lumMod val="50000"/>
                        </a:srgbClr>
                      </a:solidFill>
                      <a:prstDash val="solid"/>
                      <a:round/>
                      <a:headEnd type="none" w="med" len="med"/>
                      <a:tailEnd type="none" w="med" len="med"/>
                    </a:lnT>
                    <a:lnB w="762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endParaRPr lang="en-GB"/>
                    </a:p>
                  </a:txBody>
                  <a:tcPr>
                    <a:lnL w="76200" cap="flat" cmpd="sng" algn="ctr">
                      <a:solidFill>
                        <a:srgbClr val="4472C4">
                          <a:lumMod val="50000"/>
                        </a:srgbClr>
                      </a:solidFill>
                      <a:prstDash val="solid"/>
                      <a:round/>
                      <a:headEnd type="none" w="med" len="med"/>
                      <a:tailEnd type="none" w="med" len="med"/>
                    </a:lnL>
                    <a:lnR w="76200" cap="flat" cmpd="sng" algn="ctr">
                      <a:solidFill>
                        <a:srgbClr val="4472C4">
                          <a:lumMod val="50000"/>
                        </a:srgbClr>
                      </a:solidFill>
                      <a:prstDash val="solid"/>
                      <a:round/>
                      <a:headEnd type="none" w="med" len="med"/>
                      <a:tailEnd type="none" w="med" len="med"/>
                    </a:lnR>
                    <a:lnT w="76200" cap="flat" cmpd="sng" algn="ctr">
                      <a:solidFill>
                        <a:srgbClr val="4472C4">
                          <a:lumMod val="50000"/>
                        </a:srgbClr>
                      </a:solidFill>
                      <a:prstDash val="solid"/>
                      <a:round/>
                      <a:headEnd type="none" w="med" len="med"/>
                      <a:tailEnd type="none" w="med" len="med"/>
                    </a:lnT>
                    <a:lnB w="762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6603160"/>
                  </a:ext>
                </a:extLst>
              </a:tr>
              <a:tr h="37084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76200" cap="flat" cmpd="sng" algn="ctr">
                      <a:solidFill>
                        <a:srgbClr val="4472C4">
                          <a:lumMod val="50000"/>
                        </a:srgbClr>
                      </a:solidFill>
                      <a:prstDash val="solid"/>
                      <a:round/>
                      <a:headEnd type="none" w="med" len="med"/>
                      <a:tailEnd type="none" w="med" len="med"/>
                    </a:lnL>
                    <a:lnR w="76200" cap="flat" cmpd="sng" algn="ctr">
                      <a:solidFill>
                        <a:srgbClr val="4472C4">
                          <a:lumMod val="50000"/>
                        </a:srgbClr>
                      </a:solidFill>
                      <a:prstDash val="solid"/>
                      <a:round/>
                      <a:headEnd type="none" w="med" len="med"/>
                      <a:tailEnd type="none" w="med" len="med"/>
                    </a:lnR>
                    <a:lnT w="76200" cap="flat" cmpd="sng" algn="ctr">
                      <a:solidFill>
                        <a:srgbClr val="4472C4">
                          <a:lumMod val="50000"/>
                        </a:srgbClr>
                      </a:solidFill>
                      <a:prstDash val="solid"/>
                      <a:round/>
                      <a:headEnd type="none" w="med" len="med"/>
                      <a:tailEnd type="none" w="med" len="med"/>
                    </a:lnT>
                    <a:lnB w="762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76200" cap="flat" cmpd="sng" algn="ctr">
                      <a:solidFill>
                        <a:srgbClr val="4472C4">
                          <a:lumMod val="50000"/>
                        </a:srgbClr>
                      </a:solidFill>
                      <a:prstDash val="solid"/>
                      <a:round/>
                      <a:headEnd type="none" w="med" len="med"/>
                      <a:tailEnd type="none" w="med" len="med"/>
                    </a:lnL>
                    <a:lnR w="76200" cap="flat" cmpd="sng" algn="ctr">
                      <a:solidFill>
                        <a:srgbClr val="4472C4">
                          <a:lumMod val="50000"/>
                        </a:srgbClr>
                      </a:solidFill>
                      <a:prstDash val="solid"/>
                      <a:round/>
                      <a:headEnd type="none" w="med" len="med"/>
                      <a:tailEnd type="none" w="med" len="med"/>
                    </a:lnR>
                    <a:lnT w="76200" cap="flat" cmpd="sng" algn="ctr">
                      <a:solidFill>
                        <a:srgbClr val="4472C4">
                          <a:lumMod val="50000"/>
                        </a:srgbClr>
                      </a:solidFill>
                      <a:prstDash val="solid"/>
                      <a:round/>
                      <a:headEnd type="none" w="med" len="med"/>
                      <a:tailEnd type="none" w="med" len="med"/>
                    </a:lnT>
                    <a:lnB w="762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99710942"/>
                  </a:ext>
                </a:extLst>
              </a:tr>
              <a:tr h="37084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p>
                      <a:endParaRPr lang="en-GB" dirty="0"/>
                    </a:p>
                  </a:txBody>
                  <a:tcPr>
                    <a:lnL w="76200" cap="flat" cmpd="sng" algn="ctr">
                      <a:solidFill>
                        <a:srgbClr val="4472C4">
                          <a:lumMod val="50000"/>
                        </a:srgbClr>
                      </a:solidFill>
                      <a:prstDash val="solid"/>
                      <a:round/>
                      <a:headEnd type="none" w="med" len="med"/>
                      <a:tailEnd type="none" w="med" len="med"/>
                    </a:lnL>
                    <a:lnR w="76200" cap="flat" cmpd="sng" algn="ctr">
                      <a:solidFill>
                        <a:srgbClr val="4472C4">
                          <a:lumMod val="50000"/>
                        </a:srgbClr>
                      </a:solidFill>
                      <a:prstDash val="solid"/>
                      <a:round/>
                      <a:headEnd type="none" w="med" len="med"/>
                      <a:tailEnd type="none" w="med" len="med"/>
                    </a:lnR>
                    <a:lnT w="76200" cap="flat" cmpd="sng" algn="ctr">
                      <a:solidFill>
                        <a:srgbClr val="4472C4">
                          <a:lumMod val="50000"/>
                        </a:srgbClr>
                      </a:solidFill>
                      <a:prstDash val="solid"/>
                      <a:round/>
                      <a:headEnd type="none" w="med" len="med"/>
                      <a:tailEnd type="none" w="med" len="med"/>
                    </a:lnT>
                    <a:lnB w="762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76200" cap="flat" cmpd="sng" algn="ctr">
                      <a:solidFill>
                        <a:srgbClr val="4472C4">
                          <a:lumMod val="50000"/>
                        </a:srgbClr>
                      </a:solidFill>
                      <a:prstDash val="solid"/>
                      <a:round/>
                      <a:headEnd type="none" w="med" len="med"/>
                      <a:tailEnd type="none" w="med" len="med"/>
                    </a:lnL>
                    <a:lnR w="76200" cap="flat" cmpd="sng" algn="ctr">
                      <a:solidFill>
                        <a:srgbClr val="4472C4">
                          <a:lumMod val="50000"/>
                        </a:srgbClr>
                      </a:solidFill>
                      <a:prstDash val="solid"/>
                      <a:round/>
                      <a:headEnd type="none" w="med" len="med"/>
                      <a:tailEnd type="none" w="med" len="med"/>
                    </a:lnR>
                    <a:lnT w="76200" cap="flat" cmpd="sng" algn="ctr">
                      <a:solidFill>
                        <a:srgbClr val="4472C4">
                          <a:lumMod val="50000"/>
                        </a:srgbClr>
                      </a:solidFill>
                      <a:prstDash val="solid"/>
                      <a:round/>
                      <a:headEnd type="none" w="med" len="med"/>
                      <a:tailEnd type="none" w="med" len="med"/>
                    </a:lnT>
                    <a:lnB w="762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09755450"/>
                  </a:ext>
                </a:extLst>
              </a:tr>
              <a:tr h="37084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76200" cap="flat" cmpd="sng" algn="ctr">
                      <a:solidFill>
                        <a:srgbClr val="4472C4">
                          <a:lumMod val="50000"/>
                        </a:srgbClr>
                      </a:solidFill>
                      <a:prstDash val="solid"/>
                      <a:round/>
                      <a:headEnd type="none" w="med" len="med"/>
                      <a:tailEnd type="none" w="med" len="med"/>
                    </a:lnL>
                    <a:lnR w="76200" cap="flat" cmpd="sng" algn="ctr">
                      <a:solidFill>
                        <a:srgbClr val="4472C4">
                          <a:lumMod val="50000"/>
                        </a:srgbClr>
                      </a:solidFill>
                      <a:prstDash val="solid"/>
                      <a:round/>
                      <a:headEnd type="none" w="med" len="med"/>
                      <a:tailEnd type="none" w="med" len="med"/>
                    </a:lnR>
                    <a:lnT w="76200" cap="flat" cmpd="sng" algn="ctr">
                      <a:solidFill>
                        <a:srgbClr val="4472C4">
                          <a:lumMod val="50000"/>
                        </a:srgbClr>
                      </a:solidFill>
                      <a:prstDash val="solid"/>
                      <a:round/>
                      <a:headEnd type="none" w="med" len="med"/>
                      <a:tailEnd type="none" w="med" len="med"/>
                    </a:lnT>
                    <a:lnB w="762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76200" cap="flat" cmpd="sng" algn="ctr">
                      <a:solidFill>
                        <a:srgbClr val="4472C4">
                          <a:lumMod val="50000"/>
                        </a:srgbClr>
                      </a:solidFill>
                      <a:prstDash val="solid"/>
                      <a:round/>
                      <a:headEnd type="none" w="med" len="med"/>
                      <a:tailEnd type="none" w="med" len="med"/>
                    </a:lnL>
                    <a:lnR w="76200" cap="flat" cmpd="sng" algn="ctr">
                      <a:solidFill>
                        <a:srgbClr val="4472C4">
                          <a:lumMod val="50000"/>
                        </a:srgbClr>
                      </a:solidFill>
                      <a:prstDash val="solid"/>
                      <a:round/>
                      <a:headEnd type="none" w="med" len="med"/>
                      <a:tailEnd type="none" w="med" len="med"/>
                    </a:lnR>
                    <a:lnT w="76200" cap="flat" cmpd="sng" algn="ctr">
                      <a:solidFill>
                        <a:srgbClr val="4472C4">
                          <a:lumMod val="50000"/>
                        </a:srgbClr>
                      </a:solidFill>
                      <a:prstDash val="solid"/>
                      <a:round/>
                      <a:headEnd type="none" w="med" len="med"/>
                      <a:tailEnd type="none" w="med" len="med"/>
                    </a:lnT>
                    <a:lnB w="762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2688060"/>
                  </a:ext>
                </a:extLst>
              </a:tr>
            </a:tbl>
          </a:graphicData>
        </a:graphic>
      </p:graphicFrame>
      <p:pic>
        <p:nvPicPr>
          <p:cNvPr id="9" name="Picture 8">
            <a:extLst>
              <a:ext uri="{FF2B5EF4-FFF2-40B4-BE49-F238E27FC236}">
                <a16:creationId xmlns:a16="http://schemas.microsoft.com/office/drawing/2014/main" id="{FA583EF5-A18B-4D8D-9E46-FCC5E3128B9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905" t="14819" b="13045"/>
          <a:stretch/>
        </p:blipFill>
        <p:spPr>
          <a:xfrm>
            <a:off x="10630029" y="4604933"/>
            <a:ext cx="767831" cy="473978"/>
          </a:xfrm>
          <a:prstGeom prst="rect">
            <a:avLst/>
          </a:prstGeom>
        </p:spPr>
      </p:pic>
      <p:pic>
        <p:nvPicPr>
          <p:cNvPr id="10" name="Picture 9">
            <a:extLst>
              <a:ext uri="{FF2B5EF4-FFF2-40B4-BE49-F238E27FC236}">
                <a16:creationId xmlns:a16="http://schemas.microsoft.com/office/drawing/2014/main" id="{503987ED-D3E8-4198-B459-424A36AD73A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2994"/>
          <a:stretch/>
        </p:blipFill>
        <p:spPr>
          <a:xfrm>
            <a:off x="8341087" y="3564111"/>
            <a:ext cx="598168" cy="520445"/>
          </a:xfrm>
          <a:prstGeom prst="rect">
            <a:avLst/>
          </a:prstGeom>
        </p:spPr>
      </p:pic>
      <p:grpSp>
        <p:nvGrpSpPr>
          <p:cNvPr id="11" name="Group 10">
            <a:extLst>
              <a:ext uri="{FF2B5EF4-FFF2-40B4-BE49-F238E27FC236}">
                <a16:creationId xmlns:a16="http://schemas.microsoft.com/office/drawing/2014/main" id="{DF1135E4-76BA-47EF-8F86-813C5B2AAA83}"/>
              </a:ext>
            </a:extLst>
          </p:cNvPr>
          <p:cNvGrpSpPr/>
          <p:nvPr/>
        </p:nvGrpSpPr>
        <p:grpSpPr>
          <a:xfrm>
            <a:off x="8043680" y="4552312"/>
            <a:ext cx="1103963" cy="570962"/>
            <a:chOff x="814643" y="4956554"/>
            <a:chExt cx="2125452" cy="860290"/>
          </a:xfrm>
        </p:grpSpPr>
        <p:pic>
          <p:nvPicPr>
            <p:cNvPr id="12" name="Picture 11">
              <a:extLst>
                <a:ext uri="{FF2B5EF4-FFF2-40B4-BE49-F238E27FC236}">
                  <a16:creationId xmlns:a16="http://schemas.microsoft.com/office/drawing/2014/main" id="{853DE0CB-6D78-4828-A410-365D06D5E0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643" y="4957393"/>
              <a:ext cx="1085622" cy="859451"/>
            </a:xfrm>
            <a:prstGeom prst="rect">
              <a:avLst/>
            </a:prstGeom>
          </p:spPr>
        </p:pic>
        <p:pic>
          <p:nvPicPr>
            <p:cNvPr id="13" name="Picture 12">
              <a:extLst>
                <a:ext uri="{FF2B5EF4-FFF2-40B4-BE49-F238E27FC236}">
                  <a16:creationId xmlns:a16="http://schemas.microsoft.com/office/drawing/2014/main" id="{5DDD8D37-40B6-466E-8533-A62F8B4650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54473" y="4956554"/>
              <a:ext cx="1085622" cy="859451"/>
            </a:xfrm>
            <a:prstGeom prst="rect">
              <a:avLst/>
            </a:prstGeom>
          </p:spPr>
        </p:pic>
      </p:grpSp>
      <p:sp>
        <p:nvSpPr>
          <p:cNvPr id="14" name="TextBox 13">
            <a:extLst>
              <a:ext uri="{FF2B5EF4-FFF2-40B4-BE49-F238E27FC236}">
                <a16:creationId xmlns:a16="http://schemas.microsoft.com/office/drawing/2014/main" id="{E1713BBC-B739-42D0-BDA1-1926C70204CE}"/>
              </a:ext>
            </a:extLst>
          </p:cNvPr>
          <p:cNvSpPr txBox="1"/>
          <p:nvPr/>
        </p:nvSpPr>
        <p:spPr>
          <a:xfrm>
            <a:off x="5164097" y="38148"/>
            <a:ext cx="2074561"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mj-lt"/>
              </a:rPr>
              <a:t>En parejas</a:t>
            </a:r>
          </a:p>
        </p:txBody>
      </p:sp>
      <p:sp>
        <p:nvSpPr>
          <p:cNvPr id="15" name="TextBox 14">
            <a:extLst>
              <a:ext uri="{FF2B5EF4-FFF2-40B4-BE49-F238E27FC236}">
                <a16:creationId xmlns:a16="http://schemas.microsoft.com/office/drawing/2014/main" id="{4F1D0FA5-DFA1-4A19-87B3-E770DA49D2FA}"/>
              </a:ext>
            </a:extLst>
          </p:cNvPr>
          <p:cNvSpPr txBox="1"/>
          <p:nvPr/>
        </p:nvSpPr>
        <p:spPr>
          <a:xfrm>
            <a:off x="28798" y="498320"/>
            <a:ext cx="584925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mj-lt"/>
              </a:rPr>
              <a:t>Persona A: </a:t>
            </a:r>
            <a:r>
              <a:rPr kumimoji="0" lang="en-GB" sz="2400" b="0" i="0" u="none" strike="noStrike" kern="0" cap="none" spc="0" normalizeH="0" baseline="0" noProof="0" dirty="0">
                <a:ln>
                  <a:noFill/>
                </a:ln>
                <a:solidFill>
                  <a:srgbClr val="002060"/>
                </a:solidFill>
                <a:effectLst/>
                <a:uLnTx/>
                <a:uFillTx/>
                <a:latin typeface="+mj-lt"/>
              </a:rPr>
              <a:t>Describe las cosas. </a:t>
            </a:r>
          </a:p>
        </p:txBody>
      </p:sp>
      <p:sp>
        <p:nvSpPr>
          <p:cNvPr id="16" name="TextBox 15">
            <a:extLst>
              <a:ext uri="{FF2B5EF4-FFF2-40B4-BE49-F238E27FC236}">
                <a16:creationId xmlns:a16="http://schemas.microsoft.com/office/drawing/2014/main" id="{D737093E-5DCA-45AD-94ED-C43B8958EBBB}"/>
              </a:ext>
            </a:extLst>
          </p:cNvPr>
          <p:cNvSpPr txBox="1"/>
          <p:nvPr/>
        </p:nvSpPr>
        <p:spPr>
          <a:xfrm>
            <a:off x="120558" y="3150589"/>
            <a:ext cx="3672115"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mj-lt"/>
              </a:rPr>
              <a:t>Persona B: </a:t>
            </a:r>
            <a:r>
              <a:rPr kumimoji="0" lang="en-GB" sz="2400" b="0" i="0" u="none" strike="noStrike" kern="0" cap="none" spc="0" normalizeH="0" baseline="0" noProof="0" dirty="0">
                <a:ln>
                  <a:noFill/>
                </a:ln>
                <a:solidFill>
                  <a:srgbClr val="002060"/>
                </a:solidFill>
                <a:effectLst/>
                <a:uLnTx/>
                <a:uFillTx/>
                <a:latin typeface="+mj-lt"/>
              </a:rPr>
              <a:t>Escucha.</a:t>
            </a:r>
          </a:p>
        </p:txBody>
      </p:sp>
      <p:sp>
        <p:nvSpPr>
          <p:cNvPr id="17" name="TextBox 16">
            <a:extLst>
              <a:ext uri="{FF2B5EF4-FFF2-40B4-BE49-F238E27FC236}">
                <a16:creationId xmlns:a16="http://schemas.microsoft.com/office/drawing/2014/main" id="{44E9A921-9F10-487A-936F-04AE0BEB825D}"/>
              </a:ext>
            </a:extLst>
          </p:cNvPr>
          <p:cNvSpPr txBox="1"/>
          <p:nvPr/>
        </p:nvSpPr>
        <p:spPr>
          <a:xfrm>
            <a:off x="1719874" y="943037"/>
            <a:ext cx="426366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Usa ‘es’ o ‘son’ + adjetivo. </a:t>
            </a:r>
          </a:p>
        </p:txBody>
      </p:sp>
      <p:sp>
        <p:nvSpPr>
          <p:cNvPr id="18" name="TextBox 17">
            <a:extLst>
              <a:ext uri="{FF2B5EF4-FFF2-40B4-BE49-F238E27FC236}">
                <a16:creationId xmlns:a16="http://schemas.microsoft.com/office/drawing/2014/main" id="{FC4950D7-0064-486E-AC9F-A96E18A01BCA}"/>
              </a:ext>
            </a:extLst>
          </p:cNvPr>
          <p:cNvSpPr txBox="1"/>
          <p:nvPr/>
        </p:nvSpPr>
        <p:spPr>
          <a:xfrm>
            <a:off x="1649985" y="3613164"/>
            <a:ext cx="599440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¿Es singular o plural?</a:t>
            </a:r>
          </a:p>
        </p:txBody>
      </p:sp>
      <p:sp>
        <p:nvSpPr>
          <p:cNvPr id="19" name="TextBox 18">
            <a:extLst>
              <a:ext uri="{FF2B5EF4-FFF2-40B4-BE49-F238E27FC236}">
                <a16:creationId xmlns:a16="http://schemas.microsoft.com/office/drawing/2014/main" id="{A08298D7-954E-44AC-8204-CBC32177388A}"/>
              </a:ext>
            </a:extLst>
          </p:cNvPr>
          <p:cNvSpPr txBox="1"/>
          <p:nvPr/>
        </p:nvSpPr>
        <p:spPr>
          <a:xfrm>
            <a:off x="1719875" y="4639909"/>
            <a:ext cx="527560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Identifica la imagen correcta. </a:t>
            </a:r>
          </a:p>
        </p:txBody>
      </p:sp>
      <p:sp>
        <p:nvSpPr>
          <p:cNvPr id="20" name="TextBox 19">
            <a:extLst>
              <a:ext uri="{FF2B5EF4-FFF2-40B4-BE49-F238E27FC236}">
                <a16:creationId xmlns:a16="http://schemas.microsoft.com/office/drawing/2014/main" id="{028B9A9A-4B44-4E90-83ED-A5E6397F8F28}"/>
              </a:ext>
            </a:extLst>
          </p:cNvPr>
          <p:cNvSpPr txBox="1"/>
          <p:nvPr/>
        </p:nvSpPr>
        <p:spPr>
          <a:xfrm>
            <a:off x="1649985" y="4090279"/>
            <a:ext cx="599440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¿Es masculino o </a:t>
            </a:r>
            <a:r>
              <a:rPr kumimoji="0" lang="en-GB" sz="2400" b="0" i="0" u="none" strike="noStrike" kern="0" cap="none" spc="0" normalizeH="0" baseline="0" noProof="0" dirty="0" err="1">
                <a:ln>
                  <a:noFill/>
                </a:ln>
                <a:solidFill>
                  <a:srgbClr val="002060"/>
                </a:solidFill>
                <a:effectLst/>
                <a:uLnTx/>
                <a:uFillTx/>
                <a:latin typeface="+mj-lt"/>
              </a:rPr>
              <a:t>femenino</a:t>
            </a:r>
            <a:r>
              <a:rPr kumimoji="0" lang="en-GB" sz="2400" b="0" i="0" u="none" strike="noStrike" kern="0" cap="none" spc="0" normalizeH="0" baseline="0" noProof="0" dirty="0">
                <a:ln>
                  <a:noFill/>
                </a:ln>
                <a:solidFill>
                  <a:srgbClr val="002060"/>
                </a:solidFill>
                <a:effectLst/>
                <a:uLnTx/>
                <a:uFillTx/>
                <a:latin typeface="+mj-lt"/>
              </a:rPr>
              <a:t>?</a:t>
            </a:r>
          </a:p>
        </p:txBody>
      </p:sp>
      <p:graphicFrame>
        <p:nvGraphicFramePr>
          <p:cNvPr id="21" name="Table 20">
            <a:extLst>
              <a:ext uri="{FF2B5EF4-FFF2-40B4-BE49-F238E27FC236}">
                <a16:creationId xmlns:a16="http://schemas.microsoft.com/office/drawing/2014/main" id="{FA5980F7-5AB8-4A89-B880-7BDBA9977FC4}"/>
              </a:ext>
            </a:extLst>
          </p:cNvPr>
          <p:cNvGraphicFramePr>
            <a:graphicFrameLocks noGrp="1"/>
          </p:cNvGraphicFramePr>
          <p:nvPr>
            <p:extLst>
              <p:ext uri="{D42A27DB-BD31-4B8C-83A1-F6EECF244321}">
                <p14:modId xmlns:p14="http://schemas.microsoft.com/office/powerpoint/2010/main" val="3943697156"/>
              </p:ext>
            </p:extLst>
          </p:nvPr>
        </p:nvGraphicFramePr>
        <p:xfrm>
          <a:off x="6995478" y="963802"/>
          <a:ext cx="4565484" cy="1402080"/>
        </p:xfrm>
        <a:graphic>
          <a:graphicData uri="http://schemas.openxmlformats.org/drawingml/2006/table">
            <a:tbl>
              <a:tblPr firstRow="1" bandRow="1"/>
              <a:tblGrid>
                <a:gridCol w="2282742">
                  <a:extLst>
                    <a:ext uri="{9D8B030D-6E8A-4147-A177-3AD203B41FA5}">
                      <a16:colId xmlns:a16="http://schemas.microsoft.com/office/drawing/2014/main" val="2102337452"/>
                    </a:ext>
                  </a:extLst>
                </a:gridCol>
                <a:gridCol w="2282742">
                  <a:extLst>
                    <a:ext uri="{9D8B030D-6E8A-4147-A177-3AD203B41FA5}">
                      <a16:colId xmlns:a16="http://schemas.microsoft.com/office/drawing/2014/main" val="2628791432"/>
                    </a:ext>
                  </a:extLst>
                </a:gridCol>
              </a:tblGrid>
              <a:tr h="370840">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r>
                        <a:rPr lang="en-GB" sz="2000" b="1" dirty="0" err="1">
                          <a:solidFill>
                            <a:schemeClr val="accent5">
                              <a:lumMod val="50000"/>
                            </a:schemeClr>
                          </a:solidFill>
                          <a:latin typeface="Century Gothic" panose="020B0502020202020204" pitchFamily="34" charset="0"/>
                        </a:rPr>
                        <a:t>simpáticas</a:t>
                      </a:r>
                      <a:endParaRPr lang="en-GB" sz="2000" b="1" dirty="0">
                        <a:solidFill>
                          <a:schemeClr val="accent5">
                            <a:lumMod val="50000"/>
                          </a:schemeClr>
                        </a:solidFill>
                        <a:latin typeface="Century Gothic" panose="020B0502020202020204" pitchFamily="34" charset="0"/>
                      </a:endParaRPr>
                    </a:p>
                    <a:p>
                      <a:r>
                        <a:rPr lang="en-GB" sz="2000" b="1" dirty="0">
                          <a:solidFill>
                            <a:schemeClr val="accent5">
                              <a:lumMod val="50000"/>
                            </a:schemeClr>
                          </a:solidFill>
                          <a:latin typeface="Century Gothic" panose="020B0502020202020204" pitchFamily="34" charset="0"/>
                        </a:rPr>
                        <a:t>……………………</a:t>
                      </a:r>
                    </a:p>
                  </a:txBody>
                  <a:tcPr>
                    <a:lnL w="76200" cap="flat" cmpd="sng" algn="ctr">
                      <a:solidFill>
                        <a:srgbClr val="4472C4">
                          <a:lumMod val="50000"/>
                        </a:srgbClr>
                      </a:solidFill>
                      <a:prstDash val="solid"/>
                      <a:round/>
                      <a:headEnd type="none" w="med" len="med"/>
                      <a:tailEnd type="none" w="med" len="med"/>
                    </a:lnL>
                    <a:lnR w="76200" cap="flat" cmpd="sng" algn="ctr">
                      <a:solidFill>
                        <a:srgbClr val="4472C4">
                          <a:lumMod val="50000"/>
                        </a:srgbClr>
                      </a:solidFill>
                      <a:prstDash val="solid"/>
                      <a:round/>
                      <a:headEnd type="none" w="med" len="med"/>
                      <a:tailEnd type="none" w="med" len="med"/>
                    </a:lnR>
                    <a:lnT w="76200" cap="flat" cmpd="sng" algn="ctr">
                      <a:solidFill>
                        <a:srgbClr val="4472C4">
                          <a:lumMod val="50000"/>
                        </a:srgbClr>
                      </a:solidFill>
                      <a:prstDash val="solid"/>
                      <a:round/>
                      <a:headEnd type="none" w="med" len="med"/>
                      <a:tailEnd type="none" w="med" len="med"/>
                    </a:lnT>
                    <a:lnB w="762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r>
                        <a:rPr lang="en-GB" sz="2000" b="1" dirty="0">
                          <a:solidFill>
                            <a:schemeClr val="accent5">
                              <a:lumMod val="50000"/>
                            </a:schemeClr>
                          </a:solidFill>
                          <a:latin typeface="Century Gothic" panose="020B0502020202020204" pitchFamily="34" charset="0"/>
                        </a:rPr>
                        <a:t>grande</a:t>
                      </a:r>
                    </a:p>
                    <a:p>
                      <a:r>
                        <a:rPr lang="en-GB" sz="2000" b="1" dirty="0">
                          <a:solidFill>
                            <a:schemeClr val="accent5">
                              <a:lumMod val="50000"/>
                            </a:schemeClr>
                          </a:solidFill>
                          <a:latin typeface="Century Gothic" panose="020B0502020202020204" pitchFamily="34" charset="0"/>
                        </a:rPr>
                        <a:t>…………………..</a:t>
                      </a:r>
                    </a:p>
                  </a:txBody>
                  <a:tcPr>
                    <a:lnL w="76200" cap="flat" cmpd="sng" algn="ctr">
                      <a:solidFill>
                        <a:srgbClr val="4472C4">
                          <a:lumMod val="50000"/>
                        </a:srgbClr>
                      </a:solidFill>
                      <a:prstDash val="solid"/>
                      <a:round/>
                      <a:headEnd type="none" w="med" len="med"/>
                      <a:tailEnd type="none" w="med" len="med"/>
                    </a:lnL>
                    <a:lnR w="76200" cap="flat" cmpd="sng" algn="ctr">
                      <a:solidFill>
                        <a:srgbClr val="4472C4">
                          <a:lumMod val="50000"/>
                        </a:srgbClr>
                      </a:solidFill>
                      <a:prstDash val="solid"/>
                      <a:round/>
                      <a:headEnd type="none" w="med" len="med"/>
                      <a:tailEnd type="none" w="med" len="med"/>
                    </a:lnR>
                    <a:lnT w="76200" cap="flat" cmpd="sng" algn="ctr">
                      <a:solidFill>
                        <a:srgbClr val="4472C4">
                          <a:lumMod val="50000"/>
                        </a:srgbClr>
                      </a:solidFill>
                      <a:prstDash val="solid"/>
                      <a:round/>
                      <a:headEnd type="none" w="med" len="med"/>
                      <a:tailEnd type="none" w="med" len="med"/>
                    </a:lnT>
                    <a:lnB w="762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7144689"/>
                  </a:ext>
                </a:extLst>
              </a:tr>
              <a:tr h="37084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b="1" dirty="0">
                          <a:solidFill>
                            <a:schemeClr val="accent5">
                              <a:lumMod val="50000"/>
                            </a:schemeClr>
                          </a:solidFill>
                          <a:latin typeface="Century Gothic" panose="020B0502020202020204" pitchFamily="34" charset="0"/>
                        </a:rPr>
                        <a:t>antiguos</a:t>
                      </a:r>
                    </a:p>
                    <a:p>
                      <a:r>
                        <a:rPr lang="en-GB" sz="2000" b="1" dirty="0">
                          <a:solidFill>
                            <a:schemeClr val="accent5">
                              <a:lumMod val="50000"/>
                            </a:schemeClr>
                          </a:solidFill>
                          <a:latin typeface="Century Gothic" panose="020B0502020202020204" pitchFamily="34" charset="0"/>
                        </a:rPr>
                        <a:t>…………………..</a:t>
                      </a:r>
                    </a:p>
                  </a:txBody>
                  <a:tcPr>
                    <a:lnL w="76200" cap="flat" cmpd="sng" algn="ctr">
                      <a:solidFill>
                        <a:srgbClr val="4472C4">
                          <a:lumMod val="50000"/>
                        </a:srgbClr>
                      </a:solidFill>
                      <a:prstDash val="solid"/>
                      <a:round/>
                      <a:headEnd type="none" w="med" len="med"/>
                      <a:tailEnd type="none" w="med" len="med"/>
                    </a:lnL>
                    <a:lnR w="76200" cap="flat" cmpd="sng" algn="ctr">
                      <a:solidFill>
                        <a:srgbClr val="4472C4">
                          <a:lumMod val="50000"/>
                        </a:srgbClr>
                      </a:solidFill>
                      <a:prstDash val="solid"/>
                      <a:round/>
                      <a:headEnd type="none" w="med" len="med"/>
                      <a:tailEnd type="none" w="med" len="med"/>
                    </a:lnR>
                    <a:lnT w="76200" cap="flat" cmpd="sng" algn="ctr">
                      <a:solidFill>
                        <a:srgbClr val="4472C4">
                          <a:lumMod val="50000"/>
                        </a:srgbClr>
                      </a:solidFill>
                      <a:prstDash val="solid"/>
                      <a:round/>
                      <a:headEnd type="none" w="med" len="med"/>
                      <a:tailEnd type="none" w="med" len="med"/>
                    </a:lnT>
                    <a:lnB w="762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b="1" dirty="0" err="1">
                          <a:solidFill>
                            <a:schemeClr val="accent5">
                              <a:lumMod val="50000"/>
                            </a:schemeClr>
                          </a:solidFill>
                          <a:latin typeface="Century Gothic" panose="020B0502020202020204" pitchFamily="34" charset="0"/>
                        </a:rPr>
                        <a:t>buena</a:t>
                      </a:r>
                      <a:endParaRPr lang="en-GB" sz="2000" b="1" dirty="0">
                        <a:solidFill>
                          <a:schemeClr val="accent5">
                            <a:lumMod val="50000"/>
                          </a:schemeClr>
                        </a:solidFill>
                        <a:latin typeface="Century Gothic" panose="020B0502020202020204" pitchFamily="34" charset="0"/>
                      </a:endParaRPr>
                    </a:p>
                    <a:p>
                      <a:r>
                        <a:rPr lang="en-GB" sz="2000" b="1" dirty="0">
                          <a:solidFill>
                            <a:schemeClr val="accent5">
                              <a:lumMod val="50000"/>
                            </a:schemeClr>
                          </a:solidFill>
                          <a:latin typeface="Century Gothic" panose="020B0502020202020204" pitchFamily="34" charset="0"/>
                        </a:rPr>
                        <a:t>……………………</a:t>
                      </a:r>
                    </a:p>
                  </a:txBody>
                  <a:tcPr>
                    <a:lnL w="76200" cap="flat" cmpd="sng" algn="ctr">
                      <a:solidFill>
                        <a:srgbClr val="4472C4">
                          <a:lumMod val="50000"/>
                        </a:srgbClr>
                      </a:solidFill>
                      <a:prstDash val="solid"/>
                      <a:round/>
                      <a:headEnd type="none" w="med" len="med"/>
                      <a:tailEnd type="none" w="med" len="med"/>
                    </a:lnL>
                    <a:lnR w="76200" cap="flat" cmpd="sng" algn="ctr">
                      <a:solidFill>
                        <a:srgbClr val="4472C4">
                          <a:lumMod val="50000"/>
                        </a:srgbClr>
                      </a:solidFill>
                      <a:prstDash val="solid"/>
                      <a:round/>
                      <a:headEnd type="none" w="med" len="med"/>
                      <a:tailEnd type="none" w="med" len="med"/>
                    </a:lnR>
                    <a:lnT w="76200" cap="flat" cmpd="sng" algn="ctr">
                      <a:solidFill>
                        <a:srgbClr val="4472C4">
                          <a:lumMod val="50000"/>
                        </a:srgbClr>
                      </a:solidFill>
                      <a:prstDash val="solid"/>
                      <a:round/>
                      <a:headEnd type="none" w="med" len="med"/>
                      <a:tailEnd type="none" w="med" len="med"/>
                    </a:lnT>
                    <a:lnB w="762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2299549"/>
                  </a:ext>
                </a:extLst>
              </a:tr>
            </a:tbl>
          </a:graphicData>
        </a:graphic>
      </p:graphicFrame>
      <p:sp>
        <p:nvSpPr>
          <p:cNvPr id="22" name="Oval Callout 2">
            <a:extLst>
              <a:ext uri="{FF2B5EF4-FFF2-40B4-BE49-F238E27FC236}">
                <a16:creationId xmlns:a16="http://schemas.microsoft.com/office/drawing/2014/main" id="{3243EB8F-B208-4354-AD4E-6B77955B1204}"/>
              </a:ext>
            </a:extLst>
          </p:cNvPr>
          <p:cNvSpPr/>
          <p:nvPr/>
        </p:nvSpPr>
        <p:spPr>
          <a:xfrm>
            <a:off x="2649021" y="1860639"/>
            <a:ext cx="3563717" cy="1110032"/>
          </a:xfrm>
          <a:prstGeom prst="wedgeEllipseCallout">
            <a:avLst>
              <a:gd name="adj1" fmla="val 74458"/>
              <a:gd name="adj2" fmla="val -39160"/>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1" u="none" strike="noStrike" kern="0" cap="none" spc="0" normalizeH="0" baseline="0" noProof="0" dirty="0">
                <a:ln>
                  <a:noFill/>
                </a:ln>
                <a:solidFill>
                  <a:srgbClr val="002060"/>
                </a:solidFill>
                <a:effectLst/>
                <a:uLnTx/>
                <a:uFillTx/>
                <a:latin typeface="+mj-lt"/>
                <a:ea typeface="+mn-ea"/>
                <a:cs typeface="+mn-cs"/>
              </a:rPr>
              <a:t>Son antiguos</a:t>
            </a:r>
            <a:r>
              <a:rPr kumimoji="0" lang="en-GB" sz="2400" b="0" i="1" u="none" strike="noStrike" kern="0" cap="none" spc="0" normalizeH="0" baseline="0" noProof="0" dirty="0">
                <a:ln>
                  <a:noFill/>
                </a:ln>
                <a:solidFill>
                  <a:srgbClr val="002060"/>
                </a:solidFill>
                <a:effectLst/>
                <a:uLnTx/>
                <a:uFillTx/>
                <a:latin typeface="+mj-lt"/>
                <a:ea typeface="+mn-ea"/>
                <a:cs typeface="+mn-cs"/>
              </a:rPr>
              <a:t>.</a:t>
            </a:r>
          </a:p>
        </p:txBody>
      </p:sp>
      <p:pic>
        <p:nvPicPr>
          <p:cNvPr id="23" name="Picture 22">
            <a:extLst>
              <a:ext uri="{FF2B5EF4-FFF2-40B4-BE49-F238E27FC236}">
                <a16:creationId xmlns:a16="http://schemas.microsoft.com/office/drawing/2014/main" id="{15B3D19A-FDD7-4A2B-A728-4F0475B855A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810" r="46468"/>
          <a:stretch/>
        </p:blipFill>
        <p:spPr>
          <a:xfrm>
            <a:off x="10779138" y="3547354"/>
            <a:ext cx="252543" cy="537202"/>
          </a:xfrm>
          <a:prstGeom prst="rect">
            <a:avLst/>
          </a:prstGeom>
        </p:spPr>
      </p:pic>
      <p:pic>
        <p:nvPicPr>
          <p:cNvPr id="24" name="Picture 23">
            <a:extLst>
              <a:ext uri="{FF2B5EF4-FFF2-40B4-BE49-F238E27FC236}">
                <a16:creationId xmlns:a16="http://schemas.microsoft.com/office/drawing/2014/main" id="{ED3D5508-68E4-437B-A801-0E6B407FC03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810" r="46468"/>
          <a:stretch/>
        </p:blipFill>
        <p:spPr>
          <a:xfrm>
            <a:off x="11168144" y="3556800"/>
            <a:ext cx="193617" cy="537202"/>
          </a:xfrm>
          <a:prstGeom prst="rect">
            <a:avLst/>
          </a:prstGeom>
        </p:spPr>
      </p:pic>
      <p:pic>
        <p:nvPicPr>
          <p:cNvPr id="25" name="Picture 24">
            <a:extLst>
              <a:ext uri="{FF2B5EF4-FFF2-40B4-BE49-F238E27FC236}">
                <a16:creationId xmlns:a16="http://schemas.microsoft.com/office/drawing/2014/main" id="{0AC0037F-E077-4F5C-8019-1BF6FA997BF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810" r="46468"/>
          <a:stretch/>
        </p:blipFill>
        <p:spPr>
          <a:xfrm>
            <a:off x="10395371" y="3537562"/>
            <a:ext cx="252543" cy="537202"/>
          </a:xfrm>
          <a:prstGeom prst="rect">
            <a:avLst/>
          </a:prstGeom>
        </p:spPr>
      </p:pic>
      <p:sp>
        <p:nvSpPr>
          <p:cNvPr id="26" name="TextBox 25">
            <a:extLst>
              <a:ext uri="{FF2B5EF4-FFF2-40B4-BE49-F238E27FC236}">
                <a16:creationId xmlns:a16="http://schemas.microsoft.com/office/drawing/2014/main" id="{3957C4B5-0727-490A-BF27-F406E911D825}"/>
              </a:ext>
            </a:extLst>
          </p:cNvPr>
          <p:cNvSpPr txBox="1"/>
          <p:nvPr/>
        </p:nvSpPr>
        <p:spPr>
          <a:xfrm>
            <a:off x="1719874" y="5153499"/>
            <a:ext cx="938232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Escribe el verbo y el adjetivo en inglés.</a:t>
            </a:r>
          </a:p>
        </p:txBody>
      </p:sp>
      <p:pic>
        <p:nvPicPr>
          <p:cNvPr id="27" name="Picture 4" descr="http://www.clker.com/cliparts/e/3/9/7/1245686792938124914raemi_Check_mark.svg.med.png">
            <a:extLst>
              <a:ext uri="{FF2B5EF4-FFF2-40B4-BE49-F238E27FC236}">
                <a16:creationId xmlns:a16="http://schemas.microsoft.com/office/drawing/2014/main" id="{F01612EB-C53C-422E-A00E-00AD690F4D5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368010" y="3559611"/>
            <a:ext cx="618440" cy="573088"/>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3EC7E8CF-1AD4-4B34-96C0-A66C22E43EFF}"/>
              </a:ext>
            </a:extLst>
          </p:cNvPr>
          <p:cNvSpPr txBox="1"/>
          <p:nvPr/>
        </p:nvSpPr>
        <p:spPr>
          <a:xfrm>
            <a:off x="10291071" y="4084556"/>
            <a:ext cx="204380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ED7D31"/>
                </a:solidFill>
                <a:effectLst/>
                <a:uLnTx/>
                <a:uFillTx/>
                <a:latin typeface="+mj-lt"/>
              </a:rPr>
              <a:t>are old</a:t>
            </a:r>
          </a:p>
        </p:txBody>
      </p:sp>
      <p:sp>
        <p:nvSpPr>
          <p:cNvPr id="29" name="Title 28">
            <a:extLst>
              <a:ext uri="{FF2B5EF4-FFF2-40B4-BE49-F238E27FC236}">
                <a16:creationId xmlns:a16="http://schemas.microsoft.com/office/drawing/2014/main" id="{FD51F2BC-C818-4AA5-A7CD-32EF8E680C99}"/>
              </a:ext>
            </a:extLst>
          </p:cNvPr>
          <p:cNvSpPr>
            <a:spLocks noGrp="1"/>
          </p:cNvSpPr>
          <p:nvPr>
            <p:ph type="title"/>
          </p:nvPr>
        </p:nvSpPr>
        <p:spPr>
          <a:xfrm>
            <a:off x="10630029" y="-204157"/>
            <a:ext cx="1512376" cy="1325563"/>
          </a:xfrm>
        </p:spPr>
        <p:txBody>
          <a:bodyPr/>
          <a:lstStyle/>
          <a:p>
            <a:pPr algn="ctr"/>
            <a:r>
              <a:rPr lang="en-GB" sz="2000" b="1" i="0" kern="1200" spc="0" baseline="0" dirty="0" err="1">
                <a:ln>
                  <a:noFill/>
                </a:ln>
                <a:solidFill>
                  <a:srgbClr val="FFFFFF"/>
                </a:solidFill>
                <a:effectLst/>
                <a:latin typeface="Century Gothic" panose="020B0502020202020204" pitchFamily="34" charset="0"/>
                <a:ea typeface="+mn-ea"/>
                <a:cs typeface="+mn-cs"/>
              </a:rPr>
              <a:t>hablar</a:t>
            </a:r>
            <a:endParaRPr lang="en-GB" dirty="0"/>
          </a:p>
        </p:txBody>
      </p:sp>
    </p:spTree>
    <p:extLst>
      <p:ext uri="{BB962C8B-B14F-4D97-AF65-F5344CB8AC3E}">
        <p14:creationId xmlns:p14="http://schemas.microsoft.com/office/powerpoint/2010/main" val="847546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P spid="22" grpId="0" animBg="1"/>
      <p:bldP spid="26" grpId="0"/>
      <p:bldP spid="28"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A0E04013-FFE8-472E-A19F-E9029C66495F}"/>
              </a:ext>
            </a:extLst>
          </p:cNvPr>
          <p:cNvGraphicFramePr>
            <a:graphicFrameLocks noGrp="1"/>
          </p:cNvGraphicFramePr>
          <p:nvPr>
            <p:extLst>
              <p:ext uri="{D42A27DB-BD31-4B8C-83A1-F6EECF244321}">
                <p14:modId xmlns:p14="http://schemas.microsoft.com/office/powerpoint/2010/main" val="122292871"/>
              </p:ext>
            </p:extLst>
          </p:nvPr>
        </p:nvGraphicFramePr>
        <p:xfrm>
          <a:off x="380052" y="2523885"/>
          <a:ext cx="5162338" cy="1743314"/>
        </p:xfrm>
        <a:graphic>
          <a:graphicData uri="http://schemas.openxmlformats.org/drawingml/2006/table">
            <a:tbl>
              <a:tblPr firstRow="1" bandRow="1">
                <a:tableStyleId>{5C22544A-7EE6-4342-B048-85BDC9FD1C3A}</a:tableStyleId>
              </a:tblPr>
              <a:tblGrid>
                <a:gridCol w="2581169">
                  <a:extLst>
                    <a:ext uri="{9D8B030D-6E8A-4147-A177-3AD203B41FA5}">
                      <a16:colId xmlns:a16="http://schemas.microsoft.com/office/drawing/2014/main" val="919787616"/>
                    </a:ext>
                  </a:extLst>
                </a:gridCol>
                <a:gridCol w="2581169">
                  <a:extLst>
                    <a:ext uri="{9D8B030D-6E8A-4147-A177-3AD203B41FA5}">
                      <a16:colId xmlns:a16="http://schemas.microsoft.com/office/drawing/2014/main" val="3622407427"/>
                    </a:ext>
                  </a:extLst>
                </a:gridCol>
              </a:tblGrid>
              <a:tr h="871657">
                <a:tc>
                  <a:txBody>
                    <a:bodyPr/>
                    <a:lstStyle/>
                    <a:p>
                      <a:pPr algn="ctr"/>
                      <a:r>
                        <a:rPr lang="en-GB" sz="3200" b="1" dirty="0" err="1">
                          <a:solidFill>
                            <a:schemeClr val="accent5">
                              <a:lumMod val="50000"/>
                            </a:schemeClr>
                          </a:solidFill>
                          <a:latin typeface="Century Gothic" panose="020B0502020202020204" pitchFamily="34" charset="0"/>
                        </a:rPr>
                        <a:t>feas</a:t>
                      </a:r>
                      <a:endParaRPr lang="en-GB" sz="3200" b="1" dirty="0">
                        <a:solidFill>
                          <a:schemeClr val="accent5">
                            <a:lumMod val="50000"/>
                          </a:schemeClr>
                        </a:solidFill>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pPr algn="ctr"/>
                      <a:r>
                        <a:rPr lang="en-GB" sz="3200" b="1" dirty="0" err="1">
                          <a:solidFill>
                            <a:schemeClr val="accent5">
                              <a:lumMod val="50000"/>
                            </a:schemeClr>
                          </a:solidFill>
                          <a:latin typeface="Century Gothic" panose="020B0502020202020204" pitchFamily="34" charset="0"/>
                        </a:rPr>
                        <a:t>antiguo</a:t>
                      </a:r>
                      <a:endParaRPr lang="en-GB" sz="3200" b="1" dirty="0">
                        <a:solidFill>
                          <a:schemeClr val="accent5">
                            <a:lumMod val="50000"/>
                          </a:schemeClr>
                        </a:solidFill>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073799467"/>
                  </a:ext>
                </a:extLst>
              </a:tr>
              <a:tr h="871657">
                <a:tc>
                  <a:txBody>
                    <a:bodyPr/>
                    <a:lstStyle/>
                    <a:p>
                      <a:pPr algn="ctr"/>
                      <a:r>
                        <a:rPr lang="en-GB" sz="3200" b="1" dirty="0" err="1">
                          <a:solidFill>
                            <a:schemeClr val="accent5">
                              <a:lumMod val="50000"/>
                            </a:schemeClr>
                          </a:solidFill>
                          <a:latin typeface="Century Gothic" panose="020B0502020202020204" pitchFamily="34" charset="0"/>
                        </a:rPr>
                        <a:t>tranquilos</a:t>
                      </a:r>
                      <a:endParaRPr lang="en-GB" sz="3200" b="1" dirty="0">
                        <a:solidFill>
                          <a:schemeClr val="accent5">
                            <a:lumMod val="50000"/>
                          </a:schemeClr>
                        </a:solidFill>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pPr algn="ctr"/>
                      <a:r>
                        <a:rPr lang="en-GB" sz="3200" b="1" dirty="0" err="1">
                          <a:solidFill>
                            <a:schemeClr val="accent5">
                              <a:lumMod val="50000"/>
                            </a:schemeClr>
                          </a:solidFill>
                          <a:latin typeface="Century Gothic" panose="020B0502020202020204" pitchFamily="34" charset="0"/>
                        </a:rPr>
                        <a:t>bonita</a:t>
                      </a:r>
                      <a:endParaRPr lang="en-GB" sz="3200" b="1" dirty="0">
                        <a:solidFill>
                          <a:schemeClr val="accent5">
                            <a:lumMod val="50000"/>
                          </a:schemeClr>
                        </a:solidFill>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680120459"/>
                  </a:ext>
                </a:extLst>
              </a:tr>
            </a:tbl>
          </a:graphicData>
        </a:graphic>
      </p:graphicFrame>
      <p:sp>
        <p:nvSpPr>
          <p:cNvPr id="7" name="TextBox 6">
            <a:extLst>
              <a:ext uri="{FF2B5EF4-FFF2-40B4-BE49-F238E27FC236}">
                <a16:creationId xmlns:a16="http://schemas.microsoft.com/office/drawing/2014/main" id="{BCA81A52-164F-4731-93D0-25E37F647EA7}"/>
              </a:ext>
            </a:extLst>
          </p:cNvPr>
          <p:cNvSpPr txBox="1"/>
          <p:nvPr/>
        </p:nvSpPr>
        <p:spPr>
          <a:xfrm>
            <a:off x="327763" y="1875067"/>
            <a:ext cx="5162338" cy="523220"/>
          </a:xfrm>
          <a:prstGeom prst="rect">
            <a:avLst/>
          </a:prstGeom>
          <a:noFill/>
        </p:spPr>
        <p:txBody>
          <a:bodyPr wrap="square" rtlCol="0">
            <a:spAutoFit/>
          </a:bodyPr>
          <a:lstStyle/>
          <a:p>
            <a:r>
              <a:rPr lang="en-GB" sz="2800" b="1" i="1" dirty="0">
                <a:solidFill>
                  <a:srgbClr val="002060"/>
                </a:solidFill>
                <a:latin typeface="Century Gothic" panose="020B0502020202020204" pitchFamily="34" charset="0"/>
              </a:rPr>
              <a:t>¿‘Es’ o ‘son’?</a:t>
            </a:r>
          </a:p>
        </p:txBody>
      </p:sp>
      <p:sp>
        <p:nvSpPr>
          <p:cNvPr id="9" name="TextBox 8">
            <a:extLst>
              <a:ext uri="{FF2B5EF4-FFF2-40B4-BE49-F238E27FC236}">
                <a16:creationId xmlns:a16="http://schemas.microsoft.com/office/drawing/2014/main" id="{EB32C28F-E5E1-43BA-9BA7-3805D91B8ACC}"/>
              </a:ext>
            </a:extLst>
          </p:cNvPr>
          <p:cNvSpPr txBox="1"/>
          <p:nvPr/>
        </p:nvSpPr>
        <p:spPr>
          <a:xfrm>
            <a:off x="5849100" y="532825"/>
            <a:ext cx="661812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Persona B </a:t>
            </a:r>
            <a:r>
              <a:rPr lang="en-GB" sz="2400" dirty="0">
                <a:solidFill>
                  <a:srgbClr val="002060"/>
                </a:solidFill>
                <a:latin typeface="Century Gothic" panose="020B0502020202020204" pitchFamily="34" charset="0"/>
              </a:rPr>
              <a:t>(</a:t>
            </a:r>
            <a:r>
              <a:rPr lang="en-GB" sz="2400" dirty="0" err="1">
                <a:solidFill>
                  <a:srgbClr val="002060"/>
                </a:solidFill>
                <a:latin typeface="Century Gothic" panose="020B0502020202020204" pitchFamily="34" charset="0"/>
              </a:rPr>
              <a:t>escucha</a:t>
            </a:r>
            <a:r>
              <a:rPr lang="en-GB" sz="2400" dirty="0">
                <a:solidFill>
                  <a:srgbClr val="002060"/>
                </a:solidFill>
                <a:latin typeface="Century Gothic" panose="020B0502020202020204" pitchFamily="34" charset="0"/>
              </a:rPr>
              <a:t> y escribe en inglés)</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0" name="TextBox 9">
            <a:extLst>
              <a:ext uri="{FF2B5EF4-FFF2-40B4-BE49-F238E27FC236}">
                <a16:creationId xmlns:a16="http://schemas.microsoft.com/office/drawing/2014/main" id="{17EEAB38-F76D-4D0F-87D3-80A6BE0D5040}"/>
              </a:ext>
            </a:extLst>
          </p:cNvPr>
          <p:cNvSpPr txBox="1"/>
          <p:nvPr/>
        </p:nvSpPr>
        <p:spPr>
          <a:xfrm>
            <a:off x="6048470" y="1143098"/>
            <a:ext cx="5162338" cy="523220"/>
          </a:xfrm>
          <a:prstGeom prst="rect">
            <a:avLst/>
          </a:prstGeom>
          <a:noFill/>
        </p:spPr>
        <p:txBody>
          <a:bodyPr wrap="square" rtlCol="0">
            <a:spAutoFit/>
          </a:bodyPr>
          <a:lstStyle/>
          <a:p>
            <a:r>
              <a:rPr lang="en-GB" sz="2800" b="1" i="1" dirty="0">
                <a:solidFill>
                  <a:srgbClr val="002060"/>
                </a:solidFill>
                <a:latin typeface="Century Gothic" panose="020B0502020202020204" pitchFamily="34" charset="0"/>
              </a:rPr>
              <a:t>¿Singular o plural?</a:t>
            </a:r>
          </a:p>
        </p:txBody>
      </p:sp>
      <p:sp>
        <p:nvSpPr>
          <p:cNvPr id="12" name="TextBox 11">
            <a:extLst>
              <a:ext uri="{FF2B5EF4-FFF2-40B4-BE49-F238E27FC236}">
                <a16:creationId xmlns:a16="http://schemas.microsoft.com/office/drawing/2014/main" id="{277FAC34-92D7-4C1C-8341-56C70D5F82E9}"/>
              </a:ext>
            </a:extLst>
          </p:cNvPr>
          <p:cNvSpPr txBox="1"/>
          <p:nvPr/>
        </p:nvSpPr>
        <p:spPr>
          <a:xfrm>
            <a:off x="6048470" y="1571871"/>
            <a:ext cx="5162338" cy="523220"/>
          </a:xfrm>
          <a:prstGeom prst="rect">
            <a:avLst/>
          </a:prstGeom>
          <a:noFill/>
        </p:spPr>
        <p:txBody>
          <a:bodyPr wrap="square" rtlCol="0">
            <a:spAutoFit/>
          </a:bodyPr>
          <a:lstStyle/>
          <a:p>
            <a:r>
              <a:rPr lang="en-GB" sz="2800" b="1" i="1" dirty="0">
                <a:solidFill>
                  <a:srgbClr val="002060"/>
                </a:solidFill>
                <a:latin typeface="Century Gothic" panose="020B0502020202020204" pitchFamily="34" charset="0"/>
              </a:rPr>
              <a:t>¿Masculino o </a:t>
            </a:r>
            <a:r>
              <a:rPr lang="en-GB" sz="2800" b="1" i="1" dirty="0" err="1">
                <a:solidFill>
                  <a:srgbClr val="002060"/>
                </a:solidFill>
                <a:latin typeface="Century Gothic" panose="020B0502020202020204" pitchFamily="34" charset="0"/>
              </a:rPr>
              <a:t>femenino</a:t>
            </a:r>
            <a:r>
              <a:rPr lang="en-GB" sz="2800" b="1" i="1" dirty="0">
                <a:solidFill>
                  <a:srgbClr val="002060"/>
                </a:solidFill>
                <a:latin typeface="Century Gothic" panose="020B0502020202020204" pitchFamily="34" charset="0"/>
              </a:rPr>
              <a:t>?</a:t>
            </a:r>
          </a:p>
        </p:txBody>
      </p:sp>
      <p:graphicFrame>
        <p:nvGraphicFramePr>
          <p:cNvPr id="13" name="Table 12">
            <a:extLst>
              <a:ext uri="{FF2B5EF4-FFF2-40B4-BE49-F238E27FC236}">
                <a16:creationId xmlns:a16="http://schemas.microsoft.com/office/drawing/2014/main" id="{DCB3F51C-251A-4212-86DC-1B08F60A69C1}"/>
              </a:ext>
            </a:extLst>
          </p:cNvPr>
          <p:cNvGraphicFramePr>
            <a:graphicFrameLocks noGrp="1"/>
          </p:cNvGraphicFramePr>
          <p:nvPr>
            <p:extLst>
              <p:ext uri="{D42A27DB-BD31-4B8C-83A1-F6EECF244321}">
                <p14:modId xmlns:p14="http://schemas.microsoft.com/office/powerpoint/2010/main" val="2095650569"/>
              </p:ext>
            </p:extLst>
          </p:nvPr>
        </p:nvGraphicFramePr>
        <p:xfrm>
          <a:off x="6048470" y="2174751"/>
          <a:ext cx="5199206" cy="3119120"/>
        </p:xfrm>
        <a:graphic>
          <a:graphicData uri="http://schemas.openxmlformats.org/drawingml/2006/table">
            <a:tbl>
              <a:tblPr firstRow="1" bandRow="1">
                <a:tableStyleId>{5C22544A-7EE6-4342-B048-85BDC9FD1C3A}</a:tableStyleId>
              </a:tblPr>
              <a:tblGrid>
                <a:gridCol w="2552259">
                  <a:extLst>
                    <a:ext uri="{9D8B030D-6E8A-4147-A177-3AD203B41FA5}">
                      <a16:colId xmlns:a16="http://schemas.microsoft.com/office/drawing/2014/main" val="919787616"/>
                    </a:ext>
                  </a:extLst>
                </a:gridCol>
                <a:gridCol w="2646947">
                  <a:extLst>
                    <a:ext uri="{9D8B030D-6E8A-4147-A177-3AD203B41FA5}">
                      <a16:colId xmlns:a16="http://schemas.microsoft.com/office/drawing/2014/main" val="3622407427"/>
                    </a:ext>
                  </a:extLst>
                </a:gridCol>
              </a:tblGrid>
              <a:tr h="370840">
                <a:tc>
                  <a:txBody>
                    <a:bodyPr/>
                    <a:lstStyle/>
                    <a:p>
                      <a:endParaRPr lang="en-GB" dirty="0"/>
                    </a:p>
                    <a:p>
                      <a:endParaRPr lang="en-GB" dirty="0"/>
                    </a:p>
                    <a:p>
                      <a:endParaRPr lang="en-GB" dirty="0"/>
                    </a:p>
                    <a:p>
                      <a:endParaRPr lang="en-GB" dirty="0"/>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073799467"/>
                  </a:ext>
                </a:extLst>
              </a:tr>
              <a:tr h="370840">
                <a:tc>
                  <a:txBody>
                    <a:bodyPr/>
                    <a:lstStyle/>
                    <a:p>
                      <a:endParaRPr lang="en-GB" dirty="0"/>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3835721587"/>
                  </a:ext>
                </a:extLst>
              </a:tr>
              <a:tr h="370840">
                <a:tc>
                  <a:txBody>
                    <a:bodyPr/>
                    <a:lstStyle/>
                    <a:p>
                      <a:endParaRPr lang="en-GB" dirty="0"/>
                    </a:p>
                    <a:p>
                      <a:endParaRPr lang="en-GB" dirty="0"/>
                    </a:p>
                    <a:p>
                      <a:endParaRPr lang="en-GB" dirty="0"/>
                    </a:p>
                    <a:p>
                      <a:endParaRPr lang="en-GB" dirty="0"/>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680120459"/>
                  </a:ext>
                </a:extLst>
              </a:tr>
              <a:tr h="370840">
                <a:tc>
                  <a:txBody>
                    <a:bodyPr/>
                    <a:lstStyle/>
                    <a:p>
                      <a:endParaRPr lang="en-GB" dirty="0"/>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328820074"/>
                  </a:ext>
                </a:extLst>
              </a:tr>
            </a:tbl>
          </a:graphicData>
        </a:graphic>
      </p:graphicFrame>
      <p:pic>
        <p:nvPicPr>
          <p:cNvPr id="14" name="Picture 13">
            <a:extLst>
              <a:ext uri="{FF2B5EF4-FFF2-40B4-BE49-F238E27FC236}">
                <a16:creationId xmlns:a16="http://schemas.microsoft.com/office/drawing/2014/main" id="{5CCEBDF0-1C3C-4134-A03B-EF5EC9C5A1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2994"/>
          <a:stretch/>
        </p:blipFill>
        <p:spPr>
          <a:xfrm>
            <a:off x="9397001" y="2274158"/>
            <a:ext cx="1070516" cy="931419"/>
          </a:xfrm>
          <a:prstGeom prst="rect">
            <a:avLst/>
          </a:prstGeom>
        </p:spPr>
      </p:pic>
      <p:pic>
        <p:nvPicPr>
          <p:cNvPr id="15" name="Picture 14">
            <a:extLst>
              <a:ext uri="{FF2B5EF4-FFF2-40B4-BE49-F238E27FC236}">
                <a16:creationId xmlns:a16="http://schemas.microsoft.com/office/drawing/2014/main" id="{E6DB92E1-5EA4-4C85-A764-52F0E3CC9BF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810" r="46468"/>
          <a:stretch/>
        </p:blipFill>
        <p:spPr>
          <a:xfrm>
            <a:off x="7062283" y="3893249"/>
            <a:ext cx="376832" cy="961453"/>
          </a:xfrm>
          <a:prstGeom prst="rect">
            <a:avLst/>
          </a:prstGeom>
        </p:spPr>
      </p:pic>
      <p:pic>
        <p:nvPicPr>
          <p:cNvPr id="16" name="Picture 15">
            <a:extLst>
              <a:ext uri="{FF2B5EF4-FFF2-40B4-BE49-F238E27FC236}">
                <a16:creationId xmlns:a16="http://schemas.microsoft.com/office/drawing/2014/main" id="{0853D8C4-24E1-45A8-BD44-BAA3C14542F5}"/>
              </a:ext>
            </a:extLst>
          </p:cNvPr>
          <p:cNvPicPr>
            <a:picLocks noChangeAspect="1"/>
          </p:cNvPicPr>
          <p:nvPr/>
        </p:nvPicPr>
        <p:blipFill rotWithShape="1">
          <a:blip r:embed="rId5">
            <a:extLst>
              <a:ext uri="{28A0092B-C50C-407E-A947-70E740481C1C}">
                <a14:useLocalDpi xmlns:a14="http://schemas.microsoft.com/office/drawing/2010/main" val="0"/>
              </a:ext>
            </a:extLst>
          </a:blip>
          <a:srcRect l="8905" t="14819" b="13045"/>
          <a:stretch/>
        </p:blipFill>
        <p:spPr>
          <a:xfrm>
            <a:off x="8697756" y="4104162"/>
            <a:ext cx="1110569" cy="685549"/>
          </a:xfrm>
          <a:prstGeom prst="rect">
            <a:avLst/>
          </a:prstGeom>
        </p:spPr>
      </p:pic>
      <p:pic>
        <p:nvPicPr>
          <p:cNvPr id="17" name="Picture 16">
            <a:extLst>
              <a:ext uri="{FF2B5EF4-FFF2-40B4-BE49-F238E27FC236}">
                <a16:creationId xmlns:a16="http://schemas.microsoft.com/office/drawing/2014/main" id="{ED30C93D-71C7-42B9-862C-F0A0F0E584CF}"/>
              </a:ext>
            </a:extLst>
          </p:cNvPr>
          <p:cNvPicPr>
            <a:picLocks noChangeAspect="1"/>
          </p:cNvPicPr>
          <p:nvPr/>
        </p:nvPicPr>
        <p:blipFill rotWithShape="1">
          <a:blip r:embed="rId5">
            <a:extLst>
              <a:ext uri="{28A0092B-C50C-407E-A947-70E740481C1C}">
                <a14:useLocalDpi xmlns:a14="http://schemas.microsoft.com/office/drawing/2010/main" val="0"/>
              </a:ext>
            </a:extLst>
          </a:blip>
          <a:srcRect l="8905" t="14819" b="13045"/>
          <a:stretch/>
        </p:blipFill>
        <p:spPr>
          <a:xfrm>
            <a:off x="9912232" y="4104163"/>
            <a:ext cx="1110569" cy="685549"/>
          </a:xfrm>
          <a:prstGeom prst="rect">
            <a:avLst/>
          </a:prstGeom>
        </p:spPr>
      </p:pic>
      <p:pic>
        <p:nvPicPr>
          <p:cNvPr id="18" name="Picture 17">
            <a:extLst>
              <a:ext uri="{FF2B5EF4-FFF2-40B4-BE49-F238E27FC236}">
                <a16:creationId xmlns:a16="http://schemas.microsoft.com/office/drawing/2014/main" id="{1C8DF358-DF94-4115-A7AF-26CC6437D0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04989" y="2364908"/>
            <a:ext cx="785298" cy="872553"/>
          </a:xfrm>
          <a:prstGeom prst="rect">
            <a:avLst/>
          </a:prstGeom>
        </p:spPr>
      </p:pic>
      <p:pic>
        <p:nvPicPr>
          <p:cNvPr id="19" name="Picture 18">
            <a:extLst>
              <a:ext uri="{FF2B5EF4-FFF2-40B4-BE49-F238E27FC236}">
                <a16:creationId xmlns:a16="http://schemas.microsoft.com/office/drawing/2014/main" id="{71D39BE0-5EE6-4E3C-911E-A87AA1AF6D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87718" y="2364594"/>
            <a:ext cx="785298" cy="872553"/>
          </a:xfrm>
          <a:prstGeom prst="rect">
            <a:avLst/>
          </a:prstGeom>
        </p:spPr>
      </p:pic>
      <p:sp>
        <p:nvSpPr>
          <p:cNvPr id="20" name="TextBox 19">
            <a:extLst>
              <a:ext uri="{FF2B5EF4-FFF2-40B4-BE49-F238E27FC236}">
                <a16:creationId xmlns:a16="http://schemas.microsoft.com/office/drawing/2014/main" id="{409CC026-BD6A-4CB2-8D13-D767FC30DD10}"/>
              </a:ext>
            </a:extLst>
          </p:cNvPr>
          <p:cNvSpPr txBox="1"/>
          <p:nvPr/>
        </p:nvSpPr>
        <p:spPr>
          <a:xfrm>
            <a:off x="9203873" y="3304984"/>
            <a:ext cx="2043803" cy="461665"/>
          </a:xfrm>
          <a:prstGeom prst="rect">
            <a:avLst/>
          </a:prstGeom>
          <a:noFill/>
        </p:spPr>
        <p:txBody>
          <a:bodyPr wrap="square" rtlCol="0">
            <a:spAutoFit/>
          </a:bodyPr>
          <a:lstStyle/>
          <a:p>
            <a:r>
              <a:rPr lang="en-GB" sz="2400" b="1" dirty="0">
                <a:solidFill>
                  <a:schemeClr val="accent2"/>
                </a:solidFill>
                <a:latin typeface="Century Gothic" panose="020B0502020202020204" pitchFamily="34" charset="0"/>
              </a:rPr>
              <a:t>is pretty</a:t>
            </a:r>
          </a:p>
        </p:txBody>
      </p:sp>
      <p:sp>
        <p:nvSpPr>
          <p:cNvPr id="21" name="TextBox 20">
            <a:extLst>
              <a:ext uri="{FF2B5EF4-FFF2-40B4-BE49-F238E27FC236}">
                <a16:creationId xmlns:a16="http://schemas.microsoft.com/office/drawing/2014/main" id="{5C251E25-298A-43A7-A2BF-D10EF14C9537}"/>
              </a:ext>
            </a:extLst>
          </p:cNvPr>
          <p:cNvSpPr txBox="1"/>
          <p:nvPr/>
        </p:nvSpPr>
        <p:spPr>
          <a:xfrm>
            <a:off x="9203873" y="4862179"/>
            <a:ext cx="2043803" cy="461665"/>
          </a:xfrm>
          <a:prstGeom prst="rect">
            <a:avLst/>
          </a:prstGeom>
          <a:noFill/>
        </p:spPr>
        <p:txBody>
          <a:bodyPr wrap="square" rtlCol="0">
            <a:spAutoFit/>
          </a:bodyPr>
          <a:lstStyle/>
          <a:p>
            <a:r>
              <a:rPr lang="en-GB" sz="2400" b="1" dirty="0">
                <a:solidFill>
                  <a:schemeClr val="accent2"/>
                </a:solidFill>
                <a:latin typeface="Century Gothic" panose="020B0502020202020204" pitchFamily="34" charset="0"/>
              </a:rPr>
              <a:t>are quiet</a:t>
            </a:r>
          </a:p>
        </p:txBody>
      </p:sp>
      <p:sp>
        <p:nvSpPr>
          <p:cNvPr id="22" name="TextBox 21">
            <a:extLst>
              <a:ext uri="{FF2B5EF4-FFF2-40B4-BE49-F238E27FC236}">
                <a16:creationId xmlns:a16="http://schemas.microsoft.com/office/drawing/2014/main" id="{0CD50E2F-E70D-4059-A2B7-8F551BDE157C}"/>
              </a:ext>
            </a:extLst>
          </p:cNvPr>
          <p:cNvSpPr txBox="1"/>
          <p:nvPr/>
        </p:nvSpPr>
        <p:spPr>
          <a:xfrm>
            <a:off x="6746048" y="4882905"/>
            <a:ext cx="2043803" cy="461665"/>
          </a:xfrm>
          <a:prstGeom prst="rect">
            <a:avLst/>
          </a:prstGeom>
          <a:noFill/>
        </p:spPr>
        <p:txBody>
          <a:bodyPr wrap="square" rtlCol="0">
            <a:spAutoFit/>
          </a:bodyPr>
          <a:lstStyle/>
          <a:p>
            <a:r>
              <a:rPr lang="en-GB" sz="2400" b="1" dirty="0">
                <a:solidFill>
                  <a:schemeClr val="accent2"/>
                </a:solidFill>
                <a:latin typeface="Century Gothic" panose="020B0502020202020204" pitchFamily="34" charset="0"/>
              </a:rPr>
              <a:t>is old</a:t>
            </a:r>
          </a:p>
        </p:txBody>
      </p:sp>
      <p:sp>
        <p:nvSpPr>
          <p:cNvPr id="23" name="TextBox 22">
            <a:extLst>
              <a:ext uri="{FF2B5EF4-FFF2-40B4-BE49-F238E27FC236}">
                <a16:creationId xmlns:a16="http://schemas.microsoft.com/office/drawing/2014/main" id="{91441492-53A8-40D7-8D93-00C7A23B5489}"/>
              </a:ext>
            </a:extLst>
          </p:cNvPr>
          <p:cNvSpPr txBox="1"/>
          <p:nvPr/>
        </p:nvSpPr>
        <p:spPr>
          <a:xfrm>
            <a:off x="6608574" y="3320621"/>
            <a:ext cx="2043803" cy="461665"/>
          </a:xfrm>
          <a:prstGeom prst="rect">
            <a:avLst/>
          </a:prstGeom>
          <a:noFill/>
        </p:spPr>
        <p:txBody>
          <a:bodyPr wrap="square" rtlCol="0">
            <a:spAutoFit/>
          </a:bodyPr>
          <a:lstStyle/>
          <a:p>
            <a:r>
              <a:rPr lang="en-GB" sz="2400" b="1" dirty="0">
                <a:solidFill>
                  <a:schemeClr val="accent2"/>
                </a:solidFill>
                <a:latin typeface="Century Gothic" panose="020B0502020202020204" pitchFamily="34" charset="0"/>
              </a:rPr>
              <a:t>are ugly</a:t>
            </a:r>
          </a:p>
        </p:txBody>
      </p:sp>
      <p:sp>
        <p:nvSpPr>
          <p:cNvPr id="24" name="TextBox 23">
            <a:extLst>
              <a:ext uri="{FF2B5EF4-FFF2-40B4-BE49-F238E27FC236}">
                <a16:creationId xmlns:a16="http://schemas.microsoft.com/office/drawing/2014/main" id="{B68ED56A-1B8F-4D50-8201-9AB2FE1BCD4A}"/>
              </a:ext>
            </a:extLst>
          </p:cNvPr>
          <p:cNvSpPr txBox="1"/>
          <p:nvPr/>
        </p:nvSpPr>
        <p:spPr>
          <a:xfrm>
            <a:off x="7610790" y="2153117"/>
            <a:ext cx="1065708"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[views]</a:t>
            </a:r>
          </a:p>
        </p:txBody>
      </p:sp>
      <p:sp>
        <p:nvSpPr>
          <p:cNvPr id="25" name="TextBox 24">
            <a:extLst>
              <a:ext uri="{FF2B5EF4-FFF2-40B4-BE49-F238E27FC236}">
                <a16:creationId xmlns:a16="http://schemas.microsoft.com/office/drawing/2014/main" id="{4ED28D88-D4DD-4654-BB82-BADFDB9736BC}"/>
              </a:ext>
            </a:extLst>
          </p:cNvPr>
          <p:cNvSpPr txBox="1"/>
          <p:nvPr/>
        </p:nvSpPr>
        <p:spPr>
          <a:xfrm>
            <a:off x="10120045" y="3725614"/>
            <a:ext cx="1171437"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[towns]</a:t>
            </a:r>
          </a:p>
        </p:txBody>
      </p:sp>
      <p:sp>
        <p:nvSpPr>
          <p:cNvPr id="4" name="Title 3">
            <a:extLst>
              <a:ext uri="{FF2B5EF4-FFF2-40B4-BE49-F238E27FC236}">
                <a16:creationId xmlns:a16="http://schemas.microsoft.com/office/drawing/2014/main" id="{3D52253E-CCA1-45C8-AD3E-BD0946E745FD}"/>
              </a:ext>
            </a:extLst>
          </p:cNvPr>
          <p:cNvSpPr>
            <a:spLocks noGrp="1"/>
          </p:cNvSpPr>
          <p:nvPr>
            <p:ph type="title"/>
          </p:nvPr>
        </p:nvSpPr>
        <p:spPr>
          <a:xfrm>
            <a:off x="327763" y="195609"/>
            <a:ext cx="10515600" cy="1325563"/>
          </a:xfrm>
        </p:spPr>
        <p:txBody>
          <a:bodyPr/>
          <a:lstStyle/>
          <a:p>
            <a:pPr rtl="0" eaLnBrk="1" fontAlgn="auto" latinLnBrk="0" hangingPunct="1"/>
            <a:r>
              <a:rPr lang="en-GB" sz="2800" b="1" kern="1200" dirty="0">
                <a:solidFill>
                  <a:srgbClr val="002060"/>
                </a:solidFill>
                <a:effectLst/>
                <a:latin typeface="Century Gothic" panose="020B0502020202020204" pitchFamily="34" charset="0"/>
                <a:ea typeface="+mn-ea"/>
                <a:cs typeface="+mn-cs"/>
              </a:rPr>
              <a:t>Persona A </a:t>
            </a:r>
            <a:r>
              <a:rPr lang="en-GB" sz="2400" kern="1200" dirty="0">
                <a:solidFill>
                  <a:srgbClr val="002060"/>
                </a:solidFill>
                <a:effectLst/>
                <a:latin typeface="Century Gothic" panose="020B0502020202020204" pitchFamily="34" charset="0"/>
                <a:ea typeface="+mn-ea"/>
                <a:cs typeface="+mn-cs"/>
              </a:rPr>
              <a:t>(</a:t>
            </a:r>
            <a:r>
              <a:rPr lang="en-GB" sz="2400" kern="1200" dirty="0" err="1">
                <a:solidFill>
                  <a:srgbClr val="002060"/>
                </a:solidFill>
                <a:effectLst/>
                <a:latin typeface="Century Gothic" panose="020B0502020202020204" pitchFamily="34" charset="0"/>
                <a:ea typeface="+mn-ea"/>
                <a:cs typeface="+mn-cs"/>
              </a:rPr>
              <a:t>habla</a:t>
            </a:r>
            <a:r>
              <a:rPr lang="en-GB" sz="2400" kern="1200" dirty="0">
                <a:solidFill>
                  <a:srgbClr val="002060"/>
                </a:solidFill>
                <a:effectLst/>
                <a:latin typeface="Century Gothic" panose="020B0502020202020204" pitchFamily="34" charset="0"/>
                <a:ea typeface="+mn-ea"/>
                <a:cs typeface="+mn-cs"/>
              </a:rPr>
              <a:t>)</a:t>
            </a:r>
            <a:endParaRPr lang="en-GB" dirty="0">
              <a:effectLst/>
            </a:endParaRPr>
          </a:p>
        </p:txBody>
      </p:sp>
      <p:cxnSp>
        <p:nvCxnSpPr>
          <p:cNvPr id="5" name="Straight Connector 4"/>
          <p:cNvCxnSpPr/>
          <p:nvPr/>
        </p:nvCxnSpPr>
        <p:spPr>
          <a:xfrm>
            <a:off x="5733535" y="532825"/>
            <a:ext cx="33415" cy="5703973"/>
          </a:xfrm>
          <a:prstGeom prst="line">
            <a:avLst/>
          </a:prstGeom>
          <a:ln w="38100">
            <a:solidFill>
              <a:srgbClr val="00206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20805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6853370-F685-4142-9293-246B4D4DD67D}"/>
              </a:ext>
            </a:extLst>
          </p:cNvPr>
          <p:cNvGraphicFramePr>
            <a:graphicFrameLocks noGrp="1"/>
          </p:cNvGraphicFramePr>
          <p:nvPr>
            <p:extLst>
              <p:ext uri="{D42A27DB-BD31-4B8C-83A1-F6EECF244321}">
                <p14:modId xmlns:p14="http://schemas.microsoft.com/office/powerpoint/2010/main" val="849899415"/>
              </p:ext>
            </p:extLst>
          </p:nvPr>
        </p:nvGraphicFramePr>
        <p:xfrm>
          <a:off x="592758" y="2635614"/>
          <a:ext cx="5162338" cy="1839404"/>
        </p:xfrm>
        <a:graphic>
          <a:graphicData uri="http://schemas.openxmlformats.org/drawingml/2006/table">
            <a:tbl>
              <a:tblPr firstRow="1" bandRow="1">
                <a:tableStyleId>{5C22544A-7EE6-4342-B048-85BDC9FD1C3A}</a:tableStyleId>
              </a:tblPr>
              <a:tblGrid>
                <a:gridCol w="2581169">
                  <a:extLst>
                    <a:ext uri="{9D8B030D-6E8A-4147-A177-3AD203B41FA5}">
                      <a16:colId xmlns:a16="http://schemas.microsoft.com/office/drawing/2014/main" val="919787616"/>
                    </a:ext>
                  </a:extLst>
                </a:gridCol>
                <a:gridCol w="2581169">
                  <a:extLst>
                    <a:ext uri="{9D8B030D-6E8A-4147-A177-3AD203B41FA5}">
                      <a16:colId xmlns:a16="http://schemas.microsoft.com/office/drawing/2014/main" val="3622407427"/>
                    </a:ext>
                  </a:extLst>
                </a:gridCol>
              </a:tblGrid>
              <a:tr h="919702">
                <a:tc>
                  <a:txBody>
                    <a:bodyPr/>
                    <a:lstStyle/>
                    <a:p>
                      <a:pPr algn="ctr"/>
                      <a:r>
                        <a:rPr lang="en-GB" sz="3200" b="1" dirty="0" err="1">
                          <a:solidFill>
                            <a:schemeClr val="accent5">
                              <a:lumMod val="50000"/>
                            </a:schemeClr>
                          </a:solidFill>
                          <a:latin typeface="Century Gothic" panose="020B0502020202020204" pitchFamily="34" charset="0"/>
                        </a:rPr>
                        <a:t>caros</a:t>
                      </a:r>
                      <a:endParaRPr lang="en-GB" sz="3200" b="1" dirty="0">
                        <a:solidFill>
                          <a:schemeClr val="accent5">
                            <a:lumMod val="50000"/>
                          </a:schemeClr>
                        </a:solidFill>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pPr algn="ctr"/>
                      <a:r>
                        <a:rPr lang="en-GB" sz="3200" b="1" dirty="0" err="1">
                          <a:solidFill>
                            <a:schemeClr val="accent5">
                              <a:lumMod val="50000"/>
                            </a:schemeClr>
                          </a:solidFill>
                          <a:latin typeface="Century Gothic" panose="020B0502020202020204" pitchFamily="34" charset="0"/>
                        </a:rPr>
                        <a:t>buena</a:t>
                      </a:r>
                      <a:endParaRPr lang="en-GB" sz="3200" b="1" dirty="0">
                        <a:solidFill>
                          <a:schemeClr val="accent5">
                            <a:lumMod val="50000"/>
                          </a:schemeClr>
                        </a:solidFill>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073799467"/>
                  </a:ext>
                </a:extLst>
              </a:tr>
              <a:tr h="919702">
                <a:tc>
                  <a:txBody>
                    <a:bodyPr/>
                    <a:lstStyle/>
                    <a:p>
                      <a:pPr algn="ctr"/>
                      <a:r>
                        <a:rPr lang="en-GB" sz="3200" b="1" dirty="0" err="1">
                          <a:solidFill>
                            <a:schemeClr val="accent5">
                              <a:lumMod val="50000"/>
                            </a:schemeClr>
                          </a:solidFill>
                          <a:latin typeface="Century Gothic" panose="020B0502020202020204" pitchFamily="34" charset="0"/>
                        </a:rPr>
                        <a:t>simpáticas</a:t>
                      </a:r>
                      <a:endParaRPr lang="en-GB" sz="3200" b="1" dirty="0">
                        <a:solidFill>
                          <a:schemeClr val="accent5">
                            <a:lumMod val="50000"/>
                          </a:schemeClr>
                        </a:solidFill>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pPr algn="ctr"/>
                      <a:r>
                        <a:rPr lang="en-GB" sz="3200" b="1" dirty="0" err="1">
                          <a:solidFill>
                            <a:schemeClr val="accent5">
                              <a:lumMod val="50000"/>
                            </a:schemeClr>
                          </a:solidFill>
                          <a:latin typeface="Century Gothic" panose="020B0502020202020204" pitchFamily="34" charset="0"/>
                        </a:rPr>
                        <a:t>pequeño</a:t>
                      </a:r>
                      <a:endParaRPr lang="en-GB" sz="3200" b="1" dirty="0">
                        <a:solidFill>
                          <a:schemeClr val="accent5">
                            <a:lumMod val="50000"/>
                          </a:schemeClr>
                        </a:solidFill>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680120459"/>
                  </a:ext>
                </a:extLst>
              </a:tr>
            </a:tbl>
          </a:graphicData>
        </a:graphic>
      </p:graphicFrame>
      <p:sp>
        <p:nvSpPr>
          <p:cNvPr id="3" name="TextBox 2">
            <a:extLst>
              <a:ext uri="{FF2B5EF4-FFF2-40B4-BE49-F238E27FC236}">
                <a16:creationId xmlns:a16="http://schemas.microsoft.com/office/drawing/2014/main" id="{33AB8E74-CF1F-473F-9290-2CFB2A1DEF04}"/>
              </a:ext>
            </a:extLst>
          </p:cNvPr>
          <p:cNvSpPr txBox="1"/>
          <p:nvPr/>
        </p:nvSpPr>
        <p:spPr>
          <a:xfrm>
            <a:off x="327763" y="1931210"/>
            <a:ext cx="5162338" cy="523220"/>
          </a:xfrm>
          <a:prstGeom prst="rect">
            <a:avLst/>
          </a:prstGeom>
          <a:noFill/>
        </p:spPr>
        <p:txBody>
          <a:bodyPr wrap="square" rtlCol="0">
            <a:spAutoFit/>
          </a:bodyPr>
          <a:lstStyle/>
          <a:p>
            <a:r>
              <a:rPr lang="en-GB" sz="2800" b="1" i="1" dirty="0">
                <a:solidFill>
                  <a:srgbClr val="002060"/>
                </a:solidFill>
                <a:latin typeface="Century Gothic" panose="020B0502020202020204" pitchFamily="34" charset="0"/>
              </a:rPr>
              <a:t>¿‘Es’ o ‘son’?</a:t>
            </a:r>
          </a:p>
        </p:txBody>
      </p:sp>
      <p:sp>
        <p:nvSpPr>
          <p:cNvPr id="4" name="TextBox 3">
            <a:extLst>
              <a:ext uri="{FF2B5EF4-FFF2-40B4-BE49-F238E27FC236}">
                <a16:creationId xmlns:a16="http://schemas.microsoft.com/office/drawing/2014/main" id="{AF97F593-0757-4243-8C8B-E523D6CCFFCA}"/>
              </a:ext>
            </a:extLst>
          </p:cNvPr>
          <p:cNvSpPr txBox="1"/>
          <p:nvPr/>
        </p:nvSpPr>
        <p:spPr>
          <a:xfrm>
            <a:off x="327763" y="532825"/>
            <a:ext cx="46610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Persona A </a:t>
            </a:r>
            <a:r>
              <a:rPr lang="en-GB" sz="2400" dirty="0">
                <a:solidFill>
                  <a:srgbClr val="002060"/>
                </a:solidFill>
                <a:latin typeface="Century Gothic" panose="020B0502020202020204" pitchFamily="34" charset="0"/>
              </a:rPr>
              <a:t>(habla)</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graphicFrame>
        <p:nvGraphicFramePr>
          <p:cNvPr id="5" name="Table 4">
            <a:extLst>
              <a:ext uri="{FF2B5EF4-FFF2-40B4-BE49-F238E27FC236}">
                <a16:creationId xmlns:a16="http://schemas.microsoft.com/office/drawing/2014/main" id="{9BF15767-CE3E-40D8-87C1-A30B363A858F}"/>
              </a:ext>
            </a:extLst>
          </p:cNvPr>
          <p:cNvGraphicFramePr>
            <a:graphicFrameLocks noGrp="1"/>
          </p:cNvGraphicFramePr>
          <p:nvPr>
            <p:extLst>
              <p:ext uri="{D42A27DB-BD31-4B8C-83A1-F6EECF244321}">
                <p14:modId xmlns:p14="http://schemas.microsoft.com/office/powerpoint/2010/main" val="370145151"/>
              </p:ext>
            </p:extLst>
          </p:nvPr>
        </p:nvGraphicFramePr>
        <p:xfrm>
          <a:off x="6048470" y="2223974"/>
          <a:ext cx="5199206" cy="3119120"/>
        </p:xfrm>
        <a:graphic>
          <a:graphicData uri="http://schemas.openxmlformats.org/drawingml/2006/table">
            <a:tbl>
              <a:tblPr firstRow="1" bandRow="1">
                <a:tableStyleId>{5C22544A-7EE6-4342-B048-85BDC9FD1C3A}</a:tableStyleId>
              </a:tblPr>
              <a:tblGrid>
                <a:gridCol w="2552259">
                  <a:extLst>
                    <a:ext uri="{9D8B030D-6E8A-4147-A177-3AD203B41FA5}">
                      <a16:colId xmlns:a16="http://schemas.microsoft.com/office/drawing/2014/main" val="919787616"/>
                    </a:ext>
                  </a:extLst>
                </a:gridCol>
                <a:gridCol w="2646947">
                  <a:extLst>
                    <a:ext uri="{9D8B030D-6E8A-4147-A177-3AD203B41FA5}">
                      <a16:colId xmlns:a16="http://schemas.microsoft.com/office/drawing/2014/main" val="3622407427"/>
                    </a:ext>
                  </a:extLst>
                </a:gridCol>
              </a:tblGrid>
              <a:tr h="370840">
                <a:tc>
                  <a:txBody>
                    <a:bodyPr/>
                    <a:lstStyle/>
                    <a:p>
                      <a:endParaRPr lang="en-GB" dirty="0"/>
                    </a:p>
                    <a:p>
                      <a:endParaRPr lang="en-GB" dirty="0"/>
                    </a:p>
                    <a:p>
                      <a:endParaRPr lang="en-GB" dirty="0"/>
                    </a:p>
                    <a:p>
                      <a:endParaRPr lang="en-GB" dirty="0"/>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073799467"/>
                  </a:ext>
                </a:extLst>
              </a:tr>
              <a:tr h="370840">
                <a:tc>
                  <a:txBody>
                    <a:bodyPr/>
                    <a:lstStyle/>
                    <a:p>
                      <a:endParaRPr lang="en-GB" dirty="0"/>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3360742644"/>
                  </a:ext>
                </a:extLst>
              </a:tr>
              <a:tr h="370840">
                <a:tc>
                  <a:txBody>
                    <a:bodyPr/>
                    <a:lstStyle/>
                    <a:p>
                      <a:endParaRPr lang="en-GB" dirty="0"/>
                    </a:p>
                    <a:p>
                      <a:endParaRPr lang="en-GB" dirty="0"/>
                    </a:p>
                    <a:p>
                      <a:endParaRPr lang="en-GB" dirty="0"/>
                    </a:p>
                    <a:p>
                      <a:endParaRPr lang="en-GB" dirty="0"/>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680120459"/>
                  </a:ext>
                </a:extLst>
              </a:tr>
              <a:tr h="370840">
                <a:tc>
                  <a:txBody>
                    <a:bodyPr/>
                    <a:lstStyle/>
                    <a:p>
                      <a:endParaRPr lang="en-GB" dirty="0"/>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3720764083"/>
                  </a:ext>
                </a:extLst>
              </a:tr>
            </a:tbl>
          </a:graphicData>
        </a:graphic>
      </p:graphicFrame>
      <p:pic>
        <p:nvPicPr>
          <p:cNvPr id="6" name="Picture 5">
            <a:extLst>
              <a:ext uri="{FF2B5EF4-FFF2-40B4-BE49-F238E27FC236}">
                <a16:creationId xmlns:a16="http://schemas.microsoft.com/office/drawing/2014/main" id="{C5C8E75B-08E3-45FB-A8BF-022E1E7F1F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90032" y="2434027"/>
            <a:ext cx="887353" cy="774955"/>
          </a:xfrm>
          <a:prstGeom prst="rect">
            <a:avLst/>
          </a:prstGeom>
        </p:spPr>
      </p:pic>
      <p:pic>
        <p:nvPicPr>
          <p:cNvPr id="7" name="Picture 6">
            <a:extLst>
              <a:ext uri="{FF2B5EF4-FFF2-40B4-BE49-F238E27FC236}">
                <a16:creationId xmlns:a16="http://schemas.microsoft.com/office/drawing/2014/main" id="{EBABC143-8392-4DC6-A6AD-1CB7476C24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6502" y="3723911"/>
            <a:ext cx="1280047" cy="1280047"/>
          </a:xfrm>
          <a:prstGeom prst="rect">
            <a:avLst/>
          </a:prstGeom>
        </p:spPr>
      </p:pic>
      <p:grpSp>
        <p:nvGrpSpPr>
          <p:cNvPr id="8" name="Group 7">
            <a:extLst>
              <a:ext uri="{FF2B5EF4-FFF2-40B4-BE49-F238E27FC236}">
                <a16:creationId xmlns:a16="http://schemas.microsoft.com/office/drawing/2014/main" id="{F18DCDF2-09C1-416F-B6D8-E15E2A8E4E3B}"/>
              </a:ext>
            </a:extLst>
          </p:cNvPr>
          <p:cNvGrpSpPr/>
          <p:nvPr/>
        </p:nvGrpSpPr>
        <p:grpSpPr>
          <a:xfrm>
            <a:off x="9145288" y="2385281"/>
            <a:ext cx="1808295" cy="970043"/>
            <a:chOff x="3305081" y="3709654"/>
            <a:chExt cx="1808295" cy="970043"/>
          </a:xfrm>
        </p:grpSpPr>
        <p:pic>
          <p:nvPicPr>
            <p:cNvPr id="9" name="Picture 8">
              <a:extLst>
                <a:ext uri="{FF2B5EF4-FFF2-40B4-BE49-F238E27FC236}">
                  <a16:creationId xmlns:a16="http://schemas.microsoft.com/office/drawing/2014/main" id="{8D387D04-DC9D-40E2-B039-036DBC2A6D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05081" y="3709654"/>
              <a:ext cx="982127" cy="945567"/>
            </a:xfrm>
            <a:prstGeom prst="rect">
              <a:avLst/>
            </a:prstGeom>
          </p:spPr>
        </p:pic>
        <p:pic>
          <p:nvPicPr>
            <p:cNvPr id="10" name="Picture 9">
              <a:extLst>
                <a:ext uri="{FF2B5EF4-FFF2-40B4-BE49-F238E27FC236}">
                  <a16:creationId xmlns:a16="http://schemas.microsoft.com/office/drawing/2014/main" id="{561CB006-4D5F-485F-9DF0-14410CC022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31249" y="3734130"/>
              <a:ext cx="982127" cy="945567"/>
            </a:xfrm>
            <a:prstGeom prst="rect">
              <a:avLst/>
            </a:prstGeom>
          </p:spPr>
        </p:pic>
      </p:grpSp>
      <p:sp>
        <p:nvSpPr>
          <p:cNvPr id="11" name="TextBox 10">
            <a:extLst>
              <a:ext uri="{FF2B5EF4-FFF2-40B4-BE49-F238E27FC236}">
                <a16:creationId xmlns:a16="http://schemas.microsoft.com/office/drawing/2014/main" id="{CCEE93BA-4E6C-4393-BBEF-B303906DD11F}"/>
              </a:ext>
            </a:extLst>
          </p:cNvPr>
          <p:cNvSpPr txBox="1"/>
          <p:nvPr/>
        </p:nvSpPr>
        <p:spPr>
          <a:xfrm>
            <a:off x="5849100" y="532825"/>
            <a:ext cx="661812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Persona B </a:t>
            </a:r>
            <a:r>
              <a:rPr lang="en-GB" sz="2400" dirty="0">
                <a:solidFill>
                  <a:srgbClr val="002060"/>
                </a:solidFill>
                <a:latin typeface="Century Gothic" panose="020B0502020202020204" pitchFamily="34" charset="0"/>
              </a:rPr>
              <a:t>(</a:t>
            </a:r>
            <a:r>
              <a:rPr lang="en-GB" sz="2400" dirty="0" err="1">
                <a:solidFill>
                  <a:srgbClr val="002060"/>
                </a:solidFill>
                <a:latin typeface="Century Gothic" panose="020B0502020202020204" pitchFamily="34" charset="0"/>
              </a:rPr>
              <a:t>escucha</a:t>
            </a:r>
            <a:r>
              <a:rPr lang="en-GB" sz="2400" dirty="0">
                <a:solidFill>
                  <a:srgbClr val="002060"/>
                </a:solidFill>
                <a:latin typeface="Century Gothic" panose="020B0502020202020204" pitchFamily="34" charset="0"/>
              </a:rPr>
              <a:t> y escribe en inglés)</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10A5CB77-3D56-4261-A10E-4E52180A61B9}"/>
              </a:ext>
            </a:extLst>
          </p:cNvPr>
          <p:cNvSpPr txBox="1"/>
          <p:nvPr/>
        </p:nvSpPr>
        <p:spPr>
          <a:xfrm>
            <a:off x="6048470" y="1143098"/>
            <a:ext cx="5162338" cy="523220"/>
          </a:xfrm>
          <a:prstGeom prst="rect">
            <a:avLst/>
          </a:prstGeom>
          <a:noFill/>
        </p:spPr>
        <p:txBody>
          <a:bodyPr wrap="square" rtlCol="0">
            <a:spAutoFit/>
          </a:bodyPr>
          <a:lstStyle/>
          <a:p>
            <a:r>
              <a:rPr lang="en-GB" sz="2800" b="1" i="1" dirty="0">
                <a:solidFill>
                  <a:srgbClr val="002060"/>
                </a:solidFill>
                <a:latin typeface="Century Gothic" panose="020B0502020202020204" pitchFamily="34" charset="0"/>
              </a:rPr>
              <a:t>¿Singular o plural?</a:t>
            </a:r>
          </a:p>
        </p:txBody>
      </p:sp>
      <p:sp>
        <p:nvSpPr>
          <p:cNvPr id="13" name="TextBox 12">
            <a:extLst>
              <a:ext uri="{FF2B5EF4-FFF2-40B4-BE49-F238E27FC236}">
                <a16:creationId xmlns:a16="http://schemas.microsoft.com/office/drawing/2014/main" id="{B65C1BEF-1D54-4252-B2CA-39480D246D49}"/>
              </a:ext>
            </a:extLst>
          </p:cNvPr>
          <p:cNvSpPr txBox="1"/>
          <p:nvPr/>
        </p:nvSpPr>
        <p:spPr>
          <a:xfrm>
            <a:off x="6048470" y="1571871"/>
            <a:ext cx="5162338" cy="523220"/>
          </a:xfrm>
          <a:prstGeom prst="rect">
            <a:avLst/>
          </a:prstGeom>
          <a:noFill/>
        </p:spPr>
        <p:txBody>
          <a:bodyPr wrap="square" rtlCol="0">
            <a:spAutoFit/>
          </a:bodyPr>
          <a:lstStyle/>
          <a:p>
            <a:r>
              <a:rPr lang="en-GB" sz="2800" b="1" i="1" dirty="0">
                <a:solidFill>
                  <a:srgbClr val="002060"/>
                </a:solidFill>
                <a:latin typeface="Century Gothic" panose="020B0502020202020204" pitchFamily="34" charset="0"/>
              </a:rPr>
              <a:t>¿Masculino o </a:t>
            </a:r>
            <a:r>
              <a:rPr lang="en-GB" sz="2800" b="1" i="1" dirty="0" err="1">
                <a:solidFill>
                  <a:srgbClr val="002060"/>
                </a:solidFill>
                <a:latin typeface="Century Gothic" panose="020B0502020202020204" pitchFamily="34" charset="0"/>
              </a:rPr>
              <a:t>femenino</a:t>
            </a:r>
            <a:r>
              <a:rPr lang="en-GB" sz="2800" b="1" i="1" dirty="0">
                <a:solidFill>
                  <a:srgbClr val="002060"/>
                </a:solidFill>
                <a:latin typeface="Century Gothic" panose="020B0502020202020204" pitchFamily="34" charset="0"/>
              </a:rPr>
              <a:t>?</a:t>
            </a:r>
          </a:p>
        </p:txBody>
      </p:sp>
      <p:sp>
        <p:nvSpPr>
          <p:cNvPr id="14" name="Rounded Rectangle 18">
            <a:extLst>
              <a:ext uri="{FF2B5EF4-FFF2-40B4-BE49-F238E27FC236}">
                <a16:creationId xmlns:a16="http://schemas.microsoft.com/office/drawing/2014/main" id="{1EBF6F73-3DD0-434F-B5D4-C1904BB3D3D4}"/>
              </a:ext>
            </a:extLst>
          </p:cNvPr>
          <p:cNvSpPr/>
          <p:nvPr/>
        </p:nvSpPr>
        <p:spPr>
          <a:xfrm>
            <a:off x="9648092" y="88327"/>
            <a:ext cx="2239108" cy="36613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latin typeface="Century Gothic" panose="020B0502020202020204" pitchFamily="34" charset="0"/>
            </a:endParaRPr>
          </a:p>
        </p:txBody>
      </p:sp>
      <p:pic>
        <p:nvPicPr>
          <p:cNvPr id="15" name="Picture 14">
            <a:extLst>
              <a:ext uri="{FF2B5EF4-FFF2-40B4-BE49-F238E27FC236}">
                <a16:creationId xmlns:a16="http://schemas.microsoft.com/office/drawing/2014/main" id="{BE4D9410-E231-4370-938A-4CBC4B5385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75163" y="4066380"/>
            <a:ext cx="887790" cy="702834"/>
          </a:xfrm>
          <a:prstGeom prst="rect">
            <a:avLst/>
          </a:prstGeom>
        </p:spPr>
      </p:pic>
      <p:pic>
        <p:nvPicPr>
          <p:cNvPr id="16" name="Picture 15">
            <a:extLst>
              <a:ext uri="{FF2B5EF4-FFF2-40B4-BE49-F238E27FC236}">
                <a16:creationId xmlns:a16="http://schemas.microsoft.com/office/drawing/2014/main" id="{3A5953DA-B1DD-4732-BE2C-823B988DDFC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37238" y="4066380"/>
            <a:ext cx="887790" cy="702834"/>
          </a:xfrm>
          <a:prstGeom prst="rect">
            <a:avLst/>
          </a:prstGeom>
        </p:spPr>
      </p:pic>
      <p:sp>
        <p:nvSpPr>
          <p:cNvPr id="17" name="TextBox 16">
            <a:extLst>
              <a:ext uri="{FF2B5EF4-FFF2-40B4-BE49-F238E27FC236}">
                <a16:creationId xmlns:a16="http://schemas.microsoft.com/office/drawing/2014/main" id="{84EB560A-96C6-4D81-A8BE-12C536245227}"/>
              </a:ext>
            </a:extLst>
          </p:cNvPr>
          <p:cNvSpPr txBox="1"/>
          <p:nvPr/>
        </p:nvSpPr>
        <p:spPr>
          <a:xfrm>
            <a:off x="6536792" y="4926446"/>
            <a:ext cx="2043803" cy="461665"/>
          </a:xfrm>
          <a:prstGeom prst="rect">
            <a:avLst/>
          </a:prstGeom>
          <a:noFill/>
        </p:spPr>
        <p:txBody>
          <a:bodyPr wrap="square" rtlCol="0">
            <a:spAutoFit/>
          </a:bodyPr>
          <a:lstStyle/>
          <a:p>
            <a:r>
              <a:rPr lang="en-GB" sz="2400" b="1" dirty="0">
                <a:solidFill>
                  <a:schemeClr val="accent2"/>
                </a:solidFill>
                <a:latin typeface="Century Gothic" panose="020B0502020202020204" pitchFamily="34" charset="0"/>
              </a:rPr>
              <a:t>are nice</a:t>
            </a:r>
          </a:p>
        </p:txBody>
      </p:sp>
      <p:sp>
        <p:nvSpPr>
          <p:cNvPr id="18" name="TextBox 17">
            <a:extLst>
              <a:ext uri="{FF2B5EF4-FFF2-40B4-BE49-F238E27FC236}">
                <a16:creationId xmlns:a16="http://schemas.microsoft.com/office/drawing/2014/main" id="{896118D2-CBFC-458B-A438-D23A8E4782D7}"/>
              </a:ext>
            </a:extLst>
          </p:cNvPr>
          <p:cNvSpPr txBox="1"/>
          <p:nvPr/>
        </p:nvSpPr>
        <p:spPr>
          <a:xfrm>
            <a:off x="8674943" y="3355324"/>
            <a:ext cx="2572733" cy="461665"/>
          </a:xfrm>
          <a:prstGeom prst="rect">
            <a:avLst/>
          </a:prstGeom>
          <a:noFill/>
        </p:spPr>
        <p:txBody>
          <a:bodyPr wrap="square" rtlCol="0">
            <a:spAutoFit/>
          </a:bodyPr>
          <a:lstStyle/>
          <a:p>
            <a:r>
              <a:rPr lang="en-GB" sz="2400" b="1" dirty="0">
                <a:solidFill>
                  <a:schemeClr val="accent2"/>
                </a:solidFill>
                <a:latin typeface="Century Gothic" panose="020B0502020202020204" pitchFamily="34" charset="0"/>
              </a:rPr>
              <a:t>are expensive</a:t>
            </a:r>
          </a:p>
        </p:txBody>
      </p:sp>
      <p:sp>
        <p:nvSpPr>
          <p:cNvPr id="19" name="TextBox 18">
            <a:extLst>
              <a:ext uri="{FF2B5EF4-FFF2-40B4-BE49-F238E27FC236}">
                <a16:creationId xmlns:a16="http://schemas.microsoft.com/office/drawing/2014/main" id="{010AE8D7-CBCC-48EF-98E1-DB4A0DE3DCD7}"/>
              </a:ext>
            </a:extLst>
          </p:cNvPr>
          <p:cNvSpPr txBox="1"/>
          <p:nvPr/>
        </p:nvSpPr>
        <p:spPr>
          <a:xfrm>
            <a:off x="6682263" y="3375585"/>
            <a:ext cx="2043803" cy="461665"/>
          </a:xfrm>
          <a:prstGeom prst="rect">
            <a:avLst/>
          </a:prstGeom>
          <a:noFill/>
        </p:spPr>
        <p:txBody>
          <a:bodyPr wrap="square" rtlCol="0">
            <a:spAutoFit/>
          </a:bodyPr>
          <a:lstStyle/>
          <a:p>
            <a:r>
              <a:rPr lang="en-GB" sz="2400" b="1" dirty="0">
                <a:solidFill>
                  <a:schemeClr val="accent2"/>
                </a:solidFill>
                <a:latin typeface="Century Gothic" panose="020B0502020202020204" pitchFamily="34" charset="0"/>
              </a:rPr>
              <a:t>is good</a:t>
            </a:r>
          </a:p>
        </p:txBody>
      </p:sp>
      <p:sp>
        <p:nvSpPr>
          <p:cNvPr id="20" name="TextBox 19">
            <a:extLst>
              <a:ext uri="{FF2B5EF4-FFF2-40B4-BE49-F238E27FC236}">
                <a16:creationId xmlns:a16="http://schemas.microsoft.com/office/drawing/2014/main" id="{D8F9DE87-2863-4C9B-B814-5127B60378ED}"/>
              </a:ext>
            </a:extLst>
          </p:cNvPr>
          <p:cNvSpPr txBox="1"/>
          <p:nvPr/>
        </p:nvSpPr>
        <p:spPr>
          <a:xfrm>
            <a:off x="8958136" y="4924336"/>
            <a:ext cx="2043803" cy="461665"/>
          </a:xfrm>
          <a:prstGeom prst="rect">
            <a:avLst/>
          </a:prstGeom>
          <a:noFill/>
        </p:spPr>
        <p:txBody>
          <a:bodyPr wrap="square" rtlCol="0">
            <a:spAutoFit/>
          </a:bodyPr>
          <a:lstStyle/>
          <a:p>
            <a:r>
              <a:rPr lang="en-GB" sz="2400" b="1" dirty="0">
                <a:solidFill>
                  <a:schemeClr val="accent2"/>
                </a:solidFill>
                <a:latin typeface="Century Gothic" panose="020B0502020202020204" pitchFamily="34" charset="0"/>
              </a:rPr>
              <a:t>is small</a:t>
            </a:r>
          </a:p>
        </p:txBody>
      </p:sp>
      <p:sp>
        <p:nvSpPr>
          <p:cNvPr id="21" name="TextBox 20">
            <a:extLst>
              <a:ext uri="{FF2B5EF4-FFF2-40B4-BE49-F238E27FC236}">
                <a16:creationId xmlns:a16="http://schemas.microsoft.com/office/drawing/2014/main" id="{9B09BA5D-31AB-44D3-A776-8085FEA1BB9D}"/>
              </a:ext>
            </a:extLst>
          </p:cNvPr>
          <p:cNvSpPr txBox="1"/>
          <p:nvPr/>
        </p:nvSpPr>
        <p:spPr>
          <a:xfrm>
            <a:off x="8614632" y="3835634"/>
            <a:ext cx="1171437"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[team]</a:t>
            </a:r>
          </a:p>
        </p:txBody>
      </p:sp>
      <p:sp>
        <p:nvSpPr>
          <p:cNvPr id="22" name="Title 2">
            <a:extLst>
              <a:ext uri="{FF2B5EF4-FFF2-40B4-BE49-F238E27FC236}">
                <a16:creationId xmlns:a16="http://schemas.microsoft.com/office/drawing/2014/main" id="{8B05FE4E-231F-4C42-A309-42FC8103936B}"/>
              </a:ext>
            </a:extLst>
          </p:cNvPr>
          <p:cNvSpPr>
            <a:spLocks noGrp="1"/>
          </p:cNvSpPr>
          <p:nvPr>
            <p:ph type="title"/>
          </p:nvPr>
        </p:nvSpPr>
        <p:spPr>
          <a:xfrm>
            <a:off x="9709528" y="112803"/>
            <a:ext cx="2352431" cy="380192"/>
          </a:xfrm>
        </p:spPr>
        <p:txBody>
          <a:bodyPr>
            <a:normAutofit fontScale="90000"/>
          </a:bodyPr>
          <a:lstStyle/>
          <a:p>
            <a:r>
              <a:rPr lang="en-GB" sz="2000" b="1" dirty="0" err="1">
                <a:solidFill>
                  <a:schemeClr val="bg1"/>
                </a:solidFill>
                <a:latin typeface="Century Gothic" panose="020B0502020202020204" pitchFamily="34" charset="0"/>
              </a:rPr>
              <a:t>hablar</a:t>
            </a:r>
            <a:r>
              <a:rPr lang="en-GB" sz="2000" b="1" dirty="0">
                <a:solidFill>
                  <a:schemeClr val="bg1"/>
                </a:solidFill>
                <a:latin typeface="Century Gothic" panose="020B0502020202020204" pitchFamily="34" charset="0"/>
              </a:rPr>
              <a:t> / escuchar</a:t>
            </a:r>
            <a:endParaRPr lang="en-GB" sz="2000" dirty="0">
              <a:solidFill>
                <a:schemeClr val="bg1"/>
              </a:solidFill>
            </a:endParaRPr>
          </a:p>
        </p:txBody>
      </p:sp>
      <p:cxnSp>
        <p:nvCxnSpPr>
          <p:cNvPr id="24" name="Straight Connector 23"/>
          <p:cNvCxnSpPr/>
          <p:nvPr/>
        </p:nvCxnSpPr>
        <p:spPr>
          <a:xfrm flipH="1">
            <a:off x="5826433" y="461913"/>
            <a:ext cx="7772" cy="5737870"/>
          </a:xfrm>
          <a:prstGeom prst="line">
            <a:avLst/>
          </a:prstGeom>
          <a:ln w="38100">
            <a:solidFill>
              <a:srgbClr val="00206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38882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618" y="1120990"/>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j</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5" name="Rectangle 4"/>
          <p:cNvSpPr/>
          <p:nvPr/>
        </p:nvSpPr>
        <p:spPr>
          <a:xfrm>
            <a:off x="4839085" y="1936249"/>
            <a:ext cx="2513830" cy="1938992"/>
          </a:xfrm>
          <a:prstGeom prst="rect">
            <a:avLst/>
          </a:prstGeom>
        </p:spPr>
        <p:txBody>
          <a:bodyPr wrap="none">
            <a:spAutoFit/>
          </a:bodyPr>
          <a:lstStyle/>
          <a:p>
            <a:r>
              <a:rPr lang="en-GB" sz="12000" dirty="0">
                <a:solidFill>
                  <a:srgbClr val="115076"/>
                </a:solidFill>
                <a:latin typeface="Century Gothic" panose="020B0502020202020204" pitchFamily="34" charset="0"/>
                <a:cs typeface="Calibri" panose="020F0502020204030204" pitchFamily="34" charset="0"/>
              </a:rPr>
              <a:t>o</a:t>
            </a:r>
            <a:r>
              <a:rPr lang="en-GB" sz="12000" dirty="0">
                <a:solidFill>
                  <a:srgbClr val="E56700"/>
                </a:solidFill>
                <a:latin typeface="Century Gothic" panose="020B0502020202020204" pitchFamily="34" charset="0"/>
                <a:cs typeface="Calibri" panose="020F0502020204030204" pitchFamily="34" charset="0"/>
              </a:rPr>
              <a:t>j</a:t>
            </a:r>
            <a:r>
              <a:rPr lang="en-GB" sz="12000" dirty="0">
                <a:solidFill>
                  <a:srgbClr val="115076"/>
                </a:solidFill>
                <a:latin typeface="Century Gothic" panose="020B0502020202020204" pitchFamily="34" charset="0"/>
                <a:cs typeface="Calibri" panose="020F0502020204030204" pitchFamily="34" charset="0"/>
              </a:rPr>
              <a:t>o</a:t>
            </a:r>
            <a:endParaRPr lang="en-GB" sz="12000" dirty="0">
              <a:solidFill>
                <a:srgbClr val="115076"/>
              </a:solidFill>
            </a:endParaRPr>
          </a:p>
        </p:txBody>
      </p:sp>
      <p:sp>
        <p:nvSpPr>
          <p:cNvPr id="7" name="TextBox 6"/>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355743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53C46DA-9E62-4556-9680-E856A8D062C2}"/>
              </a:ext>
            </a:extLst>
          </p:cNvPr>
          <p:cNvSpPr txBox="1"/>
          <p:nvPr/>
        </p:nvSpPr>
        <p:spPr>
          <a:xfrm>
            <a:off x="6681608" y="971529"/>
            <a:ext cx="33520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Persona B </a:t>
            </a:r>
            <a:r>
              <a:rPr lang="en-GB" sz="2400" dirty="0">
                <a:solidFill>
                  <a:srgbClr val="002060"/>
                </a:solidFill>
                <a:latin typeface="Century Gothic" panose="020B0502020202020204" pitchFamily="34" charset="0"/>
              </a:rPr>
              <a:t>(</a:t>
            </a:r>
            <a:r>
              <a:rPr lang="en-GB" sz="2400" dirty="0" err="1">
                <a:solidFill>
                  <a:srgbClr val="002060"/>
                </a:solidFill>
                <a:latin typeface="Century Gothic" panose="020B0502020202020204" pitchFamily="34" charset="0"/>
              </a:rPr>
              <a:t>habla</a:t>
            </a:r>
            <a:r>
              <a:rPr lang="en-GB" sz="2400" dirty="0">
                <a:solidFill>
                  <a:srgbClr val="002060"/>
                </a:solidFill>
                <a:latin typeface="Century Gothic" panose="020B0502020202020204" pitchFamily="34" charset="0"/>
              </a:rPr>
              <a:t>)</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graphicFrame>
        <p:nvGraphicFramePr>
          <p:cNvPr id="4" name="Table 3">
            <a:extLst>
              <a:ext uri="{FF2B5EF4-FFF2-40B4-BE49-F238E27FC236}">
                <a16:creationId xmlns:a16="http://schemas.microsoft.com/office/drawing/2014/main" id="{0DE981C2-7509-4BA7-A31A-642A67F62503}"/>
              </a:ext>
            </a:extLst>
          </p:cNvPr>
          <p:cNvGraphicFramePr>
            <a:graphicFrameLocks noGrp="1"/>
          </p:cNvGraphicFramePr>
          <p:nvPr>
            <p:extLst>
              <p:ext uri="{D42A27DB-BD31-4B8C-83A1-F6EECF244321}">
                <p14:modId xmlns:p14="http://schemas.microsoft.com/office/powerpoint/2010/main" val="2863241037"/>
              </p:ext>
            </p:extLst>
          </p:nvPr>
        </p:nvGraphicFramePr>
        <p:xfrm>
          <a:off x="628328" y="1934956"/>
          <a:ext cx="5199206" cy="3119120"/>
        </p:xfrm>
        <a:graphic>
          <a:graphicData uri="http://schemas.openxmlformats.org/drawingml/2006/table">
            <a:tbl>
              <a:tblPr firstRow="1" bandRow="1">
                <a:tableStyleId>{5C22544A-7EE6-4342-B048-85BDC9FD1C3A}</a:tableStyleId>
              </a:tblPr>
              <a:tblGrid>
                <a:gridCol w="2552259">
                  <a:extLst>
                    <a:ext uri="{9D8B030D-6E8A-4147-A177-3AD203B41FA5}">
                      <a16:colId xmlns:a16="http://schemas.microsoft.com/office/drawing/2014/main" val="919787616"/>
                    </a:ext>
                  </a:extLst>
                </a:gridCol>
                <a:gridCol w="2646947">
                  <a:extLst>
                    <a:ext uri="{9D8B030D-6E8A-4147-A177-3AD203B41FA5}">
                      <a16:colId xmlns:a16="http://schemas.microsoft.com/office/drawing/2014/main" val="3622407427"/>
                    </a:ext>
                  </a:extLst>
                </a:gridCol>
              </a:tblGrid>
              <a:tr h="370840">
                <a:tc>
                  <a:txBody>
                    <a:bodyPr/>
                    <a:lstStyle/>
                    <a:p>
                      <a:endParaRPr lang="en-GB" dirty="0"/>
                    </a:p>
                    <a:p>
                      <a:endParaRPr lang="en-GB" dirty="0"/>
                    </a:p>
                    <a:p>
                      <a:endParaRPr lang="en-GB" dirty="0"/>
                    </a:p>
                    <a:p>
                      <a:endParaRPr lang="en-GB" dirty="0"/>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073799467"/>
                  </a:ext>
                </a:extLst>
              </a:tr>
              <a:tr h="370840">
                <a:tc>
                  <a:txBody>
                    <a:bodyPr/>
                    <a:lstStyle/>
                    <a:p>
                      <a:endParaRPr lang="en-GB" dirty="0"/>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3835721587"/>
                  </a:ext>
                </a:extLst>
              </a:tr>
              <a:tr h="370840">
                <a:tc>
                  <a:txBody>
                    <a:bodyPr/>
                    <a:lstStyle/>
                    <a:p>
                      <a:endParaRPr lang="en-GB" dirty="0"/>
                    </a:p>
                    <a:p>
                      <a:endParaRPr lang="en-GB" dirty="0"/>
                    </a:p>
                    <a:p>
                      <a:endParaRPr lang="en-GB" dirty="0"/>
                    </a:p>
                    <a:p>
                      <a:endParaRPr lang="en-GB" dirty="0"/>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680120459"/>
                  </a:ext>
                </a:extLst>
              </a:tr>
              <a:tr h="370840">
                <a:tc>
                  <a:txBody>
                    <a:bodyPr/>
                    <a:lstStyle/>
                    <a:p>
                      <a:endParaRPr lang="en-GB" dirty="0"/>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328820074"/>
                  </a:ext>
                </a:extLst>
              </a:tr>
            </a:tbl>
          </a:graphicData>
        </a:graphic>
      </p:graphicFrame>
      <p:pic>
        <p:nvPicPr>
          <p:cNvPr id="5" name="Picture 4">
            <a:extLst>
              <a:ext uri="{FF2B5EF4-FFF2-40B4-BE49-F238E27FC236}">
                <a16:creationId xmlns:a16="http://schemas.microsoft.com/office/drawing/2014/main" id="{18C83C2C-141D-46B2-B179-76DE17696FF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810" r="46468"/>
          <a:stretch/>
        </p:blipFill>
        <p:spPr>
          <a:xfrm>
            <a:off x="1627335" y="3632963"/>
            <a:ext cx="491518" cy="961453"/>
          </a:xfrm>
          <a:prstGeom prst="rect">
            <a:avLst/>
          </a:prstGeom>
        </p:spPr>
      </p:pic>
      <p:pic>
        <p:nvPicPr>
          <p:cNvPr id="6" name="Picture 5">
            <a:extLst>
              <a:ext uri="{FF2B5EF4-FFF2-40B4-BE49-F238E27FC236}">
                <a16:creationId xmlns:a16="http://schemas.microsoft.com/office/drawing/2014/main" id="{6E987BFC-D94B-4945-ACDF-3A1B49AB0EA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810" r="46468"/>
          <a:stretch/>
        </p:blipFill>
        <p:spPr>
          <a:xfrm>
            <a:off x="2231850" y="3644216"/>
            <a:ext cx="376832" cy="961453"/>
          </a:xfrm>
          <a:prstGeom prst="rect">
            <a:avLst/>
          </a:prstGeom>
        </p:spPr>
      </p:pic>
      <p:pic>
        <p:nvPicPr>
          <p:cNvPr id="7" name="Picture 6">
            <a:extLst>
              <a:ext uri="{FF2B5EF4-FFF2-40B4-BE49-F238E27FC236}">
                <a16:creationId xmlns:a16="http://schemas.microsoft.com/office/drawing/2014/main" id="{97DA54CD-DBA7-49AE-9BCD-B5286A9119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810" r="46468"/>
          <a:stretch/>
        </p:blipFill>
        <p:spPr>
          <a:xfrm>
            <a:off x="1022820" y="3635094"/>
            <a:ext cx="491518" cy="961453"/>
          </a:xfrm>
          <a:prstGeom prst="rect">
            <a:avLst/>
          </a:prstGeom>
        </p:spPr>
      </p:pic>
      <p:pic>
        <p:nvPicPr>
          <p:cNvPr id="8" name="Picture 7">
            <a:extLst>
              <a:ext uri="{FF2B5EF4-FFF2-40B4-BE49-F238E27FC236}">
                <a16:creationId xmlns:a16="http://schemas.microsoft.com/office/drawing/2014/main" id="{AF12BC97-BCF2-4662-B8E4-F815FD1CF3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06350" y="1934956"/>
            <a:ext cx="1280047" cy="1280047"/>
          </a:xfrm>
          <a:prstGeom prst="rect">
            <a:avLst/>
          </a:prstGeom>
        </p:spPr>
      </p:pic>
      <p:pic>
        <p:nvPicPr>
          <p:cNvPr id="9" name="Picture 8">
            <a:extLst>
              <a:ext uri="{FF2B5EF4-FFF2-40B4-BE49-F238E27FC236}">
                <a16:creationId xmlns:a16="http://schemas.microsoft.com/office/drawing/2014/main" id="{41C38BB3-E299-4497-8F67-825B363B9F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12247" y="2169578"/>
            <a:ext cx="887790" cy="702834"/>
          </a:xfrm>
          <a:prstGeom prst="rect">
            <a:avLst/>
          </a:prstGeom>
        </p:spPr>
      </p:pic>
      <p:pic>
        <p:nvPicPr>
          <p:cNvPr id="10" name="Picture 9">
            <a:extLst>
              <a:ext uri="{FF2B5EF4-FFF2-40B4-BE49-F238E27FC236}">
                <a16:creationId xmlns:a16="http://schemas.microsoft.com/office/drawing/2014/main" id="{EDC8AA1A-EE66-4D8F-B3CB-4E3E596ADEE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13641" y="3653454"/>
            <a:ext cx="785298" cy="872553"/>
          </a:xfrm>
          <a:prstGeom prst="rect">
            <a:avLst/>
          </a:prstGeom>
        </p:spPr>
      </p:pic>
      <p:pic>
        <p:nvPicPr>
          <p:cNvPr id="11" name="Picture 10">
            <a:extLst>
              <a:ext uri="{FF2B5EF4-FFF2-40B4-BE49-F238E27FC236}">
                <a16:creationId xmlns:a16="http://schemas.microsoft.com/office/drawing/2014/main" id="{4987A0F2-B54A-43D9-9BEB-2C9E145835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7938" y="3670809"/>
            <a:ext cx="785298" cy="872553"/>
          </a:xfrm>
          <a:prstGeom prst="rect">
            <a:avLst/>
          </a:prstGeom>
        </p:spPr>
      </p:pic>
      <p:graphicFrame>
        <p:nvGraphicFramePr>
          <p:cNvPr id="12" name="Table 11">
            <a:extLst>
              <a:ext uri="{FF2B5EF4-FFF2-40B4-BE49-F238E27FC236}">
                <a16:creationId xmlns:a16="http://schemas.microsoft.com/office/drawing/2014/main" id="{6C4EC19E-BDE8-47AC-B45A-B23BBC7ECFF0}"/>
              </a:ext>
            </a:extLst>
          </p:cNvPr>
          <p:cNvGraphicFramePr>
            <a:graphicFrameLocks noGrp="1"/>
          </p:cNvGraphicFramePr>
          <p:nvPr>
            <p:extLst>
              <p:ext uri="{D42A27DB-BD31-4B8C-83A1-F6EECF244321}">
                <p14:modId xmlns:p14="http://schemas.microsoft.com/office/powerpoint/2010/main" val="2247078518"/>
              </p:ext>
            </p:extLst>
          </p:nvPr>
        </p:nvGraphicFramePr>
        <p:xfrm>
          <a:off x="6443882" y="2392406"/>
          <a:ext cx="5162338" cy="1971776"/>
        </p:xfrm>
        <a:graphic>
          <a:graphicData uri="http://schemas.openxmlformats.org/drawingml/2006/table">
            <a:tbl>
              <a:tblPr firstRow="1" bandRow="1">
                <a:tableStyleId>{5C22544A-7EE6-4342-B048-85BDC9FD1C3A}</a:tableStyleId>
              </a:tblPr>
              <a:tblGrid>
                <a:gridCol w="2581169">
                  <a:extLst>
                    <a:ext uri="{9D8B030D-6E8A-4147-A177-3AD203B41FA5}">
                      <a16:colId xmlns:a16="http://schemas.microsoft.com/office/drawing/2014/main" val="919787616"/>
                    </a:ext>
                  </a:extLst>
                </a:gridCol>
                <a:gridCol w="2581169">
                  <a:extLst>
                    <a:ext uri="{9D8B030D-6E8A-4147-A177-3AD203B41FA5}">
                      <a16:colId xmlns:a16="http://schemas.microsoft.com/office/drawing/2014/main" val="3622407427"/>
                    </a:ext>
                  </a:extLst>
                </a:gridCol>
              </a:tblGrid>
              <a:tr h="985888">
                <a:tc>
                  <a:txBody>
                    <a:bodyPr/>
                    <a:lstStyle/>
                    <a:p>
                      <a:pPr algn="ctr"/>
                      <a:r>
                        <a:rPr lang="en-GB" sz="3200" b="1" dirty="0" err="1">
                          <a:solidFill>
                            <a:schemeClr val="accent5">
                              <a:lumMod val="50000"/>
                            </a:schemeClr>
                          </a:solidFill>
                          <a:latin typeface="Century Gothic" panose="020B0502020202020204" pitchFamily="34" charset="0"/>
                        </a:rPr>
                        <a:t>nervioso</a:t>
                      </a:r>
                      <a:endParaRPr lang="en-GB" sz="3200" b="1" dirty="0">
                        <a:solidFill>
                          <a:schemeClr val="accent5">
                            <a:lumMod val="50000"/>
                          </a:schemeClr>
                        </a:solidFill>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pPr algn="ctr"/>
                      <a:r>
                        <a:rPr lang="en-GB" sz="3200" b="1" dirty="0" err="1">
                          <a:solidFill>
                            <a:schemeClr val="accent5">
                              <a:lumMod val="50000"/>
                            </a:schemeClr>
                          </a:solidFill>
                          <a:latin typeface="Century Gothic" panose="020B0502020202020204" pitchFamily="34" charset="0"/>
                        </a:rPr>
                        <a:t>bonitas</a:t>
                      </a:r>
                      <a:endParaRPr lang="en-GB" sz="3200" b="1" dirty="0">
                        <a:solidFill>
                          <a:schemeClr val="accent5">
                            <a:lumMod val="50000"/>
                          </a:schemeClr>
                        </a:solidFill>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073799467"/>
                  </a:ext>
                </a:extLst>
              </a:tr>
              <a:tr h="985888">
                <a:tc>
                  <a:txBody>
                    <a:bodyPr/>
                    <a:lstStyle/>
                    <a:p>
                      <a:pPr algn="ctr"/>
                      <a:r>
                        <a:rPr lang="en-GB" sz="3200" b="1" dirty="0" err="1">
                          <a:solidFill>
                            <a:schemeClr val="accent5">
                              <a:lumMod val="50000"/>
                            </a:schemeClr>
                          </a:solidFill>
                          <a:latin typeface="Century Gothic" panose="020B0502020202020204" pitchFamily="34" charset="0"/>
                        </a:rPr>
                        <a:t>simpática</a:t>
                      </a:r>
                      <a:endParaRPr lang="en-GB" sz="3200" b="1" dirty="0">
                        <a:solidFill>
                          <a:schemeClr val="accent5">
                            <a:lumMod val="50000"/>
                          </a:schemeClr>
                        </a:solidFill>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pPr algn="ctr"/>
                      <a:r>
                        <a:rPr lang="en-GB" sz="3200" b="1" dirty="0" err="1">
                          <a:solidFill>
                            <a:schemeClr val="accent5">
                              <a:lumMod val="50000"/>
                            </a:schemeClr>
                          </a:solidFill>
                          <a:latin typeface="Century Gothic" panose="020B0502020202020204" pitchFamily="34" charset="0"/>
                        </a:rPr>
                        <a:t>blancos</a:t>
                      </a:r>
                      <a:endParaRPr lang="en-GB" sz="3200" b="1" dirty="0">
                        <a:solidFill>
                          <a:schemeClr val="accent5">
                            <a:lumMod val="50000"/>
                          </a:schemeClr>
                        </a:solidFill>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680120459"/>
                  </a:ext>
                </a:extLst>
              </a:tr>
            </a:tbl>
          </a:graphicData>
        </a:graphic>
      </p:graphicFrame>
      <p:sp>
        <p:nvSpPr>
          <p:cNvPr id="13" name="TextBox 12">
            <a:extLst>
              <a:ext uri="{FF2B5EF4-FFF2-40B4-BE49-F238E27FC236}">
                <a16:creationId xmlns:a16="http://schemas.microsoft.com/office/drawing/2014/main" id="{7619A3CD-59F5-4DD5-A4FB-4D252DB8BB75}"/>
              </a:ext>
            </a:extLst>
          </p:cNvPr>
          <p:cNvSpPr txBox="1"/>
          <p:nvPr/>
        </p:nvSpPr>
        <p:spPr>
          <a:xfrm>
            <a:off x="6681608" y="1802066"/>
            <a:ext cx="5162338" cy="523220"/>
          </a:xfrm>
          <a:prstGeom prst="rect">
            <a:avLst/>
          </a:prstGeom>
          <a:noFill/>
        </p:spPr>
        <p:txBody>
          <a:bodyPr wrap="square" rtlCol="0">
            <a:spAutoFit/>
          </a:bodyPr>
          <a:lstStyle/>
          <a:p>
            <a:r>
              <a:rPr lang="en-GB" sz="2800" b="1" i="1" dirty="0">
                <a:solidFill>
                  <a:srgbClr val="002060"/>
                </a:solidFill>
                <a:latin typeface="Century Gothic" panose="020B0502020202020204" pitchFamily="34" charset="0"/>
              </a:rPr>
              <a:t>¿‘Es’ o ‘son’?</a:t>
            </a:r>
          </a:p>
        </p:txBody>
      </p:sp>
      <p:sp>
        <p:nvSpPr>
          <p:cNvPr id="14" name="TextBox 13">
            <a:extLst>
              <a:ext uri="{FF2B5EF4-FFF2-40B4-BE49-F238E27FC236}">
                <a16:creationId xmlns:a16="http://schemas.microsoft.com/office/drawing/2014/main" id="{48DB8C4C-6549-4C8F-8A3C-F8B3548C834A}"/>
              </a:ext>
            </a:extLst>
          </p:cNvPr>
          <p:cNvSpPr txBox="1"/>
          <p:nvPr/>
        </p:nvSpPr>
        <p:spPr>
          <a:xfrm>
            <a:off x="735351" y="876287"/>
            <a:ext cx="5162338" cy="523220"/>
          </a:xfrm>
          <a:prstGeom prst="rect">
            <a:avLst/>
          </a:prstGeom>
          <a:noFill/>
        </p:spPr>
        <p:txBody>
          <a:bodyPr wrap="square" rtlCol="0">
            <a:spAutoFit/>
          </a:bodyPr>
          <a:lstStyle/>
          <a:p>
            <a:r>
              <a:rPr lang="en-GB" sz="2800" b="1" i="1" dirty="0">
                <a:solidFill>
                  <a:srgbClr val="002060"/>
                </a:solidFill>
                <a:latin typeface="Century Gothic" panose="020B0502020202020204" pitchFamily="34" charset="0"/>
              </a:rPr>
              <a:t>¿Singular o plural?</a:t>
            </a:r>
          </a:p>
        </p:txBody>
      </p:sp>
      <p:sp>
        <p:nvSpPr>
          <p:cNvPr id="15" name="TextBox 14">
            <a:extLst>
              <a:ext uri="{FF2B5EF4-FFF2-40B4-BE49-F238E27FC236}">
                <a16:creationId xmlns:a16="http://schemas.microsoft.com/office/drawing/2014/main" id="{217854A2-DE8C-434B-BD38-FE837A6DF7E4}"/>
              </a:ext>
            </a:extLst>
          </p:cNvPr>
          <p:cNvSpPr txBox="1"/>
          <p:nvPr/>
        </p:nvSpPr>
        <p:spPr>
          <a:xfrm>
            <a:off x="735351" y="1287123"/>
            <a:ext cx="5162338" cy="523220"/>
          </a:xfrm>
          <a:prstGeom prst="rect">
            <a:avLst/>
          </a:prstGeom>
          <a:noFill/>
        </p:spPr>
        <p:txBody>
          <a:bodyPr wrap="square" rtlCol="0">
            <a:spAutoFit/>
          </a:bodyPr>
          <a:lstStyle/>
          <a:p>
            <a:r>
              <a:rPr lang="en-GB" sz="2800" b="1" i="1" dirty="0">
                <a:solidFill>
                  <a:srgbClr val="002060"/>
                </a:solidFill>
                <a:latin typeface="Century Gothic" panose="020B0502020202020204" pitchFamily="34" charset="0"/>
              </a:rPr>
              <a:t>¿Masculino o </a:t>
            </a:r>
            <a:r>
              <a:rPr lang="en-GB" sz="2800" b="1" i="1" dirty="0" err="1">
                <a:solidFill>
                  <a:srgbClr val="002060"/>
                </a:solidFill>
                <a:latin typeface="Century Gothic" panose="020B0502020202020204" pitchFamily="34" charset="0"/>
              </a:rPr>
              <a:t>femenino</a:t>
            </a:r>
            <a:r>
              <a:rPr lang="en-GB" sz="2800" b="1" i="1" dirty="0">
                <a:solidFill>
                  <a:srgbClr val="002060"/>
                </a:solidFill>
                <a:latin typeface="Century Gothic" panose="020B0502020202020204" pitchFamily="34" charset="0"/>
              </a:rPr>
              <a:t>?</a:t>
            </a:r>
          </a:p>
        </p:txBody>
      </p:sp>
      <p:sp>
        <p:nvSpPr>
          <p:cNvPr id="16" name="TextBox 15">
            <a:extLst>
              <a:ext uri="{FF2B5EF4-FFF2-40B4-BE49-F238E27FC236}">
                <a16:creationId xmlns:a16="http://schemas.microsoft.com/office/drawing/2014/main" id="{EAD096E9-6052-4DBA-B474-AD577FC7A919}"/>
              </a:ext>
            </a:extLst>
          </p:cNvPr>
          <p:cNvSpPr txBox="1"/>
          <p:nvPr/>
        </p:nvSpPr>
        <p:spPr>
          <a:xfrm>
            <a:off x="1267007" y="3058304"/>
            <a:ext cx="2043803" cy="461665"/>
          </a:xfrm>
          <a:prstGeom prst="rect">
            <a:avLst/>
          </a:prstGeom>
          <a:noFill/>
        </p:spPr>
        <p:txBody>
          <a:bodyPr wrap="square" rtlCol="0">
            <a:spAutoFit/>
          </a:bodyPr>
          <a:lstStyle/>
          <a:p>
            <a:r>
              <a:rPr lang="en-GB" sz="2400" b="1" dirty="0">
                <a:solidFill>
                  <a:schemeClr val="accent2"/>
                </a:solidFill>
                <a:latin typeface="Century Gothic" panose="020B0502020202020204" pitchFamily="34" charset="0"/>
              </a:rPr>
              <a:t>is nice</a:t>
            </a:r>
          </a:p>
        </p:txBody>
      </p:sp>
      <p:sp>
        <p:nvSpPr>
          <p:cNvPr id="17" name="TextBox 16">
            <a:extLst>
              <a:ext uri="{FF2B5EF4-FFF2-40B4-BE49-F238E27FC236}">
                <a16:creationId xmlns:a16="http://schemas.microsoft.com/office/drawing/2014/main" id="{E85D6D85-7FD2-441D-9E26-AE7FC800FD8B}"/>
              </a:ext>
            </a:extLst>
          </p:cNvPr>
          <p:cNvSpPr txBox="1"/>
          <p:nvPr/>
        </p:nvSpPr>
        <p:spPr>
          <a:xfrm>
            <a:off x="3706290" y="3050688"/>
            <a:ext cx="2043803" cy="461665"/>
          </a:xfrm>
          <a:prstGeom prst="rect">
            <a:avLst/>
          </a:prstGeom>
          <a:noFill/>
        </p:spPr>
        <p:txBody>
          <a:bodyPr wrap="square" rtlCol="0">
            <a:spAutoFit/>
          </a:bodyPr>
          <a:lstStyle/>
          <a:p>
            <a:r>
              <a:rPr lang="en-GB" sz="2400" b="1" dirty="0">
                <a:solidFill>
                  <a:schemeClr val="accent2"/>
                </a:solidFill>
                <a:latin typeface="Century Gothic" panose="020B0502020202020204" pitchFamily="34" charset="0"/>
              </a:rPr>
              <a:t>is nervous</a:t>
            </a:r>
          </a:p>
        </p:txBody>
      </p:sp>
      <p:sp>
        <p:nvSpPr>
          <p:cNvPr id="18" name="TextBox 17">
            <a:extLst>
              <a:ext uri="{FF2B5EF4-FFF2-40B4-BE49-F238E27FC236}">
                <a16:creationId xmlns:a16="http://schemas.microsoft.com/office/drawing/2014/main" id="{3FC8E7DE-68A8-4339-85DA-B097B1534C2A}"/>
              </a:ext>
            </a:extLst>
          </p:cNvPr>
          <p:cNvSpPr txBox="1"/>
          <p:nvPr/>
        </p:nvSpPr>
        <p:spPr>
          <a:xfrm>
            <a:off x="1256378" y="4622419"/>
            <a:ext cx="2043803" cy="461665"/>
          </a:xfrm>
          <a:prstGeom prst="rect">
            <a:avLst/>
          </a:prstGeom>
          <a:noFill/>
        </p:spPr>
        <p:txBody>
          <a:bodyPr wrap="square" rtlCol="0">
            <a:spAutoFit/>
          </a:bodyPr>
          <a:lstStyle/>
          <a:p>
            <a:r>
              <a:rPr lang="en-GB" sz="2400" b="1" dirty="0">
                <a:solidFill>
                  <a:schemeClr val="accent2"/>
                </a:solidFill>
                <a:latin typeface="Century Gothic" panose="020B0502020202020204" pitchFamily="34" charset="0"/>
              </a:rPr>
              <a:t>are white</a:t>
            </a:r>
          </a:p>
        </p:txBody>
      </p:sp>
      <p:sp>
        <p:nvSpPr>
          <p:cNvPr id="19" name="TextBox 18">
            <a:extLst>
              <a:ext uri="{FF2B5EF4-FFF2-40B4-BE49-F238E27FC236}">
                <a16:creationId xmlns:a16="http://schemas.microsoft.com/office/drawing/2014/main" id="{4F13CCB7-5642-4A86-BFFF-1C404B0F50D4}"/>
              </a:ext>
            </a:extLst>
          </p:cNvPr>
          <p:cNvSpPr txBox="1"/>
          <p:nvPr/>
        </p:nvSpPr>
        <p:spPr>
          <a:xfrm>
            <a:off x="3714203" y="4605669"/>
            <a:ext cx="2043803" cy="461665"/>
          </a:xfrm>
          <a:prstGeom prst="rect">
            <a:avLst/>
          </a:prstGeom>
          <a:noFill/>
        </p:spPr>
        <p:txBody>
          <a:bodyPr wrap="square" rtlCol="0">
            <a:spAutoFit/>
          </a:bodyPr>
          <a:lstStyle/>
          <a:p>
            <a:r>
              <a:rPr lang="en-GB" sz="2400" b="1" dirty="0">
                <a:solidFill>
                  <a:schemeClr val="accent2"/>
                </a:solidFill>
                <a:latin typeface="Century Gothic" panose="020B0502020202020204" pitchFamily="34" charset="0"/>
              </a:rPr>
              <a:t>are pretty</a:t>
            </a:r>
          </a:p>
        </p:txBody>
      </p:sp>
      <p:sp>
        <p:nvSpPr>
          <p:cNvPr id="20" name="TextBox 19">
            <a:extLst>
              <a:ext uri="{FF2B5EF4-FFF2-40B4-BE49-F238E27FC236}">
                <a16:creationId xmlns:a16="http://schemas.microsoft.com/office/drawing/2014/main" id="{07C4B3F0-C374-4697-B2B6-33E6B04C67E3}"/>
              </a:ext>
            </a:extLst>
          </p:cNvPr>
          <p:cNvSpPr txBox="1"/>
          <p:nvPr/>
        </p:nvSpPr>
        <p:spPr>
          <a:xfrm>
            <a:off x="4832527" y="2021124"/>
            <a:ext cx="1171437"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[team]</a:t>
            </a:r>
          </a:p>
        </p:txBody>
      </p:sp>
      <p:sp>
        <p:nvSpPr>
          <p:cNvPr id="21" name="TextBox 20">
            <a:extLst>
              <a:ext uri="{FF2B5EF4-FFF2-40B4-BE49-F238E27FC236}">
                <a16:creationId xmlns:a16="http://schemas.microsoft.com/office/drawing/2014/main" id="{5F0C0A6D-7860-43DD-B79C-59B60081313E}"/>
              </a:ext>
            </a:extLst>
          </p:cNvPr>
          <p:cNvSpPr txBox="1"/>
          <p:nvPr/>
        </p:nvSpPr>
        <p:spPr>
          <a:xfrm>
            <a:off x="4817435" y="3494516"/>
            <a:ext cx="1171437"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[views]</a:t>
            </a:r>
          </a:p>
        </p:txBody>
      </p:sp>
      <p:sp>
        <p:nvSpPr>
          <p:cNvPr id="22" name="Title 21">
            <a:extLst>
              <a:ext uri="{FF2B5EF4-FFF2-40B4-BE49-F238E27FC236}">
                <a16:creationId xmlns:a16="http://schemas.microsoft.com/office/drawing/2014/main" id="{F4F0876A-F80D-4595-9782-950FA4A6162F}"/>
              </a:ext>
            </a:extLst>
          </p:cNvPr>
          <p:cNvSpPr>
            <a:spLocks noGrp="1"/>
          </p:cNvSpPr>
          <p:nvPr>
            <p:ph type="title"/>
          </p:nvPr>
        </p:nvSpPr>
        <p:spPr>
          <a:xfrm>
            <a:off x="294869" y="-193145"/>
            <a:ext cx="10515600" cy="1325563"/>
          </a:xfrm>
        </p:spPr>
        <p:txBody>
          <a:bodyPr/>
          <a:lstStyle/>
          <a:p>
            <a:pPr rtl="0" eaLnBrk="1" latinLnBrk="0" hangingPunct="1"/>
            <a:r>
              <a:rPr lang="en-GB" sz="2800" b="1" kern="1200" dirty="0">
                <a:solidFill>
                  <a:srgbClr val="002060"/>
                </a:solidFill>
                <a:effectLst/>
                <a:latin typeface="Century Gothic" panose="020B0502020202020204" pitchFamily="34" charset="0"/>
                <a:ea typeface="+mn-ea"/>
                <a:cs typeface="+mn-cs"/>
              </a:rPr>
              <a:t>Persona A </a:t>
            </a:r>
            <a:r>
              <a:rPr lang="en-GB" sz="2400" kern="1200" dirty="0">
                <a:solidFill>
                  <a:srgbClr val="002060"/>
                </a:solidFill>
                <a:effectLst/>
                <a:latin typeface="Century Gothic" panose="020B0502020202020204" pitchFamily="34" charset="0"/>
                <a:ea typeface="+mn-ea"/>
                <a:cs typeface="+mn-cs"/>
              </a:rPr>
              <a:t>(</a:t>
            </a:r>
            <a:r>
              <a:rPr lang="en-GB" sz="2400" kern="1200" dirty="0" err="1">
                <a:solidFill>
                  <a:srgbClr val="002060"/>
                </a:solidFill>
                <a:effectLst/>
                <a:latin typeface="Century Gothic" panose="020B0502020202020204" pitchFamily="34" charset="0"/>
                <a:ea typeface="+mn-ea"/>
                <a:cs typeface="+mn-cs"/>
              </a:rPr>
              <a:t>escucha</a:t>
            </a:r>
            <a:r>
              <a:rPr lang="en-GB" sz="2400" kern="1200" dirty="0">
                <a:solidFill>
                  <a:srgbClr val="002060"/>
                </a:solidFill>
                <a:effectLst/>
                <a:latin typeface="Century Gothic" panose="020B0502020202020204" pitchFamily="34" charset="0"/>
                <a:ea typeface="+mn-ea"/>
                <a:cs typeface="+mn-cs"/>
              </a:rPr>
              <a:t> y escribe </a:t>
            </a:r>
            <a:r>
              <a:rPr lang="en-GB" sz="2400" kern="1200" dirty="0" err="1">
                <a:solidFill>
                  <a:srgbClr val="002060"/>
                </a:solidFill>
                <a:effectLst/>
                <a:latin typeface="Century Gothic" panose="020B0502020202020204" pitchFamily="34" charset="0"/>
                <a:ea typeface="+mn-ea"/>
                <a:cs typeface="+mn-cs"/>
              </a:rPr>
              <a:t>en</a:t>
            </a:r>
            <a:r>
              <a:rPr lang="en-GB" sz="2400" kern="1200" dirty="0">
                <a:solidFill>
                  <a:srgbClr val="002060"/>
                </a:solidFill>
                <a:effectLst/>
                <a:latin typeface="Century Gothic" panose="020B0502020202020204" pitchFamily="34" charset="0"/>
                <a:ea typeface="+mn-ea"/>
                <a:cs typeface="+mn-cs"/>
              </a:rPr>
              <a:t> </a:t>
            </a:r>
            <a:r>
              <a:rPr lang="en-GB" sz="2400" kern="1200" dirty="0" err="1">
                <a:solidFill>
                  <a:srgbClr val="002060"/>
                </a:solidFill>
                <a:effectLst/>
                <a:latin typeface="Century Gothic" panose="020B0502020202020204" pitchFamily="34" charset="0"/>
                <a:ea typeface="+mn-ea"/>
                <a:cs typeface="+mn-cs"/>
              </a:rPr>
              <a:t>inglés</a:t>
            </a:r>
            <a:r>
              <a:rPr lang="en-GB" sz="2400" kern="1200" dirty="0">
                <a:solidFill>
                  <a:srgbClr val="002060"/>
                </a:solidFill>
                <a:effectLst/>
                <a:latin typeface="Century Gothic" panose="020B0502020202020204" pitchFamily="34" charset="0"/>
                <a:ea typeface="+mn-ea"/>
                <a:cs typeface="+mn-cs"/>
              </a:rPr>
              <a:t>)</a:t>
            </a:r>
            <a:endParaRPr lang="en-GB" dirty="0">
              <a:effectLst/>
            </a:endParaRPr>
          </a:p>
        </p:txBody>
      </p:sp>
      <p:cxnSp>
        <p:nvCxnSpPr>
          <p:cNvPr id="23" name="Straight Connector 22"/>
          <p:cNvCxnSpPr/>
          <p:nvPr/>
        </p:nvCxnSpPr>
        <p:spPr>
          <a:xfrm>
            <a:off x="6145573" y="971529"/>
            <a:ext cx="6097" cy="5243125"/>
          </a:xfrm>
          <a:prstGeom prst="line">
            <a:avLst/>
          </a:prstGeom>
          <a:ln w="38100">
            <a:solidFill>
              <a:srgbClr val="00206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00830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A03D288-5A26-4B8A-93C0-2F98E9063240}"/>
              </a:ext>
            </a:extLst>
          </p:cNvPr>
          <p:cNvGraphicFramePr>
            <a:graphicFrameLocks noGrp="1"/>
          </p:cNvGraphicFramePr>
          <p:nvPr>
            <p:extLst>
              <p:ext uri="{D42A27DB-BD31-4B8C-83A1-F6EECF244321}">
                <p14:modId xmlns:p14="http://schemas.microsoft.com/office/powerpoint/2010/main" val="3488154372"/>
              </p:ext>
            </p:extLst>
          </p:nvPr>
        </p:nvGraphicFramePr>
        <p:xfrm>
          <a:off x="542865" y="1945533"/>
          <a:ext cx="5199206" cy="3119120"/>
        </p:xfrm>
        <a:graphic>
          <a:graphicData uri="http://schemas.openxmlformats.org/drawingml/2006/table">
            <a:tbl>
              <a:tblPr firstRow="1" bandRow="1">
                <a:tableStyleId>{5C22544A-7EE6-4342-B048-85BDC9FD1C3A}</a:tableStyleId>
              </a:tblPr>
              <a:tblGrid>
                <a:gridCol w="2552259">
                  <a:extLst>
                    <a:ext uri="{9D8B030D-6E8A-4147-A177-3AD203B41FA5}">
                      <a16:colId xmlns:a16="http://schemas.microsoft.com/office/drawing/2014/main" val="919787616"/>
                    </a:ext>
                  </a:extLst>
                </a:gridCol>
                <a:gridCol w="2646947">
                  <a:extLst>
                    <a:ext uri="{9D8B030D-6E8A-4147-A177-3AD203B41FA5}">
                      <a16:colId xmlns:a16="http://schemas.microsoft.com/office/drawing/2014/main" val="3622407427"/>
                    </a:ext>
                  </a:extLst>
                </a:gridCol>
              </a:tblGrid>
              <a:tr h="370840">
                <a:tc>
                  <a:txBody>
                    <a:bodyPr/>
                    <a:lstStyle/>
                    <a:p>
                      <a:endParaRPr lang="en-GB" dirty="0"/>
                    </a:p>
                    <a:p>
                      <a:endParaRPr lang="en-GB" dirty="0"/>
                    </a:p>
                    <a:p>
                      <a:endParaRPr lang="en-GB" dirty="0"/>
                    </a:p>
                    <a:p>
                      <a:endParaRPr lang="en-GB" dirty="0"/>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073799467"/>
                  </a:ext>
                </a:extLst>
              </a:tr>
              <a:tr h="370840">
                <a:tc>
                  <a:txBody>
                    <a:bodyPr/>
                    <a:lstStyle/>
                    <a:p>
                      <a:endParaRPr lang="en-GB" dirty="0"/>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3360742644"/>
                  </a:ext>
                </a:extLst>
              </a:tr>
              <a:tr h="370840">
                <a:tc>
                  <a:txBody>
                    <a:bodyPr/>
                    <a:lstStyle/>
                    <a:p>
                      <a:endParaRPr lang="en-GB" dirty="0"/>
                    </a:p>
                    <a:p>
                      <a:endParaRPr lang="en-GB" dirty="0"/>
                    </a:p>
                    <a:p>
                      <a:endParaRPr lang="en-GB" dirty="0"/>
                    </a:p>
                    <a:p>
                      <a:endParaRPr lang="en-GB" dirty="0"/>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680120459"/>
                  </a:ext>
                </a:extLst>
              </a:tr>
              <a:tr h="370840">
                <a:tc>
                  <a:txBody>
                    <a:bodyPr/>
                    <a:lstStyle/>
                    <a:p>
                      <a:endParaRPr lang="en-GB" dirty="0"/>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3720764083"/>
                  </a:ext>
                </a:extLst>
              </a:tr>
            </a:tbl>
          </a:graphicData>
        </a:graphic>
      </p:graphicFrame>
      <p:grpSp>
        <p:nvGrpSpPr>
          <p:cNvPr id="3" name="Group 2">
            <a:extLst>
              <a:ext uri="{FF2B5EF4-FFF2-40B4-BE49-F238E27FC236}">
                <a16:creationId xmlns:a16="http://schemas.microsoft.com/office/drawing/2014/main" id="{FB987C48-1189-4291-BFF6-728A8827BCCB}"/>
              </a:ext>
            </a:extLst>
          </p:cNvPr>
          <p:cNvGrpSpPr/>
          <p:nvPr/>
        </p:nvGrpSpPr>
        <p:grpSpPr>
          <a:xfrm>
            <a:off x="3639683" y="2106840"/>
            <a:ext cx="1808295" cy="970043"/>
            <a:chOff x="3305081" y="3709654"/>
            <a:chExt cx="1808295" cy="970043"/>
          </a:xfrm>
        </p:grpSpPr>
        <p:pic>
          <p:nvPicPr>
            <p:cNvPr id="4" name="Picture 3">
              <a:extLst>
                <a:ext uri="{FF2B5EF4-FFF2-40B4-BE49-F238E27FC236}">
                  <a16:creationId xmlns:a16="http://schemas.microsoft.com/office/drawing/2014/main" id="{D09D2956-C859-47EE-B930-B61789EB67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5081" y="3709654"/>
              <a:ext cx="982127" cy="945567"/>
            </a:xfrm>
            <a:prstGeom prst="rect">
              <a:avLst/>
            </a:prstGeom>
          </p:spPr>
        </p:pic>
        <p:pic>
          <p:nvPicPr>
            <p:cNvPr id="5" name="Picture 4">
              <a:extLst>
                <a:ext uri="{FF2B5EF4-FFF2-40B4-BE49-F238E27FC236}">
                  <a16:creationId xmlns:a16="http://schemas.microsoft.com/office/drawing/2014/main" id="{5943E05E-1321-44E8-A750-74B49265A3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1249" y="3734130"/>
              <a:ext cx="982127" cy="945567"/>
            </a:xfrm>
            <a:prstGeom prst="rect">
              <a:avLst/>
            </a:prstGeom>
          </p:spPr>
        </p:pic>
      </p:grpSp>
      <p:pic>
        <p:nvPicPr>
          <p:cNvPr id="6" name="Picture 5">
            <a:extLst>
              <a:ext uri="{FF2B5EF4-FFF2-40B4-BE49-F238E27FC236}">
                <a16:creationId xmlns:a16="http://schemas.microsoft.com/office/drawing/2014/main" id="{648DC5ED-02C7-45B2-8698-E244DF69599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2994"/>
          <a:stretch/>
        </p:blipFill>
        <p:spPr>
          <a:xfrm>
            <a:off x="3225336" y="3626511"/>
            <a:ext cx="1070516" cy="931419"/>
          </a:xfrm>
          <a:prstGeom prst="rect">
            <a:avLst/>
          </a:prstGeom>
        </p:spPr>
      </p:pic>
      <p:pic>
        <p:nvPicPr>
          <p:cNvPr id="7" name="Picture 6">
            <a:extLst>
              <a:ext uri="{FF2B5EF4-FFF2-40B4-BE49-F238E27FC236}">
                <a16:creationId xmlns:a16="http://schemas.microsoft.com/office/drawing/2014/main" id="{312A45C1-E672-47A6-80DD-7BDC49E3B53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2994"/>
          <a:stretch/>
        </p:blipFill>
        <p:spPr>
          <a:xfrm>
            <a:off x="4465851" y="3646880"/>
            <a:ext cx="1070516" cy="931419"/>
          </a:xfrm>
          <a:prstGeom prst="rect">
            <a:avLst/>
          </a:prstGeom>
        </p:spPr>
      </p:pic>
      <p:pic>
        <p:nvPicPr>
          <p:cNvPr id="8" name="Picture 7">
            <a:extLst>
              <a:ext uri="{FF2B5EF4-FFF2-40B4-BE49-F238E27FC236}">
                <a16:creationId xmlns:a16="http://schemas.microsoft.com/office/drawing/2014/main" id="{B23B42C2-DF06-429E-996C-8D484E2F46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84427" y="2155586"/>
            <a:ext cx="887353" cy="774955"/>
          </a:xfrm>
          <a:prstGeom prst="rect">
            <a:avLst/>
          </a:prstGeom>
        </p:spPr>
      </p:pic>
      <p:pic>
        <p:nvPicPr>
          <p:cNvPr id="9" name="Picture 8">
            <a:extLst>
              <a:ext uri="{FF2B5EF4-FFF2-40B4-BE49-F238E27FC236}">
                <a16:creationId xmlns:a16="http://schemas.microsoft.com/office/drawing/2014/main" id="{B690AD45-2EE1-4E1C-AC77-B33494D98BFA}"/>
              </a:ext>
            </a:extLst>
          </p:cNvPr>
          <p:cNvPicPr>
            <a:picLocks noChangeAspect="1"/>
          </p:cNvPicPr>
          <p:nvPr/>
        </p:nvPicPr>
        <p:blipFill rotWithShape="1">
          <a:blip r:embed="rId6">
            <a:extLst>
              <a:ext uri="{28A0092B-C50C-407E-A947-70E740481C1C}">
                <a14:useLocalDpi xmlns:a14="http://schemas.microsoft.com/office/drawing/2010/main" val="0"/>
              </a:ext>
            </a:extLst>
          </a:blip>
          <a:srcRect l="8905" t="14819" b="13045"/>
          <a:stretch/>
        </p:blipFill>
        <p:spPr>
          <a:xfrm>
            <a:off x="648006" y="3681051"/>
            <a:ext cx="1446588" cy="892972"/>
          </a:xfrm>
          <a:prstGeom prst="rect">
            <a:avLst/>
          </a:prstGeom>
        </p:spPr>
      </p:pic>
      <p:graphicFrame>
        <p:nvGraphicFramePr>
          <p:cNvPr id="10" name="Table 9">
            <a:extLst>
              <a:ext uri="{FF2B5EF4-FFF2-40B4-BE49-F238E27FC236}">
                <a16:creationId xmlns:a16="http://schemas.microsoft.com/office/drawing/2014/main" id="{0F14E6A9-2AB5-45C1-B88D-F186D168EE5E}"/>
              </a:ext>
            </a:extLst>
          </p:cNvPr>
          <p:cNvGraphicFramePr>
            <a:graphicFrameLocks noGrp="1"/>
          </p:cNvGraphicFramePr>
          <p:nvPr>
            <p:extLst>
              <p:ext uri="{D42A27DB-BD31-4B8C-83A1-F6EECF244321}">
                <p14:modId xmlns:p14="http://schemas.microsoft.com/office/powerpoint/2010/main" val="180664787"/>
              </p:ext>
            </p:extLst>
          </p:nvPr>
        </p:nvGraphicFramePr>
        <p:xfrm>
          <a:off x="6276527" y="2362093"/>
          <a:ext cx="5162338" cy="1891252"/>
        </p:xfrm>
        <a:graphic>
          <a:graphicData uri="http://schemas.openxmlformats.org/drawingml/2006/table">
            <a:tbl>
              <a:tblPr firstRow="1" bandRow="1">
                <a:tableStyleId>{5C22544A-7EE6-4342-B048-85BDC9FD1C3A}</a:tableStyleId>
              </a:tblPr>
              <a:tblGrid>
                <a:gridCol w="2581169">
                  <a:extLst>
                    <a:ext uri="{9D8B030D-6E8A-4147-A177-3AD203B41FA5}">
                      <a16:colId xmlns:a16="http://schemas.microsoft.com/office/drawing/2014/main" val="919787616"/>
                    </a:ext>
                  </a:extLst>
                </a:gridCol>
                <a:gridCol w="2581169">
                  <a:extLst>
                    <a:ext uri="{9D8B030D-6E8A-4147-A177-3AD203B41FA5}">
                      <a16:colId xmlns:a16="http://schemas.microsoft.com/office/drawing/2014/main" val="3622407427"/>
                    </a:ext>
                  </a:extLst>
                </a:gridCol>
              </a:tblGrid>
              <a:tr h="945626">
                <a:tc>
                  <a:txBody>
                    <a:bodyPr/>
                    <a:lstStyle/>
                    <a:p>
                      <a:pPr algn="ctr"/>
                      <a:r>
                        <a:rPr lang="en-GB" sz="3200" b="1" dirty="0" err="1">
                          <a:solidFill>
                            <a:schemeClr val="accent5">
                              <a:lumMod val="50000"/>
                            </a:schemeClr>
                          </a:solidFill>
                          <a:latin typeface="Century Gothic" panose="020B0502020202020204" pitchFamily="34" charset="0"/>
                        </a:rPr>
                        <a:t>famosas</a:t>
                      </a:r>
                      <a:endParaRPr lang="en-GB" sz="3200" b="1" dirty="0">
                        <a:solidFill>
                          <a:schemeClr val="accent5">
                            <a:lumMod val="50000"/>
                          </a:schemeClr>
                        </a:solidFill>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pPr algn="ctr"/>
                      <a:r>
                        <a:rPr lang="en-GB" sz="3200" b="1" dirty="0" err="1">
                          <a:solidFill>
                            <a:schemeClr val="accent5">
                              <a:lumMod val="50000"/>
                            </a:schemeClr>
                          </a:solidFill>
                          <a:latin typeface="Century Gothic" panose="020B0502020202020204" pitchFamily="34" charset="0"/>
                        </a:rPr>
                        <a:t>tranquilo</a:t>
                      </a:r>
                      <a:endParaRPr lang="en-GB" sz="3200" b="1" dirty="0">
                        <a:solidFill>
                          <a:schemeClr val="accent5">
                            <a:lumMod val="50000"/>
                          </a:schemeClr>
                        </a:solidFill>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073799467"/>
                  </a:ext>
                </a:extLst>
              </a:tr>
              <a:tr h="945626">
                <a:tc>
                  <a:txBody>
                    <a:bodyPr/>
                    <a:lstStyle/>
                    <a:p>
                      <a:pPr algn="ctr"/>
                      <a:r>
                        <a:rPr lang="en-GB" sz="3200" b="1" dirty="0" err="1">
                          <a:solidFill>
                            <a:schemeClr val="accent5">
                              <a:lumMod val="50000"/>
                            </a:schemeClr>
                          </a:solidFill>
                          <a:latin typeface="Century Gothic" panose="020B0502020202020204" pitchFamily="34" charset="0"/>
                        </a:rPr>
                        <a:t>antigua</a:t>
                      </a:r>
                      <a:endParaRPr lang="en-GB" sz="3200" b="1" dirty="0">
                        <a:solidFill>
                          <a:schemeClr val="accent5">
                            <a:lumMod val="50000"/>
                          </a:schemeClr>
                        </a:solidFill>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pPr algn="ctr"/>
                      <a:r>
                        <a:rPr lang="en-GB" sz="3200" b="1" dirty="0" err="1">
                          <a:solidFill>
                            <a:schemeClr val="accent5">
                              <a:lumMod val="50000"/>
                            </a:schemeClr>
                          </a:solidFill>
                          <a:latin typeface="Century Gothic" panose="020B0502020202020204" pitchFamily="34" charset="0"/>
                        </a:rPr>
                        <a:t>baratos</a:t>
                      </a:r>
                      <a:endParaRPr lang="en-GB" sz="3200" b="1" dirty="0">
                        <a:solidFill>
                          <a:schemeClr val="accent5">
                            <a:lumMod val="50000"/>
                          </a:schemeClr>
                        </a:solidFill>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680120459"/>
                  </a:ext>
                </a:extLst>
              </a:tr>
            </a:tbl>
          </a:graphicData>
        </a:graphic>
      </p:graphicFrame>
      <p:sp>
        <p:nvSpPr>
          <p:cNvPr id="12" name="TextBox 11">
            <a:extLst>
              <a:ext uri="{FF2B5EF4-FFF2-40B4-BE49-F238E27FC236}">
                <a16:creationId xmlns:a16="http://schemas.microsoft.com/office/drawing/2014/main" id="{CA41F74A-5FE1-4BAB-AAAF-CD4679EE7190}"/>
              </a:ext>
            </a:extLst>
          </p:cNvPr>
          <p:cNvSpPr txBox="1"/>
          <p:nvPr/>
        </p:nvSpPr>
        <p:spPr>
          <a:xfrm>
            <a:off x="6681608" y="968485"/>
            <a:ext cx="33520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Persona B </a:t>
            </a:r>
            <a:r>
              <a:rPr lang="en-GB" sz="2400" dirty="0">
                <a:solidFill>
                  <a:srgbClr val="002060"/>
                </a:solidFill>
                <a:latin typeface="Century Gothic" panose="020B0502020202020204" pitchFamily="34" charset="0"/>
              </a:rPr>
              <a:t>(</a:t>
            </a:r>
            <a:r>
              <a:rPr lang="en-GB" sz="2400" dirty="0" err="1">
                <a:solidFill>
                  <a:srgbClr val="002060"/>
                </a:solidFill>
                <a:latin typeface="Century Gothic" panose="020B0502020202020204" pitchFamily="34" charset="0"/>
              </a:rPr>
              <a:t>habla</a:t>
            </a:r>
            <a:r>
              <a:rPr lang="en-GB" sz="2400" dirty="0">
                <a:solidFill>
                  <a:srgbClr val="002060"/>
                </a:solidFill>
                <a:latin typeface="Century Gothic" panose="020B0502020202020204" pitchFamily="34" charset="0"/>
              </a:rPr>
              <a:t>)</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3" name="TextBox 12">
            <a:extLst>
              <a:ext uri="{FF2B5EF4-FFF2-40B4-BE49-F238E27FC236}">
                <a16:creationId xmlns:a16="http://schemas.microsoft.com/office/drawing/2014/main" id="{BE64ABF0-4994-4366-B965-ED056400E0CD}"/>
              </a:ext>
            </a:extLst>
          </p:cNvPr>
          <p:cNvSpPr txBox="1"/>
          <p:nvPr/>
        </p:nvSpPr>
        <p:spPr>
          <a:xfrm>
            <a:off x="6681608" y="1802066"/>
            <a:ext cx="5162338" cy="523220"/>
          </a:xfrm>
          <a:prstGeom prst="rect">
            <a:avLst/>
          </a:prstGeom>
          <a:noFill/>
        </p:spPr>
        <p:txBody>
          <a:bodyPr wrap="square" rtlCol="0">
            <a:spAutoFit/>
          </a:bodyPr>
          <a:lstStyle/>
          <a:p>
            <a:r>
              <a:rPr lang="en-GB" sz="2800" b="1" i="1" dirty="0">
                <a:solidFill>
                  <a:srgbClr val="002060"/>
                </a:solidFill>
                <a:latin typeface="Century Gothic" panose="020B0502020202020204" pitchFamily="34" charset="0"/>
              </a:rPr>
              <a:t>¿‘Es’ o ‘son’?</a:t>
            </a:r>
          </a:p>
        </p:txBody>
      </p:sp>
      <p:sp>
        <p:nvSpPr>
          <p:cNvPr id="14" name="TextBox 13">
            <a:extLst>
              <a:ext uri="{FF2B5EF4-FFF2-40B4-BE49-F238E27FC236}">
                <a16:creationId xmlns:a16="http://schemas.microsoft.com/office/drawing/2014/main" id="{AA9E2094-265B-4965-AB58-8C916A5F11B8}"/>
              </a:ext>
            </a:extLst>
          </p:cNvPr>
          <p:cNvSpPr txBox="1"/>
          <p:nvPr/>
        </p:nvSpPr>
        <p:spPr>
          <a:xfrm>
            <a:off x="735351" y="876287"/>
            <a:ext cx="5162338" cy="523220"/>
          </a:xfrm>
          <a:prstGeom prst="rect">
            <a:avLst/>
          </a:prstGeom>
          <a:noFill/>
        </p:spPr>
        <p:txBody>
          <a:bodyPr wrap="square" rtlCol="0">
            <a:spAutoFit/>
          </a:bodyPr>
          <a:lstStyle/>
          <a:p>
            <a:r>
              <a:rPr lang="en-GB" sz="2800" b="1" i="1" dirty="0">
                <a:solidFill>
                  <a:srgbClr val="002060"/>
                </a:solidFill>
                <a:latin typeface="Century Gothic" panose="020B0502020202020204" pitchFamily="34" charset="0"/>
              </a:rPr>
              <a:t>¿Singular o plural?</a:t>
            </a:r>
          </a:p>
        </p:txBody>
      </p:sp>
      <p:sp>
        <p:nvSpPr>
          <p:cNvPr id="15" name="TextBox 14">
            <a:extLst>
              <a:ext uri="{FF2B5EF4-FFF2-40B4-BE49-F238E27FC236}">
                <a16:creationId xmlns:a16="http://schemas.microsoft.com/office/drawing/2014/main" id="{17055EFF-825A-43CA-9927-178E2F716B4B}"/>
              </a:ext>
            </a:extLst>
          </p:cNvPr>
          <p:cNvSpPr txBox="1"/>
          <p:nvPr/>
        </p:nvSpPr>
        <p:spPr>
          <a:xfrm>
            <a:off x="735351" y="1287123"/>
            <a:ext cx="5162338" cy="523220"/>
          </a:xfrm>
          <a:prstGeom prst="rect">
            <a:avLst/>
          </a:prstGeom>
          <a:noFill/>
        </p:spPr>
        <p:txBody>
          <a:bodyPr wrap="square" rtlCol="0">
            <a:spAutoFit/>
          </a:bodyPr>
          <a:lstStyle/>
          <a:p>
            <a:r>
              <a:rPr lang="en-GB" sz="2800" b="1" i="1" dirty="0">
                <a:solidFill>
                  <a:srgbClr val="002060"/>
                </a:solidFill>
                <a:latin typeface="Century Gothic" panose="020B0502020202020204" pitchFamily="34" charset="0"/>
              </a:rPr>
              <a:t>¿Masculino o </a:t>
            </a:r>
            <a:r>
              <a:rPr lang="en-GB" sz="2800" b="1" i="1" dirty="0" err="1">
                <a:solidFill>
                  <a:srgbClr val="002060"/>
                </a:solidFill>
                <a:latin typeface="Century Gothic" panose="020B0502020202020204" pitchFamily="34" charset="0"/>
              </a:rPr>
              <a:t>femenino</a:t>
            </a:r>
            <a:r>
              <a:rPr lang="en-GB" sz="2800" b="1" i="1" dirty="0">
                <a:solidFill>
                  <a:srgbClr val="002060"/>
                </a:solidFill>
                <a:latin typeface="Century Gothic" panose="020B0502020202020204" pitchFamily="34" charset="0"/>
              </a:rPr>
              <a:t>?</a:t>
            </a:r>
          </a:p>
        </p:txBody>
      </p:sp>
      <p:sp>
        <p:nvSpPr>
          <p:cNvPr id="16" name="TextBox 15">
            <a:extLst>
              <a:ext uri="{FF2B5EF4-FFF2-40B4-BE49-F238E27FC236}">
                <a16:creationId xmlns:a16="http://schemas.microsoft.com/office/drawing/2014/main" id="{5B96A542-E51D-4931-BD3C-93B6B49D6B60}"/>
              </a:ext>
            </a:extLst>
          </p:cNvPr>
          <p:cNvSpPr txBox="1"/>
          <p:nvPr/>
        </p:nvSpPr>
        <p:spPr>
          <a:xfrm>
            <a:off x="1027553" y="3084196"/>
            <a:ext cx="2043803" cy="461665"/>
          </a:xfrm>
          <a:prstGeom prst="rect">
            <a:avLst/>
          </a:prstGeom>
          <a:noFill/>
        </p:spPr>
        <p:txBody>
          <a:bodyPr wrap="square" rtlCol="0">
            <a:spAutoFit/>
          </a:bodyPr>
          <a:lstStyle/>
          <a:p>
            <a:r>
              <a:rPr lang="en-GB" sz="2400" b="1" dirty="0">
                <a:solidFill>
                  <a:schemeClr val="accent2"/>
                </a:solidFill>
                <a:latin typeface="Century Gothic" panose="020B0502020202020204" pitchFamily="34" charset="0"/>
              </a:rPr>
              <a:t>is old</a:t>
            </a:r>
          </a:p>
        </p:txBody>
      </p:sp>
      <p:sp>
        <p:nvSpPr>
          <p:cNvPr id="17" name="TextBox 16">
            <a:extLst>
              <a:ext uri="{FF2B5EF4-FFF2-40B4-BE49-F238E27FC236}">
                <a16:creationId xmlns:a16="http://schemas.microsoft.com/office/drawing/2014/main" id="{8BBD19DF-3289-471D-A708-6D09BDDFBD64}"/>
              </a:ext>
            </a:extLst>
          </p:cNvPr>
          <p:cNvSpPr txBox="1"/>
          <p:nvPr/>
        </p:nvSpPr>
        <p:spPr>
          <a:xfrm>
            <a:off x="3533648" y="3076883"/>
            <a:ext cx="2043803" cy="461665"/>
          </a:xfrm>
          <a:prstGeom prst="rect">
            <a:avLst/>
          </a:prstGeom>
          <a:noFill/>
        </p:spPr>
        <p:txBody>
          <a:bodyPr wrap="square" rtlCol="0">
            <a:spAutoFit/>
          </a:bodyPr>
          <a:lstStyle/>
          <a:p>
            <a:r>
              <a:rPr lang="en-GB" sz="2400" b="1" dirty="0">
                <a:solidFill>
                  <a:schemeClr val="accent2"/>
                </a:solidFill>
                <a:latin typeface="Century Gothic" panose="020B0502020202020204" pitchFamily="34" charset="0"/>
              </a:rPr>
              <a:t>are cheap</a:t>
            </a:r>
          </a:p>
        </p:txBody>
      </p:sp>
      <p:sp>
        <p:nvSpPr>
          <p:cNvPr id="18" name="TextBox 17">
            <a:extLst>
              <a:ext uri="{FF2B5EF4-FFF2-40B4-BE49-F238E27FC236}">
                <a16:creationId xmlns:a16="http://schemas.microsoft.com/office/drawing/2014/main" id="{CBA5B78B-1A73-470F-B1F7-A9669EFEB927}"/>
              </a:ext>
            </a:extLst>
          </p:cNvPr>
          <p:cNvSpPr txBox="1"/>
          <p:nvPr/>
        </p:nvSpPr>
        <p:spPr>
          <a:xfrm>
            <a:off x="871530" y="4661567"/>
            <a:ext cx="2043803" cy="461665"/>
          </a:xfrm>
          <a:prstGeom prst="rect">
            <a:avLst/>
          </a:prstGeom>
          <a:noFill/>
        </p:spPr>
        <p:txBody>
          <a:bodyPr wrap="square" rtlCol="0">
            <a:spAutoFit/>
          </a:bodyPr>
          <a:lstStyle/>
          <a:p>
            <a:r>
              <a:rPr lang="en-GB" sz="2400" b="1" dirty="0">
                <a:solidFill>
                  <a:schemeClr val="accent2"/>
                </a:solidFill>
                <a:latin typeface="Century Gothic" panose="020B0502020202020204" pitchFamily="34" charset="0"/>
              </a:rPr>
              <a:t>is quiet</a:t>
            </a:r>
          </a:p>
        </p:txBody>
      </p:sp>
      <p:sp>
        <p:nvSpPr>
          <p:cNvPr id="19" name="TextBox 18">
            <a:extLst>
              <a:ext uri="{FF2B5EF4-FFF2-40B4-BE49-F238E27FC236}">
                <a16:creationId xmlns:a16="http://schemas.microsoft.com/office/drawing/2014/main" id="{887AB708-08E3-4770-9C9C-F9F0343926B5}"/>
              </a:ext>
            </a:extLst>
          </p:cNvPr>
          <p:cNvSpPr txBox="1"/>
          <p:nvPr/>
        </p:nvSpPr>
        <p:spPr>
          <a:xfrm>
            <a:off x="3492564" y="4645894"/>
            <a:ext cx="2043803" cy="461665"/>
          </a:xfrm>
          <a:prstGeom prst="rect">
            <a:avLst/>
          </a:prstGeom>
          <a:noFill/>
        </p:spPr>
        <p:txBody>
          <a:bodyPr wrap="square" rtlCol="0">
            <a:spAutoFit/>
          </a:bodyPr>
          <a:lstStyle/>
          <a:p>
            <a:r>
              <a:rPr lang="en-GB" sz="2400" b="1" dirty="0">
                <a:solidFill>
                  <a:schemeClr val="accent2"/>
                </a:solidFill>
                <a:latin typeface="Century Gothic" panose="020B0502020202020204" pitchFamily="34" charset="0"/>
              </a:rPr>
              <a:t>are famous</a:t>
            </a:r>
          </a:p>
        </p:txBody>
      </p:sp>
      <p:sp>
        <p:nvSpPr>
          <p:cNvPr id="20" name="TextBox 19">
            <a:extLst>
              <a:ext uri="{FF2B5EF4-FFF2-40B4-BE49-F238E27FC236}">
                <a16:creationId xmlns:a16="http://schemas.microsoft.com/office/drawing/2014/main" id="{E8698312-DD5D-44FE-825F-B0A28375BF8E}"/>
              </a:ext>
            </a:extLst>
          </p:cNvPr>
          <p:cNvSpPr txBox="1"/>
          <p:nvPr/>
        </p:nvSpPr>
        <p:spPr>
          <a:xfrm>
            <a:off x="2131065" y="3545861"/>
            <a:ext cx="1171437"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[town]</a:t>
            </a:r>
          </a:p>
        </p:txBody>
      </p:sp>
      <p:sp>
        <p:nvSpPr>
          <p:cNvPr id="21" name="Title 20">
            <a:extLst>
              <a:ext uri="{FF2B5EF4-FFF2-40B4-BE49-F238E27FC236}">
                <a16:creationId xmlns:a16="http://schemas.microsoft.com/office/drawing/2014/main" id="{2E213D00-5A41-4F4B-BD33-32091B6AAC67}"/>
              </a:ext>
            </a:extLst>
          </p:cNvPr>
          <p:cNvSpPr>
            <a:spLocks noGrp="1"/>
          </p:cNvSpPr>
          <p:nvPr>
            <p:ph type="title"/>
          </p:nvPr>
        </p:nvSpPr>
        <p:spPr>
          <a:xfrm>
            <a:off x="294869" y="-221688"/>
            <a:ext cx="10515600" cy="1325563"/>
          </a:xfrm>
        </p:spPr>
        <p:txBody>
          <a:bodyPr/>
          <a:lstStyle/>
          <a:p>
            <a:pPr rtl="0" eaLnBrk="1" latinLnBrk="0" hangingPunct="1"/>
            <a:r>
              <a:rPr lang="en-GB" sz="2800" b="1" kern="1200" dirty="0">
                <a:solidFill>
                  <a:srgbClr val="002060"/>
                </a:solidFill>
                <a:effectLst/>
                <a:latin typeface="Century Gothic" panose="020B0502020202020204" pitchFamily="34" charset="0"/>
                <a:ea typeface="+mn-ea"/>
                <a:cs typeface="+mn-cs"/>
              </a:rPr>
              <a:t>Persona A </a:t>
            </a:r>
            <a:r>
              <a:rPr lang="en-GB" sz="2400" kern="1200" dirty="0">
                <a:solidFill>
                  <a:srgbClr val="002060"/>
                </a:solidFill>
                <a:effectLst/>
                <a:latin typeface="Century Gothic" panose="020B0502020202020204" pitchFamily="34" charset="0"/>
                <a:ea typeface="+mn-ea"/>
                <a:cs typeface="+mn-cs"/>
              </a:rPr>
              <a:t>(</a:t>
            </a:r>
            <a:r>
              <a:rPr lang="en-GB" sz="2400" kern="1200" dirty="0" err="1">
                <a:solidFill>
                  <a:srgbClr val="002060"/>
                </a:solidFill>
                <a:effectLst/>
                <a:latin typeface="Century Gothic" panose="020B0502020202020204" pitchFamily="34" charset="0"/>
                <a:ea typeface="+mn-ea"/>
                <a:cs typeface="+mn-cs"/>
              </a:rPr>
              <a:t>escucha</a:t>
            </a:r>
            <a:r>
              <a:rPr lang="en-GB" sz="2400" kern="1200" dirty="0">
                <a:solidFill>
                  <a:srgbClr val="002060"/>
                </a:solidFill>
                <a:effectLst/>
                <a:latin typeface="Century Gothic" panose="020B0502020202020204" pitchFamily="34" charset="0"/>
                <a:ea typeface="+mn-ea"/>
                <a:cs typeface="+mn-cs"/>
              </a:rPr>
              <a:t> y escribe </a:t>
            </a:r>
            <a:r>
              <a:rPr lang="en-GB" sz="2400" kern="1200" dirty="0" err="1">
                <a:solidFill>
                  <a:srgbClr val="002060"/>
                </a:solidFill>
                <a:effectLst/>
                <a:latin typeface="Century Gothic" panose="020B0502020202020204" pitchFamily="34" charset="0"/>
                <a:ea typeface="+mn-ea"/>
                <a:cs typeface="+mn-cs"/>
              </a:rPr>
              <a:t>en</a:t>
            </a:r>
            <a:r>
              <a:rPr lang="en-GB" sz="2400" kern="1200" dirty="0">
                <a:solidFill>
                  <a:srgbClr val="002060"/>
                </a:solidFill>
                <a:effectLst/>
                <a:latin typeface="Century Gothic" panose="020B0502020202020204" pitchFamily="34" charset="0"/>
                <a:ea typeface="+mn-ea"/>
                <a:cs typeface="+mn-cs"/>
              </a:rPr>
              <a:t> </a:t>
            </a:r>
            <a:r>
              <a:rPr lang="en-GB" sz="2400" kern="1200" dirty="0" err="1">
                <a:solidFill>
                  <a:srgbClr val="002060"/>
                </a:solidFill>
                <a:effectLst/>
                <a:latin typeface="Century Gothic" panose="020B0502020202020204" pitchFamily="34" charset="0"/>
                <a:ea typeface="+mn-ea"/>
                <a:cs typeface="+mn-cs"/>
              </a:rPr>
              <a:t>inglés</a:t>
            </a:r>
            <a:r>
              <a:rPr lang="en-GB" sz="2400" kern="1200" dirty="0">
                <a:solidFill>
                  <a:srgbClr val="002060"/>
                </a:solidFill>
                <a:effectLst/>
                <a:latin typeface="Century Gothic" panose="020B0502020202020204" pitchFamily="34" charset="0"/>
                <a:ea typeface="+mn-ea"/>
                <a:cs typeface="+mn-cs"/>
              </a:rPr>
              <a:t>)</a:t>
            </a:r>
            <a:endParaRPr lang="en-GB" dirty="0">
              <a:effectLst/>
            </a:endParaRPr>
          </a:p>
        </p:txBody>
      </p:sp>
      <p:cxnSp>
        <p:nvCxnSpPr>
          <p:cNvPr id="22" name="Straight Connector 21"/>
          <p:cNvCxnSpPr/>
          <p:nvPr/>
        </p:nvCxnSpPr>
        <p:spPr>
          <a:xfrm>
            <a:off x="6033646" y="876040"/>
            <a:ext cx="6097" cy="5243125"/>
          </a:xfrm>
          <a:prstGeom prst="line">
            <a:avLst/>
          </a:prstGeom>
          <a:ln w="38100">
            <a:solidFill>
              <a:srgbClr val="00206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22586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Gramática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7" name="Google Shape;92;p5" descr="Table for exercises">
            <a:extLst>
              <a:ext uri="{FF2B5EF4-FFF2-40B4-BE49-F238E27FC236}">
                <a16:creationId xmlns:a16="http://schemas.microsoft.com/office/drawing/2014/main" id="{F7E84801-9815-4E0A-9275-2B6BB289B714}"/>
              </a:ext>
            </a:extLst>
          </p:cNvPr>
          <p:cNvGraphicFramePr/>
          <p:nvPr>
            <p:extLst>
              <p:ext uri="{D42A27DB-BD31-4B8C-83A1-F6EECF244321}">
                <p14:modId xmlns:p14="http://schemas.microsoft.com/office/powerpoint/2010/main" val="3926138667"/>
              </p:ext>
            </p:extLst>
          </p:nvPr>
        </p:nvGraphicFramePr>
        <p:xfrm>
          <a:off x="660166" y="2847194"/>
          <a:ext cx="6451458" cy="3406010"/>
        </p:xfrm>
        <a:graphic>
          <a:graphicData uri="http://schemas.openxmlformats.org/drawingml/2006/table">
            <a:tbl>
              <a:tblPr firstRow="1" bandRow="1">
                <a:noFill/>
              </a:tblPr>
              <a:tblGrid>
                <a:gridCol w="2540108">
                  <a:extLst>
                    <a:ext uri="{9D8B030D-6E8A-4147-A177-3AD203B41FA5}">
                      <a16:colId xmlns:a16="http://schemas.microsoft.com/office/drawing/2014/main" val="20000"/>
                    </a:ext>
                  </a:extLst>
                </a:gridCol>
                <a:gridCol w="3911350">
                  <a:extLst>
                    <a:ext uri="{9D8B030D-6E8A-4147-A177-3AD203B41FA5}">
                      <a16:colId xmlns:a16="http://schemas.microsoft.com/office/drawing/2014/main" val="20001"/>
                    </a:ext>
                  </a:extLst>
                </a:gridCol>
              </a:tblGrid>
              <a:tr h="170300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b="1" dirty="0">
                        <a:solidFill>
                          <a:srgbClr val="1F3864"/>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b="1">
                        <a:solidFill>
                          <a:srgbClr val="1F3864"/>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70300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8" name="TextBox 7">
            <a:extLst>
              <a:ext uri="{FF2B5EF4-FFF2-40B4-BE49-F238E27FC236}">
                <a16:creationId xmlns:a16="http://schemas.microsoft.com/office/drawing/2014/main" id="{C8C9BF8E-D8C1-4AAA-AAC7-9AD280CF1737}"/>
              </a:ext>
            </a:extLst>
          </p:cNvPr>
          <p:cNvSpPr txBox="1"/>
          <p:nvPr/>
        </p:nvSpPr>
        <p:spPr>
          <a:xfrm>
            <a:off x="5109730" y="1094730"/>
            <a:ext cx="2074561"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mj-lt"/>
              </a:rPr>
              <a:t>En parejas</a:t>
            </a:r>
          </a:p>
        </p:txBody>
      </p:sp>
      <p:pic>
        <p:nvPicPr>
          <p:cNvPr id="9" name="Picture 8">
            <a:extLst>
              <a:ext uri="{FF2B5EF4-FFF2-40B4-BE49-F238E27FC236}">
                <a16:creationId xmlns:a16="http://schemas.microsoft.com/office/drawing/2014/main" id="{06AB0EBD-1A36-420E-9C2D-914742BF3DB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2994"/>
          <a:stretch/>
        </p:blipFill>
        <p:spPr>
          <a:xfrm>
            <a:off x="757277" y="4578675"/>
            <a:ext cx="1070516" cy="931419"/>
          </a:xfrm>
          <a:prstGeom prst="rect">
            <a:avLst/>
          </a:prstGeom>
        </p:spPr>
      </p:pic>
      <p:pic>
        <p:nvPicPr>
          <p:cNvPr id="10" name="Picture 9">
            <a:extLst>
              <a:ext uri="{FF2B5EF4-FFF2-40B4-BE49-F238E27FC236}">
                <a16:creationId xmlns:a16="http://schemas.microsoft.com/office/drawing/2014/main" id="{CD34C676-0DE4-42BB-B5D7-6865C473A15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2994"/>
          <a:stretch/>
        </p:blipFill>
        <p:spPr>
          <a:xfrm>
            <a:off x="1973232" y="4578675"/>
            <a:ext cx="1070516" cy="931419"/>
          </a:xfrm>
          <a:prstGeom prst="rect">
            <a:avLst/>
          </a:prstGeom>
        </p:spPr>
      </p:pic>
      <p:pic>
        <p:nvPicPr>
          <p:cNvPr id="11" name="Picture 10">
            <a:extLst>
              <a:ext uri="{FF2B5EF4-FFF2-40B4-BE49-F238E27FC236}">
                <a16:creationId xmlns:a16="http://schemas.microsoft.com/office/drawing/2014/main" id="{52F14DE2-69AF-4B1D-9579-913902515D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1554" y="3173714"/>
            <a:ext cx="887353" cy="774955"/>
          </a:xfrm>
          <a:prstGeom prst="rect">
            <a:avLst/>
          </a:prstGeom>
        </p:spPr>
      </p:pic>
      <p:sp>
        <p:nvSpPr>
          <p:cNvPr id="12" name="TextBox 11">
            <a:extLst>
              <a:ext uri="{FF2B5EF4-FFF2-40B4-BE49-F238E27FC236}">
                <a16:creationId xmlns:a16="http://schemas.microsoft.com/office/drawing/2014/main" id="{C97E9DBC-94C1-483C-9B75-9C1E6797E520}"/>
              </a:ext>
            </a:extLst>
          </p:cNvPr>
          <p:cNvSpPr txBox="1"/>
          <p:nvPr/>
        </p:nvSpPr>
        <p:spPr>
          <a:xfrm>
            <a:off x="1770296" y="3390189"/>
            <a:ext cx="102275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ED7D31"/>
                </a:solidFill>
                <a:effectLst/>
                <a:uLnTx/>
                <a:uFillTx/>
                <a:latin typeface="+mj-lt"/>
              </a:rPr>
              <a:t>is old</a:t>
            </a:r>
          </a:p>
        </p:txBody>
      </p:sp>
      <p:sp>
        <p:nvSpPr>
          <p:cNvPr id="13" name="TextBox 12">
            <a:extLst>
              <a:ext uri="{FF2B5EF4-FFF2-40B4-BE49-F238E27FC236}">
                <a16:creationId xmlns:a16="http://schemas.microsoft.com/office/drawing/2014/main" id="{43831D68-4D3D-45FB-A8EC-97A27DE5C5E3}"/>
              </a:ext>
            </a:extLst>
          </p:cNvPr>
          <p:cNvSpPr txBox="1"/>
          <p:nvPr/>
        </p:nvSpPr>
        <p:spPr>
          <a:xfrm>
            <a:off x="1036906" y="5583335"/>
            <a:ext cx="204380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ED7D31"/>
                </a:solidFill>
                <a:effectLst/>
                <a:uLnTx/>
                <a:uFillTx/>
                <a:latin typeface="+mj-lt"/>
              </a:rPr>
              <a:t>are famous</a:t>
            </a:r>
          </a:p>
        </p:txBody>
      </p:sp>
      <p:sp>
        <p:nvSpPr>
          <p:cNvPr id="14" name="TextBox 13">
            <a:extLst>
              <a:ext uri="{FF2B5EF4-FFF2-40B4-BE49-F238E27FC236}">
                <a16:creationId xmlns:a16="http://schemas.microsoft.com/office/drawing/2014/main" id="{83F03AEE-6B9E-432E-9E90-A9A943A54223}"/>
              </a:ext>
            </a:extLst>
          </p:cNvPr>
          <p:cNvSpPr txBox="1"/>
          <p:nvPr/>
        </p:nvSpPr>
        <p:spPr>
          <a:xfrm>
            <a:off x="757277" y="1568168"/>
            <a:ext cx="549514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1" u="none" strike="noStrike" kern="0" cap="none" spc="0" normalizeH="0" baseline="0" noProof="0" dirty="0">
                <a:ln>
                  <a:noFill/>
                </a:ln>
                <a:solidFill>
                  <a:srgbClr val="002060"/>
                </a:solidFill>
                <a:effectLst/>
                <a:uLnTx/>
                <a:uFillTx/>
                <a:latin typeface="+mj-lt"/>
              </a:rPr>
              <a:t>Escribe unas frases con ‘el’, ‘la’, ‘los’ o ‘las’.</a:t>
            </a:r>
          </a:p>
        </p:txBody>
      </p:sp>
      <p:pic>
        <p:nvPicPr>
          <p:cNvPr id="15" name="Picture 2" descr="http://www.clker.com/cliparts/0/3/5/2/1194984440938950286pen_sek_.svg.med.png">
            <a:extLst>
              <a:ext uri="{FF2B5EF4-FFF2-40B4-BE49-F238E27FC236}">
                <a16:creationId xmlns:a16="http://schemas.microsoft.com/office/drawing/2014/main" id="{A0EF951C-A96B-45A8-A419-2D654DC706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01015" y="1474030"/>
            <a:ext cx="536968" cy="153193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05D1C134-DBC7-4B14-B60F-71EAC3685313}"/>
              </a:ext>
            </a:extLst>
          </p:cNvPr>
          <p:cNvSpPr txBox="1"/>
          <p:nvPr/>
        </p:nvSpPr>
        <p:spPr>
          <a:xfrm>
            <a:off x="742601" y="2354152"/>
            <a:ext cx="7586706"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1" u="none" strike="noStrike" kern="0" cap="none" spc="0" normalizeH="0" baseline="0" noProof="0" dirty="0">
                <a:ln>
                  <a:noFill/>
                </a:ln>
                <a:solidFill>
                  <a:srgbClr val="002060"/>
                </a:solidFill>
                <a:effectLst/>
                <a:uLnTx/>
                <a:uFillTx/>
                <a:latin typeface="+mj-lt"/>
              </a:rPr>
              <a:t>Un ejemplo:</a:t>
            </a:r>
          </a:p>
        </p:txBody>
      </p:sp>
      <p:sp>
        <p:nvSpPr>
          <p:cNvPr id="17" name="TextBox 16">
            <a:extLst>
              <a:ext uri="{FF2B5EF4-FFF2-40B4-BE49-F238E27FC236}">
                <a16:creationId xmlns:a16="http://schemas.microsoft.com/office/drawing/2014/main" id="{BEC1944D-71CC-4C6C-AC9A-9F4F10A0C8E3}"/>
              </a:ext>
            </a:extLst>
          </p:cNvPr>
          <p:cNvSpPr txBox="1"/>
          <p:nvPr/>
        </p:nvSpPr>
        <p:spPr>
          <a:xfrm>
            <a:off x="742601" y="1966454"/>
            <a:ext cx="6427014"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1" u="none" strike="noStrike" kern="0" cap="none" spc="0" normalizeH="0" baseline="0" noProof="0" dirty="0">
                <a:ln>
                  <a:noFill/>
                </a:ln>
                <a:solidFill>
                  <a:srgbClr val="002060"/>
                </a:solidFill>
                <a:effectLst/>
                <a:uLnTx/>
                <a:uFillTx/>
                <a:latin typeface="+mj-lt"/>
              </a:rPr>
              <a:t>Usa las </a:t>
            </a:r>
            <a:r>
              <a:rPr kumimoji="0" lang="en-GB" sz="2000" b="1" i="1" u="none" strike="noStrike" kern="0" cap="none" spc="0" normalizeH="0" baseline="0" noProof="0" dirty="0" err="1">
                <a:ln>
                  <a:noFill/>
                </a:ln>
                <a:solidFill>
                  <a:srgbClr val="002060"/>
                </a:solidFill>
                <a:effectLst/>
                <a:uLnTx/>
                <a:uFillTx/>
                <a:latin typeface="+mj-lt"/>
              </a:rPr>
              <a:t>imágenes</a:t>
            </a:r>
            <a:r>
              <a:rPr kumimoji="0" lang="en-GB" sz="2000" b="1" i="1" u="none" strike="noStrike" kern="0" cap="none" spc="0" normalizeH="0" baseline="0" noProof="0" dirty="0">
                <a:ln>
                  <a:noFill/>
                </a:ln>
                <a:solidFill>
                  <a:srgbClr val="002060"/>
                </a:solidFill>
                <a:effectLst/>
                <a:uLnTx/>
                <a:uFillTx/>
                <a:latin typeface="+mj-lt"/>
              </a:rPr>
              <a:t> y lee las palabras en inglés.</a:t>
            </a:r>
          </a:p>
        </p:txBody>
      </p:sp>
      <p:sp>
        <p:nvSpPr>
          <p:cNvPr id="18" name="Rounded Rectangle 26">
            <a:extLst>
              <a:ext uri="{FF2B5EF4-FFF2-40B4-BE49-F238E27FC236}">
                <a16:creationId xmlns:a16="http://schemas.microsoft.com/office/drawing/2014/main" id="{E4C5402C-305E-450A-95EE-DDEE105EA68B}"/>
              </a:ext>
            </a:extLst>
          </p:cNvPr>
          <p:cNvSpPr/>
          <p:nvPr/>
        </p:nvSpPr>
        <p:spPr>
          <a:xfrm>
            <a:off x="3457449" y="5152483"/>
            <a:ext cx="3381375" cy="601853"/>
          </a:xfrm>
          <a:prstGeom prst="round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1" i="1" u="none" strike="noStrike" kern="0" cap="none" spc="0" normalizeH="0" baseline="0" noProof="0" dirty="0">
                <a:ln>
                  <a:noFill/>
                </a:ln>
                <a:solidFill>
                  <a:srgbClr val="002060"/>
                </a:solidFill>
                <a:effectLst/>
                <a:uLnTx/>
                <a:uFillTx/>
                <a:latin typeface="+mj-lt"/>
                <a:ea typeface="+mn-ea"/>
                <a:cs typeface="+mn-cs"/>
              </a:rPr>
              <a:t>Las </a:t>
            </a:r>
            <a:r>
              <a:rPr kumimoji="0" lang="en-GB" sz="2200" b="1" i="1" u="none" strike="noStrike" kern="0" cap="none" spc="0" normalizeH="0" baseline="0" noProof="0" dirty="0" err="1">
                <a:ln>
                  <a:noFill/>
                </a:ln>
                <a:solidFill>
                  <a:srgbClr val="002060"/>
                </a:solidFill>
                <a:effectLst/>
                <a:uLnTx/>
                <a:uFillTx/>
                <a:latin typeface="+mj-lt"/>
                <a:ea typeface="+mn-ea"/>
                <a:cs typeface="+mn-cs"/>
              </a:rPr>
              <a:t>islas</a:t>
            </a:r>
            <a:r>
              <a:rPr kumimoji="0" lang="en-GB" sz="2200" b="1" i="1" u="none" strike="noStrike" kern="0" cap="none" spc="0" normalizeH="0" baseline="0" noProof="0" dirty="0">
                <a:ln>
                  <a:noFill/>
                </a:ln>
                <a:solidFill>
                  <a:srgbClr val="002060"/>
                </a:solidFill>
                <a:effectLst/>
                <a:uLnTx/>
                <a:uFillTx/>
                <a:latin typeface="+mj-lt"/>
                <a:ea typeface="+mn-ea"/>
                <a:cs typeface="+mn-cs"/>
              </a:rPr>
              <a:t> son </a:t>
            </a:r>
            <a:r>
              <a:rPr kumimoji="0" lang="en-GB" sz="2200" b="1" i="1" u="none" strike="noStrike" kern="0" cap="none" spc="0" normalizeH="0" baseline="0" noProof="0" dirty="0" err="1">
                <a:ln>
                  <a:noFill/>
                </a:ln>
                <a:solidFill>
                  <a:srgbClr val="002060"/>
                </a:solidFill>
                <a:effectLst/>
                <a:uLnTx/>
                <a:uFillTx/>
                <a:latin typeface="+mj-lt"/>
                <a:ea typeface="+mn-ea"/>
                <a:cs typeface="+mn-cs"/>
              </a:rPr>
              <a:t>famosas</a:t>
            </a:r>
            <a:r>
              <a:rPr kumimoji="0" lang="en-GB" sz="2200" b="1" i="1" u="none" strike="noStrike" kern="0" cap="none" spc="0" normalizeH="0" baseline="0" noProof="0" dirty="0">
                <a:ln>
                  <a:noFill/>
                </a:ln>
                <a:solidFill>
                  <a:srgbClr val="002060"/>
                </a:solidFill>
                <a:effectLst/>
                <a:uLnTx/>
                <a:uFillTx/>
                <a:latin typeface="+mj-lt"/>
                <a:ea typeface="+mn-ea"/>
                <a:cs typeface="+mn-cs"/>
              </a:rPr>
              <a:t>.</a:t>
            </a:r>
          </a:p>
        </p:txBody>
      </p:sp>
      <p:sp>
        <p:nvSpPr>
          <p:cNvPr id="19" name="Rounded Rectangle 2047">
            <a:extLst>
              <a:ext uri="{FF2B5EF4-FFF2-40B4-BE49-F238E27FC236}">
                <a16:creationId xmlns:a16="http://schemas.microsoft.com/office/drawing/2014/main" id="{971FF48B-5748-48F8-94B9-AC40A8EF26D7}"/>
              </a:ext>
            </a:extLst>
          </p:cNvPr>
          <p:cNvSpPr/>
          <p:nvPr/>
        </p:nvSpPr>
        <p:spPr>
          <a:xfrm>
            <a:off x="3457449" y="3418933"/>
            <a:ext cx="3475556" cy="529736"/>
          </a:xfrm>
          <a:prstGeom prst="round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1" i="1" u="none" strike="noStrike" kern="0" cap="none" spc="0" normalizeH="0" baseline="0" noProof="0" dirty="0">
                <a:ln>
                  <a:noFill/>
                </a:ln>
                <a:solidFill>
                  <a:srgbClr val="002060"/>
                </a:solidFill>
                <a:effectLst/>
                <a:uLnTx/>
                <a:uFillTx/>
                <a:latin typeface="+mj-lt"/>
                <a:ea typeface="+mn-ea"/>
                <a:cs typeface="+mn-cs"/>
              </a:rPr>
              <a:t>La película es antigua. </a:t>
            </a:r>
          </a:p>
        </p:txBody>
      </p:sp>
    </p:spTree>
    <p:extLst>
      <p:ext uri="{BB962C8B-B14F-4D97-AF65-F5344CB8AC3E}">
        <p14:creationId xmlns:p14="http://schemas.microsoft.com/office/powerpoint/2010/main" val="2307008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6" grpId="0"/>
      <p:bldP spid="17" grpId="0"/>
      <p:bldP spid="18" grpId="0" animBg="1"/>
      <p:bldP spid="19"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Google Shape;92;p5" descr="Table for exercises">
            <a:extLst>
              <a:ext uri="{FF2B5EF4-FFF2-40B4-BE49-F238E27FC236}">
                <a16:creationId xmlns:a16="http://schemas.microsoft.com/office/drawing/2014/main" id="{3E70FDB9-0277-43D0-AF72-640049F28CB3}"/>
              </a:ext>
            </a:extLst>
          </p:cNvPr>
          <p:cNvGraphicFramePr/>
          <p:nvPr>
            <p:extLst>
              <p:ext uri="{D42A27DB-BD31-4B8C-83A1-F6EECF244321}">
                <p14:modId xmlns:p14="http://schemas.microsoft.com/office/powerpoint/2010/main" val="551756647"/>
              </p:ext>
            </p:extLst>
          </p:nvPr>
        </p:nvGraphicFramePr>
        <p:xfrm>
          <a:off x="3064899" y="86876"/>
          <a:ext cx="7928450" cy="6185192"/>
        </p:xfrm>
        <a:graphic>
          <a:graphicData uri="http://schemas.openxmlformats.org/drawingml/2006/table">
            <a:tbl>
              <a:tblPr firstRow="1" bandRow="1">
                <a:noFill/>
              </a:tblPr>
              <a:tblGrid>
                <a:gridCol w="4031023">
                  <a:extLst>
                    <a:ext uri="{9D8B030D-6E8A-4147-A177-3AD203B41FA5}">
                      <a16:colId xmlns:a16="http://schemas.microsoft.com/office/drawing/2014/main" val="20000"/>
                    </a:ext>
                  </a:extLst>
                </a:gridCol>
                <a:gridCol w="3897427">
                  <a:extLst>
                    <a:ext uri="{9D8B030D-6E8A-4147-A177-3AD203B41FA5}">
                      <a16:colId xmlns:a16="http://schemas.microsoft.com/office/drawing/2014/main" val="20001"/>
                    </a:ext>
                  </a:extLst>
                </a:gridCol>
              </a:tblGrid>
              <a:tr h="773149">
                <a:tc>
                  <a:txBody>
                    <a:bodyPr/>
                    <a:lstStyle/>
                    <a:p>
                      <a:pPr marL="0" marR="0" lvl="0" indent="0" algn="l" rtl="0">
                        <a:spcBef>
                          <a:spcPts val="0"/>
                        </a:spcBef>
                        <a:spcAft>
                          <a:spcPts val="0"/>
                        </a:spcAft>
                        <a:buNone/>
                      </a:pPr>
                      <a:endParaRPr sz="2000" b="1" dirty="0">
                        <a:solidFill>
                          <a:srgbClr val="1F3864"/>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b="1" dirty="0">
                        <a:solidFill>
                          <a:srgbClr val="1F3864"/>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0"/>
                  </a:ext>
                </a:extLst>
              </a:tr>
              <a:tr h="773149">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1"/>
                  </a:ext>
                </a:extLst>
              </a:tr>
              <a:tr h="773149">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2"/>
                  </a:ext>
                </a:extLst>
              </a:tr>
              <a:tr h="773149">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3"/>
                  </a:ext>
                </a:extLst>
              </a:tr>
              <a:tr h="773149">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4"/>
                  </a:ext>
                </a:extLst>
              </a:tr>
              <a:tr h="773149">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5"/>
                  </a:ext>
                </a:extLst>
              </a:tr>
              <a:tr h="773149">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6"/>
                  </a:ext>
                </a:extLst>
              </a:tr>
              <a:tr h="773149">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847585421"/>
                  </a:ext>
                </a:extLst>
              </a:tr>
            </a:tbl>
          </a:graphicData>
        </a:graphic>
      </p:graphicFrame>
      <p:sp>
        <p:nvSpPr>
          <p:cNvPr id="7" name="Google Shape;99;p5">
            <a:extLst>
              <a:ext uri="{FF2B5EF4-FFF2-40B4-BE49-F238E27FC236}">
                <a16:creationId xmlns:a16="http://schemas.microsoft.com/office/drawing/2014/main" id="{E9357550-C2AE-4F09-B868-D18A7BC74E70}"/>
              </a:ext>
            </a:extLst>
          </p:cNvPr>
          <p:cNvSpPr txBox="1"/>
          <p:nvPr/>
        </p:nvSpPr>
        <p:spPr>
          <a:xfrm>
            <a:off x="4187974" y="2053137"/>
            <a:ext cx="4880932" cy="5157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 name="Google Shape;108;p5">
            <a:extLst>
              <a:ext uri="{FF2B5EF4-FFF2-40B4-BE49-F238E27FC236}">
                <a16:creationId xmlns:a16="http://schemas.microsoft.com/office/drawing/2014/main" id="{38E6F0B8-D152-498B-8C77-020B1985FAFB}"/>
              </a:ext>
            </a:extLst>
          </p:cNvPr>
          <p:cNvSpPr txBox="1"/>
          <p:nvPr/>
        </p:nvSpPr>
        <p:spPr>
          <a:xfrm>
            <a:off x="4246824" y="3747497"/>
            <a:ext cx="4719484" cy="45292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 name="Google Shape;111;p5">
            <a:extLst>
              <a:ext uri="{FF2B5EF4-FFF2-40B4-BE49-F238E27FC236}">
                <a16:creationId xmlns:a16="http://schemas.microsoft.com/office/drawing/2014/main" id="{9B415F02-6FB4-48CB-B3F9-6AA69C4533F4}"/>
              </a:ext>
            </a:extLst>
          </p:cNvPr>
          <p:cNvSpPr txBox="1"/>
          <p:nvPr/>
        </p:nvSpPr>
        <p:spPr>
          <a:xfrm>
            <a:off x="4227207" y="4318767"/>
            <a:ext cx="4719484" cy="45292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10" name="Picture 9">
            <a:extLst>
              <a:ext uri="{FF2B5EF4-FFF2-40B4-BE49-F238E27FC236}">
                <a16:creationId xmlns:a16="http://schemas.microsoft.com/office/drawing/2014/main" id="{12543B14-DC8C-4A2E-BB99-87F6A3035B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56464" y="118923"/>
            <a:ext cx="798794" cy="697613"/>
          </a:xfrm>
          <a:prstGeom prst="rect">
            <a:avLst/>
          </a:prstGeom>
        </p:spPr>
      </p:pic>
      <p:pic>
        <p:nvPicPr>
          <p:cNvPr id="13" name="Picture 12">
            <a:extLst>
              <a:ext uri="{FF2B5EF4-FFF2-40B4-BE49-F238E27FC236}">
                <a16:creationId xmlns:a16="http://schemas.microsoft.com/office/drawing/2014/main" id="{73162088-A18B-46E3-8155-C012BDFC29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4899" y="5512116"/>
            <a:ext cx="789334" cy="759951"/>
          </a:xfrm>
          <a:prstGeom prst="rect">
            <a:avLst/>
          </a:prstGeom>
        </p:spPr>
      </p:pic>
      <p:pic>
        <p:nvPicPr>
          <p:cNvPr id="14" name="Picture 13">
            <a:extLst>
              <a:ext uri="{FF2B5EF4-FFF2-40B4-BE49-F238E27FC236}">
                <a16:creationId xmlns:a16="http://schemas.microsoft.com/office/drawing/2014/main" id="{E76B867D-1553-45E5-B43E-F4D447743E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24429" y="5512115"/>
            <a:ext cx="805555" cy="775568"/>
          </a:xfrm>
          <a:prstGeom prst="rect">
            <a:avLst/>
          </a:prstGeom>
        </p:spPr>
      </p:pic>
      <p:sp>
        <p:nvSpPr>
          <p:cNvPr id="15" name="TextBox 14">
            <a:extLst>
              <a:ext uri="{FF2B5EF4-FFF2-40B4-BE49-F238E27FC236}">
                <a16:creationId xmlns:a16="http://schemas.microsoft.com/office/drawing/2014/main" id="{F22EC156-1669-46AD-8203-80D4BEB8933D}"/>
              </a:ext>
            </a:extLst>
          </p:cNvPr>
          <p:cNvSpPr txBox="1"/>
          <p:nvPr/>
        </p:nvSpPr>
        <p:spPr>
          <a:xfrm>
            <a:off x="4629984" y="5638742"/>
            <a:ext cx="2577048" cy="461665"/>
          </a:xfrm>
          <a:prstGeom prst="rect">
            <a:avLst/>
          </a:prstGeom>
          <a:noFill/>
        </p:spPr>
        <p:txBody>
          <a:bodyPr wrap="square" rtlCol="0">
            <a:spAutoFit/>
          </a:bodyPr>
          <a:lstStyle/>
          <a:p>
            <a:r>
              <a:rPr lang="en-GB" sz="2400" b="1" dirty="0">
                <a:solidFill>
                  <a:schemeClr val="accent2"/>
                </a:solidFill>
                <a:latin typeface="Century Gothic" panose="020B0502020202020204" pitchFamily="34" charset="0"/>
              </a:rPr>
              <a:t>are expensive</a:t>
            </a:r>
          </a:p>
        </p:txBody>
      </p:sp>
      <p:pic>
        <p:nvPicPr>
          <p:cNvPr id="16" name="Picture 15">
            <a:extLst>
              <a:ext uri="{FF2B5EF4-FFF2-40B4-BE49-F238E27FC236}">
                <a16:creationId xmlns:a16="http://schemas.microsoft.com/office/drawing/2014/main" id="{D918744C-DBC3-4C9A-A1D8-3DD81678241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2994"/>
          <a:stretch/>
        </p:blipFill>
        <p:spPr>
          <a:xfrm>
            <a:off x="3256464" y="4771530"/>
            <a:ext cx="798794" cy="695003"/>
          </a:xfrm>
          <a:prstGeom prst="rect">
            <a:avLst/>
          </a:prstGeom>
        </p:spPr>
      </p:pic>
      <p:pic>
        <p:nvPicPr>
          <p:cNvPr id="17" name="Picture 16">
            <a:extLst>
              <a:ext uri="{FF2B5EF4-FFF2-40B4-BE49-F238E27FC236}">
                <a16:creationId xmlns:a16="http://schemas.microsoft.com/office/drawing/2014/main" id="{E485652D-1B81-4CF4-934A-ACBB242E9FD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56464" y="902464"/>
            <a:ext cx="640691" cy="711879"/>
          </a:xfrm>
          <a:prstGeom prst="rect">
            <a:avLst/>
          </a:prstGeom>
        </p:spPr>
      </p:pic>
      <p:pic>
        <p:nvPicPr>
          <p:cNvPr id="18" name="Picture 17">
            <a:extLst>
              <a:ext uri="{FF2B5EF4-FFF2-40B4-BE49-F238E27FC236}">
                <a16:creationId xmlns:a16="http://schemas.microsoft.com/office/drawing/2014/main" id="{6C566673-B6B9-42C2-A184-CDBB74A1400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39481" y="905904"/>
            <a:ext cx="665865" cy="739850"/>
          </a:xfrm>
          <a:prstGeom prst="rect">
            <a:avLst/>
          </a:prstGeom>
        </p:spPr>
      </p:pic>
      <p:sp>
        <p:nvSpPr>
          <p:cNvPr id="19" name="TextBox 18">
            <a:extLst>
              <a:ext uri="{FF2B5EF4-FFF2-40B4-BE49-F238E27FC236}">
                <a16:creationId xmlns:a16="http://schemas.microsoft.com/office/drawing/2014/main" id="{66E1A2D4-506A-4ABF-9A4D-21F3E27A8A0D}"/>
              </a:ext>
            </a:extLst>
          </p:cNvPr>
          <p:cNvSpPr txBox="1"/>
          <p:nvPr/>
        </p:nvSpPr>
        <p:spPr>
          <a:xfrm>
            <a:off x="4187974" y="4932475"/>
            <a:ext cx="2043803" cy="461665"/>
          </a:xfrm>
          <a:prstGeom prst="rect">
            <a:avLst/>
          </a:prstGeom>
          <a:noFill/>
        </p:spPr>
        <p:txBody>
          <a:bodyPr wrap="square" rtlCol="0">
            <a:spAutoFit/>
          </a:bodyPr>
          <a:lstStyle/>
          <a:p>
            <a:r>
              <a:rPr lang="en-GB" sz="2400" b="1" dirty="0">
                <a:solidFill>
                  <a:schemeClr val="accent2"/>
                </a:solidFill>
                <a:latin typeface="Century Gothic" panose="020B0502020202020204" pitchFamily="34" charset="0"/>
              </a:rPr>
              <a:t>is pretty</a:t>
            </a:r>
          </a:p>
        </p:txBody>
      </p:sp>
      <p:sp>
        <p:nvSpPr>
          <p:cNvPr id="20" name="TextBox 19">
            <a:extLst>
              <a:ext uri="{FF2B5EF4-FFF2-40B4-BE49-F238E27FC236}">
                <a16:creationId xmlns:a16="http://schemas.microsoft.com/office/drawing/2014/main" id="{5C658BBF-2F75-42E0-8262-72E23F781AD2}"/>
              </a:ext>
            </a:extLst>
          </p:cNvPr>
          <p:cNvSpPr txBox="1"/>
          <p:nvPr/>
        </p:nvSpPr>
        <p:spPr>
          <a:xfrm>
            <a:off x="5434737" y="985813"/>
            <a:ext cx="2043803" cy="461665"/>
          </a:xfrm>
          <a:prstGeom prst="rect">
            <a:avLst/>
          </a:prstGeom>
          <a:noFill/>
        </p:spPr>
        <p:txBody>
          <a:bodyPr wrap="square" rtlCol="0">
            <a:spAutoFit/>
          </a:bodyPr>
          <a:lstStyle/>
          <a:p>
            <a:r>
              <a:rPr lang="en-GB" sz="2400" b="1" dirty="0">
                <a:solidFill>
                  <a:schemeClr val="accent2"/>
                </a:solidFill>
                <a:latin typeface="Century Gothic" panose="020B0502020202020204" pitchFamily="34" charset="0"/>
              </a:rPr>
              <a:t>are ugly</a:t>
            </a:r>
          </a:p>
        </p:txBody>
      </p:sp>
      <p:sp>
        <p:nvSpPr>
          <p:cNvPr id="21" name="TextBox 20">
            <a:extLst>
              <a:ext uri="{FF2B5EF4-FFF2-40B4-BE49-F238E27FC236}">
                <a16:creationId xmlns:a16="http://schemas.microsoft.com/office/drawing/2014/main" id="{EC783A84-9E82-4E92-B2B5-E92426E28967}"/>
              </a:ext>
            </a:extLst>
          </p:cNvPr>
          <p:cNvSpPr txBox="1"/>
          <p:nvPr/>
        </p:nvSpPr>
        <p:spPr>
          <a:xfrm>
            <a:off x="4414221" y="816536"/>
            <a:ext cx="1065708"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[views]</a:t>
            </a:r>
          </a:p>
        </p:txBody>
      </p:sp>
      <p:grpSp>
        <p:nvGrpSpPr>
          <p:cNvPr id="22" name="Group 21">
            <a:extLst>
              <a:ext uri="{FF2B5EF4-FFF2-40B4-BE49-F238E27FC236}">
                <a16:creationId xmlns:a16="http://schemas.microsoft.com/office/drawing/2014/main" id="{18ED1066-6922-4163-9D22-870C06B12364}"/>
              </a:ext>
            </a:extLst>
          </p:cNvPr>
          <p:cNvGrpSpPr/>
          <p:nvPr/>
        </p:nvGrpSpPr>
        <p:grpSpPr>
          <a:xfrm>
            <a:off x="3145978" y="3968946"/>
            <a:ext cx="1452901" cy="739139"/>
            <a:chOff x="253771" y="4011953"/>
            <a:chExt cx="1452901" cy="739139"/>
          </a:xfrm>
        </p:grpSpPr>
        <p:pic>
          <p:nvPicPr>
            <p:cNvPr id="23" name="Picture 22">
              <a:extLst>
                <a:ext uri="{FF2B5EF4-FFF2-40B4-BE49-F238E27FC236}">
                  <a16:creationId xmlns:a16="http://schemas.microsoft.com/office/drawing/2014/main" id="{C661941D-7B65-44B1-8F4A-771622A3E31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6810" r="46468"/>
            <a:stretch/>
          </p:blipFill>
          <p:spPr>
            <a:xfrm>
              <a:off x="818194" y="4011953"/>
              <a:ext cx="430831" cy="739139"/>
            </a:xfrm>
            <a:prstGeom prst="rect">
              <a:avLst/>
            </a:prstGeom>
          </p:spPr>
        </p:pic>
        <p:pic>
          <p:nvPicPr>
            <p:cNvPr id="24" name="Picture 23">
              <a:extLst>
                <a:ext uri="{FF2B5EF4-FFF2-40B4-BE49-F238E27FC236}">
                  <a16:creationId xmlns:a16="http://schemas.microsoft.com/office/drawing/2014/main" id="{8AC0B552-0C96-4DE9-AC0D-07D45182702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6810" r="46468"/>
            <a:stretch/>
          </p:blipFill>
          <p:spPr>
            <a:xfrm>
              <a:off x="1376367" y="4011953"/>
              <a:ext cx="330305" cy="739139"/>
            </a:xfrm>
            <a:prstGeom prst="rect">
              <a:avLst/>
            </a:prstGeom>
          </p:spPr>
        </p:pic>
        <p:pic>
          <p:nvPicPr>
            <p:cNvPr id="25" name="Picture 24">
              <a:extLst>
                <a:ext uri="{FF2B5EF4-FFF2-40B4-BE49-F238E27FC236}">
                  <a16:creationId xmlns:a16="http://schemas.microsoft.com/office/drawing/2014/main" id="{351AF819-D476-4CEC-A3BE-3A7472065BC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6810" r="46468"/>
            <a:stretch/>
          </p:blipFill>
          <p:spPr>
            <a:xfrm>
              <a:off x="253771" y="4011953"/>
              <a:ext cx="430831" cy="739139"/>
            </a:xfrm>
            <a:prstGeom prst="rect">
              <a:avLst/>
            </a:prstGeom>
          </p:spPr>
        </p:pic>
      </p:grpSp>
      <p:pic>
        <p:nvPicPr>
          <p:cNvPr id="26" name="Picture 25">
            <a:extLst>
              <a:ext uri="{FF2B5EF4-FFF2-40B4-BE49-F238E27FC236}">
                <a16:creationId xmlns:a16="http://schemas.microsoft.com/office/drawing/2014/main" id="{EAEF90D8-AA7A-43A8-AE2D-30E836598B2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446027" y="1683584"/>
            <a:ext cx="887790" cy="702834"/>
          </a:xfrm>
          <a:prstGeom prst="rect">
            <a:avLst/>
          </a:prstGeom>
        </p:spPr>
      </p:pic>
      <p:sp>
        <p:nvSpPr>
          <p:cNvPr id="27" name="TextBox 26">
            <a:extLst>
              <a:ext uri="{FF2B5EF4-FFF2-40B4-BE49-F238E27FC236}">
                <a16:creationId xmlns:a16="http://schemas.microsoft.com/office/drawing/2014/main" id="{2A848E89-3F53-44D1-9935-FE3D92D74ED6}"/>
              </a:ext>
            </a:extLst>
          </p:cNvPr>
          <p:cNvSpPr txBox="1"/>
          <p:nvPr/>
        </p:nvSpPr>
        <p:spPr>
          <a:xfrm>
            <a:off x="4432177" y="1771504"/>
            <a:ext cx="2043803" cy="461665"/>
          </a:xfrm>
          <a:prstGeom prst="rect">
            <a:avLst/>
          </a:prstGeom>
          <a:noFill/>
        </p:spPr>
        <p:txBody>
          <a:bodyPr wrap="square" rtlCol="0">
            <a:spAutoFit/>
          </a:bodyPr>
          <a:lstStyle/>
          <a:p>
            <a:r>
              <a:rPr lang="en-GB" sz="2400" b="1" dirty="0">
                <a:solidFill>
                  <a:schemeClr val="accent2"/>
                </a:solidFill>
                <a:latin typeface="Century Gothic" panose="020B0502020202020204" pitchFamily="34" charset="0"/>
              </a:rPr>
              <a:t>is nice</a:t>
            </a:r>
          </a:p>
        </p:txBody>
      </p:sp>
      <p:sp>
        <p:nvSpPr>
          <p:cNvPr id="28" name="TextBox 27">
            <a:extLst>
              <a:ext uri="{FF2B5EF4-FFF2-40B4-BE49-F238E27FC236}">
                <a16:creationId xmlns:a16="http://schemas.microsoft.com/office/drawing/2014/main" id="{E2155647-5205-4FA2-A185-AF90025ED292}"/>
              </a:ext>
            </a:extLst>
          </p:cNvPr>
          <p:cNvSpPr txBox="1"/>
          <p:nvPr/>
        </p:nvSpPr>
        <p:spPr>
          <a:xfrm>
            <a:off x="4726221" y="4087934"/>
            <a:ext cx="2043803" cy="461665"/>
          </a:xfrm>
          <a:prstGeom prst="rect">
            <a:avLst/>
          </a:prstGeom>
          <a:noFill/>
        </p:spPr>
        <p:txBody>
          <a:bodyPr wrap="square" rtlCol="0">
            <a:spAutoFit/>
          </a:bodyPr>
          <a:lstStyle/>
          <a:p>
            <a:r>
              <a:rPr lang="en-GB" sz="2400" b="1" dirty="0">
                <a:solidFill>
                  <a:schemeClr val="accent2"/>
                </a:solidFill>
                <a:latin typeface="Century Gothic" panose="020B0502020202020204" pitchFamily="34" charset="0"/>
              </a:rPr>
              <a:t>are white</a:t>
            </a:r>
          </a:p>
        </p:txBody>
      </p:sp>
      <p:pic>
        <p:nvPicPr>
          <p:cNvPr id="29" name="Picture 28">
            <a:extLst>
              <a:ext uri="{FF2B5EF4-FFF2-40B4-BE49-F238E27FC236}">
                <a16:creationId xmlns:a16="http://schemas.microsoft.com/office/drawing/2014/main" id="{BD2F87AA-61B1-4608-A9FA-8C81B6AE3F2C}"/>
              </a:ext>
            </a:extLst>
          </p:cNvPr>
          <p:cNvPicPr>
            <a:picLocks noChangeAspect="1"/>
          </p:cNvPicPr>
          <p:nvPr/>
        </p:nvPicPr>
        <p:blipFill rotWithShape="1">
          <a:blip r:embed="rId12">
            <a:extLst>
              <a:ext uri="{28A0092B-C50C-407E-A947-70E740481C1C}">
                <a14:useLocalDpi xmlns:a14="http://schemas.microsoft.com/office/drawing/2010/main" val="0"/>
              </a:ext>
            </a:extLst>
          </a:blip>
          <a:srcRect l="8905" t="14819" b="13045"/>
          <a:stretch/>
        </p:blipFill>
        <p:spPr>
          <a:xfrm>
            <a:off x="3145978" y="3207333"/>
            <a:ext cx="1175713" cy="725762"/>
          </a:xfrm>
          <a:prstGeom prst="rect">
            <a:avLst/>
          </a:prstGeom>
        </p:spPr>
      </p:pic>
      <p:sp>
        <p:nvSpPr>
          <p:cNvPr id="30" name="TextBox 29">
            <a:extLst>
              <a:ext uri="{FF2B5EF4-FFF2-40B4-BE49-F238E27FC236}">
                <a16:creationId xmlns:a16="http://schemas.microsoft.com/office/drawing/2014/main" id="{D9DD5898-2AE5-4762-A0AC-4CAA5E57583F}"/>
              </a:ext>
            </a:extLst>
          </p:cNvPr>
          <p:cNvSpPr txBox="1"/>
          <p:nvPr/>
        </p:nvSpPr>
        <p:spPr>
          <a:xfrm>
            <a:off x="4243985" y="3118985"/>
            <a:ext cx="1065708"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[town]</a:t>
            </a:r>
          </a:p>
        </p:txBody>
      </p:sp>
      <p:sp>
        <p:nvSpPr>
          <p:cNvPr id="31" name="TextBox 30">
            <a:extLst>
              <a:ext uri="{FF2B5EF4-FFF2-40B4-BE49-F238E27FC236}">
                <a16:creationId xmlns:a16="http://schemas.microsoft.com/office/drawing/2014/main" id="{EF2DBC4C-AA8F-4D15-AD77-23B130519A48}"/>
              </a:ext>
            </a:extLst>
          </p:cNvPr>
          <p:cNvSpPr txBox="1"/>
          <p:nvPr/>
        </p:nvSpPr>
        <p:spPr>
          <a:xfrm>
            <a:off x="5164976" y="3337400"/>
            <a:ext cx="2043803" cy="461665"/>
          </a:xfrm>
          <a:prstGeom prst="rect">
            <a:avLst/>
          </a:prstGeom>
          <a:noFill/>
        </p:spPr>
        <p:txBody>
          <a:bodyPr wrap="square" rtlCol="0">
            <a:spAutoFit/>
          </a:bodyPr>
          <a:lstStyle/>
          <a:p>
            <a:r>
              <a:rPr lang="en-GB" sz="2400" b="1" dirty="0">
                <a:solidFill>
                  <a:schemeClr val="accent2"/>
                </a:solidFill>
                <a:latin typeface="Century Gothic" panose="020B0502020202020204" pitchFamily="34" charset="0"/>
              </a:rPr>
              <a:t>is quiet</a:t>
            </a:r>
          </a:p>
        </p:txBody>
      </p:sp>
      <p:pic>
        <p:nvPicPr>
          <p:cNvPr id="32" name="Picture 31">
            <a:extLst>
              <a:ext uri="{FF2B5EF4-FFF2-40B4-BE49-F238E27FC236}">
                <a16:creationId xmlns:a16="http://schemas.microsoft.com/office/drawing/2014/main" id="{145B96EE-DC2C-4564-862D-A8B50C66024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145977" y="2418373"/>
            <a:ext cx="839999" cy="839999"/>
          </a:xfrm>
          <a:prstGeom prst="rect">
            <a:avLst/>
          </a:prstGeom>
        </p:spPr>
      </p:pic>
      <p:sp>
        <p:nvSpPr>
          <p:cNvPr id="33" name="TextBox 32">
            <a:extLst>
              <a:ext uri="{FF2B5EF4-FFF2-40B4-BE49-F238E27FC236}">
                <a16:creationId xmlns:a16="http://schemas.microsoft.com/office/drawing/2014/main" id="{A0CB7FB2-8120-4945-96DA-D9065379BDD4}"/>
              </a:ext>
            </a:extLst>
          </p:cNvPr>
          <p:cNvSpPr txBox="1"/>
          <p:nvPr/>
        </p:nvSpPr>
        <p:spPr>
          <a:xfrm>
            <a:off x="4002961" y="2376606"/>
            <a:ext cx="1065708"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[team]</a:t>
            </a:r>
          </a:p>
        </p:txBody>
      </p:sp>
      <p:sp>
        <p:nvSpPr>
          <p:cNvPr id="34" name="TextBox 33">
            <a:extLst>
              <a:ext uri="{FF2B5EF4-FFF2-40B4-BE49-F238E27FC236}">
                <a16:creationId xmlns:a16="http://schemas.microsoft.com/office/drawing/2014/main" id="{9685D468-3233-4742-B833-E1263C133EF6}"/>
              </a:ext>
            </a:extLst>
          </p:cNvPr>
          <p:cNvSpPr txBox="1"/>
          <p:nvPr/>
        </p:nvSpPr>
        <p:spPr>
          <a:xfrm>
            <a:off x="5187063" y="2555310"/>
            <a:ext cx="2043803" cy="461665"/>
          </a:xfrm>
          <a:prstGeom prst="rect">
            <a:avLst/>
          </a:prstGeom>
          <a:noFill/>
        </p:spPr>
        <p:txBody>
          <a:bodyPr wrap="square" rtlCol="0">
            <a:spAutoFit/>
          </a:bodyPr>
          <a:lstStyle/>
          <a:p>
            <a:r>
              <a:rPr lang="en-GB" sz="2400" b="1" dirty="0">
                <a:solidFill>
                  <a:schemeClr val="accent2"/>
                </a:solidFill>
                <a:latin typeface="Century Gothic" panose="020B0502020202020204" pitchFamily="34" charset="0"/>
              </a:rPr>
              <a:t>is small</a:t>
            </a:r>
          </a:p>
        </p:txBody>
      </p:sp>
      <p:sp>
        <p:nvSpPr>
          <p:cNvPr id="35" name="Rounded Rectangle 47">
            <a:extLst>
              <a:ext uri="{FF2B5EF4-FFF2-40B4-BE49-F238E27FC236}">
                <a16:creationId xmlns:a16="http://schemas.microsoft.com/office/drawing/2014/main" id="{43AE9837-6BE0-496C-87FC-732EB5961AAC}"/>
              </a:ext>
            </a:extLst>
          </p:cNvPr>
          <p:cNvSpPr/>
          <p:nvPr/>
        </p:nvSpPr>
        <p:spPr>
          <a:xfrm>
            <a:off x="7491910" y="216139"/>
            <a:ext cx="3300416" cy="52973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i="1" dirty="0">
                <a:solidFill>
                  <a:srgbClr val="002060"/>
                </a:solidFill>
                <a:latin typeface="Century Gothic" panose="020B0502020202020204" pitchFamily="34" charset="0"/>
              </a:rPr>
              <a:t>La película es </a:t>
            </a:r>
            <a:r>
              <a:rPr lang="en-GB" sz="2000" b="1" i="1" dirty="0" err="1">
                <a:solidFill>
                  <a:srgbClr val="002060"/>
                </a:solidFill>
                <a:latin typeface="Century Gothic" panose="020B0502020202020204" pitchFamily="34" charset="0"/>
              </a:rPr>
              <a:t>buena</a:t>
            </a:r>
            <a:r>
              <a:rPr lang="en-GB" sz="2000" b="1" i="1" dirty="0">
                <a:solidFill>
                  <a:srgbClr val="002060"/>
                </a:solidFill>
                <a:latin typeface="Century Gothic" panose="020B0502020202020204" pitchFamily="34" charset="0"/>
              </a:rPr>
              <a:t>. </a:t>
            </a:r>
          </a:p>
        </p:txBody>
      </p:sp>
      <p:sp>
        <p:nvSpPr>
          <p:cNvPr id="36" name="Rounded Rectangle 48">
            <a:extLst>
              <a:ext uri="{FF2B5EF4-FFF2-40B4-BE49-F238E27FC236}">
                <a16:creationId xmlns:a16="http://schemas.microsoft.com/office/drawing/2014/main" id="{47CE1F8B-89E2-4E51-A2BC-152E0D034FA5}"/>
              </a:ext>
            </a:extLst>
          </p:cNvPr>
          <p:cNvSpPr/>
          <p:nvPr/>
        </p:nvSpPr>
        <p:spPr>
          <a:xfrm>
            <a:off x="7491910" y="963164"/>
            <a:ext cx="3300416" cy="52973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i="1" dirty="0">
                <a:solidFill>
                  <a:srgbClr val="002060"/>
                </a:solidFill>
                <a:latin typeface="Century Gothic" panose="020B0502020202020204" pitchFamily="34" charset="0"/>
              </a:rPr>
              <a:t>Las vistas son </a:t>
            </a:r>
            <a:r>
              <a:rPr lang="en-GB" sz="2000" b="1" i="1" dirty="0" err="1">
                <a:solidFill>
                  <a:srgbClr val="002060"/>
                </a:solidFill>
                <a:latin typeface="Century Gothic" panose="020B0502020202020204" pitchFamily="34" charset="0"/>
              </a:rPr>
              <a:t>feas</a:t>
            </a:r>
            <a:r>
              <a:rPr lang="en-GB" sz="2000" b="1" i="1" dirty="0">
                <a:solidFill>
                  <a:srgbClr val="002060"/>
                </a:solidFill>
                <a:latin typeface="Century Gothic" panose="020B0502020202020204" pitchFamily="34" charset="0"/>
              </a:rPr>
              <a:t>. </a:t>
            </a:r>
          </a:p>
        </p:txBody>
      </p:sp>
      <p:sp>
        <p:nvSpPr>
          <p:cNvPr id="37" name="Rounded Rectangle 49">
            <a:extLst>
              <a:ext uri="{FF2B5EF4-FFF2-40B4-BE49-F238E27FC236}">
                <a16:creationId xmlns:a16="http://schemas.microsoft.com/office/drawing/2014/main" id="{DFEA3359-EF93-47F3-A419-CD27E90C2B9E}"/>
              </a:ext>
            </a:extLst>
          </p:cNvPr>
          <p:cNvSpPr/>
          <p:nvPr/>
        </p:nvSpPr>
        <p:spPr>
          <a:xfrm>
            <a:off x="7509134" y="1737468"/>
            <a:ext cx="3300416" cy="52973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i="1" dirty="0">
                <a:solidFill>
                  <a:srgbClr val="002060"/>
                </a:solidFill>
                <a:latin typeface="Century Gothic" panose="020B0502020202020204" pitchFamily="34" charset="0"/>
              </a:rPr>
              <a:t>La familia es simpática.</a:t>
            </a:r>
          </a:p>
        </p:txBody>
      </p:sp>
      <p:sp>
        <p:nvSpPr>
          <p:cNvPr id="38" name="Rounded Rectangle 50">
            <a:extLst>
              <a:ext uri="{FF2B5EF4-FFF2-40B4-BE49-F238E27FC236}">
                <a16:creationId xmlns:a16="http://schemas.microsoft.com/office/drawing/2014/main" id="{31FC54FD-D1EA-43B7-AA55-05D1200FD1CD}"/>
              </a:ext>
            </a:extLst>
          </p:cNvPr>
          <p:cNvSpPr/>
          <p:nvPr/>
        </p:nvSpPr>
        <p:spPr>
          <a:xfrm>
            <a:off x="7509136" y="2521274"/>
            <a:ext cx="3300416" cy="52973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i="1" dirty="0">
                <a:solidFill>
                  <a:srgbClr val="002060"/>
                </a:solidFill>
                <a:latin typeface="Century Gothic" panose="020B0502020202020204" pitchFamily="34" charset="0"/>
              </a:rPr>
              <a:t>El equipo es pequeño.</a:t>
            </a:r>
          </a:p>
        </p:txBody>
      </p:sp>
      <p:sp>
        <p:nvSpPr>
          <p:cNvPr id="39" name="Rounded Rectangle 51">
            <a:extLst>
              <a:ext uri="{FF2B5EF4-FFF2-40B4-BE49-F238E27FC236}">
                <a16:creationId xmlns:a16="http://schemas.microsoft.com/office/drawing/2014/main" id="{F4A49E02-39A2-44CC-B180-691745E51673}"/>
              </a:ext>
            </a:extLst>
          </p:cNvPr>
          <p:cNvSpPr/>
          <p:nvPr/>
        </p:nvSpPr>
        <p:spPr>
          <a:xfrm>
            <a:off x="7509136" y="3258360"/>
            <a:ext cx="3300416" cy="52973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i="1" dirty="0">
                <a:solidFill>
                  <a:srgbClr val="002060"/>
                </a:solidFill>
                <a:latin typeface="Century Gothic" panose="020B0502020202020204" pitchFamily="34" charset="0"/>
              </a:rPr>
              <a:t>El pueblo es </a:t>
            </a:r>
            <a:r>
              <a:rPr lang="en-GB" sz="2000" b="1" i="1" dirty="0" err="1">
                <a:solidFill>
                  <a:srgbClr val="002060"/>
                </a:solidFill>
                <a:latin typeface="Century Gothic" panose="020B0502020202020204" pitchFamily="34" charset="0"/>
              </a:rPr>
              <a:t>tranquilo</a:t>
            </a:r>
            <a:r>
              <a:rPr lang="en-GB" sz="2000" b="1" i="1" dirty="0">
                <a:solidFill>
                  <a:srgbClr val="002060"/>
                </a:solidFill>
                <a:latin typeface="Century Gothic" panose="020B0502020202020204" pitchFamily="34" charset="0"/>
              </a:rPr>
              <a:t>.</a:t>
            </a:r>
          </a:p>
        </p:txBody>
      </p:sp>
      <p:sp>
        <p:nvSpPr>
          <p:cNvPr id="40" name="Rounded Rectangle 52">
            <a:extLst>
              <a:ext uri="{FF2B5EF4-FFF2-40B4-BE49-F238E27FC236}">
                <a16:creationId xmlns:a16="http://schemas.microsoft.com/office/drawing/2014/main" id="{F01208BB-A238-4049-9C50-404FF82A0BF6}"/>
              </a:ext>
            </a:extLst>
          </p:cNvPr>
          <p:cNvSpPr/>
          <p:nvPr/>
        </p:nvSpPr>
        <p:spPr>
          <a:xfrm>
            <a:off x="7509135" y="4021343"/>
            <a:ext cx="3416474" cy="52973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i="1" dirty="0">
                <a:solidFill>
                  <a:srgbClr val="002060"/>
                </a:solidFill>
                <a:latin typeface="Century Gothic" panose="020B0502020202020204" pitchFamily="34" charset="0"/>
              </a:rPr>
              <a:t>Los </a:t>
            </a:r>
            <a:r>
              <a:rPr lang="en-GB" sz="2000" b="1" i="1" dirty="0" err="1">
                <a:solidFill>
                  <a:srgbClr val="002060"/>
                </a:solidFill>
                <a:latin typeface="Century Gothic" panose="020B0502020202020204" pitchFamily="34" charset="0"/>
              </a:rPr>
              <a:t>edificios</a:t>
            </a:r>
            <a:r>
              <a:rPr lang="en-GB" sz="2000" b="1" i="1" dirty="0">
                <a:solidFill>
                  <a:srgbClr val="002060"/>
                </a:solidFill>
                <a:latin typeface="Century Gothic" panose="020B0502020202020204" pitchFamily="34" charset="0"/>
              </a:rPr>
              <a:t> son </a:t>
            </a:r>
            <a:r>
              <a:rPr lang="en-GB" sz="2000" b="1" i="1" dirty="0" err="1">
                <a:solidFill>
                  <a:srgbClr val="002060"/>
                </a:solidFill>
                <a:latin typeface="Century Gothic" panose="020B0502020202020204" pitchFamily="34" charset="0"/>
              </a:rPr>
              <a:t>blancos</a:t>
            </a:r>
            <a:r>
              <a:rPr lang="en-GB" sz="2000" b="1" i="1" dirty="0">
                <a:solidFill>
                  <a:srgbClr val="002060"/>
                </a:solidFill>
                <a:latin typeface="Century Gothic" panose="020B0502020202020204" pitchFamily="34" charset="0"/>
              </a:rPr>
              <a:t>.</a:t>
            </a:r>
          </a:p>
        </p:txBody>
      </p:sp>
      <p:sp>
        <p:nvSpPr>
          <p:cNvPr id="41" name="Rounded Rectangle 53">
            <a:extLst>
              <a:ext uri="{FF2B5EF4-FFF2-40B4-BE49-F238E27FC236}">
                <a16:creationId xmlns:a16="http://schemas.microsoft.com/office/drawing/2014/main" id="{C90BA57A-C265-44C4-AD51-776958E577A7}"/>
              </a:ext>
            </a:extLst>
          </p:cNvPr>
          <p:cNvSpPr/>
          <p:nvPr/>
        </p:nvSpPr>
        <p:spPr>
          <a:xfrm>
            <a:off x="7526848" y="4771530"/>
            <a:ext cx="3416474" cy="52973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i="1" dirty="0">
                <a:solidFill>
                  <a:srgbClr val="002060"/>
                </a:solidFill>
                <a:latin typeface="Century Gothic" panose="020B0502020202020204" pitchFamily="34" charset="0"/>
              </a:rPr>
              <a:t>La </a:t>
            </a:r>
            <a:r>
              <a:rPr lang="en-GB" sz="2000" b="1" i="1" dirty="0" err="1">
                <a:solidFill>
                  <a:srgbClr val="002060"/>
                </a:solidFill>
                <a:latin typeface="Century Gothic" panose="020B0502020202020204" pitchFamily="34" charset="0"/>
              </a:rPr>
              <a:t>isla</a:t>
            </a:r>
            <a:r>
              <a:rPr lang="en-GB" sz="2000" b="1" i="1" dirty="0">
                <a:solidFill>
                  <a:srgbClr val="002060"/>
                </a:solidFill>
                <a:latin typeface="Century Gothic" panose="020B0502020202020204" pitchFamily="34" charset="0"/>
              </a:rPr>
              <a:t> es </a:t>
            </a:r>
            <a:r>
              <a:rPr lang="en-GB" sz="2000" b="1" i="1" dirty="0" err="1">
                <a:solidFill>
                  <a:srgbClr val="002060"/>
                </a:solidFill>
                <a:latin typeface="Century Gothic" panose="020B0502020202020204" pitchFamily="34" charset="0"/>
              </a:rPr>
              <a:t>bonita</a:t>
            </a:r>
            <a:r>
              <a:rPr lang="en-GB" sz="2000" b="1" i="1" dirty="0">
                <a:solidFill>
                  <a:srgbClr val="002060"/>
                </a:solidFill>
                <a:latin typeface="Century Gothic" panose="020B0502020202020204" pitchFamily="34" charset="0"/>
              </a:rPr>
              <a:t>.</a:t>
            </a:r>
          </a:p>
        </p:txBody>
      </p:sp>
      <p:sp>
        <p:nvSpPr>
          <p:cNvPr id="42" name="Rounded Rectangle 54">
            <a:extLst>
              <a:ext uri="{FF2B5EF4-FFF2-40B4-BE49-F238E27FC236}">
                <a16:creationId xmlns:a16="http://schemas.microsoft.com/office/drawing/2014/main" id="{3D9211DA-6D61-443A-91B7-511A982DEB18}"/>
              </a:ext>
            </a:extLst>
          </p:cNvPr>
          <p:cNvSpPr/>
          <p:nvPr/>
        </p:nvSpPr>
        <p:spPr>
          <a:xfrm>
            <a:off x="7509134" y="5620680"/>
            <a:ext cx="3416474" cy="52973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i="1" dirty="0">
                <a:solidFill>
                  <a:srgbClr val="002060"/>
                </a:solidFill>
                <a:latin typeface="Century Gothic" panose="020B0502020202020204" pitchFamily="34" charset="0"/>
              </a:rPr>
              <a:t>Los </a:t>
            </a:r>
            <a:r>
              <a:rPr lang="en-GB" sz="2000" b="1" i="1" dirty="0" err="1">
                <a:solidFill>
                  <a:srgbClr val="002060"/>
                </a:solidFill>
                <a:latin typeface="Century Gothic" panose="020B0502020202020204" pitchFamily="34" charset="0"/>
              </a:rPr>
              <a:t>platos</a:t>
            </a:r>
            <a:r>
              <a:rPr lang="en-GB" sz="2000" b="1" i="1" dirty="0">
                <a:solidFill>
                  <a:srgbClr val="002060"/>
                </a:solidFill>
                <a:latin typeface="Century Gothic" panose="020B0502020202020204" pitchFamily="34" charset="0"/>
              </a:rPr>
              <a:t> son </a:t>
            </a:r>
            <a:r>
              <a:rPr lang="en-GB" sz="2000" b="1" i="1" dirty="0" err="1">
                <a:solidFill>
                  <a:srgbClr val="002060"/>
                </a:solidFill>
                <a:latin typeface="Century Gothic" panose="020B0502020202020204" pitchFamily="34" charset="0"/>
              </a:rPr>
              <a:t>caros</a:t>
            </a:r>
            <a:r>
              <a:rPr lang="en-GB" sz="2000" b="1" i="1" dirty="0">
                <a:solidFill>
                  <a:srgbClr val="002060"/>
                </a:solidFill>
                <a:latin typeface="Century Gothic" panose="020B0502020202020204" pitchFamily="34" charset="0"/>
              </a:rPr>
              <a:t>.</a:t>
            </a:r>
          </a:p>
        </p:txBody>
      </p:sp>
      <p:sp>
        <p:nvSpPr>
          <p:cNvPr id="43" name="TextBox 42">
            <a:extLst>
              <a:ext uri="{FF2B5EF4-FFF2-40B4-BE49-F238E27FC236}">
                <a16:creationId xmlns:a16="http://schemas.microsoft.com/office/drawing/2014/main" id="{092C36A0-AFE7-4A99-B57D-A4A1333624D6}"/>
              </a:ext>
            </a:extLst>
          </p:cNvPr>
          <p:cNvSpPr txBox="1"/>
          <p:nvPr/>
        </p:nvSpPr>
        <p:spPr>
          <a:xfrm>
            <a:off x="-34516" y="86876"/>
            <a:ext cx="269547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i="1" dirty="0">
                <a:solidFill>
                  <a:srgbClr val="002060"/>
                </a:solidFill>
                <a:latin typeface="Century Gothic" panose="020B0502020202020204" pitchFamily="34" charset="0"/>
              </a:rPr>
              <a:t>Escribe unas frases. </a:t>
            </a:r>
            <a:endPar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4" name="TextBox 43">
            <a:extLst>
              <a:ext uri="{FF2B5EF4-FFF2-40B4-BE49-F238E27FC236}">
                <a16:creationId xmlns:a16="http://schemas.microsoft.com/office/drawing/2014/main" id="{C722E1C8-7E07-47C2-9DC6-90C673020994}"/>
              </a:ext>
            </a:extLst>
          </p:cNvPr>
          <p:cNvSpPr txBox="1"/>
          <p:nvPr/>
        </p:nvSpPr>
        <p:spPr>
          <a:xfrm>
            <a:off x="-34516" y="439243"/>
            <a:ext cx="32079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i="1" dirty="0">
                <a:solidFill>
                  <a:srgbClr val="002060"/>
                </a:solidFill>
                <a:latin typeface="Century Gothic" panose="020B0502020202020204" pitchFamily="34" charset="0"/>
              </a:rPr>
              <a:t>Usa ‘el’, ‘la’, ‘los’ o ‘las’.</a:t>
            </a:r>
            <a:endPar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 name="Title 3">
            <a:extLst>
              <a:ext uri="{FF2B5EF4-FFF2-40B4-BE49-F238E27FC236}">
                <a16:creationId xmlns:a16="http://schemas.microsoft.com/office/drawing/2014/main" id="{56746538-D3FF-4751-B7FD-BC3FA5C6FF5A}"/>
              </a:ext>
            </a:extLst>
          </p:cNvPr>
          <p:cNvSpPr>
            <a:spLocks noGrp="1"/>
          </p:cNvSpPr>
          <p:nvPr>
            <p:ph type="title"/>
          </p:nvPr>
        </p:nvSpPr>
        <p:spPr>
          <a:xfrm>
            <a:off x="4208364" y="-207690"/>
            <a:ext cx="2987307" cy="1325563"/>
          </a:xfrm>
        </p:spPr>
        <p:txBody>
          <a:bodyPr/>
          <a:lstStyle/>
          <a:p>
            <a:pPr rtl="0" eaLnBrk="1" latinLnBrk="0" hangingPunct="1"/>
            <a:r>
              <a:rPr lang="en-GB" sz="2400" b="1" kern="1200" dirty="0">
                <a:solidFill>
                  <a:srgbClr val="ED7D31"/>
                </a:solidFill>
                <a:effectLst/>
                <a:latin typeface="Century Gothic" panose="020B0502020202020204" pitchFamily="34" charset="0"/>
                <a:ea typeface="+mn-ea"/>
                <a:cs typeface="+mn-cs"/>
              </a:rPr>
              <a:t>is good</a:t>
            </a:r>
            <a:endParaRPr lang="en-GB" dirty="0">
              <a:effectLst/>
            </a:endParaRPr>
          </a:p>
        </p:txBody>
      </p:sp>
    </p:spTree>
    <p:extLst>
      <p:ext uri="{BB962C8B-B14F-4D97-AF65-F5344CB8AC3E}">
        <p14:creationId xmlns:p14="http://schemas.microsoft.com/office/powerpoint/2010/main" val="588155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P spid="39" grpId="0" animBg="1"/>
      <p:bldP spid="40" grpId="0" animBg="1"/>
      <p:bldP spid="41" grpId="0" animBg="1"/>
      <p:bldP spid="42" grpId="0" animBg="1"/>
      <p:bldP spid="43" grpId="0"/>
      <p:bldP spid="4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Rounded Rectangle 4">
            <a:extLst>
              <a:ext uri="{FF2B5EF4-FFF2-40B4-BE49-F238E27FC236}">
                <a16:creationId xmlns:a16="http://schemas.microsoft.com/office/drawing/2014/main" id="{BC7A8079-1D0C-4D38-9E8C-9F8C49ABB2D6}"/>
              </a:ext>
            </a:extLst>
          </p:cNvPr>
          <p:cNvSpPr/>
          <p:nvPr/>
        </p:nvSpPr>
        <p:spPr>
          <a:xfrm>
            <a:off x="415636" y="748145"/>
            <a:ext cx="4710546" cy="748146"/>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prstClr val="white"/>
                </a:solidFill>
                <a:effectLst/>
                <a:uLnTx/>
                <a:uFillTx/>
                <a:latin typeface="+mj-lt"/>
                <a:ea typeface="+mn-ea"/>
                <a:cs typeface="+mn-cs"/>
              </a:rPr>
              <a:t>…son </a:t>
            </a:r>
            <a:r>
              <a:rPr kumimoji="0" lang="en-GB" sz="4000" b="1" i="0" u="none" strike="noStrike" kern="0" cap="none" spc="0" normalizeH="0" baseline="0" noProof="0" dirty="0" err="1">
                <a:ln>
                  <a:noFill/>
                </a:ln>
                <a:solidFill>
                  <a:prstClr val="white"/>
                </a:solidFill>
                <a:effectLst/>
                <a:uLnTx/>
                <a:uFillTx/>
                <a:latin typeface="+mj-lt"/>
                <a:ea typeface="+mn-ea"/>
                <a:cs typeface="+mn-cs"/>
              </a:rPr>
              <a:t>simpáticas</a:t>
            </a:r>
            <a:r>
              <a:rPr kumimoji="0" lang="en-GB" sz="4000" b="1" i="0" u="none" strike="noStrike" kern="0" cap="none" spc="0" normalizeH="0" baseline="0" noProof="0" dirty="0">
                <a:ln>
                  <a:noFill/>
                </a:ln>
                <a:solidFill>
                  <a:prstClr val="white"/>
                </a:solidFill>
                <a:effectLst/>
                <a:uLnTx/>
                <a:uFillTx/>
                <a:latin typeface="+mj-lt"/>
                <a:ea typeface="+mn-ea"/>
                <a:cs typeface="+mn-cs"/>
              </a:rPr>
              <a:t>.</a:t>
            </a:r>
          </a:p>
        </p:txBody>
      </p:sp>
      <p:sp>
        <p:nvSpPr>
          <p:cNvPr id="19" name="Rounded Rectangle 5">
            <a:extLst>
              <a:ext uri="{FF2B5EF4-FFF2-40B4-BE49-F238E27FC236}">
                <a16:creationId xmlns:a16="http://schemas.microsoft.com/office/drawing/2014/main" id="{372AC8ED-45B3-4610-982E-7325614607F2}"/>
              </a:ext>
            </a:extLst>
          </p:cNvPr>
          <p:cNvSpPr/>
          <p:nvPr/>
        </p:nvSpPr>
        <p:spPr>
          <a:xfrm>
            <a:off x="5999018" y="709906"/>
            <a:ext cx="5209309" cy="748146"/>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prstClr val="white"/>
                </a:solidFill>
                <a:effectLst/>
                <a:uLnTx/>
                <a:uFillTx/>
                <a:latin typeface="+mj-lt"/>
                <a:ea typeface="+mn-ea"/>
                <a:cs typeface="+mn-cs"/>
              </a:rPr>
              <a:t>…es pequeño.</a:t>
            </a:r>
          </a:p>
        </p:txBody>
      </p:sp>
      <p:sp>
        <p:nvSpPr>
          <p:cNvPr id="20" name="Rounded Rectangle 6">
            <a:extLst>
              <a:ext uri="{FF2B5EF4-FFF2-40B4-BE49-F238E27FC236}">
                <a16:creationId xmlns:a16="http://schemas.microsoft.com/office/drawing/2014/main" id="{6B176E3F-C937-45F8-89B2-6B044638CA33}"/>
              </a:ext>
            </a:extLst>
          </p:cNvPr>
          <p:cNvSpPr/>
          <p:nvPr/>
        </p:nvSpPr>
        <p:spPr>
          <a:xfrm>
            <a:off x="415636" y="1932708"/>
            <a:ext cx="5001491" cy="748146"/>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prstClr val="white"/>
                </a:solidFill>
                <a:effectLst/>
                <a:uLnTx/>
                <a:uFillTx/>
                <a:latin typeface="+mj-lt"/>
                <a:ea typeface="+mn-ea"/>
                <a:cs typeface="+mn-cs"/>
              </a:rPr>
              <a:t>…es </a:t>
            </a:r>
            <a:r>
              <a:rPr kumimoji="0" lang="en-GB" sz="4000" b="1" i="0" u="none" strike="noStrike" kern="0" cap="none" spc="0" normalizeH="0" baseline="0" noProof="0" dirty="0" err="1">
                <a:ln>
                  <a:noFill/>
                </a:ln>
                <a:solidFill>
                  <a:prstClr val="white"/>
                </a:solidFill>
                <a:effectLst/>
                <a:uLnTx/>
                <a:uFillTx/>
                <a:latin typeface="+mj-lt"/>
                <a:ea typeface="+mn-ea"/>
                <a:cs typeface="+mn-cs"/>
              </a:rPr>
              <a:t>barata</a:t>
            </a:r>
            <a:r>
              <a:rPr kumimoji="0" lang="en-GB" sz="4000" b="1" i="0" u="none" strike="noStrike" kern="0" cap="none" spc="0" normalizeH="0" baseline="0" noProof="0" dirty="0">
                <a:ln>
                  <a:noFill/>
                </a:ln>
                <a:solidFill>
                  <a:prstClr val="white"/>
                </a:solidFill>
                <a:effectLst/>
                <a:uLnTx/>
                <a:uFillTx/>
                <a:latin typeface="+mj-lt"/>
                <a:ea typeface="+mn-ea"/>
                <a:cs typeface="+mn-cs"/>
              </a:rPr>
              <a:t>.</a:t>
            </a:r>
          </a:p>
        </p:txBody>
      </p:sp>
      <p:sp>
        <p:nvSpPr>
          <p:cNvPr id="21" name="Rounded Rectangle 7">
            <a:extLst>
              <a:ext uri="{FF2B5EF4-FFF2-40B4-BE49-F238E27FC236}">
                <a16:creationId xmlns:a16="http://schemas.microsoft.com/office/drawing/2014/main" id="{B54622BB-0EE7-40FE-AF24-7A741E98C04B}"/>
              </a:ext>
            </a:extLst>
          </p:cNvPr>
          <p:cNvSpPr/>
          <p:nvPr/>
        </p:nvSpPr>
        <p:spPr>
          <a:xfrm>
            <a:off x="5999018" y="1974414"/>
            <a:ext cx="4710546" cy="748146"/>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prstClr val="white"/>
                </a:solidFill>
                <a:effectLst/>
                <a:uLnTx/>
                <a:uFillTx/>
                <a:latin typeface="+mj-lt"/>
                <a:ea typeface="+mn-ea"/>
                <a:cs typeface="+mn-cs"/>
              </a:rPr>
              <a:t>…es </a:t>
            </a:r>
            <a:r>
              <a:rPr kumimoji="0" lang="en-GB" sz="4000" b="1" i="0" u="none" strike="noStrike" kern="0" cap="none" spc="0" normalizeH="0" baseline="0" noProof="0" dirty="0" err="1">
                <a:ln>
                  <a:noFill/>
                </a:ln>
                <a:solidFill>
                  <a:prstClr val="white"/>
                </a:solidFill>
                <a:effectLst/>
                <a:uLnTx/>
                <a:uFillTx/>
                <a:latin typeface="+mj-lt"/>
                <a:ea typeface="+mn-ea"/>
                <a:cs typeface="+mn-cs"/>
              </a:rPr>
              <a:t>feo</a:t>
            </a:r>
            <a:r>
              <a:rPr kumimoji="0" lang="en-GB" sz="4000" b="1" i="0" u="none" strike="noStrike" kern="0" cap="none" spc="0" normalizeH="0" baseline="0" noProof="0" dirty="0">
                <a:ln>
                  <a:noFill/>
                </a:ln>
                <a:solidFill>
                  <a:prstClr val="white"/>
                </a:solidFill>
                <a:effectLst/>
                <a:uLnTx/>
                <a:uFillTx/>
                <a:latin typeface="+mj-lt"/>
                <a:ea typeface="+mn-ea"/>
                <a:cs typeface="+mn-cs"/>
              </a:rPr>
              <a:t>.</a:t>
            </a:r>
          </a:p>
        </p:txBody>
      </p:sp>
      <p:sp>
        <p:nvSpPr>
          <p:cNvPr id="22" name="Rounded Rectangle 8">
            <a:extLst>
              <a:ext uri="{FF2B5EF4-FFF2-40B4-BE49-F238E27FC236}">
                <a16:creationId xmlns:a16="http://schemas.microsoft.com/office/drawing/2014/main" id="{D7929D25-3B2B-48D4-911B-93AD7EB4BC2E}"/>
              </a:ext>
            </a:extLst>
          </p:cNvPr>
          <p:cNvSpPr/>
          <p:nvPr/>
        </p:nvSpPr>
        <p:spPr>
          <a:xfrm>
            <a:off x="415636" y="3144981"/>
            <a:ext cx="4710546" cy="748146"/>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prstClr val="white"/>
                </a:solidFill>
                <a:effectLst/>
                <a:uLnTx/>
                <a:uFillTx/>
                <a:latin typeface="+mj-lt"/>
                <a:ea typeface="+mn-ea"/>
                <a:cs typeface="+mn-cs"/>
              </a:rPr>
              <a:t>…son altos.</a:t>
            </a:r>
          </a:p>
        </p:txBody>
      </p:sp>
      <p:sp>
        <p:nvSpPr>
          <p:cNvPr id="23" name="Rounded Rectangle 9">
            <a:extLst>
              <a:ext uri="{FF2B5EF4-FFF2-40B4-BE49-F238E27FC236}">
                <a16:creationId xmlns:a16="http://schemas.microsoft.com/office/drawing/2014/main" id="{C451B944-75E0-4AB4-A46A-77CCB59325C9}"/>
              </a:ext>
            </a:extLst>
          </p:cNvPr>
          <p:cNvSpPr/>
          <p:nvPr/>
        </p:nvSpPr>
        <p:spPr>
          <a:xfrm>
            <a:off x="5999018" y="3075010"/>
            <a:ext cx="4710546" cy="748146"/>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prstClr val="white"/>
                </a:solidFill>
                <a:effectLst/>
                <a:uLnTx/>
                <a:uFillTx/>
                <a:latin typeface="+mj-lt"/>
                <a:ea typeface="+mn-ea"/>
                <a:cs typeface="+mn-cs"/>
              </a:rPr>
              <a:t>…son </a:t>
            </a:r>
            <a:r>
              <a:rPr kumimoji="0" lang="en-GB" sz="4000" b="1" i="0" u="none" strike="noStrike" kern="0" cap="none" spc="0" normalizeH="0" baseline="0" noProof="0" dirty="0" err="1">
                <a:ln>
                  <a:noFill/>
                </a:ln>
                <a:solidFill>
                  <a:prstClr val="white"/>
                </a:solidFill>
                <a:effectLst/>
                <a:uLnTx/>
                <a:uFillTx/>
                <a:latin typeface="+mj-lt"/>
                <a:ea typeface="+mn-ea"/>
                <a:cs typeface="+mn-cs"/>
              </a:rPr>
              <a:t>caras</a:t>
            </a:r>
            <a:r>
              <a:rPr kumimoji="0" lang="en-GB" sz="4000" b="1" i="0" u="none" strike="noStrike" kern="0" cap="none" spc="0" normalizeH="0" baseline="0" noProof="0" dirty="0">
                <a:ln>
                  <a:noFill/>
                </a:ln>
                <a:solidFill>
                  <a:prstClr val="white"/>
                </a:solidFill>
                <a:effectLst/>
                <a:uLnTx/>
                <a:uFillTx/>
                <a:latin typeface="+mj-lt"/>
                <a:ea typeface="+mn-ea"/>
                <a:cs typeface="+mn-cs"/>
              </a:rPr>
              <a:t>.</a:t>
            </a:r>
          </a:p>
        </p:txBody>
      </p:sp>
      <p:sp>
        <p:nvSpPr>
          <p:cNvPr id="24" name="Rounded Rectangle 10">
            <a:extLst>
              <a:ext uri="{FF2B5EF4-FFF2-40B4-BE49-F238E27FC236}">
                <a16:creationId xmlns:a16="http://schemas.microsoft.com/office/drawing/2014/main" id="{D6377A39-D63D-44E0-805C-8EBA763CA916}"/>
              </a:ext>
            </a:extLst>
          </p:cNvPr>
          <p:cNvSpPr/>
          <p:nvPr/>
        </p:nvSpPr>
        <p:spPr>
          <a:xfrm>
            <a:off x="5999018" y="4357254"/>
            <a:ext cx="4710546" cy="748146"/>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prstClr val="white"/>
                </a:solidFill>
                <a:effectLst/>
                <a:uLnTx/>
                <a:uFillTx/>
                <a:latin typeface="+mj-lt"/>
                <a:ea typeface="+mn-ea"/>
                <a:cs typeface="+mn-cs"/>
              </a:rPr>
              <a:t>…es </a:t>
            </a:r>
            <a:r>
              <a:rPr kumimoji="0" lang="en-GB" sz="4000" b="1" i="0" u="none" strike="noStrike" kern="0" cap="none" spc="0" normalizeH="0" baseline="0" noProof="0" dirty="0" err="1">
                <a:ln>
                  <a:noFill/>
                </a:ln>
                <a:solidFill>
                  <a:prstClr val="white"/>
                </a:solidFill>
                <a:effectLst/>
                <a:uLnTx/>
                <a:uFillTx/>
                <a:latin typeface="+mj-lt"/>
                <a:ea typeface="+mn-ea"/>
                <a:cs typeface="+mn-cs"/>
              </a:rPr>
              <a:t>bonita</a:t>
            </a:r>
            <a:r>
              <a:rPr kumimoji="0" lang="en-GB" sz="4000" b="1" i="0" u="none" strike="noStrike" kern="0" cap="none" spc="0" normalizeH="0" baseline="0" noProof="0" dirty="0">
                <a:ln>
                  <a:noFill/>
                </a:ln>
                <a:solidFill>
                  <a:prstClr val="white"/>
                </a:solidFill>
                <a:effectLst/>
                <a:uLnTx/>
                <a:uFillTx/>
                <a:latin typeface="+mj-lt"/>
                <a:ea typeface="+mn-ea"/>
                <a:cs typeface="+mn-cs"/>
              </a:rPr>
              <a:t>.</a:t>
            </a:r>
          </a:p>
        </p:txBody>
      </p:sp>
      <p:sp>
        <p:nvSpPr>
          <p:cNvPr id="25" name="Rounded Rectangle 11">
            <a:extLst>
              <a:ext uri="{FF2B5EF4-FFF2-40B4-BE49-F238E27FC236}">
                <a16:creationId xmlns:a16="http://schemas.microsoft.com/office/drawing/2014/main" id="{9610A083-FE94-4737-9493-3D0E151A4393}"/>
              </a:ext>
            </a:extLst>
          </p:cNvPr>
          <p:cNvSpPr/>
          <p:nvPr/>
        </p:nvSpPr>
        <p:spPr>
          <a:xfrm>
            <a:off x="1565560" y="5456990"/>
            <a:ext cx="8201893" cy="748146"/>
          </a:xfrm>
          <a:prstGeom prst="roundRect">
            <a:avLst/>
          </a:prstGeom>
          <a:solidFill>
            <a:srgbClr val="FFCCCC"/>
          </a:solid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err="1">
                <a:ln>
                  <a:noFill/>
                </a:ln>
                <a:solidFill>
                  <a:srgbClr val="4472C4">
                    <a:lumMod val="50000"/>
                  </a:srgbClr>
                </a:solidFill>
                <a:effectLst/>
                <a:uLnTx/>
                <a:uFillTx/>
                <a:latin typeface="+mj-lt"/>
                <a:ea typeface="+mn-ea"/>
                <a:cs typeface="+mn-cs"/>
              </a:rPr>
              <a:t>E.g</a:t>
            </a:r>
            <a:r>
              <a:rPr kumimoji="0" lang="en-GB" sz="4000" b="1" i="0" u="none" strike="noStrike" kern="0" cap="none" spc="0" normalizeH="0" baseline="0" noProof="0" dirty="0">
                <a:ln>
                  <a:noFill/>
                </a:ln>
                <a:solidFill>
                  <a:srgbClr val="4472C4">
                    <a:lumMod val="50000"/>
                  </a:srgbClr>
                </a:solidFill>
                <a:effectLst/>
                <a:uLnTx/>
                <a:uFillTx/>
                <a:latin typeface="+mj-lt"/>
                <a:ea typeface="+mn-ea"/>
                <a:cs typeface="+mn-cs"/>
              </a:rPr>
              <a:t> </a:t>
            </a:r>
            <a:r>
              <a:rPr kumimoji="0" lang="en-GB" sz="4000" b="1" i="0" u="sng" strike="noStrike" kern="0" cap="none" spc="0" normalizeH="0" baseline="0" noProof="0" dirty="0">
                <a:ln>
                  <a:noFill/>
                </a:ln>
                <a:solidFill>
                  <a:srgbClr val="4472C4">
                    <a:lumMod val="50000"/>
                  </a:srgbClr>
                </a:solidFill>
                <a:effectLst/>
                <a:uLnTx/>
                <a:uFillTx/>
                <a:latin typeface="+mj-lt"/>
                <a:ea typeface="+mn-ea"/>
                <a:cs typeface="+mn-cs"/>
              </a:rPr>
              <a:t>La</a:t>
            </a:r>
            <a:r>
              <a:rPr kumimoji="0" lang="en-GB" sz="4000" b="1" i="0" u="none" strike="noStrike" kern="0" cap="none" spc="0" normalizeH="0" baseline="0" noProof="0" dirty="0">
                <a:ln>
                  <a:noFill/>
                </a:ln>
                <a:solidFill>
                  <a:srgbClr val="4472C4">
                    <a:lumMod val="50000"/>
                  </a:srgbClr>
                </a:solidFill>
                <a:effectLst/>
                <a:uLnTx/>
                <a:uFillTx/>
                <a:latin typeface="+mj-lt"/>
                <a:ea typeface="+mn-ea"/>
                <a:cs typeface="+mn-cs"/>
              </a:rPr>
              <a:t> planta es </a:t>
            </a:r>
            <a:r>
              <a:rPr kumimoji="0" lang="en-GB" sz="4000" b="1" i="0" u="none" strike="noStrike" kern="0" cap="none" spc="0" normalizeH="0" baseline="0" noProof="0" dirty="0" err="1">
                <a:ln>
                  <a:noFill/>
                </a:ln>
                <a:solidFill>
                  <a:srgbClr val="4472C4">
                    <a:lumMod val="50000"/>
                  </a:srgbClr>
                </a:solidFill>
                <a:effectLst/>
                <a:uLnTx/>
                <a:uFillTx/>
                <a:latin typeface="+mj-lt"/>
                <a:ea typeface="+mn-ea"/>
                <a:cs typeface="+mn-cs"/>
              </a:rPr>
              <a:t>bonita</a:t>
            </a:r>
            <a:r>
              <a:rPr kumimoji="0" lang="en-GB" sz="4000" b="1" i="0" u="none" strike="noStrike" kern="0" cap="none" spc="0" normalizeH="0" baseline="0" noProof="0" dirty="0">
                <a:ln>
                  <a:noFill/>
                </a:ln>
                <a:solidFill>
                  <a:srgbClr val="4472C4">
                    <a:lumMod val="50000"/>
                  </a:srgbClr>
                </a:solidFill>
                <a:effectLst/>
                <a:uLnTx/>
                <a:uFillTx/>
                <a:latin typeface="+mj-lt"/>
                <a:ea typeface="+mn-ea"/>
                <a:cs typeface="+mn-cs"/>
              </a:rPr>
              <a:t>.</a:t>
            </a:r>
          </a:p>
        </p:txBody>
      </p:sp>
      <p:sp>
        <p:nvSpPr>
          <p:cNvPr id="26" name="Rounded Rectangle 12">
            <a:extLst>
              <a:ext uri="{FF2B5EF4-FFF2-40B4-BE49-F238E27FC236}">
                <a16:creationId xmlns:a16="http://schemas.microsoft.com/office/drawing/2014/main" id="{89927487-1F72-423F-8827-035AACEC344C}"/>
              </a:ext>
            </a:extLst>
          </p:cNvPr>
          <p:cNvSpPr/>
          <p:nvPr/>
        </p:nvSpPr>
        <p:spPr>
          <a:xfrm>
            <a:off x="1565561" y="5457563"/>
            <a:ext cx="8201893" cy="748146"/>
          </a:xfrm>
          <a:prstGeom prst="roundRect">
            <a:avLst/>
          </a:prstGeom>
          <a:solidFill>
            <a:srgbClr val="FFCCCC"/>
          </a:solid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err="1">
                <a:ln>
                  <a:noFill/>
                </a:ln>
                <a:solidFill>
                  <a:srgbClr val="4472C4">
                    <a:lumMod val="50000"/>
                  </a:srgbClr>
                </a:solidFill>
                <a:effectLst/>
                <a:uLnTx/>
                <a:uFillTx/>
                <a:latin typeface="+mj-lt"/>
                <a:ea typeface="+mn-ea"/>
                <a:cs typeface="+mn-cs"/>
              </a:rPr>
              <a:t>E.g</a:t>
            </a:r>
            <a:r>
              <a:rPr kumimoji="0" lang="en-GB" sz="4000" b="1" i="0" u="none" strike="noStrike" kern="0" cap="none" spc="0" normalizeH="0" baseline="0" noProof="0" dirty="0">
                <a:ln>
                  <a:noFill/>
                </a:ln>
                <a:solidFill>
                  <a:srgbClr val="4472C4">
                    <a:lumMod val="50000"/>
                  </a:srgbClr>
                </a:solidFill>
                <a:effectLst/>
                <a:uLnTx/>
                <a:uFillTx/>
                <a:latin typeface="+mj-lt"/>
                <a:ea typeface="+mn-ea"/>
                <a:cs typeface="+mn-cs"/>
              </a:rPr>
              <a:t> </a:t>
            </a:r>
            <a:r>
              <a:rPr kumimoji="0" lang="en-GB" sz="4000" b="1" i="0" u="sng" strike="noStrike" kern="0" cap="none" spc="0" normalizeH="0" baseline="0" noProof="0" dirty="0">
                <a:ln>
                  <a:noFill/>
                </a:ln>
                <a:solidFill>
                  <a:srgbClr val="4472C4">
                    <a:lumMod val="50000"/>
                  </a:srgbClr>
                </a:solidFill>
                <a:effectLst/>
                <a:uLnTx/>
                <a:uFillTx/>
                <a:latin typeface="+mj-lt"/>
                <a:ea typeface="+mn-ea"/>
                <a:cs typeface="+mn-cs"/>
              </a:rPr>
              <a:t>Los</a:t>
            </a:r>
            <a:r>
              <a:rPr kumimoji="0" lang="en-GB" sz="4000" b="1" i="0" u="none" strike="noStrike" kern="0" cap="none" spc="0" normalizeH="0" baseline="0" noProof="0" dirty="0">
                <a:ln>
                  <a:noFill/>
                </a:ln>
                <a:solidFill>
                  <a:srgbClr val="4472C4">
                    <a:lumMod val="50000"/>
                  </a:srgbClr>
                </a:solidFill>
                <a:effectLst/>
                <a:uLnTx/>
                <a:uFillTx/>
                <a:latin typeface="+mj-lt"/>
                <a:ea typeface="+mn-ea"/>
                <a:cs typeface="+mn-cs"/>
              </a:rPr>
              <a:t> </a:t>
            </a:r>
            <a:r>
              <a:rPr kumimoji="0" lang="en-GB" sz="4000" b="1" i="0" u="none" strike="noStrike" kern="0" cap="none" spc="0" normalizeH="0" baseline="0" noProof="0" dirty="0" err="1">
                <a:ln>
                  <a:noFill/>
                </a:ln>
                <a:solidFill>
                  <a:srgbClr val="4472C4">
                    <a:lumMod val="50000"/>
                  </a:srgbClr>
                </a:solidFill>
                <a:effectLst/>
                <a:uLnTx/>
                <a:uFillTx/>
                <a:latin typeface="+mj-lt"/>
                <a:ea typeface="+mn-ea"/>
                <a:cs typeface="+mn-cs"/>
              </a:rPr>
              <a:t>edificio</a:t>
            </a:r>
            <a:r>
              <a:rPr kumimoji="0" lang="en-GB" sz="4000" b="1" i="0" u="sng" strike="noStrike" kern="0" cap="none" spc="0" normalizeH="0" baseline="0" noProof="0" dirty="0" err="1">
                <a:ln>
                  <a:noFill/>
                </a:ln>
                <a:solidFill>
                  <a:srgbClr val="4472C4">
                    <a:lumMod val="50000"/>
                  </a:srgbClr>
                </a:solidFill>
                <a:effectLst/>
                <a:uLnTx/>
                <a:uFillTx/>
                <a:latin typeface="+mj-lt"/>
                <a:ea typeface="+mn-ea"/>
                <a:cs typeface="+mn-cs"/>
              </a:rPr>
              <a:t>s</a:t>
            </a:r>
            <a:r>
              <a:rPr kumimoji="0" lang="en-GB" sz="4000" b="1" i="0" u="none" strike="noStrike" kern="0" cap="none" spc="0" normalizeH="0" baseline="0" noProof="0" dirty="0">
                <a:ln>
                  <a:noFill/>
                </a:ln>
                <a:solidFill>
                  <a:srgbClr val="4472C4">
                    <a:lumMod val="50000"/>
                  </a:srgbClr>
                </a:solidFill>
                <a:effectLst/>
                <a:uLnTx/>
                <a:uFillTx/>
                <a:latin typeface="+mj-lt"/>
                <a:ea typeface="+mn-ea"/>
                <a:cs typeface="+mn-cs"/>
              </a:rPr>
              <a:t> son altos.</a:t>
            </a:r>
          </a:p>
        </p:txBody>
      </p:sp>
      <p:sp>
        <p:nvSpPr>
          <p:cNvPr id="27" name="Rounded Rectangle 13">
            <a:extLst>
              <a:ext uri="{FF2B5EF4-FFF2-40B4-BE49-F238E27FC236}">
                <a16:creationId xmlns:a16="http://schemas.microsoft.com/office/drawing/2014/main" id="{C4CB50D2-97D0-4376-8672-20639E3BCCF1}"/>
              </a:ext>
            </a:extLst>
          </p:cNvPr>
          <p:cNvSpPr/>
          <p:nvPr/>
        </p:nvSpPr>
        <p:spPr>
          <a:xfrm>
            <a:off x="311727" y="4357254"/>
            <a:ext cx="4814456" cy="748146"/>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prstClr val="white"/>
                </a:solidFill>
                <a:effectLst/>
                <a:uLnTx/>
                <a:uFillTx/>
                <a:latin typeface="+mj-lt"/>
                <a:ea typeface="+mn-ea"/>
                <a:cs typeface="+mn-cs"/>
              </a:rPr>
              <a:t>…son </a:t>
            </a:r>
            <a:r>
              <a:rPr kumimoji="0" lang="en-GB" sz="4000" b="1" i="0" u="none" strike="noStrike" kern="0" cap="none" spc="0" normalizeH="0" baseline="0" noProof="0" dirty="0" err="1">
                <a:ln>
                  <a:noFill/>
                </a:ln>
                <a:solidFill>
                  <a:prstClr val="white"/>
                </a:solidFill>
                <a:effectLst/>
                <a:uLnTx/>
                <a:uFillTx/>
                <a:latin typeface="+mj-lt"/>
                <a:ea typeface="+mn-ea"/>
                <a:cs typeface="+mn-cs"/>
              </a:rPr>
              <a:t>feas</a:t>
            </a:r>
            <a:r>
              <a:rPr kumimoji="0" lang="en-GB" sz="4000" b="1" i="0" u="none" strike="noStrike" kern="0" cap="none" spc="0" normalizeH="0" baseline="0" noProof="0" dirty="0">
                <a:ln>
                  <a:noFill/>
                </a:ln>
                <a:solidFill>
                  <a:prstClr val="white"/>
                </a:solidFill>
                <a:effectLst/>
                <a:uLnTx/>
                <a:uFillTx/>
                <a:latin typeface="+mj-lt"/>
                <a:ea typeface="+mn-ea"/>
                <a:cs typeface="+mn-cs"/>
              </a:rPr>
              <a:t>.</a:t>
            </a:r>
          </a:p>
        </p:txBody>
      </p:sp>
      <p:sp>
        <p:nvSpPr>
          <p:cNvPr id="28" name="Title 27">
            <a:extLst>
              <a:ext uri="{FF2B5EF4-FFF2-40B4-BE49-F238E27FC236}">
                <a16:creationId xmlns:a16="http://schemas.microsoft.com/office/drawing/2014/main" id="{54862EF7-60A0-4DAB-8912-3260E20572F2}"/>
              </a:ext>
            </a:extLst>
          </p:cNvPr>
          <p:cNvSpPr>
            <a:spLocks noGrp="1"/>
          </p:cNvSpPr>
          <p:nvPr>
            <p:ph type="title"/>
          </p:nvPr>
        </p:nvSpPr>
        <p:spPr>
          <a:xfrm>
            <a:off x="10782300" y="-204157"/>
            <a:ext cx="1145844" cy="1325563"/>
          </a:xfrm>
        </p:spPr>
        <p:txBody>
          <a:bodyPr/>
          <a:lstStyle/>
          <a:p>
            <a:pPr algn="ctr"/>
            <a:r>
              <a:rPr lang="en-GB" sz="2000" b="1" i="0" kern="1200" spc="0" baseline="0" dirty="0" err="1">
                <a:ln>
                  <a:noFill/>
                </a:ln>
                <a:solidFill>
                  <a:srgbClr val="FFFFFF"/>
                </a:solidFill>
                <a:effectLst/>
                <a:latin typeface="Century Gothic" panose="020B0502020202020204" pitchFamily="34" charset="0"/>
                <a:ea typeface="+mn-ea"/>
                <a:cs typeface="+mn-cs"/>
              </a:rPr>
              <a:t>escribir</a:t>
            </a:r>
            <a:endParaRPr lang="en-GB" dirty="0"/>
          </a:p>
        </p:txBody>
      </p:sp>
    </p:spTree>
    <p:extLst>
      <p:ext uri="{BB962C8B-B14F-4D97-AF65-F5344CB8AC3E}">
        <p14:creationId xmlns:p14="http://schemas.microsoft.com/office/powerpoint/2010/main" val="2627578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26" presetClass="emph" presetSubtype="0" fill="hold" grpId="0" nodeType="withEffect">
                                  <p:stCondLst>
                                    <p:cond delay="0"/>
                                  </p:stCondLst>
                                  <p:childTnLst>
                                    <p:animEffect transition="out" filter="fade">
                                      <p:cBhvr>
                                        <p:cTn id="8" dur="2000" tmFilter="0, 0; .2, .5; .8, .5; 1, 0"/>
                                        <p:tgtEl>
                                          <p:spTgt spid="24"/>
                                        </p:tgtEl>
                                      </p:cBhvr>
                                    </p:animEffect>
                                    <p:animScale>
                                      <p:cBhvr>
                                        <p:cTn id="9" dur="1000" autoRev="1" fill="hold"/>
                                        <p:tgtEl>
                                          <p:spTgt spid="24"/>
                                        </p:tgtEl>
                                      </p:cBhvr>
                                      <p:by x="105000" y="105000"/>
                                    </p:animScale>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2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childTnLst>
                                </p:cTn>
                              </p:par>
                              <p:par>
                                <p:cTn id="18" presetID="26" presetClass="emph" presetSubtype="0" fill="hold" grpId="0" nodeType="withEffect">
                                  <p:stCondLst>
                                    <p:cond delay="0"/>
                                  </p:stCondLst>
                                  <p:childTnLst>
                                    <p:animEffect transition="out" filter="fade">
                                      <p:cBhvr>
                                        <p:cTn id="19" dur="2000" tmFilter="0, 0; .2, .5; .8, .5; 1, 0"/>
                                        <p:tgtEl>
                                          <p:spTgt spid="22"/>
                                        </p:tgtEl>
                                      </p:cBhvr>
                                    </p:animEffect>
                                    <p:animScale>
                                      <p:cBhvr>
                                        <p:cTn id="20" dur="1000" autoRev="1" fill="hold"/>
                                        <p:tgtEl>
                                          <p:spTgt spid="22"/>
                                        </p:tgtEl>
                                      </p:cBhvr>
                                      <p:by x="105000" y="105000"/>
                                    </p:animScale>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5" grpId="0" animBg="1"/>
      <p:bldP spid="25" grpId="1" animBg="1"/>
      <p:bldP spid="26" grpId="0" animBg="1"/>
      <p:bldP spid="26"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528300" y="258166"/>
            <a:ext cx="1399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6" name="TextBox 55">
            <a:extLst>
              <a:ext uri="{FF2B5EF4-FFF2-40B4-BE49-F238E27FC236}">
                <a16:creationId xmlns:a16="http://schemas.microsoft.com/office/drawing/2014/main" id="{C5234FDF-E6B8-4CE3-AF70-7A620036590A}"/>
              </a:ext>
            </a:extLst>
          </p:cNvPr>
          <p:cNvSpPr txBox="1"/>
          <p:nvPr/>
        </p:nvSpPr>
        <p:spPr>
          <a:xfrm>
            <a:off x="163509" y="102426"/>
            <a:ext cx="322060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rPr>
              <a:t>Escucha a Sara.</a:t>
            </a:r>
            <a:endParaRPr kumimoji="0" lang="en-GB" sz="2000" b="0" i="0" u="none" strike="noStrike" kern="0" cap="none" spc="0" normalizeH="0" baseline="0" noProof="0" dirty="0">
              <a:ln>
                <a:noFill/>
              </a:ln>
              <a:solidFill>
                <a:srgbClr val="002060"/>
              </a:solidFill>
              <a:effectLst/>
              <a:uLnTx/>
              <a:uFillTx/>
            </a:endParaRPr>
          </a:p>
        </p:txBody>
      </p:sp>
      <p:sp>
        <p:nvSpPr>
          <p:cNvPr id="57" name="TextBox 56">
            <a:extLst>
              <a:ext uri="{FF2B5EF4-FFF2-40B4-BE49-F238E27FC236}">
                <a16:creationId xmlns:a16="http://schemas.microsoft.com/office/drawing/2014/main" id="{FA0CD290-7C45-4087-AC04-9754F91C3605}"/>
              </a:ext>
            </a:extLst>
          </p:cNvPr>
          <p:cNvSpPr txBox="1"/>
          <p:nvPr/>
        </p:nvSpPr>
        <p:spPr>
          <a:xfrm>
            <a:off x="2314072" y="106981"/>
            <a:ext cx="3220606"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rPr>
              <a:t>Escribe el inglés. </a:t>
            </a:r>
            <a:endParaRPr kumimoji="0" lang="en-GB" sz="1800" b="0" i="0" u="none" strike="noStrike" kern="0" cap="none" spc="0" normalizeH="0" baseline="0" noProof="0" dirty="0">
              <a:ln>
                <a:noFill/>
              </a:ln>
              <a:solidFill>
                <a:srgbClr val="002060"/>
              </a:solidFill>
              <a:effectLst/>
              <a:uLnTx/>
              <a:uFillTx/>
            </a:endParaRPr>
          </a:p>
        </p:txBody>
      </p:sp>
      <p:pic>
        <p:nvPicPr>
          <p:cNvPr id="58" name="Picture 4" descr="woman in yellow shirt sitting on terrace rail during daytime">
            <a:extLst>
              <a:ext uri="{FF2B5EF4-FFF2-40B4-BE49-F238E27FC236}">
                <a16:creationId xmlns:a16="http://schemas.microsoft.com/office/drawing/2014/main" id="{F97B947F-D590-482B-AEB9-F2362C93257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23349" y="855971"/>
            <a:ext cx="3603202" cy="5404803"/>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A3276203-029A-4414-85E6-5ECE797B0AF0}"/>
              </a:ext>
            </a:extLst>
          </p:cNvPr>
          <p:cNvSpPr txBox="1"/>
          <p:nvPr/>
        </p:nvSpPr>
        <p:spPr>
          <a:xfrm>
            <a:off x="248121" y="1255956"/>
            <a:ext cx="7880234"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rPr>
              <a:t>Hello, I’m Sarah from Villassar de Mar, a town near Barcelona.</a:t>
            </a:r>
          </a:p>
        </p:txBody>
      </p:sp>
      <p:sp>
        <p:nvSpPr>
          <p:cNvPr id="60" name="TextBox 59">
            <a:extLst>
              <a:ext uri="{FF2B5EF4-FFF2-40B4-BE49-F238E27FC236}">
                <a16:creationId xmlns:a16="http://schemas.microsoft.com/office/drawing/2014/main" id="{92BDC375-1042-4601-9FCC-AF2FD211DEB6}"/>
              </a:ext>
            </a:extLst>
          </p:cNvPr>
          <p:cNvSpPr txBox="1"/>
          <p:nvPr/>
        </p:nvSpPr>
        <p:spPr>
          <a:xfrm>
            <a:off x="248121" y="1768055"/>
            <a:ext cx="7880234" cy="101566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rPr>
              <a:t>My family has a house and a boat here. The boat is yellow and the doors, tables, beds and windows of the house are also yellow.</a:t>
            </a:r>
          </a:p>
        </p:txBody>
      </p:sp>
      <p:sp>
        <p:nvSpPr>
          <p:cNvPr id="61" name="TextBox 60">
            <a:extLst>
              <a:ext uri="{FF2B5EF4-FFF2-40B4-BE49-F238E27FC236}">
                <a16:creationId xmlns:a16="http://schemas.microsoft.com/office/drawing/2014/main" id="{ACF604F9-D916-4D93-AA7F-F17D8A338F7B}"/>
              </a:ext>
            </a:extLst>
          </p:cNvPr>
          <p:cNvSpPr txBox="1"/>
          <p:nvPr/>
        </p:nvSpPr>
        <p:spPr>
          <a:xfrm>
            <a:off x="265449" y="2937854"/>
            <a:ext cx="7880234"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rPr>
              <a:t>My best friends are Pilar, a girl, and Luis and Ángel, two boys. Pilar is in my Taekwondo class. </a:t>
            </a:r>
          </a:p>
        </p:txBody>
      </p:sp>
      <p:sp>
        <p:nvSpPr>
          <p:cNvPr id="62" name="TextBox 61">
            <a:extLst>
              <a:ext uri="{FF2B5EF4-FFF2-40B4-BE49-F238E27FC236}">
                <a16:creationId xmlns:a16="http://schemas.microsoft.com/office/drawing/2014/main" id="{41F302E0-6A61-4EA9-BE3C-EF8A6A58B45F}"/>
              </a:ext>
            </a:extLst>
          </p:cNvPr>
          <p:cNvSpPr txBox="1"/>
          <p:nvPr/>
        </p:nvSpPr>
        <p:spPr>
          <a:xfrm>
            <a:off x="265449" y="3842578"/>
            <a:ext cx="7880234" cy="101566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rPr>
              <a:t>I collect a lot of things. For example, I have a collection of coins. They’re different: some are small, others are big. Some are new, others are old. Pilar has a collection of pens.</a:t>
            </a:r>
          </a:p>
        </p:txBody>
      </p:sp>
      <p:sp>
        <p:nvSpPr>
          <p:cNvPr id="63" name="TextBox 62">
            <a:extLst>
              <a:ext uri="{FF2B5EF4-FFF2-40B4-BE49-F238E27FC236}">
                <a16:creationId xmlns:a16="http://schemas.microsoft.com/office/drawing/2014/main" id="{13D3A1ED-7B68-4C5A-B3E2-86E753531F17}"/>
              </a:ext>
            </a:extLst>
          </p:cNvPr>
          <p:cNvSpPr txBox="1"/>
          <p:nvPr/>
        </p:nvSpPr>
        <p:spPr>
          <a:xfrm>
            <a:off x="239458" y="5032325"/>
            <a:ext cx="7897561"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rPr>
              <a:t>I also study Mandarin. I have a book with some phrases. In Mandarin there are no letters, but there are characters.</a:t>
            </a:r>
          </a:p>
        </p:txBody>
      </p:sp>
      <p:sp>
        <p:nvSpPr>
          <p:cNvPr id="64" name="TextBox 63">
            <a:extLst>
              <a:ext uri="{FF2B5EF4-FFF2-40B4-BE49-F238E27FC236}">
                <a16:creationId xmlns:a16="http://schemas.microsoft.com/office/drawing/2014/main" id="{17961148-1941-4FCA-B391-D9D1CD090160}"/>
              </a:ext>
            </a:extLst>
          </p:cNvPr>
          <p:cNvSpPr txBox="1"/>
          <p:nvPr/>
        </p:nvSpPr>
        <p:spPr>
          <a:xfrm>
            <a:off x="248121" y="5860816"/>
            <a:ext cx="7880234"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rPr>
              <a:t>What else? Yes, my cat, Misti. She’s always in bed! </a:t>
            </a:r>
          </a:p>
        </p:txBody>
      </p:sp>
      <p:sp>
        <p:nvSpPr>
          <p:cNvPr id="65" name="TextBox 64">
            <a:extLst>
              <a:ext uri="{FF2B5EF4-FFF2-40B4-BE49-F238E27FC236}">
                <a16:creationId xmlns:a16="http://schemas.microsoft.com/office/drawing/2014/main" id="{31BC0F07-A189-43D4-800F-1DD95421AEEC}"/>
              </a:ext>
            </a:extLst>
          </p:cNvPr>
          <p:cNvSpPr txBox="1"/>
          <p:nvPr/>
        </p:nvSpPr>
        <p:spPr>
          <a:xfrm>
            <a:off x="163509" y="492415"/>
            <a:ext cx="4295121"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rPr>
              <a:t>Note. ¿Qué más? = What else?</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rPr>
              <a:t>           siempre = always</a:t>
            </a:r>
          </a:p>
        </p:txBody>
      </p:sp>
      <p:pic>
        <p:nvPicPr>
          <p:cNvPr id="66" name="25.11 Sara de Vilassaar de Mar">
            <a:hlinkClick r:id="" action="ppaction://media"/>
            <a:extLst>
              <a:ext uri="{FF2B5EF4-FFF2-40B4-BE49-F238E27FC236}">
                <a16:creationId xmlns:a16="http://schemas.microsoft.com/office/drawing/2014/main" id="{E39B8165-1F94-42DD-90D9-3AAF09E1D9C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01220" y="76849"/>
            <a:ext cx="609600" cy="609600"/>
          </a:xfrm>
          <a:prstGeom prst="rect">
            <a:avLst/>
          </a:prstGeom>
        </p:spPr>
      </p:pic>
      <p:sp>
        <p:nvSpPr>
          <p:cNvPr id="67" name="Title 66">
            <a:extLst>
              <a:ext uri="{FF2B5EF4-FFF2-40B4-BE49-F238E27FC236}">
                <a16:creationId xmlns:a16="http://schemas.microsoft.com/office/drawing/2014/main" id="{B1E831A0-AE06-4064-896F-EB90FFABBC64}"/>
              </a:ext>
            </a:extLst>
          </p:cNvPr>
          <p:cNvSpPr>
            <a:spLocks noGrp="1"/>
          </p:cNvSpPr>
          <p:nvPr>
            <p:ph type="title"/>
          </p:nvPr>
        </p:nvSpPr>
        <p:spPr>
          <a:xfrm>
            <a:off x="10343868" y="-154983"/>
            <a:ext cx="1760349" cy="1276389"/>
          </a:xfrm>
        </p:spPr>
        <p:txBody>
          <a:bodyPr/>
          <a:lstStyle/>
          <a:p>
            <a:pPr algn="ctr"/>
            <a:r>
              <a:rPr lang="en-GB" sz="2000" b="1" i="0" kern="1200" spc="0" baseline="0" dirty="0" err="1">
                <a:ln>
                  <a:noFill/>
                </a:ln>
                <a:solidFill>
                  <a:srgbClr val="FFFFFF"/>
                </a:solidFill>
                <a:effectLst/>
                <a:latin typeface="Century Gothic" panose="020B0502020202020204" pitchFamily="34" charset="0"/>
                <a:ea typeface="+mn-ea"/>
                <a:cs typeface="+mn-cs"/>
              </a:rPr>
              <a:t>escuchar</a:t>
            </a:r>
            <a:endParaRPr lang="en-GB" dirty="0"/>
          </a:p>
        </p:txBody>
      </p:sp>
    </p:spTree>
    <p:extLst>
      <p:ext uri="{BB962C8B-B14F-4D97-AF65-F5344CB8AC3E}">
        <p14:creationId xmlns:p14="http://schemas.microsoft.com/office/powerpoint/2010/main" val="3024088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66"/>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106501" fill="hold"/>
                                        <p:tgtEl>
                                          <p:spTgt spid="66"/>
                                        </p:tgtEl>
                                      </p:cBhvr>
                                    </p:cmd>
                                  </p:childTnLst>
                                </p:cTn>
                              </p:par>
                            </p:childTnLst>
                          </p:cTn>
                        </p:par>
                      </p:childTnLst>
                    </p:cTn>
                  </p:par>
                </p:childTnLst>
              </p:cTn>
              <p:nextCondLst>
                <p:cond evt="onClick" delay="0">
                  <p:tgtEl>
                    <p:spTgt spid="66"/>
                  </p:tgtEl>
                </p:cond>
              </p:nextCondLst>
            </p:seq>
            <p:audio>
              <p:cMediaNode vol="80000">
                <p:cTn id="44" fill="hold" display="0">
                  <p:stCondLst>
                    <p:cond delay="indefinite"/>
                  </p:stCondLst>
                  <p:endCondLst>
                    <p:cond evt="onStopAudio" delay="0">
                      <p:tgtEl>
                        <p:sldTgt/>
                      </p:tgtEl>
                    </p:cond>
                  </p:endCondLst>
                </p:cTn>
                <p:tgtEl>
                  <p:spTgt spid="66"/>
                </p:tgtEl>
              </p:cMediaNode>
            </p:audio>
          </p:childTnLst>
        </p:cTn>
      </p:par>
    </p:tnLst>
    <p:bldLst>
      <p:bldP spid="56" grpId="0"/>
      <p:bldP spid="57" grpId="0"/>
      <p:bldP spid="59" grpId="0"/>
      <p:bldP spid="60" grpId="0"/>
      <p:bldP spid="61" grpId="0"/>
      <p:bldP spid="62" grpId="0"/>
      <p:bldP spid="63" grpId="0"/>
      <p:bldP spid="64" grpId="0"/>
      <p:bldP spid="6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ackground rectangle">
            <a:extLst>
              <a:ext uri="{FF2B5EF4-FFF2-40B4-BE49-F238E27FC236}">
                <a16:creationId xmlns:a16="http://schemas.microsoft.com/office/drawing/2014/main" id="{B7DE8265-449A-4932-A5A9-D10F0BC6AA1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15" name="TextBox 14"/>
          <p:cNvSpPr txBox="1"/>
          <p:nvPr/>
        </p:nvSpPr>
        <p:spPr>
          <a:xfrm>
            <a:off x="553618" y="1442804"/>
            <a:ext cx="1137920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Gaming Grammar mini-games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rId4"/>
              </a:rPr>
              <a:t>Definite articles: gender and Articles: Number in the ‘Article agreement’ menu</a:t>
            </a: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rId4"/>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practice aspects of this week’s lesson further.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p:cNvSpPr>
            <a:spLocks noGrp="1"/>
          </p:cNvSpPr>
          <p:nvPr>
            <p:ph type="title"/>
          </p:nvPr>
        </p:nvSpPr>
        <p:spPr>
          <a:xfrm>
            <a:off x="0" y="0"/>
            <a:ext cx="10515600" cy="1325563"/>
          </a:xfrm>
        </p:spPr>
        <p:txBody>
          <a:bodyPr/>
          <a:lstStyle/>
          <a:p>
            <a:r>
              <a:rPr lang="en-GB" b="1" dirty="0">
                <a:solidFill>
                  <a:schemeClr val="bg1"/>
                </a:solidFill>
              </a:rPr>
              <a:t>Gaming Grammar</a:t>
            </a:r>
            <a:endParaRPr lang="en-GB" dirty="0"/>
          </a:p>
        </p:txBody>
      </p:sp>
      <p:pic>
        <p:nvPicPr>
          <p:cNvPr id="30" name="Picture 29"/>
          <p:cNvPicPr>
            <a:picLocks noChangeAspect="1"/>
          </p:cNvPicPr>
          <p:nvPr/>
        </p:nvPicPr>
        <p:blipFill rotWithShape="1">
          <a:blip r:embed="rId5"/>
          <a:srcRect l="18879" t="22690" r="18901" b="12074"/>
          <a:stretch/>
        </p:blipFill>
        <p:spPr bwMode="auto">
          <a:xfrm>
            <a:off x="2375182" y="2325757"/>
            <a:ext cx="7396216" cy="398691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393216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title">
            <a:extLst>
              <a:ext uri="{FF2B5EF4-FFF2-40B4-BE49-F238E27FC236}">
                <a16:creationId xmlns:a16="http://schemas.microsoft.com/office/drawing/2014/main" id="{5F0C70E0-291F-324D-A161-29390E77A68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9818"/>
            <a:ext cx="664915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Deberes</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08486" y="1230442"/>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 (Y7,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Term 1.2, Week 7)</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5"/>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7" name="TextBox 6"/>
          <p:cNvSpPr txBox="1"/>
          <p:nvPr/>
        </p:nvSpPr>
        <p:spPr>
          <a:xfrm>
            <a:off x="175149" y="2869678"/>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Audio file QR code:</a:t>
            </a:r>
          </a:p>
        </p:txBody>
      </p:sp>
      <p:sp>
        <p:nvSpPr>
          <p:cNvPr id="12" name="TextBox 11"/>
          <p:cNvSpPr txBox="1"/>
          <p:nvPr/>
        </p:nvSpPr>
        <p:spPr>
          <a:xfrm>
            <a:off x="175149" y="3849829"/>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6"/>
              </a:rPr>
              <a:t>Student worksheet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175149" y="4555407"/>
            <a:ext cx="103384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7"/>
              </a:rPr>
              <a:t>Quizlet link</a:t>
            </a:r>
            <a:br>
              <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rPr>
            </a:b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 name="Rectangle 1"/>
          <p:cNvSpPr/>
          <p:nvPr/>
        </p:nvSpPr>
        <p:spPr>
          <a:xfrm>
            <a:off x="175149" y="5373936"/>
            <a:ext cx="11066804"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addition, revisit:		</a:t>
            </a:r>
            <a:r>
              <a:rPr lang="en-GB" sz="2400" dirty="0">
                <a:solidFill>
                  <a:srgbClr val="5B9BD5">
                    <a:lumMod val="50000"/>
                  </a:srgbClr>
                </a:solidFill>
                <a:latin typeface="Century Gothic" panose="020B0502020202020204" pitchFamily="34" charset="0"/>
                <a:hlinkClick r:id="rId8"/>
              </a:rPr>
              <a:t>Term 1.2 Week 4</a:t>
            </a:r>
            <a:endPar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lang="en-GB" sz="2400" dirty="0">
                <a:solidFill>
                  <a:srgbClr val="5B9BD5">
                    <a:lumMod val="50000"/>
                  </a:srgbClr>
                </a:solidFill>
                <a:latin typeface="Century Gothic" panose="020B0502020202020204" pitchFamily="34" charset="0"/>
                <a:hlinkClick r:id="rId9"/>
              </a:rPr>
              <a:t>Term 1.1 Week 6</a:t>
            </a:r>
            <a:b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10"/>
          <a:stretch>
            <a:fillRect/>
          </a:stretch>
        </p:blipFill>
        <p:spPr>
          <a:xfrm>
            <a:off x="10641925" y="4800601"/>
            <a:ext cx="1300638" cy="1300638"/>
          </a:xfrm>
          <a:prstGeom prst="rect">
            <a:avLst/>
          </a:prstGeom>
        </p:spPr>
      </p:pic>
      <p:pic>
        <p:nvPicPr>
          <p:cNvPr id="17" name="Picture 16" descr="\\userfs\nca509\w2k\Downloads\frame (15).png">
            <a:extLst>
              <a:ext uri="{FF2B5EF4-FFF2-40B4-BE49-F238E27FC236}">
                <a16:creationId xmlns:a16="http://schemas.microsoft.com/office/drawing/2014/main" id="{F9BD69D1-1090-40EF-A01E-1A4B39F73F8D}"/>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324578" y="2498611"/>
            <a:ext cx="1260347" cy="1260347"/>
          </a:xfrm>
          <a:prstGeom prst="rect">
            <a:avLst/>
          </a:prstGeom>
          <a:noFill/>
          <a:ln>
            <a:noFill/>
          </a:ln>
        </p:spPr>
      </p:pic>
    </p:spTree>
    <p:extLst>
      <p:ext uri="{BB962C8B-B14F-4D97-AF65-F5344CB8AC3E}">
        <p14:creationId xmlns:p14="http://schemas.microsoft.com/office/powerpoint/2010/main" val="5619211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271084"/>
            <a:ext cx="10515600" cy="1325563"/>
          </a:xfrm>
        </p:spPr>
        <p:txBody>
          <a:bodyPr>
            <a:noAutofit/>
          </a:bodyPr>
          <a:lstStyle/>
          <a:p>
            <a:pPr algn="ctr"/>
            <a:r>
              <a:rPr lang="en-GB" sz="12000" b="0" dirty="0">
                <a:solidFill>
                  <a:srgbClr val="115076"/>
                </a:solidFill>
                <a:latin typeface="Century Gothic" panose="020B0502020202020204" pitchFamily="34" charset="0"/>
                <a:cs typeface="Calibri" panose="020F0502020204030204" pitchFamily="34" charset="0"/>
              </a:rPr>
              <a:t>j</a:t>
            </a:r>
            <a:endParaRPr lang="en-GB" sz="12000" b="0" dirty="0"/>
          </a:p>
        </p:txBody>
      </p:sp>
      <p:sp>
        <p:nvSpPr>
          <p:cNvPr id="4" name="Rounded Rectangle 3" descr="rectangle"/>
          <p:cNvSpPr/>
          <p:nvPr/>
        </p:nvSpPr>
        <p:spPr>
          <a:xfrm>
            <a:off x="4479444" y="1860017"/>
            <a:ext cx="3230691" cy="2744130"/>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Picture 2" descr="green ey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47414" y="2113443"/>
            <a:ext cx="1497385" cy="142251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826365" y="3455249"/>
            <a:ext cx="2539269"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o</a:t>
            </a:r>
            <a:r>
              <a:rPr lang="es-CO" sz="6000" dirty="0">
                <a:solidFill>
                  <a:srgbClr val="E87D1E"/>
                </a:solidFill>
                <a:latin typeface="Century Gothic" panose="020B0502020202020204" pitchFamily="34" charset="0"/>
                <a:cs typeface="Calibri" panose="020F0502020204030204" pitchFamily="34" charset="0"/>
              </a:rPr>
              <a:t>j</a:t>
            </a:r>
            <a:r>
              <a:rPr lang="es-CO" sz="6000" dirty="0">
                <a:solidFill>
                  <a:srgbClr val="115076"/>
                </a:solidFill>
                <a:latin typeface="Century Gothic" panose="020B0502020202020204" pitchFamily="34" charset="0"/>
                <a:cs typeface="Calibri" panose="020F0502020204030204" pitchFamily="34" charset="0"/>
              </a:rPr>
              <a:t>o</a:t>
            </a:r>
          </a:p>
        </p:txBody>
      </p:sp>
      <p:sp>
        <p:nvSpPr>
          <p:cNvPr id="12" name="TextBox 11"/>
          <p:cNvSpPr txBox="1"/>
          <p:nvPr/>
        </p:nvSpPr>
        <p:spPr>
          <a:xfrm>
            <a:off x="859363" y="169566"/>
            <a:ext cx="2570056"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j</a:t>
            </a:r>
            <a:r>
              <a:rPr lang="es-CO" sz="6000" dirty="0">
                <a:solidFill>
                  <a:srgbClr val="115076"/>
                </a:solidFill>
                <a:latin typeface="Century Gothic" panose="020B0502020202020204" pitchFamily="34" charset="0"/>
                <a:cs typeface="Calibri" panose="020F0502020204030204" pitchFamily="34" charset="0"/>
              </a:rPr>
              <a:t>ulio</a:t>
            </a:r>
          </a:p>
        </p:txBody>
      </p:sp>
      <p:pic>
        <p:nvPicPr>
          <p:cNvPr id="19460" name="Picture 4" descr="1st of July "/>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18680" y="1369427"/>
            <a:ext cx="1430023" cy="154401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171566" y="3348998"/>
            <a:ext cx="194565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ro</a:t>
            </a:r>
            <a:r>
              <a:rPr lang="es-CO" sz="6000" dirty="0">
                <a:solidFill>
                  <a:srgbClr val="E87D1E"/>
                </a:solidFill>
                <a:latin typeface="Century Gothic" panose="020B0502020202020204" pitchFamily="34" charset="0"/>
                <a:cs typeface="Calibri" panose="020F0502020204030204" pitchFamily="34" charset="0"/>
              </a:rPr>
              <a:t>j</a:t>
            </a:r>
            <a:r>
              <a:rPr lang="es-CO" sz="6000" dirty="0">
                <a:solidFill>
                  <a:srgbClr val="115076"/>
                </a:solidFill>
                <a:latin typeface="Century Gothic" panose="020B0502020202020204" pitchFamily="34" charset="0"/>
                <a:cs typeface="Calibri" panose="020F0502020204030204" pitchFamily="34" charset="0"/>
              </a:rPr>
              <a:t>o</a:t>
            </a:r>
          </a:p>
        </p:txBody>
      </p:sp>
      <p:pic>
        <p:nvPicPr>
          <p:cNvPr id="13" name="Picture 4" descr="red crayon"/>
          <p:cNvPicPr>
            <a:picLocks noChangeAspect="1" noChangeArrowheads="1"/>
          </p:cNvPicPr>
          <p:nvPr/>
        </p:nvPicPr>
        <p:blipFill rotWithShape="1">
          <a:blip r:embed="rId12">
            <a:extLst>
              <a:ext uri="{28A0092B-C50C-407E-A947-70E740481C1C}">
                <a14:useLocalDpi xmlns:a14="http://schemas.microsoft.com/office/drawing/2010/main" val="0"/>
              </a:ext>
            </a:extLst>
          </a:blip>
          <a:srcRect l="66608" t="-2541" r="25148"/>
          <a:stretch/>
        </p:blipFill>
        <p:spPr bwMode="auto">
          <a:xfrm rot="3975017">
            <a:off x="2155428" y="3979038"/>
            <a:ext cx="571214" cy="252250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826365" y="4563792"/>
            <a:ext cx="2570056"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de</a:t>
            </a:r>
            <a:r>
              <a:rPr lang="es-CO" sz="6000" dirty="0">
                <a:solidFill>
                  <a:srgbClr val="E87D1E"/>
                </a:solidFill>
                <a:latin typeface="Century Gothic" panose="020B0502020202020204" pitchFamily="34" charset="0"/>
                <a:cs typeface="Calibri" panose="020F0502020204030204" pitchFamily="34" charset="0"/>
              </a:rPr>
              <a:t>j</a:t>
            </a:r>
            <a:r>
              <a:rPr lang="es-CO" sz="6000" dirty="0">
                <a:solidFill>
                  <a:srgbClr val="115076"/>
                </a:solidFill>
                <a:latin typeface="Century Gothic" panose="020B0502020202020204" pitchFamily="34" charset="0"/>
                <a:cs typeface="Calibri" panose="020F0502020204030204" pitchFamily="34" charset="0"/>
              </a:rPr>
              <a:t>ar</a:t>
            </a:r>
          </a:p>
        </p:txBody>
      </p:sp>
      <p:sp>
        <p:nvSpPr>
          <p:cNvPr id="16" name="TextBox 15"/>
          <p:cNvSpPr txBox="1"/>
          <p:nvPr/>
        </p:nvSpPr>
        <p:spPr>
          <a:xfrm>
            <a:off x="4720595" y="5349169"/>
            <a:ext cx="2781596" cy="646331"/>
          </a:xfrm>
          <a:prstGeom prst="rect">
            <a:avLst/>
          </a:prstGeom>
          <a:noFill/>
        </p:spPr>
        <p:txBody>
          <a:bodyPr wrap="square" rtlCol="0">
            <a:spAutoFit/>
          </a:bodyPr>
          <a:lstStyle/>
          <a:p>
            <a:pPr algn="ctr"/>
            <a:r>
              <a:rPr lang="en-GB" sz="3600" dirty="0">
                <a:solidFill>
                  <a:srgbClr val="115076"/>
                </a:solidFill>
                <a:latin typeface="Century Gothic" panose="020B0502020202020204" pitchFamily="34" charset="0"/>
                <a:cs typeface="Calibri" panose="020F0502020204030204" pitchFamily="34" charset="0"/>
              </a:rPr>
              <a:t>[to leave]</a:t>
            </a:r>
          </a:p>
        </p:txBody>
      </p:sp>
      <p:sp>
        <p:nvSpPr>
          <p:cNvPr id="7" name="TextBox 6"/>
          <p:cNvSpPr txBox="1"/>
          <p:nvPr/>
        </p:nvSpPr>
        <p:spPr>
          <a:xfrm>
            <a:off x="8305042" y="124340"/>
            <a:ext cx="3583896"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me</a:t>
            </a:r>
            <a:r>
              <a:rPr lang="es-CO" sz="6000" dirty="0">
                <a:solidFill>
                  <a:srgbClr val="E87D1E"/>
                </a:solidFill>
                <a:latin typeface="Century Gothic" panose="020B0502020202020204" pitchFamily="34" charset="0"/>
                <a:cs typeface="Calibri" panose="020F0502020204030204" pitchFamily="34" charset="0"/>
              </a:rPr>
              <a:t>j</a:t>
            </a:r>
            <a:r>
              <a:rPr lang="es-CO" sz="6000" dirty="0">
                <a:solidFill>
                  <a:srgbClr val="115076"/>
                </a:solidFill>
                <a:latin typeface="Century Gothic" panose="020B0502020202020204" pitchFamily="34" charset="0"/>
                <a:cs typeface="Calibri" panose="020F0502020204030204" pitchFamily="34" charset="0"/>
              </a:rPr>
              <a:t>or</a:t>
            </a:r>
          </a:p>
        </p:txBody>
      </p:sp>
      <p:grpSp>
        <p:nvGrpSpPr>
          <p:cNvPr id="2" name="Group 1" descr="chart with increasing green line"/>
          <p:cNvGrpSpPr/>
          <p:nvPr/>
        </p:nvGrpSpPr>
        <p:grpSpPr>
          <a:xfrm>
            <a:off x="9572285" y="1352374"/>
            <a:ext cx="1562229" cy="1437251"/>
            <a:chOff x="7169086" y="1074072"/>
            <a:chExt cx="1562229" cy="1437251"/>
          </a:xfrm>
        </p:grpSpPr>
        <p:pic>
          <p:nvPicPr>
            <p:cNvPr id="1026" name="Picture 2" descr="graph"/>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169086" y="1074072"/>
              <a:ext cx="1562229" cy="1437251"/>
            </a:xfrm>
            <a:prstGeom prst="rect">
              <a:avLst/>
            </a:prstGeom>
            <a:noFill/>
            <a:extLst>
              <a:ext uri="{909E8E84-426E-40DD-AFC4-6F175D3DCCD1}">
                <a14:hiddenFill xmlns:a14="http://schemas.microsoft.com/office/drawing/2010/main">
                  <a:solidFill>
                    <a:srgbClr val="FFFFFF"/>
                  </a:solidFill>
                </a14:hiddenFill>
              </a:ext>
            </a:extLst>
          </p:spPr>
        </p:pic>
        <p:sp>
          <p:nvSpPr>
            <p:cNvPr id="17" name="Freeform 16"/>
            <p:cNvSpPr/>
            <p:nvPr/>
          </p:nvSpPr>
          <p:spPr>
            <a:xfrm>
              <a:off x="7357533" y="1143001"/>
              <a:ext cx="1151467" cy="1270000"/>
            </a:xfrm>
            <a:custGeom>
              <a:avLst/>
              <a:gdLst>
                <a:gd name="connsiteX0" fmla="*/ 0 w 1109134"/>
                <a:gd name="connsiteY0" fmla="*/ 1227667 h 1227667"/>
                <a:gd name="connsiteX1" fmla="*/ 16934 w 1109134"/>
                <a:gd name="connsiteY1" fmla="*/ 1109134 h 1227667"/>
                <a:gd name="connsiteX2" fmla="*/ 25400 w 1109134"/>
                <a:gd name="connsiteY2" fmla="*/ 1075267 h 1227667"/>
                <a:gd name="connsiteX3" fmla="*/ 33867 w 1109134"/>
                <a:gd name="connsiteY3" fmla="*/ 1024467 h 1227667"/>
                <a:gd name="connsiteX4" fmla="*/ 50800 w 1109134"/>
                <a:gd name="connsiteY4" fmla="*/ 990600 h 1227667"/>
                <a:gd name="connsiteX5" fmla="*/ 76200 w 1109134"/>
                <a:gd name="connsiteY5" fmla="*/ 939800 h 1227667"/>
                <a:gd name="connsiteX6" fmla="*/ 127000 w 1109134"/>
                <a:gd name="connsiteY6" fmla="*/ 922867 h 1227667"/>
                <a:gd name="connsiteX7" fmla="*/ 152400 w 1109134"/>
                <a:gd name="connsiteY7" fmla="*/ 914400 h 1227667"/>
                <a:gd name="connsiteX8" fmla="*/ 287867 w 1109134"/>
                <a:gd name="connsiteY8" fmla="*/ 897467 h 1227667"/>
                <a:gd name="connsiteX9" fmla="*/ 372534 w 1109134"/>
                <a:gd name="connsiteY9" fmla="*/ 872067 h 1227667"/>
                <a:gd name="connsiteX10" fmla="*/ 397934 w 1109134"/>
                <a:gd name="connsiteY10" fmla="*/ 863600 h 1227667"/>
                <a:gd name="connsiteX11" fmla="*/ 431800 w 1109134"/>
                <a:gd name="connsiteY11" fmla="*/ 838200 h 1227667"/>
                <a:gd name="connsiteX12" fmla="*/ 474134 w 1109134"/>
                <a:gd name="connsiteY12" fmla="*/ 795867 h 1227667"/>
                <a:gd name="connsiteX13" fmla="*/ 482600 w 1109134"/>
                <a:gd name="connsiteY13" fmla="*/ 770467 h 1227667"/>
                <a:gd name="connsiteX14" fmla="*/ 499534 w 1109134"/>
                <a:gd name="connsiteY14" fmla="*/ 753534 h 1227667"/>
                <a:gd name="connsiteX15" fmla="*/ 524934 w 1109134"/>
                <a:gd name="connsiteY15" fmla="*/ 702734 h 1227667"/>
                <a:gd name="connsiteX16" fmla="*/ 533400 w 1109134"/>
                <a:gd name="connsiteY16" fmla="*/ 651934 h 1227667"/>
                <a:gd name="connsiteX17" fmla="*/ 541867 w 1109134"/>
                <a:gd name="connsiteY17" fmla="*/ 626534 h 1227667"/>
                <a:gd name="connsiteX18" fmla="*/ 550334 w 1109134"/>
                <a:gd name="connsiteY18" fmla="*/ 592667 h 1227667"/>
                <a:gd name="connsiteX19" fmla="*/ 567267 w 1109134"/>
                <a:gd name="connsiteY19" fmla="*/ 541867 h 1227667"/>
                <a:gd name="connsiteX20" fmla="*/ 618067 w 1109134"/>
                <a:gd name="connsiteY20" fmla="*/ 491067 h 1227667"/>
                <a:gd name="connsiteX21" fmla="*/ 677334 w 1109134"/>
                <a:gd name="connsiteY21" fmla="*/ 440267 h 1227667"/>
                <a:gd name="connsiteX22" fmla="*/ 702734 w 1109134"/>
                <a:gd name="connsiteY22" fmla="*/ 414867 h 1227667"/>
                <a:gd name="connsiteX23" fmla="*/ 728134 w 1109134"/>
                <a:gd name="connsiteY23" fmla="*/ 389467 h 1227667"/>
                <a:gd name="connsiteX24" fmla="*/ 778934 w 1109134"/>
                <a:gd name="connsiteY24" fmla="*/ 313267 h 1227667"/>
                <a:gd name="connsiteX25" fmla="*/ 795867 w 1109134"/>
                <a:gd name="connsiteY25" fmla="*/ 287867 h 1227667"/>
                <a:gd name="connsiteX26" fmla="*/ 821267 w 1109134"/>
                <a:gd name="connsiteY26" fmla="*/ 262467 h 1227667"/>
                <a:gd name="connsiteX27" fmla="*/ 838200 w 1109134"/>
                <a:gd name="connsiteY27" fmla="*/ 237067 h 1227667"/>
                <a:gd name="connsiteX28" fmla="*/ 863600 w 1109134"/>
                <a:gd name="connsiteY28" fmla="*/ 220134 h 1227667"/>
                <a:gd name="connsiteX29" fmla="*/ 880534 w 1109134"/>
                <a:gd name="connsiteY29" fmla="*/ 203200 h 1227667"/>
                <a:gd name="connsiteX30" fmla="*/ 931334 w 1109134"/>
                <a:gd name="connsiteY30" fmla="*/ 169334 h 1227667"/>
                <a:gd name="connsiteX31" fmla="*/ 948267 w 1109134"/>
                <a:gd name="connsiteY31" fmla="*/ 152400 h 1227667"/>
                <a:gd name="connsiteX32" fmla="*/ 1007534 w 1109134"/>
                <a:gd name="connsiteY32" fmla="*/ 84667 h 1227667"/>
                <a:gd name="connsiteX33" fmla="*/ 1049867 w 1109134"/>
                <a:gd name="connsiteY33" fmla="*/ 50800 h 1227667"/>
                <a:gd name="connsiteX34" fmla="*/ 1075267 w 1109134"/>
                <a:gd name="connsiteY34" fmla="*/ 33867 h 1227667"/>
                <a:gd name="connsiteX35" fmla="*/ 1109134 w 1109134"/>
                <a:gd name="connsiteY35" fmla="*/ 0 h 1227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09134" h="1227667">
                  <a:moveTo>
                    <a:pt x="0" y="1227667"/>
                  </a:moveTo>
                  <a:cubicBezTo>
                    <a:pt x="5204" y="1186037"/>
                    <a:pt x="8795" y="1149832"/>
                    <a:pt x="16934" y="1109134"/>
                  </a:cubicBezTo>
                  <a:cubicBezTo>
                    <a:pt x="19216" y="1097724"/>
                    <a:pt x="23118" y="1086677"/>
                    <a:pt x="25400" y="1075267"/>
                  </a:cubicBezTo>
                  <a:cubicBezTo>
                    <a:pt x="28767" y="1058433"/>
                    <a:pt x="28934" y="1040910"/>
                    <a:pt x="33867" y="1024467"/>
                  </a:cubicBezTo>
                  <a:cubicBezTo>
                    <a:pt x="37494" y="1012378"/>
                    <a:pt x="45828" y="1002201"/>
                    <a:pt x="50800" y="990600"/>
                  </a:cubicBezTo>
                  <a:cubicBezTo>
                    <a:pt x="57213" y="975636"/>
                    <a:pt x="60327" y="949720"/>
                    <a:pt x="76200" y="939800"/>
                  </a:cubicBezTo>
                  <a:cubicBezTo>
                    <a:pt x="91336" y="930340"/>
                    <a:pt x="110067" y="928511"/>
                    <a:pt x="127000" y="922867"/>
                  </a:cubicBezTo>
                  <a:lnTo>
                    <a:pt x="152400" y="914400"/>
                  </a:lnTo>
                  <a:cubicBezTo>
                    <a:pt x="212705" y="894299"/>
                    <a:pt x="168921" y="906617"/>
                    <a:pt x="287867" y="897467"/>
                  </a:cubicBezTo>
                  <a:cubicBezTo>
                    <a:pt x="339047" y="884672"/>
                    <a:pt x="310700" y="892678"/>
                    <a:pt x="372534" y="872067"/>
                  </a:cubicBezTo>
                  <a:lnTo>
                    <a:pt x="397934" y="863600"/>
                  </a:lnTo>
                  <a:cubicBezTo>
                    <a:pt x="409223" y="855133"/>
                    <a:pt x="421253" y="847575"/>
                    <a:pt x="431800" y="838200"/>
                  </a:cubicBezTo>
                  <a:cubicBezTo>
                    <a:pt x="446715" y="824942"/>
                    <a:pt x="474134" y="795867"/>
                    <a:pt x="474134" y="795867"/>
                  </a:cubicBezTo>
                  <a:cubicBezTo>
                    <a:pt x="476956" y="787400"/>
                    <a:pt x="478008" y="778120"/>
                    <a:pt x="482600" y="770467"/>
                  </a:cubicBezTo>
                  <a:cubicBezTo>
                    <a:pt x="486707" y="763622"/>
                    <a:pt x="495964" y="760674"/>
                    <a:pt x="499534" y="753534"/>
                  </a:cubicBezTo>
                  <a:cubicBezTo>
                    <a:pt x="530742" y="691118"/>
                    <a:pt x="485499" y="742167"/>
                    <a:pt x="524934" y="702734"/>
                  </a:cubicBezTo>
                  <a:cubicBezTo>
                    <a:pt x="527756" y="685801"/>
                    <a:pt x="529676" y="668692"/>
                    <a:pt x="533400" y="651934"/>
                  </a:cubicBezTo>
                  <a:cubicBezTo>
                    <a:pt x="535336" y="643222"/>
                    <a:pt x="539415" y="635115"/>
                    <a:pt x="541867" y="626534"/>
                  </a:cubicBezTo>
                  <a:cubicBezTo>
                    <a:pt x="545064" y="615345"/>
                    <a:pt x="546990" y="603813"/>
                    <a:pt x="550334" y="592667"/>
                  </a:cubicBezTo>
                  <a:cubicBezTo>
                    <a:pt x="555463" y="575570"/>
                    <a:pt x="554646" y="554488"/>
                    <a:pt x="567267" y="541867"/>
                  </a:cubicBezTo>
                  <a:cubicBezTo>
                    <a:pt x="584200" y="524934"/>
                    <a:pt x="598141" y="504350"/>
                    <a:pt x="618067" y="491067"/>
                  </a:cubicBezTo>
                  <a:cubicBezTo>
                    <a:pt x="656751" y="465278"/>
                    <a:pt x="636272" y="481329"/>
                    <a:pt x="677334" y="440267"/>
                  </a:cubicBezTo>
                  <a:lnTo>
                    <a:pt x="702734" y="414867"/>
                  </a:lnTo>
                  <a:cubicBezTo>
                    <a:pt x="711201" y="406400"/>
                    <a:pt x="721492" y="399430"/>
                    <a:pt x="728134" y="389467"/>
                  </a:cubicBezTo>
                  <a:lnTo>
                    <a:pt x="778934" y="313267"/>
                  </a:lnTo>
                  <a:cubicBezTo>
                    <a:pt x="784578" y="304800"/>
                    <a:pt x="788672" y="295062"/>
                    <a:pt x="795867" y="287867"/>
                  </a:cubicBezTo>
                  <a:cubicBezTo>
                    <a:pt x="804334" y="279400"/>
                    <a:pt x="813602" y="271665"/>
                    <a:pt x="821267" y="262467"/>
                  </a:cubicBezTo>
                  <a:cubicBezTo>
                    <a:pt x="827781" y="254650"/>
                    <a:pt x="831005" y="244262"/>
                    <a:pt x="838200" y="237067"/>
                  </a:cubicBezTo>
                  <a:cubicBezTo>
                    <a:pt x="845395" y="229872"/>
                    <a:pt x="855654" y="226491"/>
                    <a:pt x="863600" y="220134"/>
                  </a:cubicBezTo>
                  <a:cubicBezTo>
                    <a:pt x="869834" y="215147"/>
                    <a:pt x="874148" y="207990"/>
                    <a:pt x="880534" y="203200"/>
                  </a:cubicBezTo>
                  <a:cubicBezTo>
                    <a:pt x="896815" y="190989"/>
                    <a:pt x="916944" y="183725"/>
                    <a:pt x="931334" y="169334"/>
                  </a:cubicBezTo>
                  <a:cubicBezTo>
                    <a:pt x="936978" y="163689"/>
                    <a:pt x="943280" y="158633"/>
                    <a:pt x="948267" y="152400"/>
                  </a:cubicBezTo>
                  <a:cubicBezTo>
                    <a:pt x="973839" y="120433"/>
                    <a:pt x="962771" y="114509"/>
                    <a:pt x="1007534" y="84667"/>
                  </a:cubicBezTo>
                  <a:cubicBezTo>
                    <a:pt x="1085712" y="32549"/>
                    <a:pt x="989546" y="99057"/>
                    <a:pt x="1049867" y="50800"/>
                  </a:cubicBezTo>
                  <a:cubicBezTo>
                    <a:pt x="1057813" y="44443"/>
                    <a:pt x="1067450" y="40381"/>
                    <a:pt x="1075267" y="33867"/>
                  </a:cubicBezTo>
                  <a:lnTo>
                    <a:pt x="1109134" y="0"/>
                  </a:ln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8381037" y="3411616"/>
            <a:ext cx="3426637"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mu</a:t>
            </a:r>
            <a:r>
              <a:rPr lang="es-CO" sz="6000" dirty="0">
                <a:solidFill>
                  <a:srgbClr val="E87D1E"/>
                </a:solidFill>
                <a:latin typeface="Century Gothic" panose="020B0502020202020204" pitchFamily="34" charset="0"/>
                <a:cs typeface="Calibri" panose="020F0502020204030204" pitchFamily="34" charset="0"/>
              </a:rPr>
              <a:t>j</a:t>
            </a:r>
            <a:r>
              <a:rPr lang="es-CO" sz="6000" dirty="0">
                <a:solidFill>
                  <a:srgbClr val="115076"/>
                </a:solidFill>
                <a:latin typeface="Century Gothic" panose="020B0502020202020204" pitchFamily="34" charset="0"/>
                <a:cs typeface="Calibri" panose="020F0502020204030204" pitchFamily="34" charset="0"/>
              </a:rPr>
              <a:t>er</a:t>
            </a:r>
          </a:p>
        </p:txBody>
      </p:sp>
      <p:pic>
        <p:nvPicPr>
          <p:cNvPr id="19458" name="Picture 2" descr="woman readi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487129" y="4427279"/>
            <a:ext cx="1113677" cy="1405019"/>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89953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j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j_ojo.wav"/>
                                        </p:tgtEl>
                                      </p:cMediaNode>
                                    </p:audio>
                                  </p:sub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subTnLst>
                                    <p:audio>
                                      <p:cMediaNode>
                                        <p:cTn display="0" masterRel="sameClick">
                                          <p:stCondLst>
                                            <p:cond evt="begin" delay="0">
                                              <p:tn val="21"/>
                                            </p:cond>
                                          </p:stCondLst>
                                          <p:endCondLst>
                                            <p:cond evt="onStopAudio" delay="0">
                                              <p:tgtEl>
                                                <p:sldTgt/>
                                              </p:tgtEl>
                                            </p:cond>
                                          </p:endCondLst>
                                        </p:cTn>
                                        <p:tgtEl>
                                          <p:sndTgt r:embed="rId5" name="j_julio.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9460"/>
                                        </p:tgtEl>
                                        <p:attrNameLst>
                                          <p:attrName>style.visibility</p:attrName>
                                        </p:attrNameLst>
                                      </p:cBhvr>
                                      <p:to>
                                        <p:strVal val="visible"/>
                                      </p:to>
                                    </p:set>
                                    <p:animEffect transition="in" filter="fade">
                                      <p:cBhvr>
                                        <p:cTn id="28" dur="500"/>
                                        <p:tgtEl>
                                          <p:spTgt spid="19460"/>
                                        </p:tgtEl>
                                      </p:cBhvr>
                                    </p:animEffect>
                                  </p:childTnLst>
                                  <p:subTnLst>
                                    <p:audio>
                                      <p:cMediaNode>
                                        <p:cTn display="0" masterRel="sameClick">
                                          <p:stCondLst>
                                            <p:cond evt="begin" delay="0">
                                              <p:tn val="26"/>
                                            </p:cond>
                                          </p:stCondLst>
                                          <p:endCondLst>
                                            <p:cond evt="onStopAudio" delay="0">
                                              <p:tgtEl>
                                                <p:sldTgt/>
                                              </p:tgtEl>
                                            </p:cond>
                                          </p:endCondLst>
                                        </p:cTn>
                                        <p:tgtEl>
                                          <p:sndTgt r:embed="rId5" name="j_julio.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subTnLst>
                                    <p:audio>
                                      <p:cMediaNode>
                                        <p:cTn display="0" masterRel="sameClick">
                                          <p:stCondLst>
                                            <p:cond evt="begin" delay="0">
                                              <p:tn val="31"/>
                                            </p:cond>
                                          </p:stCondLst>
                                          <p:endCondLst>
                                            <p:cond evt="onStopAudio" delay="0">
                                              <p:tgtEl>
                                                <p:sldTgt/>
                                              </p:tgtEl>
                                            </p:cond>
                                          </p:endCondLst>
                                        </p:cTn>
                                        <p:tgtEl>
                                          <p:sndTgt r:embed="rId6" name="j_mejo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subTnLst>
                                    <p:audio>
                                      <p:cMediaNode>
                                        <p:cTn display="0" masterRel="sameClick">
                                          <p:stCondLst>
                                            <p:cond evt="begin" delay="0">
                                              <p:tn val="36"/>
                                            </p:cond>
                                          </p:stCondLst>
                                          <p:endCondLst>
                                            <p:cond evt="onStopAudio" delay="0">
                                              <p:tgtEl>
                                                <p:sldTgt/>
                                              </p:tgtEl>
                                            </p:cond>
                                          </p:endCondLst>
                                        </p:cTn>
                                        <p:tgtEl>
                                          <p:sndTgt r:embed="rId6" name="j_mejo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subTnLst>
                                    <p:audio>
                                      <p:cMediaNode>
                                        <p:cTn display="0" masterRel="sameClick">
                                          <p:stCondLst>
                                            <p:cond evt="begin" delay="0">
                                              <p:tn val="41"/>
                                            </p:cond>
                                          </p:stCondLst>
                                          <p:endCondLst>
                                            <p:cond evt="onStopAudio" delay="0">
                                              <p:tgtEl>
                                                <p:sldTgt/>
                                              </p:tgtEl>
                                            </p:cond>
                                          </p:endCondLst>
                                        </p:cTn>
                                        <p:tgtEl>
                                          <p:sndTgt r:embed="rId7" name="j_rojo.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500"/>
                                        <p:tgtEl>
                                          <p:spTgt spid="13"/>
                                        </p:tgtEl>
                                      </p:cBhvr>
                                    </p:animEffect>
                                  </p:childTnLst>
                                  <p:subTnLst>
                                    <p:audio>
                                      <p:cMediaNode>
                                        <p:cTn display="0" masterRel="sameClick">
                                          <p:stCondLst>
                                            <p:cond evt="begin" delay="0">
                                              <p:tn val="46"/>
                                            </p:cond>
                                          </p:stCondLst>
                                          <p:endCondLst>
                                            <p:cond evt="onStopAudio" delay="0">
                                              <p:tgtEl>
                                                <p:sldTgt/>
                                              </p:tgtEl>
                                            </p:cond>
                                          </p:endCondLst>
                                        </p:cTn>
                                        <p:tgtEl>
                                          <p:sndTgt r:embed="rId7" name="j_rojo.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subTnLst>
                                    <p:audio>
                                      <p:cMediaNode>
                                        <p:cTn display="0" masterRel="sameClick">
                                          <p:stCondLst>
                                            <p:cond evt="begin" delay="0">
                                              <p:tn val="51"/>
                                            </p:cond>
                                          </p:stCondLst>
                                          <p:endCondLst>
                                            <p:cond evt="onStopAudio" delay="0">
                                              <p:tgtEl>
                                                <p:sldTgt/>
                                              </p:tgtEl>
                                            </p:cond>
                                          </p:endCondLst>
                                        </p:cTn>
                                        <p:tgtEl>
                                          <p:sndTgt r:embed="rId8" name="j_deja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subTnLst>
                                    <p:audio>
                                      <p:cMediaNode>
                                        <p:cTn display="0" masterRel="sameClick">
                                          <p:stCondLst>
                                            <p:cond evt="begin" delay="0">
                                              <p:tn val="56"/>
                                            </p:cond>
                                          </p:stCondLst>
                                          <p:endCondLst>
                                            <p:cond evt="onStopAudio" delay="0">
                                              <p:tgtEl>
                                                <p:sldTgt/>
                                              </p:tgtEl>
                                            </p:cond>
                                          </p:endCondLst>
                                        </p:cTn>
                                        <p:tgtEl>
                                          <p:sndTgt r:embed="rId8" name="j_deja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500"/>
                                        <p:tgtEl>
                                          <p:spTgt spid="8"/>
                                        </p:tgtEl>
                                      </p:cBhvr>
                                    </p:animEffect>
                                  </p:childTnLst>
                                  <p:subTnLst>
                                    <p:audio>
                                      <p:cMediaNode>
                                        <p:cTn display="0" masterRel="sameClick">
                                          <p:stCondLst>
                                            <p:cond evt="begin" delay="0">
                                              <p:tn val="61"/>
                                            </p:cond>
                                          </p:stCondLst>
                                          <p:endCondLst>
                                            <p:cond evt="onStopAudio" delay="0">
                                              <p:tgtEl>
                                                <p:sldTgt/>
                                              </p:tgtEl>
                                            </p:cond>
                                          </p:endCondLst>
                                        </p:cTn>
                                        <p:tgtEl>
                                          <p:sndTgt r:embed="rId9" name="j_muje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9458"/>
                                        </p:tgtEl>
                                        <p:attrNameLst>
                                          <p:attrName>style.visibility</p:attrName>
                                        </p:attrNameLst>
                                      </p:cBhvr>
                                      <p:to>
                                        <p:strVal val="visible"/>
                                      </p:to>
                                    </p:set>
                                    <p:animEffect transition="in" filter="fade">
                                      <p:cBhvr>
                                        <p:cTn id="68" dur="500"/>
                                        <p:tgtEl>
                                          <p:spTgt spid="19458"/>
                                        </p:tgtEl>
                                      </p:cBhvr>
                                    </p:animEffect>
                                  </p:childTnLst>
                                  <p:subTnLst>
                                    <p:audio>
                                      <p:cMediaNode>
                                        <p:cTn display="0" masterRel="sameClick">
                                          <p:stCondLst>
                                            <p:cond evt="begin" delay="0">
                                              <p:tn val="66"/>
                                            </p:cond>
                                          </p:stCondLst>
                                          <p:endCondLst>
                                            <p:cond evt="onStopAudio" delay="0">
                                              <p:tgtEl>
                                                <p:sldTgt/>
                                              </p:tgtEl>
                                            </p:cond>
                                          </p:endCondLst>
                                        </p:cTn>
                                        <p:tgtEl>
                                          <p:sndTgt r:embed="rId9" name="j_muj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12" grpId="0"/>
      <p:bldP spid="11" grpId="0"/>
      <p:bldP spid="10" grpId="0"/>
      <p:bldP spid="16" grpId="0"/>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17037" y="302094"/>
            <a:ext cx="10515600" cy="1325563"/>
          </a:xfrm>
        </p:spPr>
        <p:txBody>
          <a:bodyPr>
            <a:noAutofit/>
          </a:bodyPr>
          <a:lstStyle/>
          <a:p>
            <a:pPr algn="ctr"/>
            <a:r>
              <a:rPr lang="en-GB" sz="12000" b="0" dirty="0">
                <a:solidFill>
                  <a:srgbClr val="115076"/>
                </a:solidFill>
                <a:latin typeface="Century Gothic" panose="020B0502020202020204" pitchFamily="34" charset="0"/>
                <a:cs typeface="Calibri" panose="020F0502020204030204" pitchFamily="34" charset="0"/>
              </a:rPr>
              <a:t>j</a:t>
            </a:r>
            <a:endParaRPr lang="en-GB" sz="12000" b="0" dirty="0"/>
          </a:p>
        </p:txBody>
      </p:sp>
      <p:sp>
        <p:nvSpPr>
          <p:cNvPr id="4" name="Rounded Rectangle 3" descr="rectangle"/>
          <p:cNvSpPr/>
          <p:nvPr/>
        </p:nvSpPr>
        <p:spPr>
          <a:xfrm>
            <a:off x="4479444" y="1860017"/>
            <a:ext cx="3230691" cy="2744130"/>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TextBox 4"/>
          <p:cNvSpPr txBox="1"/>
          <p:nvPr/>
        </p:nvSpPr>
        <p:spPr>
          <a:xfrm>
            <a:off x="4826365" y="3455249"/>
            <a:ext cx="2539269"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o</a:t>
            </a:r>
            <a:r>
              <a:rPr lang="es-CO" sz="6000" dirty="0">
                <a:solidFill>
                  <a:srgbClr val="E87D1E"/>
                </a:solidFill>
                <a:latin typeface="Century Gothic" panose="020B0502020202020204" pitchFamily="34" charset="0"/>
                <a:cs typeface="Calibri" panose="020F0502020204030204" pitchFamily="34" charset="0"/>
              </a:rPr>
              <a:t>j</a:t>
            </a:r>
            <a:r>
              <a:rPr lang="es-CO" sz="6000" dirty="0">
                <a:solidFill>
                  <a:srgbClr val="115076"/>
                </a:solidFill>
                <a:latin typeface="Century Gothic" panose="020B0502020202020204" pitchFamily="34" charset="0"/>
                <a:cs typeface="Calibri" panose="020F0502020204030204" pitchFamily="34" charset="0"/>
              </a:rPr>
              <a:t>o</a:t>
            </a:r>
          </a:p>
        </p:txBody>
      </p:sp>
      <p:sp>
        <p:nvSpPr>
          <p:cNvPr id="12" name="TextBox 11"/>
          <p:cNvSpPr txBox="1"/>
          <p:nvPr/>
        </p:nvSpPr>
        <p:spPr>
          <a:xfrm>
            <a:off x="859363" y="169566"/>
            <a:ext cx="2570056"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j</a:t>
            </a:r>
            <a:r>
              <a:rPr lang="es-CO" sz="6000" dirty="0">
                <a:solidFill>
                  <a:srgbClr val="115076"/>
                </a:solidFill>
                <a:latin typeface="Century Gothic" panose="020B0502020202020204" pitchFamily="34" charset="0"/>
                <a:cs typeface="Calibri" panose="020F0502020204030204" pitchFamily="34" charset="0"/>
              </a:rPr>
              <a:t>ulio</a:t>
            </a:r>
          </a:p>
        </p:txBody>
      </p:sp>
      <p:sp>
        <p:nvSpPr>
          <p:cNvPr id="11" name="TextBox 10"/>
          <p:cNvSpPr txBox="1"/>
          <p:nvPr/>
        </p:nvSpPr>
        <p:spPr>
          <a:xfrm>
            <a:off x="1171566" y="3348998"/>
            <a:ext cx="194565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ro</a:t>
            </a:r>
            <a:r>
              <a:rPr lang="es-CO" sz="6000" dirty="0">
                <a:solidFill>
                  <a:srgbClr val="E87D1E"/>
                </a:solidFill>
                <a:latin typeface="Century Gothic" panose="020B0502020202020204" pitchFamily="34" charset="0"/>
                <a:cs typeface="Calibri" panose="020F0502020204030204" pitchFamily="34" charset="0"/>
              </a:rPr>
              <a:t>j</a:t>
            </a:r>
            <a:r>
              <a:rPr lang="es-CO" sz="6000" dirty="0">
                <a:solidFill>
                  <a:srgbClr val="115076"/>
                </a:solidFill>
                <a:latin typeface="Century Gothic" panose="020B0502020202020204" pitchFamily="34" charset="0"/>
                <a:cs typeface="Calibri" panose="020F0502020204030204" pitchFamily="34" charset="0"/>
              </a:rPr>
              <a:t>o</a:t>
            </a:r>
          </a:p>
        </p:txBody>
      </p:sp>
      <p:sp>
        <p:nvSpPr>
          <p:cNvPr id="10" name="TextBox 9"/>
          <p:cNvSpPr txBox="1"/>
          <p:nvPr/>
        </p:nvSpPr>
        <p:spPr>
          <a:xfrm>
            <a:off x="4826365" y="4563792"/>
            <a:ext cx="2570056"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de</a:t>
            </a:r>
            <a:r>
              <a:rPr lang="es-CO" sz="6000" dirty="0">
                <a:solidFill>
                  <a:srgbClr val="E87D1E"/>
                </a:solidFill>
                <a:latin typeface="Century Gothic" panose="020B0502020202020204" pitchFamily="34" charset="0"/>
                <a:cs typeface="Calibri" panose="020F0502020204030204" pitchFamily="34" charset="0"/>
              </a:rPr>
              <a:t>j</a:t>
            </a:r>
            <a:r>
              <a:rPr lang="es-CO" sz="6000" dirty="0">
                <a:solidFill>
                  <a:srgbClr val="115076"/>
                </a:solidFill>
                <a:latin typeface="Century Gothic" panose="020B0502020202020204" pitchFamily="34" charset="0"/>
                <a:cs typeface="Calibri" panose="020F0502020204030204" pitchFamily="34" charset="0"/>
              </a:rPr>
              <a:t>ar</a:t>
            </a:r>
          </a:p>
        </p:txBody>
      </p:sp>
      <p:sp>
        <p:nvSpPr>
          <p:cNvPr id="7" name="TextBox 6"/>
          <p:cNvSpPr txBox="1"/>
          <p:nvPr/>
        </p:nvSpPr>
        <p:spPr>
          <a:xfrm>
            <a:off x="8305042" y="124340"/>
            <a:ext cx="3583896"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me</a:t>
            </a:r>
            <a:r>
              <a:rPr lang="es-CO" sz="6000" dirty="0">
                <a:solidFill>
                  <a:srgbClr val="E87D1E"/>
                </a:solidFill>
                <a:latin typeface="Century Gothic" panose="020B0502020202020204" pitchFamily="34" charset="0"/>
                <a:cs typeface="Calibri" panose="020F0502020204030204" pitchFamily="34" charset="0"/>
              </a:rPr>
              <a:t>j</a:t>
            </a:r>
            <a:r>
              <a:rPr lang="es-CO" sz="6000" dirty="0">
                <a:solidFill>
                  <a:srgbClr val="115076"/>
                </a:solidFill>
                <a:latin typeface="Century Gothic" panose="020B0502020202020204" pitchFamily="34" charset="0"/>
                <a:cs typeface="Calibri" panose="020F0502020204030204" pitchFamily="34" charset="0"/>
              </a:rPr>
              <a:t>or</a:t>
            </a:r>
          </a:p>
        </p:txBody>
      </p:sp>
      <p:sp>
        <p:nvSpPr>
          <p:cNvPr id="8" name="TextBox 7"/>
          <p:cNvSpPr txBox="1"/>
          <p:nvPr/>
        </p:nvSpPr>
        <p:spPr>
          <a:xfrm>
            <a:off x="8381037" y="3411616"/>
            <a:ext cx="3426637"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mu</a:t>
            </a:r>
            <a:r>
              <a:rPr lang="es-CO" sz="6000" dirty="0">
                <a:solidFill>
                  <a:srgbClr val="E87D1E"/>
                </a:solidFill>
                <a:latin typeface="Century Gothic" panose="020B0502020202020204" pitchFamily="34" charset="0"/>
                <a:cs typeface="Calibri" panose="020F0502020204030204" pitchFamily="34" charset="0"/>
              </a:rPr>
              <a:t>j</a:t>
            </a:r>
            <a:r>
              <a:rPr lang="es-CO" sz="6000" dirty="0">
                <a:solidFill>
                  <a:srgbClr val="115076"/>
                </a:solidFill>
                <a:latin typeface="Century Gothic" panose="020B0502020202020204" pitchFamily="34" charset="0"/>
                <a:cs typeface="Calibri" panose="020F0502020204030204" pitchFamily="34" charset="0"/>
              </a:rPr>
              <a:t>er</a:t>
            </a:r>
          </a:p>
        </p:txBody>
      </p:sp>
      <p:sp>
        <p:nvSpPr>
          <p:cNvPr id="19" name="TextBox 18"/>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501437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j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j_ojo.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subTnLst>
                                    <p:audio>
                                      <p:cMediaNode>
                                        <p:cTn display="0" masterRel="sameClick">
                                          <p:stCondLst>
                                            <p:cond evt="begin" delay="0">
                                              <p:tn val="18"/>
                                            </p:cond>
                                          </p:stCondLst>
                                          <p:endCondLst>
                                            <p:cond evt="onStopAudio" delay="0">
                                              <p:tgtEl>
                                                <p:sldTgt/>
                                              </p:tgtEl>
                                            </p:cond>
                                          </p:endCondLst>
                                        </p:cTn>
                                        <p:tgtEl>
                                          <p:sndTgt r:embed="rId5" name="j_julio.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6" name="j_mejor.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subTnLst>
                                    <p:audio>
                                      <p:cMediaNode>
                                        <p:cTn display="0" masterRel="sameClick">
                                          <p:stCondLst>
                                            <p:cond evt="begin" delay="0">
                                              <p:tn val="28"/>
                                            </p:cond>
                                          </p:stCondLst>
                                          <p:endCondLst>
                                            <p:cond evt="onStopAudio" delay="0">
                                              <p:tgtEl>
                                                <p:sldTgt/>
                                              </p:tgtEl>
                                            </p:cond>
                                          </p:endCondLst>
                                        </p:cTn>
                                        <p:tgtEl>
                                          <p:sndTgt r:embed="rId7" name="j_rojo.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subTnLst>
                                    <p:audio>
                                      <p:cMediaNode>
                                        <p:cTn display="0" masterRel="sameClick">
                                          <p:stCondLst>
                                            <p:cond evt="begin" delay="0">
                                              <p:tn val="33"/>
                                            </p:cond>
                                          </p:stCondLst>
                                          <p:endCondLst>
                                            <p:cond evt="onStopAudio" delay="0">
                                              <p:tgtEl>
                                                <p:sldTgt/>
                                              </p:tgtEl>
                                            </p:cond>
                                          </p:endCondLst>
                                        </p:cTn>
                                        <p:tgtEl>
                                          <p:sndTgt r:embed="rId8" name="j_dejar.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9" name="j_muj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12" grpId="0"/>
      <p:bldP spid="11" grpId="0"/>
      <p:bldP spid="10" grpId="0"/>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7573" y="522447"/>
            <a:ext cx="10515600" cy="1325563"/>
          </a:xfrm>
        </p:spPr>
        <p:txBody>
          <a:bodyPr>
            <a:noAutofit/>
          </a:bodyPr>
          <a:lstStyle/>
          <a:p>
            <a:pPr algn="ctr"/>
            <a:r>
              <a:rPr lang="en-GB" sz="12000" b="0" dirty="0">
                <a:solidFill>
                  <a:srgbClr val="115076"/>
                </a:solidFill>
                <a:latin typeface="Century Gothic" panose="020B0502020202020204" pitchFamily="34" charset="0"/>
                <a:cs typeface="Calibri" panose="020F0502020204030204" pitchFamily="34" charset="0"/>
              </a:rPr>
              <a:t>j</a:t>
            </a:r>
            <a:endParaRPr lang="en-GB" sz="12000" b="0" dirty="0"/>
          </a:p>
        </p:txBody>
      </p:sp>
      <p:sp>
        <p:nvSpPr>
          <p:cNvPr id="4" name="Rounded Rectangle 3" descr="rectangle"/>
          <p:cNvSpPr/>
          <p:nvPr/>
        </p:nvSpPr>
        <p:spPr>
          <a:xfrm>
            <a:off x="4479444" y="1860017"/>
            <a:ext cx="3230691" cy="2744130"/>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TextBox 4"/>
          <p:cNvSpPr txBox="1"/>
          <p:nvPr/>
        </p:nvSpPr>
        <p:spPr>
          <a:xfrm>
            <a:off x="4826365" y="3455249"/>
            <a:ext cx="2539269"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o</a:t>
            </a:r>
            <a:r>
              <a:rPr lang="es-CO" sz="6000" dirty="0">
                <a:solidFill>
                  <a:srgbClr val="E87D1E"/>
                </a:solidFill>
                <a:latin typeface="Century Gothic" panose="020B0502020202020204" pitchFamily="34" charset="0"/>
                <a:cs typeface="Calibri" panose="020F0502020204030204" pitchFamily="34" charset="0"/>
              </a:rPr>
              <a:t>j</a:t>
            </a:r>
            <a:r>
              <a:rPr lang="es-CO" sz="6000" dirty="0">
                <a:solidFill>
                  <a:srgbClr val="115076"/>
                </a:solidFill>
                <a:latin typeface="Century Gothic" panose="020B0502020202020204" pitchFamily="34" charset="0"/>
                <a:cs typeface="Calibri" panose="020F0502020204030204" pitchFamily="34" charset="0"/>
              </a:rPr>
              <a:t>o</a:t>
            </a:r>
          </a:p>
        </p:txBody>
      </p:sp>
      <p:sp>
        <p:nvSpPr>
          <p:cNvPr id="12" name="TextBox 11"/>
          <p:cNvSpPr txBox="1"/>
          <p:nvPr/>
        </p:nvSpPr>
        <p:spPr>
          <a:xfrm>
            <a:off x="859363" y="169566"/>
            <a:ext cx="2570056"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j</a:t>
            </a:r>
            <a:r>
              <a:rPr lang="es-CO" sz="6000" dirty="0">
                <a:solidFill>
                  <a:srgbClr val="115076"/>
                </a:solidFill>
                <a:latin typeface="Century Gothic" panose="020B0502020202020204" pitchFamily="34" charset="0"/>
                <a:cs typeface="Calibri" panose="020F0502020204030204" pitchFamily="34" charset="0"/>
              </a:rPr>
              <a:t>ulio</a:t>
            </a:r>
          </a:p>
        </p:txBody>
      </p:sp>
      <p:sp>
        <p:nvSpPr>
          <p:cNvPr id="11" name="TextBox 10"/>
          <p:cNvSpPr txBox="1"/>
          <p:nvPr/>
        </p:nvSpPr>
        <p:spPr>
          <a:xfrm>
            <a:off x="1171566" y="3348998"/>
            <a:ext cx="194565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ro</a:t>
            </a:r>
            <a:r>
              <a:rPr lang="es-CO" sz="6000" dirty="0">
                <a:solidFill>
                  <a:srgbClr val="E87D1E"/>
                </a:solidFill>
                <a:latin typeface="Century Gothic" panose="020B0502020202020204" pitchFamily="34" charset="0"/>
                <a:cs typeface="Calibri" panose="020F0502020204030204" pitchFamily="34" charset="0"/>
              </a:rPr>
              <a:t>j</a:t>
            </a:r>
            <a:r>
              <a:rPr lang="es-CO" sz="6000" dirty="0">
                <a:solidFill>
                  <a:srgbClr val="115076"/>
                </a:solidFill>
                <a:latin typeface="Century Gothic" panose="020B0502020202020204" pitchFamily="34" charset="0"/>
                <a:cs typeface="Calibri" panose="020F0502020204030204" pitchFamily="34" charset="0"/>
              </a:rPr>
              <a:t>o</a:t>
            </a:r>
          </a:p>
        </p:txBody>
      </p:sp>
      <p:sp>
        <p:nvSpPr>
          <p:cNvPr id="10" name="TextBox 9"/>
          <p:cNvSpPr txBox="1"/>
          <p:nvPr/>
        </p:nvSpPr>
        <p:spPr>
          <a:xfrm>
            <a:off x="4826365" y="4563792"/>
            <a:ext cx="2570056"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de</a:t>
            </a:r>
            <a:r>
              <a:rPr lang="es-CO" sz="6000" dirty="0">
                <a:solidFill>
                  <a:srgbClr val="E87D1E"/>
                </a:solidFill>
                <a:latin typeface="Century Gothic" panose="020B0502020202020204" pitchFamily="34" charset="0"/>
                <a:cs typeface="Calibri" panose="020F0502020204030204" pitchFamily="34" charset="0"/>
              </a:rPr>
              <a:t>j</a:t>
            </a:r>
            <a:r>
              <a:rPr lang="es-CO" sz="6000" dirty="0">
                <a:solidFill>
                  <a:srgbClr val="115076"/>
                </a:solidFill>
                <a:latin typeface="Century Gothic" panose="020B0502020202020204" pitchFamily="34" charset="0"/>
                <a:cs typeface="Calibri" panose="020F0502020204030204" pitchFamily="34" charset="0"/>
              </a:rPr>
              <a:t>ar</a:t>
            </a:r>
          </a:p>
        </p:txBody>
      </p:sp>
      <p:sp>
        <p:nvSpPr>
          <p:cNvPr id="7" name="TextBox 6"/>
          <p:cNvSpPr txBox="1"/>
          <p:nvPr/>
        </p:nvSpPr>
        <p:spPr>
          <a:xfrm>
            <a:off x="8305042" y="124340"/>
            <a:ext cx="3583896"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me</a:t>
            </a:r>
            <a:r>
              <a:rPr lang="es-CO" sz="6000" dirty="0">
                <a:solidFill>
                  <a:srgbClr val="E87D1E"/>
                </a:solidFill>
                <a:latin typeface="Century Gothic" panose="020B0502020202020204" pitchFamily="34" charset="0"/>
                <a:cs typeface="Calibri" panose="020F0502020204030204" pitchFamily="34" charset="0"/>
              </a:rPr>
              <a:t>j</a:t>
            </a:r>
            <a:r>
              <a:rPr lang="es-CO" sz="6000" dirty="0">
                <a:solidFill>
                  <a:srgbClr val="115076"/>
                </a:solidFill>
                <a:latin typeface="Century Gothic" panose="020B0502020202020204" pitchFamily="34" charset="0"/>
                <a:cs typeface="Calibri" panose="020F0502020204030204" pitchFamily="34" charset="0"/>
              </a:rPr>
              <a:t>or</a:t>
            </a:r>
          </a:p>
        </p:txBody>
      </p:sp>
      <p:sp>
        <p:nvSpPr>
          <p:cNvPr id="8" name="TextBox 7"/>
          <p:cNvSpPr txBox="1"/>
          <p:nvPr/>
        </p:nvSpPr>
        <p:spPr>
          <a:xfrm>
            <a:off x="8381037" y="3411616"/>
            <a:ext cx="3426637"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mu</a:t>
            </a:r>
            <a:r>
              <a:rPr lang="es-CO" sz="6000" dirty="0">
                <a:solidFill>
                  <a:srgbClr val="E87D1E"/>
                </a:solidFill>
                <a:latin typeface="Century Gothic" panose="020B0502020202020204" pitchFamily="34" charset="0"/>
                <a:cs typeface="Calibri" panose="020F0502020204030204" pitchFamily="34" charset="0"/>
              </a:rPr>
              <a:t>j</a:t>
            </a:r>
            <a:r>
              <a:rPr lang="es-CO" sz="6000" dirty="0">
                <a:solidFill>
                  <a:srgbClr val="115076"/>
                </a:solidFill>
                <a:latin typeface="Century Gothic" panose="020B0502020202020204" pitchFamily="34" charset="0"/>
                <a:cs typeface="Calibri" panose="020F0502020204030204" pitchFamily="34" charset="0"/>
              </a:rPr>
              <a:t>er</a:t>
            </a:r>
          </a:p>
        </p:txBody>
      </p:sp>
      <p:sp>
        <p:nvSpPr>
          <p:cNvPr id="19" name="TextBox 18"/>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2718187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12" grpId="0"/>
      <p:bldP spid="11" grpId="0"/>
      <p:bldP spid="10" grpId="0"/>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7" name="Google Shape;92;p5" descr="Table for exercises">
            <a:extLst>
              <a:ext uri="{FF2B5EF4-FFF2-40B4-BE49-F238E27FC236}">
                <a16:creationId xmlns:a16="http://schemas.microsoft.com/office/drawing/2014/main" id="{D42FCDF6-424C-46B0-ACC4-5160860AB740}"/>
              </a:ext>
            </a:extLst>
          </p:cNvPr>
          <p:cNvGraphicFramePr/>
          <p:nvPr>
            <p:extLst>
              <p:ext uri="{D42A27DB-BD31-4B8C-83A1-F6EECF244321}">
                <p14:modId xmlns:p14="http://schemas.microsoft.com/office/powerpoint/2010/main" val="2415915489"/>
              </p:ext>
            </p:extLst>
          </p:nvPr>
        </p:nvGraphicFramePr>
        <p:xfrm>
          <a:off x="142262" y="1696113"/>
          <a:ext cx="6451458" cy="3896375"/>
        </p:xfrm>
        <a:graphic>
          <a:graphicData uri="http://schemas.openxmlformats.org/drawingml/2006/table">
            <a:tbl>
              <a:tblPr firstRow="1" bandRow="1">
                <a:noFill/>
              </a:tblPr>
              <a:tblGrid>
                <a:gridCol w="782499">
                  <a:extLst>
                    <a:ext uri="{9D8B030D-6E8A-4147-A177-3AD203B41FA5}">
                      <a16:colId xmlns:a16="http://schemas.microsoft.com/office/drawing/2014/main" val="20000"/>
                    </a:ext>
                  </a:extLst>
                </a:gridCol>
                <a:gridCol w="5668959">
                  <a:extLst>
                    <a:ext uri="{9D8B030D-6E8A-4147-A177-3AD203B41FA5}">
                      <a16:colId xmlns:a16="http://schemas.microsoft.com/office/drawing/2014/main" val="20001"/>
                    </a:ext>
                  </a:extLst>
                </a:gridCol>
              </a:tblGrid>
              <a:tr h="55662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b="1">
                        <a:solidFill>
                          <a:srgbClr val="1F3864"/>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b="1">
                        <a:solidFill>
                          <a:srgbClr val="1F3864"/>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5662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5662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5662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5662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5662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55662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
        <p:nvSpPr>
          <p:cNvPr id="8" name="Google Shape;95;p5">
            <a:hlinkClick r:id="" action="ppaction://noaction">
              <a:snd r:embed="rId4" name="no hay clase en julio.wav"/>
            </a:hlinkClick>
            <a:extLst>
              <a:ext uri="{FF2B5EF4-FFF2-40B4-BE49-F238E27FC236}">
                <a16:creationId xmlns:a16="http://schemas.microsoft.com/office/drawing/2014/main" id="{77BA0CCA-F1CD-4E9D-8478-92EEAE28B3E8}"/>
              </a:ext>
            </a:extLst>
          </p:cNvPr>
          <p:cNvSpPr/>
          <p:nvPr/>
        </p:nvSpPr>
        <p:spPr>
          <a:xfrm>
            <a:off x="270825" y="2313901"/>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E60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r>
              <a:rPr lang="en-GB" sz="2400" b="1" dirty="0">
                <a:solidFill>
                  <a:prstClr val="white"/>
                </a:solidFill>
                <a:latin typeface="+mj-lt"/>
                <a:ea typeface="Century Gothic"/>
                <a:cs typeface="Century Gothic"/>
                <a:sym typeface="Century Gothic"/>
              </a:rPr>
              <a:t>1</a:t>
            </a:r>
            <a:endParaRPr dirty="0">
              <a:solidFill>
                <a:prstClr val="black"/>
              </a:solidFill>
              <a:latin typeface="+mj-lt"/>
            </a:endParaRPr>
          </a:p>
        </p:txBody>
      </p:sp>
      <p:sp>
        <p:nvSpPr>
          <p:cNvPr id="9" name="Google Shape;96;p5">
            <a:extLst>
              <a:ext uri="{FF2B5EF4-FFF2-40B4-BE49-F238E27FC236}">
                <a16:creationId xmlns:a16="http://schemas.microsoft.com/office/drawing/2014/main" id="{22989CD4-3DC6-4EB9-AC3B-CDFD54094D09}"/>
              </a:ext>
            </a:extLst>
          </p:cNvPr>
          <p:cNvSpPr txBox="1"/>
          <p:nvPr/>
        </p:nvSpPr>
        <p:spPr>
          <a:xfrm>
            <a:off x="983150" y="2286528"/>
            <a:ext cx="4880932" cy="430847"/>
          </a:xfrm>
          <a:prstGeom prst="rect">
            <a:avLst/>
          </a:prstGeom>
          <a:noFill/>
          <a:ln>
            <a:noFill/>
          </a:ln>
        </p:spPr>
        <p:txBody>
          <a:bodyPr spcFirstLastPara="1" wrap="square" lIns="91425" tIns="45700" rIns="91425" bIns="45700" anchor="t" anchorCtr="0">
            <a:spAutoFit/>
          </a:bodyPr>
          <a:lstStyle/>
          <a:p>
            <a:r>
              <a:rPr lang="en-GB" sz="2200" dirty="0">
                <a:solidFill>
                  <a:srgbClr val="002060"/>
                </a:solidFill>
                <a:latin typeface="+mj-lt"/>
                <a:ea typeface="Century Gothic"/>
                <a:cs typeface="Century Gothic"/>
                <a:sym typeface="Century Gothic"/>
              </a:rPr>
              <a:t>No hay clase en julio.</a:t>
            </a:r>
            <a:endParaRPr sz="2200" dirty="0">
              <a:solidFill>
                <a:srgbClr val="002060"/>
              </a:solidFill>
              <a:latin typeface="+mj-lt"/>
              <a:ea typeface="Century Gothic"/>
              <a:cs typeface="Century Gothic"/>
              <a:sym typeface="Century Gothic"/>
            </a:endParaRPr>
          </a:p>
        </p:txBody>
      </p:sp>
      <p:sp>
        <p:nvSpPr>
          <p:cNvPr id="10" name="Google Shape;96;p5">
            <a:extLst>
              <a:ext uri="{FF2B5EF4-FFF2-40B4-BE49-F238E27FC236}">
                <a16:creationId xmlns:a16="http://schemas.microsoft.com/office/drawing/2014/main" id="{E3B045E3-4F0B-4A69-984F-7D97A6DB8DA4}"/>
              </a:ext>
            </a:extLst>
          </p:cNvPr>
          <p:cNvSpPr txBox="1"/>
          <p:nvPr/>
        </p:nvSpPr>
        <p:spPr>
          <a:xfrm>
            <a:off x="6777804" y="2327589"/>
            <a:ext cx="3470129" cy="430847"/>
          </a:xfrm>
          <a:prstGeom prst="rect">
            <a:avLst/>
          </a:prstGeom>
          <a:noFill/>
          <a:ln>
            <a:noFill/>
          </a:ln>
        </p:spPr>
        <p:txBody>
          <a:bodyPr spcFirstLastPara="1" wrap="square" lIns="91425" tIns="45700" rIns="91425" bIns="45700" anchor="t" anchorCtr="0">
            <a:spAutoFit/>
          </a:bodyPr>
          <a:lstStyle/>
          <a:p>
            <a:r>
              <a:rPr lang="en-GB" sz="2200" dirty="0">
                <a:solidFill>
                  <a:srgbClr val="002060"/>
                </a:solidFill>
                <a:latin typeface="+mj-lt"/>
                <a:ea typeface="Century Gothic"/>
                <a:cs typeface="Century Gothic"/>
                <a:sym typeface="Century Gothic"/>
              </a:rPr>
              <a:t>There isn’t class in July.</a:t>
            </a:r>
            <a:endParaRPr sz="2200" dirty="0">
              <a:solidFill>
                <a:srgbClr val="002060"/>
              </a:solidFill>
              <a:latin typeface="+mj-lt"/>
              <a:ea typeface="Century Gothic"/>
              <a:cs typeface="Century Gothic"/>
              <a:sym typeface="Century Gothic"/>
            </a:endParaRPr>
          </a:p>
        </p:txBody>
      </p:sp>
      <p:sp>
        <p:nvSpPr>
          <p:cNvPr id="11" name="Google Shape;98;p5">
            <a:hlinkClick r:id="" action="ppaction://noaction">
              <a:snd r:embed="rId5" name="la camara es roja.wav"/>
            </a:hlinkClick>
            <a:extLst>
              <a:ext uri="{FF2B5EF4-FFF2-40B4-BE49-F238E27FC236}">
                <a16:creationId xmlns:a16="http://schemas.microsoft.com/office/drawing/2014/main" id="{628B1DB0-A86C-4ED4-A573-F9E95377AC6E}"/>
              </a:ext>
            </a:extLst>
          </p:cNvPr>
          <p:cNvSpPr/>
          <p:nvPr/>
        </p:nvSpPr>
        <p:spPr>
          <a:xfrm>
            <a:off x="270825" y="2862711"/>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E60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r>
              <a:rPr lang="en-GB" sz="2400" b="1">
                <a:solidFill>
                  <a:prstClr val="white"/>
                </a:solidFill>
                <a:latin typeface="+mj-lt"/>
                <a:ea typeface="Century Gothic"/>
                <a:cs typeface="Century Gothic"/>
                <a:sym typeface="Century Gothic"/>
              </a:rPr>
              <a:t>2</a:t>
            </a:r>
            <a:endParaRPr>
              <a:solidFill>
                <a:prstClr val="black"/>
              </a:solidFill>
              <a:latin typeface="+mj-lt"/>
            </a:endParaRPr>
          </a:p>
        </p:txBody>
      </p:sp>
      <p:sp>
        <p:nvSpPr>
          <p:cNvPr id="12" name="Google Shape;99;p5">
            <a:extLst>
              <a:ext uri="{FF2B5EF4-FFF2-40B4-BE49-F238E27FC236}">
                <a16:creationId xmlns:a16="http://schemas.microsoft.com/office/drawing/2014/main" id="{E4668AE0-C316-42F4-BB1E-CBDB3EBADC81}"/>
              </a:ext>
            </a:extLst>
          </p:cNvPr>
          <p:cNvSpPr txBox="1"/>
          <p:nvPr/>
        </p:nvSpPr>
        <p:spPr>
          <a:xfrm>
            <a:off x="1302420" y="2827269"/>
            <a:ext cx="4880932" cy="369291"/>
          </a:xfrm>
          <a:prstGeom prst="rect">
            <a:avLst/>
          </a:prstGeom>
          <a:noFill/>
          <a:ln>
            <a:noFill/>
          </a:ln>
        </p:spPr>
        <p:txBody>
          <a:bodyPr spcFirstLastPara="1" wrap="square" lIns="91425" tIns="45700" rIns="91425" bIns="45700" anchor="t" anchorCtr="0">
            <a:spAutoFit/>
          </a:bodyPr>
          <a:lstStyle/>
          <a:p>
            <a:endParaRPr>
              <a:solidFill>
                <a:prstClr val="black"/>
              </a:solidFill>
              <a:latin typeface="+mj-lt"/>
              <a:ea typeface="Century Gothic"/>
              <a:cs typeface="Century Gothic"/>
              <a:sym typeface="Century Gothic"/>
            </a:endParaRPr>
          </a:p>
        </p:txBody>
      </p:sp>
      <p:sp>
        <p:nvSpPr>
          <p:cNvPr id="13" name="Google Shape;101;p5">
            <a:hlinkClick r:id="" action="ppaction://noaction">
              <a:snd r:embed="rId6" name="quiero un ejemplo.wav"/>
            </a:hlinkClick>
            <a:extLst>
              <a:ext uri="{FF2B5EF4-FFF2-40B4-BE49-F238E27FC236}">
                <a16:creationId xmlns:a16="http://schemas.microsoft.com/office/drawing/2014/main" id="{D7F6FB4B-24B3-4F70-BA3F-2D75283BEA0D}"/>
              </a:ext>
            </a:extLst>
          </p:cNvPr>
          <p:cNvSpPr/>
          <p:nvPr/>
        </p:nvSpPr>
        <p:spPr>
          <a:xfrm>
            <a:off x="270824" y="3440212"/>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E60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r>
              <a:rPr lang="en-GB" sz="2400" b="1">
                <a:solidFill>
                  <a:prstClr val="white"/>
                </a:solidFill>
                <a:latin typeface="+mj-lt"/>
                <a:ea typeface="Century Gothic"/>
                <a:cs typeface="Century Gothic"/>
                <a:sym typeface="Century Gothic"/>
              </a:rPr>
              <a:t>3</a:t>
            </a:r>
            <a:endParaRPr>
              <a:solidFill>
                <a:prstClr val="black"/>
              </a:solidFill>
              <a:latin typeface="+mj-lt"/>
            </a:endParaRPr>
          </a:p>
        </p:txBody>
      </p:sp>
      <p:sp>
        <p:nvSpPr>
          <p:cNvPr id="14" name="Google Shape;102;p5">
            <a:extLst>
              <a:ext uri="{FF2B5EF4-FFF2-40B4-BE49-F238E27FC236}">
                <a16:creationId xmlns:a16="http://schemas.microsoft.com/office/drawing/2014/main" id="{33F9BF23-CD63-4715-A30D-A8B71CC95F17}"/>
              </a:ext>
            </a:extLst>
          </p:cNvPr>
          <p:cNvSpPr txBox="1"/>
          <p:nvPr/>
        </p:nvSpPr>
        <p:spPr>
          <a:xfrm>
            <a:off x="1044256" y="3418502"/>
            <a:ext cx="4758718" cy="430847"/>
          </a:xfrm>
          <a:prstGeom prst="rect">
            <a:avLst/>
          </a:prstGeom>
          <a:noFill/>
          <a:ln>
            <a:noFill/>
          </a:ln>
        </p:spPr>
        <p:txBody>
          <a:bodyPr spcFirstLastPara="1" wrap="square" lIns="91425" tIns="45700" rIns="91425" bIns="45700" anchor="t" anchorCtr="0">
            <a:spAutoFit/>
          </a:bodyPr>
          <a:lstStyle/>
          <a:p>
            <a:r>
              <a:rPr lang="en-GB" sz="2200" dirty="0">
                <a:solidFill>
                  <a:srgbClr val="002060"/>
                </a:solidFill>
                <a:latin typeface="+mj-lt"/>
                <a:ea typeface="Century Gothic"/>
                <a:cs typeface="Century Gothic"/>
                <a:sym typeface="Century Gothic"/>
              </a:rPr>
              <a:t>Quiero un ejemplo.</a:t>
            </a:r>
            <a:endParaRPr sz="2200" dirty="0">
              <a:solidFill>
                <a:srgbClr val="002060"/>
              </a:solidFill>
              <a:latin typeface="+mj-lt"/>
              <a:ea typeface="Century Gothic"/>
              <a:cs typeface="Century Gothic"/>
              <a:sym typeface="Century Gothic"/>
            </a:endParaRPr>
          </a:p>
        </p:txBody>
      </p:sp>
      <p:sp>
        <p:nvSpPr>
          <p:cNvPr id="15" name="Google Shape;104;p5">
            <a:hlinkClick r:id="" action="ppaction://noaction">
              <a:snd r:embed="rId7" name="Inglaterra o España_ España es mejor.wav"/>
            </a:hlinkClick>
            <a:extLst>
              <a:ext uri="{FF2B5EF4-FFF2-40B4-BE49-F238E27FC236}">
                <a16:creationId xmlns:a16="http://schemas.microsoft.com/office/drawing/2014/main" id="{4948E6FB-7597-4124-810F-17AF87EFD113}"/>
              </a:ext>
            </a:extLst>
          </p:cNvPr>
          <p:cNvSpPr/>
          <p:nvPr/>
        </p:nvSpPr>
        <p:spPr>
          <a:xfrm>
            <a:off x="270823" y="3995430"/>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E60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r>
              <a:rPr lang="en-GB" sz="2400" b="1">
                <a:solidFill>
                  <a:prstClr val="white"/>
                </a:solidFill>
                <a:latin typeface="+mj-lt"/>
                <a:ea typeface="Century Gothic"/>
                <a:cs typeface="Century Gothic"/>
                <a:sym typeface="Century Gothic"/>
              </a:rPr>
              <a:t>4</a:t>
            </a:r>
            <a:endParaRPr>
              <a:solidFill>
                <a:prstClr val="black"/>
              </a:solidFill>
              <a:latin typeface="+mj-lt"/>
            </a:endParaRPr>
          </a:p>
        </p:txBody>
      </p:sp>
      <p:sp>
        <p:nvSpPr>
          <p:cNvPr id="16" name="Google Shape;105;p5">
            <a:extLst>
              <a:ext uri="{FF2B5EF4-FFF2-40B4-BE49-F238E27FC236}">
                <a16:creationId xmlns:a16="http://schemas.microsoft.com/office/drawing/2014/main" id="{20D751A7-DC67-4086-99CC-60C23E72D0CA}"/>
              </a:ext>
            </a:extLst>
          </p:cNvPr>
          <p:cNvSpPr txBox="1"/>
          <p:nvPr/>
        </p:nvSpPr>
        <p:spPr>
          <a:xfrm>
            <a:off x="938218" y="3976842"/>
            <a:ext cx="6307299" cy="430847"/>
          </a:xfrm>
          <a:prstGeom prst="rect">
            <a:avLst/>
          </a:prstGeom>
          <a:noFill/>
          <a:ln>
            <a:noFill/>
          </a:ln>
        </p:spPr>
        <p:txBody>
          <a:bodyPr spcFirstLastPara="1" wrap="square" lIns="91425" tIns="45700" rIns="91425" bIns="45700" anchor="t" anchorCtr="0">
            <a:spAutoFit/>
          </a:bodyPr>
          <a:lstStyle/>
          <a:p>
            <a:r>
              <a:rPr lang="en-GB" sz="2200" dirty="0">
                <a:solidFill>
                  <a:srgbClr val="002060"/>
                </a:solidFill>
                <a:latin typeface="+mj-lt"/>
                <a:ea typeface="Century Gothic"/>
                <a:cs typeface="Century Gothic"/>
                <a:sym typeface="Century Gothic"/>
              </a:rPr>
              <a:t> ¿Inglaterra o España? España es mejor.</a:t>
            </a:r>
            <a:endParaRPr sz="2200" dirty="0">
              <a:solidFill>
                <a:srgbClr val="002060"/>
              </a:solidFill>
              <a:latin typeface="+mj-lt"/>
              <a:ea typeface="Century Gothic"/>
              <a:cs typeface="Century Gothic"/>
              <a:sym typeface="Century Gothic"/>
            </a:endParaRPr>
          </a:p>
        </p:txBody>
      </p:sp>
      <p:sp>
        <p:nvSpPr>
          <p:cNvPr id="17" name="Google Shape;107;p5">
            <a:hlinkClick r:id="" action="ppaction://noaction">
              <a:snd r:embed="rId8" name="es mejor dejar la bolsa en casa.wav"/>
            </a:hlinkClick>
            <a:extLst>
              <a:ext uri="{FF2B5EF4-FFF2-40B4-BE49-F238E27FC236}">
                <a16:creationId xmlns:a16="http://schemas.microsoft.com/office/drawing/2014/main" id="{1D1CA475-127E-460E-9BBD-901E4259FCAA}"/>
              </a:ext>
            </a:extLst>
          </p:cNvPr>
          <p:cNvSpPr/>
          <p:nvPr/>
        </p:nvSpPr>
        <p:spPr>
          <a:xfrm>
            <a:off x="270823" y="4569448"/>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E60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r>
              <a:rPr lang="en-GB" sz="2400" b="1">
                <a:solidFill>
                  <a:prstClr val="white"/>
                </a:solidFill>
                <a:latin typeface="+mj-lt"/>
                <a:ea typeface="Century Gothic"/>
                <a:cs typeface="Century Gothic"/>
                <a:sym typeface="Century Gothic"/>
              </a:rPr>
              <a:t>5</a:t>
            </a:r>
            <a:endParaRPr>
              <a:solidFill>
                <a:prstClr val="black"/>
              </a:solidFill>
              <a:latin typeface="+mj-lt"/>
            </a:endParaRPr>
          </a:p>
        </p:txBody>
      </p:sp>
      <p:sp>
        <p:nvSpPr>
          <p:cNvPr id="18" name="Google Shape;108;p5">
            <a:extLst>
              <a:ext uri="{FF2B5EF4-FFF2-40B4-BE49-F238E27FC236}">
                <a16:creationId xmlns:a16="http://schemas.microsoft.com/office/drawing/2014/main" id="{5EAB6A02-11CA-4C0E-8000-DF39EABE798A}"/>
              </a:ext>
            </a:extLst>
          </p:cNvPr>
          <p:cNvSpPr txBox="1"/>
          <p:nvPr/>
        </p:nvSpPr>
        <p:spPr>
          <a:xfrm>
            <a:off x="1361270" y="4521629"/>
            <a:ext cx="4719484" cy="369291"/>
          </a:xfrm>
          <a:prstGeom prst="rect">
            <a:avLst/>
          </a:prstGeom>
          <a:noFill/>
          <a:ln>
            <a:noFill/>
          </a:ln>
        </p:spPr>
        <p:txBody>
          <a:bodyPr spcFirstLastPara="1" wrap="square" lIns="91425" tIns="45700" rIns="91425" bIns="45700" anchor="t" anchorCtr="0">
            <a:spAutoFit/>
          </a:bodyPr>
          <a:lstStyle/>
          <a:p>
            <a:endParaRPr>
              <a:solidFill>
                <a:prstClr val="black"/>
              </a:solidFill>
              <a:latin typeface="+mj-lt"/>
              <a:ea typeface="Century Gothic"/>
              <a:cs typeface="Century Gothic"/>
              <a:sym typeface="Century Gothic"/>
            </a:endParaRPr>
          </a:p>
        </p:txBody>
      </p:sp>
      <p:sp>
        <p:nvSpPr>
          <p:cNvPr id="19" name="Google Shape;110;p5">
            <a:hlinkClick r:id="" action="ppaction://noaction">
              <a:snd r:embed="rId9" name="tienes dos ojos.wav"/>
            </a:hlinkClick>
            <a:extLst>
              <a:ext uri="{FF2B5EF4-FFF2-40B4-BE49-F238E27FC236}">
                <a16:creationId xmlns:a16="http://schemas.microsoft.com/office/drawing/2014/main" id="{4627DB8D-5AEE-4AAA-9017-5486D28A1E87}"/>
              </a:ext>
            </a:extLst>
          </p:cNvPr>
          <p:cNvSpPr/>
          <p:nvPr/>
        </p:nvSpPr>
        <p:spPr>
          <a:xfrm>
            <a:off x="270822" y="5105866"/>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E60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r>
              <a:rPr lang="en-GB" sz="2400" b="1">
                <a:solidFill>
                  <a:prstClr val="white"/>
                </a:solidFill>
                <a:latin typeface="+mj-lt"/>
                <a:ea typeface="Century Gothic"/>
                <a:cs typeface="Century Gothic"/>
                <a:sym typeface="Century Gothic"/>
              </a:rPr>
              <a:t>6</a:t>
            </a:r>
            <a:endParaRPr>
              <a:solidFill>
                <a:prstClr val="black"/>
              </a:solidFill>
              <a:latin typeface="+mj-lt"/>
            </a:endParaRPr>
          </a:p>
        </p:txBody>
      </p:sp>
      <p:sp>
        <p:nvSpPr>
          <p:cNvPr id="20" name="Google Shape;111;p5">
            <a:extLst>
              <a:ext uri="{FF2B5EF4-FFF2-40B4-BE49-F238E27FC236}">
                <a16:creationId xmlns:a16="http://schemas.microsoft.com/office/drawing/2014/main" id="{264C6EE1-07B5-4E7B-B450-A9E437B48DD5}"/>
              </a:ext>
            </a:extLst>
          </p:cNvPr>
          <p:cNvSpPr txBox="1"/>
          <p:nvPr/>
        </p:nvSpPr>
        <p:spPr>
          <a:xfrm>
            <a:off x="1341653" y="5092899"/>
            <a:ext cx="4719484" cy="369291"/>
          </a:xfrm>
          <a:prstGeom prst="rect">
            <a:avLst/>
          </a:prstGeom>
          <a:noFill/>
          <a:ln>
            <a:noFill/>
          </a:ln>
        </p:spPr>
        <p:txBody>
          <a:bodyPr spcFirstLastPara="1" wrap="square" lIns="91425" tIns="45700" rIns="91425" bIns="45700" anchor="t" anchorCtr="0">
            <a:spAutoFit/>
          </a:bodyPr>
          <a:lstStyle/>
          <a:p>
            <a:endParaRPr>
              <a:solidFill>
                <a:prstClr val="black"/>
              </a:solidFill>
              <a:latin typeface="+mj-lt"/>
              <a:ea typeface="Century Gothic"/>
              <a:cs typeface="Century Gothic"/>
              <a:sym typeface="Century Gothic"/>
            </a:endParaRPr>
          </a:p>
        </p:txBody>
      </p:sp>
      <p:sp>
        <p:nvSpPr>
          <p:cNvPr id="21" name="Google Shape;96;p5">
            <a:extLst>
              <a:ext uri="{FF2B5EF4-FFF2-40B4-BE49-F238E27FC236}">
                <a16:creationId xmlns:a16="http://schemas.microsoft.com/office/drawing/2014/main" id="{48ECE242-0385-4E14-AA73-92997CF855F3}"/>
              </a:ext>
            </a:extLst>
          </p:cNvPr>
          <p:cNvSpPr txBox="1"/>
          <p:nvPr/>
        </p:nvSpPr>
        <p:spPr>
          <a:xfrm>
            <a:off x="983150" y="2862083"/>
            <a:ext cx="4880932" cy="430847"/>
          </a:xfrm>
          <a:prstGeom prst="rect">
            <a:avLst/>
          </a:prstGeom>
          <a:noFill/>
          <a:ln>
            <a:noFill/>
          </a:ln>
        </p:spPr>
        <p:txBody>
          <a:bodyPr spcFirstLastPara="1" wrap="square" lIns="91425" tIns="45700" rIns="91425" bIns="45700" anchor="t" anchorCtr="0">
            <a:spAutoFit/>
          </a:bodyPr>
          <a:lstStyle/>
          <a:p>
            <a:r>
              <a:rPr lang="en-GB" sz="2200" dirty="0">
                <a:solidFill>
                  <a:srgbClr val="002060"/>
                </a:solidFill>
                <a:latin typeface="+mj-lt"/>
                <a:ea typeface="Century Gothic"/>
                <a:cs typeface="Century Gothic"/>
                <a:sym typeface="Century Gothic"/>
              </a:rPr>
              <a:t>La cámara es roja.</a:t>
            </a:r>
            <a:endParaRPr sz="2200" dirty="0">
              <a:solidFill>
                <a:srgbClr val="002060"/>
              </a:solidFill>
              <a:latin typeface="+mj-lt"/>
              <a:ea typeface="Century Gothic"/>
              <a:cs typeface="Century Gothic"/>
              <a:sym typeface="Century Gothic"/>
            </a:endParaRPr>
          </a:p>
        </p:txBody>
      </p:sp>
      <p:sp>
        <p:nvSpPr>
          <p:cNvPr id="22" name="Google Shape;105;p5">
            <a:extLst>
              <a:ext uri="{FF2B5EF4-FFF2-40B4-BE49-F238E27FC236}">
                <a16:creationId xmlns:a16="http://schemas.microsoft.com/office/drawing/2014/main" id="{75A7777C-EC51-4E78-A9BD-79D25C687906}"/>
              </a:ext>
            </a:extLst>
          </p:cNvPr>
          <p:cNvSpPr txBox="1"/>
          <p:nvPr/>
        </p:nvSpPr>
        <p:spPr>
          <a:xfrm>
            <a:off x="1044257" y="4568706"/>
            <a:ext cx="5396802" cy="430847"/>
          </a:xfrm>
          <a:prstGeom prst="rect">
            <a:avLst/>
          </a:prstGeom>
          <a:noFill/>
          <a:ln>
            <a:noFill/>
          </a:ln>
        </p:spPr>
        <p:txBody>
          <a:bodyPr spcFirstLastPara="1" wrap="square" lIns="91425" tIns="45700" rIns="91425" bIns="45700" anchor="t" anchorCtr="0">
            <a:spAutoFit/>
          </a:bodyPr>
          <a:lstStyle/>
          <a:p>
            <a:r>
              <a:rPr lang="en-GB" sz="2200" dirty="0">
                <a:solidFill>
                  <a:srgbClr val="002060"/>
                </a:solidFill>
                <a:latin typeface="+mj-lt"/>
                <a:ea typeface="Century Gothic"/>
                <a:cs typeface="Century Gothic"/>
                <a:sym typeface="Century Gothic"/>
              </a:rPr>
              <a:t>Es mejor dejar la bolsa en casa.</a:t>
            </a:r>
            <a:endParaRPr sz="2200" dirty="0">
              <a:solidFill>
                <a:srgbClr val="002060"/>
              </a:solidFill>
              <a:latin typeface="+mj-lt"/>
              <a:ea typeface="Century Gothic"/>
              <a:cs typeface="Century Gothic"/>
              <a:sym typeface="Century Gothic"/>
            </a:endParaRPr>
          </a:p>
        </p:txBody>
      </p:sp>
      <p:sp>
        <p:nvSpPr>
          <p:cNvPr id="23" name="Google Shape;105;p5">
            <a:extLst>
              <a:ext uri="{FF2B5EF4-FFF2-40B4-BE49-F238E27FC236}">
                <a16:creationId xmlns:a16="http://schemas.microsoft.com/office/drawing/2014/main" id="{468E3A0A-6DD2-46EC-8C86-B96DA2339A98}"/>
              </a:ext>
            </a:extLst>
          </p:cNvPr>
          <p:cNvSpPr txBox="1"/>
          <p:nvPr/>
        </p:nvSpPr>
        <p:spPr>
          <a:xfrm>
            <a:off x="1044256" y="5093523"/>
            <a:ext cx="2503926" cy="430847"/>
          </a:xfrm>
          <a:prstGeom prst="rect">
            <a:avLst/>
          </a:prstGeom>
          <a:noFill/>
          <a:ln>
            <a:noFill/>
          </a:ln>
        </p:spPr>
        <p:txBody>
          <a:bodyPr spcFirstLastPara="1" wrap="square" lIns="91425" tIns="45700" rIns="91425" bIns="45700" anchor="t" anchorCtr="0">
            <a:spAutoFit/>
          </a:bodyPr>
          <a:lstStyle/>
          <a:p>
            <a:r>
              <a:rPr lang="en-GB" sz="2200" dirty="0">
                <a:solidFill>
                  <a:srgbClr val="002060"/>
                </a:solidFill>
                <a:latin typeface="+mj-lt"/>
                <a:ea typeface="Century Gothic"/>
                <a:cs typeface="Century Gothic"/>
                <a:sym typeface="Century Gothic"/>
              </a:rPr>
              <a:t>Tienes dos ojos.</a:t>
            </a:r>
            <a:endParaRPr sz="2200" dirty="0">
              <a:solidFill>
                <a:srgbClr val="002060"/>
              </a:solidFill>
              <a:latin typeface="+mj-lt"/>
              <a:ea typeface="Century Gothic"/>
              <a:cs typeface="Century Gothic"/>
              <a:sym typeface="Century Gothic"/>
            </a:endParaRPr>
          </a:p>
        </p:txBody>
      </p:sp>
      <p:graphicFrame>
        <p:nvGraphicFramePr>
          <p:cNvPr id="24" name="Google Shape;92;p5" descr="Table for exercises">
            <a:extLst>
              <a:ext uri="{FF2B5EF4-FFF2-40B4-BE49-F238E27FC236}">
                <a16:creationId xmlns:a16="http://schemas.microsoft.com/office/drawing/2014/main" id="{476ADCE6-BEDE-4945-A3CC-5B0067D7AAD6}"/>
              </a:ext>
            </a:extLst>
          </p:cNvPr>
          <p:cNvGraphicFramePr/>
          <p:nvPr>
            <p:extLst>
              <p:ext uri="{D42A27DB-BD31-4B8C-83A1-F6EECF244321}">
                <p14:modId xmlns:p14="http://schemas.microsoft.com/office/powerpoint/2010/main" val="2045639245"/>
              </p:ext>
            </p:extLst>
          </p:nvPr>
        </p:nvGraphicFramePr>
        <p:xfrm>
          <a:off x="6777803" y="1696113"/>
          <a:ext cx="5060541" cy="3896375"/>
        </p:xfrm>
        <a:graphic>
          <a:graphicData uri="http://schemas.openxmlformats.org/drawingml/2006/table">
            <a:tbl>
              <a:tblPr firstRow="1" bandRow="1">
                <a:noFill/>
              </a:tblPr>
              <a:tblGrid>
                <a:gridCol w="5060541">
                  <a:extLst>
                    <a:ext uri="{9D8B030D-6E8A-4147-A177-3AD203B41FA5}">
                      <a16:colId xmlns:a16="http://schemas.microsoft.com/office/drawing/2014/main" val="20001"/>
                    </a:ext>
                  </a:extLst>
                </a:gridCol>
              </a:tblGrid>
              <a:tr h="55662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b="1" dirty="0">
                        <a:solidFill>
                          <a:srgbClr val="1F3864"/>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5662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5662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5662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5662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5662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55662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
        <p:nvSpPr>
          <p:cNvPr id="25" name="Google Shape;96;p5">
            <a:extLst>
              <a:ext uri="{FF2B5EF4-FFF2-40B4-BE49-F238E27FC236}">
                <a16:creationId xmlns:a16="http://schemas.microsoft.com/office/drawing/2014/main" id="{6A1F2853-DA1C-4A51-BF96-CEE0004C9F80}"/>
              </a:ext>
            </a:extLst>
          </p:cNvPr>
          <p:cNvSpPr txBox="1"/>
          <p:nvPr/>
        </p:nvSpPr>
        <p:spPr>
          <a:xfrm>
            <a:off x="6777804" y="2891296"/>
            <a:ext cx="2905222" cy="430847"/>
          </a:xfrm>
          <a:prstGeom prst="rect">
            <a:avLst/>
          </a:prstGeom>
          <a:noFill/>
          <a:ln>
            <a:noFill/>
          </a:ln>
        </p:spPr>
        <p:txBody>
          <a:bodyPr spcFirstLastPara="1" wrap="square" lIns="91425" tIns="45700" rIns="91425" bIns="45700" anchor="t" anchorCtr="0">
            <a:spAutoFit/>
          </a:bodyPr>
          <a:lstStyle/>
          <a:p>
            <a:r>
              <a:rPr lang="en-GB" sz="2200" dirty="0">
                <a:solidFill>
                  <a:srgbClr val="002060"/>
                </a:solidFill>
                <a:latin typeface="+mj-lt"/>
                <a:ea typeface="Century Gothic"/>
                <a:cs typeface="Century Gothic"/>
                <a:sym typeface="Century Gothic"/>
              </a:rPr>
              <a:t>The camera is red.</a:t>
            </a:r>
            <a:endParaRPr sz="2200" dirty="0">
              <a:solidFill>
                <a:srgbClr val="002060"/>
              </a:solidFill>
              <a:latin typeface="+mj-lt"/>
              <a:ea typeface="Century Gothic"/>
              <a:cs typeface="Century Gothic"/>
              <a:sym typeface="Century Gothic"/>
            </a:endParaRPr>
          </a:p>
        </p:txBody>
      </p:sp>
      <p:sp>
        <p:nvSpPr>
          <p:cNvPr id="26" name="Google Shape;102;p5">
            <a:extLst>
              <a:ext uri="{FF2B5EF4-FFF2-40B4-BE49-F238E27FC236}">
                <a16:creationId xmlns:a16="http://schemas.microsoft.com/office/drawing/2014/main" id="{4AFBEB27-8CEF-49AF-AB76-786DBBE989A7}"/>
              </a:ext>
            </a:extLst>
          </p:cNvPr>
          <p:cNvSpPr txBox="1"/>
          <p:nvPr/>
        </p:nvSpPr>
        <p:spPr>
          <a:xfrm>
            <a:off x="6777803" y="3479836"/>
            <a:ext cx="3470130" cy="430847"/>
          </a:xfrm>
          <a:prstGeom prst="rect">
            <a:avLst/>
          </a:prstGeom>
          <a:noFill/>
          <a:ln>
            <a:noFill/>
          </a:ln>
        </p:spPr>
        <p:txBody>
          <a:bodyPr spcFirstLastPara="1" wrap="square" lIns="91425" tIns="45700" rIns="91425" bIns="45700" anchor="t" anchorCtr="0">
            <a:spAutoFit/>
          </a:bodyPr>
          <a:lstStyle/>
          <a:p>
            <a:r>
              <a:rPr lang="en-GB" sz="2200" dirty="0">
                <a:solidFill>
                  <a:srgbClr val="002060"/>
                </a:solidFill>
                <a:latin typeface="+mj-lt"/>
                <a:ea typeface="Century Gothic"/>
                <a:cs typeface="Century Gothic"/>
                <a:sym typeface="Century Gothic"/>
              </a:rPr>
              <a:t>I want an example.</a:t>
            </a:r>
            <a:endParaRPr sz="2200" dirty="0">
              <a:solidFill>
                <a:srgbClr val="002060"/>
              </a:solidFill>
              <a:latin typeface="+mj-lt"/>
              <a:ea typeface="Century Gothic"/>
              <a:cs typeface="Century Gothic"/>
              <a:sym typeface="Century Gothic"/>
            </a:endParaRPr>
          </a:p>
        </p:txBody>
      </p:sp>
      <p:sp>
        <p:nvSpPr>
          <p:cNvPr id="27" name="Google Shape;105;p5">
            <a:extLst>
              <a:ext uri="{FF2B5EF4-FFF2-40B4-BE49-F238E27FC236}">
                <a16:creationId xmlns:a16="http://schemas.microsoft.com/office/drawing/2014/main" id="{D8AA3990-9BA2-4064-AF6E-40F1B3B99228}"/>
              </a:ext>
            </a:extLst>
          </p:cNvPr>
          <p:cNvSpPr txBox="1"/>
          <p:nvPr/>
        </p:nvSpPr>
        <p:spPr>
          <a:xfrm>
            <a:off x="6677350" y="4004382"/>
            <a:ext cx="4850743" cy="430847"/>
          </a:xfrm>
          <a:prstGeom prst="rect">
            <a:avLst/>
          </a:prstGeom>
          <a:noFill/>
          <a:ln>
            <a:noFill/>
          </a:ln>
        </p:spPr>
        <p:txBody>
          <a:bodyPr spcFirstLastPara="1" wrap="square" lIns="91425" tIns="45700" rIns="91425" bIns="45700" anchor="t" anchorCtr="0">
            <a:spAutoFit/>
          </a:bodyPr>
          <a:lstStyle/>
          <a:p>
            <a:r>
              <a:rPr lang="en-GB" sz="2200" dirty="0">
                <a:solidFill>
                  <a:srgbClr val="002060"/>
                </a:solidFill>
                <a:latin typeface="+mj-lt"/>
                <a:ea typeface="Century Gothic"/>
                <a:cs typeface="Century Gothic"/>
                <a:sym typeface="Century Gothic"/>
              </a:rPr>
              <a:t> England or Spain? Spain is better!</a:t>
            </a:r>
            <a:endParaRPr sz="2200" dirty="0">
              <a:solidFill>
                <a:srgbClr val="002060"/>
              </a:solidFill>
              <a:latin typeface="+mj-lt"/>
              <a:ea typeface="Century Gothic"/>
              <a:cs typeface="Century Gothic"/>
              <a:sym typeface="Century Gothic"/>
            </a:endParaRPr>
          </a:p>
        </p:txBody>
      </p:sp>
      <p:sp>
        <p:nvSpPr>
          <p:cNvPr id="28" name="Google Shape;105;p5">
            <a:extLst>
              <a:ext uri="{FF2B5EF4-FFF2-40B4-BE49-F238E27FC236}">
                <a16:creationId xmlns:a16="http://schemas.microsoft.com/office/drawing/2014/main" id="{8567FA4A-3B0C-4082-B48E-5A03BE495DB7}"/>
              </a:ext>
            </a:extLst>
          </p:cNvPr>
          <p:cNvSpPr txBox="1"/>
          <p:nvPr/>
        </p:nvSpPr>
        <p:spPr>
          <a:xfrm>
            <a:off x="6738456" y="4537298"/>
            <a:ext cx="5189687" cy="430847"/>
          </a:xfrm>
          <a:prstGeom prst="rect">
            <a:avLst/>
          </a:prstGeom>
          <a:noFill/>
          <a:ln>
            <a:noFill/>
          </a:ln>
        </p:spPr>
        <p:txBody>
          <a:bodyPr spcFirstLastPara="1" wrap="square" lIns="91425" tIns="45700" rIns="91425" bIns="45700" anchor="t" anchorCtr="0">
            <a:spAutoFit/>
          </a:bodyPr>
          <a:lstStyle/>
          <a:p>
            <a:r>
              <a:rPr lang="en-GB" sz="2200" dirty="0">
                <a:solidFill>
                  <a:srgbClr val="002060"/>
                </a:solidFill>
                <a:latin typeface="+mj-lt"/>
                <a:ea typeface="Century Gothic"/>
                <a:cs typeface="Century Gothic"/>
                <a:sym typeface="Century Gothic"/>
              </a:rPr>
              <a:t>It’s better to leave the bag at home.</a:t>
            </a:r>
            <a:endParaRPr sz="2200" dirty="0">
              <a:solidFill>
                <a:srgbClr val="002060"/>
              </a:solidFill>
              <a:latin typeface="+mj-lt"/>
              <a:ea typeface="Century Gothic"/>
              <a:cs typeface="Century Gothic"/>
              <a:sym typeface="Century Gothic"/>
            </a:endParaRPr>
          </a:p>
        </p:txBody>
      </p:sp>
      <p:sp>
        <p:nvSpPr>
          <p:cNvPr id="29" name="Google Shape;105;p5">
            <a:extLst>
              <a:ext uri="{FF2B5EF4-FFF2-40B4-BE49-F238E27FC236}">
                <a16:creationId xmlns:a16="http://schemas.microsoft.com/office/drawing/2014/main" id="{4112878F-0E8F-49FB-AFF9-788818F7E509}"/>
              </a:ext>
            </a:extLst>
          </p:cNvPr>
          <p:cNvSpPr txBox="1"/>
          <p:nvPr/>
        </p:nvSpPr>
        <p:spPr>
          <a:xfrm>
            <a:off x="6784376" y="5105866"/>
            <a:ext cx="3185821" cy="430847"/>
          </a:xfrm>
          <a:prstGeom prst="rect">
            <a:avLst/>
          </a:prstGeom>
          <a:noFill/>
          <a:ln>
            <a:noFill/>
          </a:ln>
        </p:spPr>
        <p:txBody>
          <a:bodyPr spcFirstLastPara="1" wrap="square" lIns="91425" tIns="45700" rIns="91425" bIns="45700" anchor="t" anchorCtr="0">
            <a:spAutoFit/>
          </a:bodyPr>
          <a:lstStyle/>
          <a:p>
            <a:r>
              <a:rPr lang="en-GB" sz="2200" dirty="0">
                <a:solidFill>
                  <a:srgbClr val="002060"/>
                </a:solidFill>
                <a:latin typeface="+mj-lt"/>
                <a:ea typeface="Century Gothic"/>
                <a:cs typeface="Century Gothic"/>
                <a:sym typeface="Century Gothic"/>
              </a:rPr>
              <a:t>You have two eyes.</a:t>
            </a:r>
            <a:endParaRPr sz="2200" dirty="0">
              <a:solidFill>
                <a:srgbClr val="002060"/>
              </a:solidFill>
              <a:latin typeface="+mj-lt"/>
              <a:ea typeface="Century Gothic"/>
              <a:cs typeface="Century Gothic"/>
              <a:sym typeface="Century Gothic"/>
            </a:endParaRPr>
          </a:p>
        </p:txBody>
      </p:sp>
      <p:sp>
        <p:nvSpPr>
          <p:cNvPr id="30" name="Google Shape;119;p5">
            <a:extLst>
              <a:ext uri="{FF2B5EF4-FFF2-40B4-BE49-F238E27FC236}">
                <a16:creationId xmlns:a16="http://schemas.microsoft.com/office/drawing/2014/main" id="{3E5F5D4F-4898-499B-B123-3C6295DE23E8}"/>
              </a:ext>
            </a:extLst>
          </p:cNvPr>
          <p:cNvSpPr txBox="1">
            <a:spLocks/>
          </p:cNvSpPr>
          <p:nvPr/>
        </p:nvSpPr>
        <p:spPr>
          <a:xfrm>
            <a:off x="7118736" y="1716005"/>
            <a:ext cx="3967969" cy="489457"/>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100000"/>
              </a:lnSpc>
              <a:spcBef>
                <a:spcPts val="0"/>
              </a:spcBef>
              <a:spcAft>
                <a:spcPts val="0"/>
              </a:spcAft>
              <a:buClr>
                <a:srgbClr val="1F3864"/>
              </a:buClr>
              <a:buSzPts val="2160"/>
              <a:buFont typeface="Century Gothic"/>
              <a:buNone/>
              <a:tabLst/>
              <a:defRPr/>
            </a:pPr>
            <a:r>
              <a:rPr kumimoji="0" lang="es-ES" sz="2160" b="1" i="0" u="none" strike="noStrike" kern="1200" cap="none" spc="0" normalizeH="0" baseline="0" noProof="0" dirty="0">
                <a:ln>
                  <a:noFill/>
                </a:ln>
                <a:solidFill>
                  <a:srgbClr val="1F3864"/>
                </a:solidFill>
                <a:effectLst/>
                <a:uLnTx/>
                <a:uFillTx/>
                <a:latin typeface="+mj-lt"/>
                <a:ea typeface="Century Gothic"/>
                <a:cs typeface="Century Gothic"/>
                <a:sym typeface="Century Gothic"/>
              </a:rPr>
              <a:t>¿Cómo se dice en inglés?</a:t>
            </a:r>
            <a:endParaRPr kumimoji="0" lang="es-ES" sz="3959" b="1" i="0" u="none" strike="noStrike" kern="1200" cap="none" spc="0" normalizeH="0" baseline="0" noProof="0" dirty="0">
              <a:ln>
                <a:noFill/>
              </a:ln>
              <a:solidFill>
                <a:srgbClr val="4472C4">
                  <a:lumMod val="50000"/>
                </a:srgbClr>
              </a:solidFill>
              <a:effectLst/>
              <a:uLnTx/>
              <a:uFillTx/>
              <a:latin typeface="+mj-lt"/>
              <a:ea typeface="+mj-ea"/>
              <a:cs typeface="+mj-cs"/>
            </a:endParaRPr>
          </a:p>
        </p:txBody>
      </p:sp>
      <p:sp>
        <p:nvSpPr>
          <p:cNvPr id="31" name="Google Shape;119;p5">
            <a:extLst>
              <a:ext uri="{FF2B5EF4-FFF2-40B4-BE49-F238E27FC236}">
                <a16:creationId xmlns:a16="http://schemas.microsoft.com/office/drawing/2014/main" id="{D2C2F3DD-4E93-431D-BE57-FBACAA5AC620}"/>
              </a:ext>
            </a:extLst>
          </p:cNvPr>
          <p:cNvSpPr txBox="1">
            <a:spLocks/>
          </p:cNvSpPr>
          <p:nvPr/>
        </p:nvSpPr>
        <p:spPr>
          <a:xfrm>
            <a:off x="1038673" y="1325563"/>
            <a:ext cx="10515600" cy="1325563"/>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100000"/>
              </a:lnSpc>
              <a:spcBef>
                <a:spcPts val="0"/>
              </a:spcBef>
              <a:spcAft>
                <a:spcPts val="0"/>
              </a:spcAft>
              <a:buClr>
                <a:srgbClr val="1F3864"/>
              </a:buClr>
              <a:buSzPts val="2160"/>
              <a:buFont typeface="Century Gothic"/>
              <a:buNone/>
              <a:tabLst/>
              <a:defRPr/>
            </a:pPr>
            <a:r>
              <a:rPr kumimoji="0" lang="es-ES" sz="2160" b="1" i="0" u="none" strike="noStrike" kern="1200" cap="none" spc="0" normalizeH="0" baseline="0" noProof="0" dirty="0">
                <a:ln>
                  <a:noFill/>
                </a:ln>
                <a:solidFill>
                  <a:srgbClr val="1F3864"/>
                </a:solidFill>
                <a:effectLst/>
                <a:uLnTx/>
                <a:uFillTx/>
                <a:latin typeface="+mj-lt"/>
                <a:ea typeface="Century Gothic"/>
                <a:cs typeface="Century Gothic"/>
                <a:sym typeface="Century Gothic"/>
              </a:rPr>
              <a:t>Escucha. Escribe la frase en español.</a:t>
            </a:r>
            <a:endParaRPr kumimoji="0" lang="es-ES" sz="3959" b="1" i="0" u="none" strike="noStrike" kern="1200" cap="none" spc="0" normalizeH="0" baseline="0" noProof="0" dirty="0">
              <a:ln>
                <a:noFill/>
              </a:ln>
              <a:solidFill>
                <a:srgbClr val="4472C4">
                  <a:lumMod val="50000"/>
                </a:srgbClr>
              </a:solidFill>
              <a:effectLst/>
              <a:uLnTx/>
              <a:uFillTx/>
              <a:latin typeface="+mj-lt"/>
              <a:ea typeface="+mj-ea"/>
              <a:cs typeface="+mj-cs"/>
            </a:endParaRPr>
          </a:p>
        </p:txBody>
      </p:sp>
    </p:spTree>
    <p:extLst>
      <p:ext uri="{BB962C8B-B14F-4D97-AF65-F5344CB8AC3E}">
        <p14:creationId xmlns:p14="http://schemas.microsoft.com/office/powerpoint/2010/main" val="1070643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4" grpId="0"/>
      <p:bldP spid="16" grpId="0"/>
      <p:bldP spid="21" grpId="0"/>
      <p:bldP spid="22" grpId="0"/>
      <p:bldP spid="23" grpId="0"/>
      <p:bldP spid="25" grpId="0"/>
      <p:bldP spid="26" grpId="0"/>
      <p:bldP spid="27" grpId="0"/>
      <p:bldP spid="28" grpId="0"/>
      <p:bldP spid="29" grpId="0"/>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6" name="Table 5">
            <a:extLst>
              <a:ext uri="{FF2B5EF4-FFF2-40B4-BE49-F238E27FC236}">
                <a16:creationId xmlns:a16="http://schemas.microsoft.com/office/drawing/2014/main" id="{63ED7FCE-1CF6-4773-9763-E134E93C49FC}"/>
              </a:ext>
            </a:extLst>
          </p:cNvPr>
          <p:cNvGraphicFramePr>
            <a:graphicFrameLocks noGrp="1"/>
          </p:cNvGraphicFramePr>
          <p:nvPr>
            <p:extLst>
              <p:ext uri="{D42A27DB-BD31-4B8C-83A1-F6EECF244321}">
                <p14:modId xmlns:p14="http://schemas.microsoft.com/office/powerpoint/2010/main" val="4002467895"/>
              </p:ext>
            </p:extLst>
          </p:nvPr>
        </p:nvGraphicFramePr>
        <p:xfrm>
          <a:off x="6347673" y="762358"/>
          <a:ext cx="5364480" cy="5622305"/>
        </p:xfrm>
        <a:graphic>
          <a:graphicData uri="http://schemas.openxmlformats.org/drawingml/2006/table">
            <a:tbl>
              <a:tblPr firstRow="1" firstCol="1" bandRow="1"/>
              <a:tblGrid>
                <a:gridCol w="457199">
                  <a:extLst>
                    <a:ext uri="{9D8B030D-6E8A-4147-A177-3AD203B41FA5}">
                      <a16:colId xmlns:a16="http://schemas.microsoft.com/office/drawing/2014/main" val="20000"/>
                    </a:ext>
                  </a:extLst>
                </a:gridCol>
                <a:gridCol w="1634490">
                  <a:extLst>
                    <a:ext uri="{9D8B030D-6E8A-4147-A177-3AD203B41FA5}">
                      <a16:colId xmlns:a16="http://schemas.microsoft.com/office/drawing/2014/main" val="20001"/>
                    </a:ext>
                  </a:extLst>
                </a:gridCol>
                <a:gridCol w="3272791">
                  <a:extLst>
                    <a:ext uri="{9D8B030D-6E8A-4147-A177-3AD203B41FA5}">
                      <a16:colId xmlns:a16="http://schemas.microsoft.com/office/drawing/2014/main" val="20002"/>
                    </a:ext>
                  </a:extLst>
                </a:gridCol>
              </a:tblGrid>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nSpc>
                          <a:spcPct val="107000"/>
                        </a:lnSpc>
                        <a:spcAft>
                          <a:spcPts val="0"/>
                        </a:spcAft>
                      </a:pPr>
                      <a:r>
                        <a:rPr lang="en-GB" sz="2000" b="1" dirty="0">
                          <a:solidFill>
                            <a:srgbClr val="02456F"/>
                          </a:solidFill>
                          <a:effectLst/>
                          <a:latin typeface="Century Gothic" panose="020B0502020202020204" pitchFamily="34" charset="0"/>
                        </a:rPr>
                        <a:t> </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entury Gothic" panose="020B0502020202020204" pitchFamily="34" charset="0"/>
                        </a:rPr>
                        <a:t>Español</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entury Gothic" panose="020B0502020202020204" pitchFamily="34" charset="0"/>
                        </a:rPr>
                        <a:t>Inglés</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0"/>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entury Gothic" panose="020B0502020202020204" pitchFamily="34" charset="0"/>
                        </a:rPr>
                        <a:t>1</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el pueblo</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town, village</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entury Gothic" panose="020B0502020202020204" pitchFamily="34" charset="0"/>
                        </a:rPr>
                        <a:t>2</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el equipo</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team</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entury Gothic" panose="020B0502020202020204" pitchFamily="34" charset="0"/>
                        </a:rPr>
                        <a:t>3</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el </a:t>
                      </a:r>
                      <a:r>
                        <a:rPr lang="en-GB" sz="2000" dirty="0" err="1">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trabajo</a:t>
                      </a:r>
                      <a:endPar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job</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entury Gothic" panose="020B0502020202020204" pitchFamily="34" charset="0"/>
                        </a:rPr>
                        <a:t>4</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000" dirty="0">
                          <a:solidFill>
                            <a:srgbClr val="002060"/>
                          </a:solidFill>
                          <a:latin typeface="Century Gothic" panose="020B0502020202020204" pitchFamily="34" charset="0"/>
                        </a:rPr>
                        <a:t>el </a:t>
                      </a:r>
                      <a:r>
                        <a:rPr lang="en-GB" sz="2000" dirty="0" err="1">
                          <a:solidFill>
                            <a:srgbClr val="002060"/>
                          </a:solidFill>
                          <a:latin typeface="Century Gothic" panose="020B0502020202020204" pitchFamily="34" charset="0"/>
                        </a:rPr>
                        <a:t>edificio</a:t>
                      </a:r>
                      <a:endParaRPr lang="en-GB" sz="2000" dirty="0">
                        <a:solidFill>
                          <a:srgbClr val="002060"/>
                        </a:solidFill>
                        <a:latin typeface="Century Gothic" panose="020B0502020202020204" pitchFamily="34"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000" dirty="0">
                          <a:solidFill>
                            <a:srgbClr val="002060"/>
                          </a:solidFill>
                          <a:latin typeface="Century Gothic" panose="020B0502020202020204" pitchFamily="34" charset="0"/>
                        </a:rPr>
                        <a:t>building</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entury Gothic" panose="020B0502020202020204" pitchFamily="34" charset="0"/>
                        </a:rPr>
                        <a:t>5</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algn="ctr" defTabSz="914400" rtl="0" eaLnBrk="1" latinLnBrk="0" hangingPunct="1">
                        <a:lnSpc>
                          <a:spcPct val="107000"/>
                        </a:lnSpc>
                        <a:spcAft>
                          <a:spcPts val="0"/>
                        </a:spcAft>
                      </a:pPr>
                      <a:r>
                        <a:rPr lang="en-GB" sz="2000" kern="12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el </a:t>
                      </a:r>
                      <a:r>
                        <a:rPr lang="en-GB" sz="2000" kern="1200" dirty="0" err="1">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plato</a:t>
                      </a:r>
                      <a:endParaRPr lang="en-GB" sz="2000" kern="12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algn="ctr" defTabSz="914400" rtl="0" eaLnBrk="1" latinLnBrk="0" hangingPunct="1">
                        <a:lnSpc>
                          <a:spcPct val="107000"/>
                        </a:lnSpc>
                        <a:spcAft>
                          <a:spcPts val="0"/>
                        </a:spcAft>
                      </a:pPr>
                      <a:r>
                        <a:rPr lang="en-GB" sz="2000" kern="12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plate, dish</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6</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la familia</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family</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7</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la película</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film</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8</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la vista</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view</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9</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la isla</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island</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18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10</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grande</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big</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642564653"/>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18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11</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i="0" dirty="0" err="1">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interesante</a:t>
                      </a:r>
                      <a:endParaRPr lang="en-GB" sz="2000" i="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interesting</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32485">
                <a:tc>
                  <a:txBody>
                    <a:bodyPr/>
                    <a:lstStyle/>
                    <a:p>
                      <a:pPr algn="ctr">
                        <a:lnSpc>
                          <a:spcPct val="107000"/>
                        </a:lnSpc>
                        <a:spcAft>
                          <a:spcPts val="0"/>
                        </a:spcAft>
                      </a:pPr>
                      <a:r>
                        <a:rPr lang="en-GB" sz="18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12</a:t>
                      </a:r>
                    </a:p>
                  </a:txBody>
                  <a:tcPr marL="68580" marR="68580" marT="0" marB="0"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p>
                      <a:pPr algn="ctr">
                        <a:lnSpc>
                          <a:spcPct val="107000"/>
                        </a:lnSpc>
                        <a:spcAft>
                          <a:spcPts val="0"/>
                        </a:spcAft>
                      </a:pPr>
                      <a:r>
                        <a:rPr lang="en-GB" sz="2000" i="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de</a:t>
                      </a: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pPr algn="ctr">
                        <a:lnSpc>
                          <a:spcPct val="107000"/>
                        </a:lnSpc>
                        <a:spcAft>
                          <a:spcPts val="0"/>
                        </a:spcAft>
                      </a:pP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of</a:t>
                      </a:r>
                    </a:p>
                  </a:txBody>
                  <a:tcPr marL="68580" marR="68580" marT="0" marB="0" anchor="ct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196170579"/>
                  </a:ext>
                </a:extLst>
              </a:tr>
            </a:tbl>
          </a:graphicData>
        </a:graphic>
      </p:graphicFrame>
      <p:sp>
        <p:nvSpPr>
          <p:cNvPr id="8" name="Rectangle 2">
            <a:extLst>
              <a:ext uri="{FF2B5EF4-FFF2-40B4-BE49-F238E27FC236}">
                <a16:creationId xmlns:a16="http://schemas.microsoft.com/office/drawing/2014/main" id="{A78435BA-E30C-4CF0-AA80-2E03BFF4AF9B}"/>
              </a:ext>
            </a:extLst>
          </p:cNvPr>
          <p:cNvSpPr>
            <a:spLocks noChangeArrowheads="1"/>
          </p:cNvSpPr>
          <p:nvPr/>
        </p:nvSpPr>
        <p:spPr bwMode="auto">
          <a:xfrm>
            <a:off x="1516460" y="1367482"/>
            <a:ext cx="502131" cy="4156257"/>
          </a:xfrm>
          <a:prstGeom prst="rect">
            <a:avLst/>
          </a:prstGeom>
          <a:solidFill>
            <a:srgbClr val="CC0099"/>
          </a:solidFill>
          <a:ln w="9525">
            <a:solidFill>
              <a:sysClr val="windowText" lastClr="000000"/>
            </a:solidFill>
            <a:miter lim="800000"/>
            <a:headEnd/>
            <a:tailEnd/>
          </a:ln>
          <a:effectLst/>
          <a:scene3d>
            <a:camera prst="orthographicFront"/>
            <a:lightRig rig="threePt" dir="t"/>
          </a:scene3d>
          <a:sp3d extrusionH="76200" prstMaterial="clear">
            <a:bevelT w="152400" h="50800" prst="softRound"/>
            <a:bevelB/>
            <a:extrusionClr>
              <a:sysClr val="window" lastClr="FFFFFF"/>
            </a:extrusionClr>
          </a:sp3d>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mj-lt"/>
            </a:endParaRPr>
          </a:p>
        </p:txBody>
      </p:sp>
      <p:sp>
        <p:nvSpPr>
          <p:cNvPr id="9" name="Rectangle 3">
            <a:extLst>
              <a:ext uri="{FF2B5EF4-FFF2-40B4-BE49-F238E27FC236}">
                <a16:creationId xmlns:a16="http://schemas.microsoft.com/office/drawing/2014/main" id="{5D79E385-5118-408B-8B94-D983ACFB38E2}"/>
              </a:ext>
            </a:extLst>
          </p:cNvPr>
          <p:cNvSpPr>
            <a:spLocks noChangeArrowheads="1"/>
          </p:cNvSpPr>
          <p:nvPr/>
        </p:nvSpPr>
        <p:spPr bwMode="auto">
          <a:xfrm>
            <a:off x="1514094" y="1367480"/>
            <a:ext cx="503528" cy="4156259"/>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solidFill>
              <a:srgbClr val="02456F"/>
            </a:solidFill>
            <a:headEnd/>
            <a:tailEnd/>
          </a:ln>
          <a:effectLst>
            <a:outerShdw blurRad="57150" dist="19050" dir="5400000" algn="ctr" rotWithShape="0">
              <a:sysClr val="window" lastClr="FFFFFF">
                <a:alpha val="63000"/>
              </a:sysClr>
            </a:outerShdw>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mj-lt"/>
              <a:ea typeface="+mn-ea"/>
              <a:cs typeface="+mn-cs"/>
            </a:endParaRPr>
          </a:p>
        </p:txBody>
      </p:sp>
      <p:sp>
        <p:nvSpPr>
          <p:cNvPr id="10" name="Line 4">
            <a:extLst>
              <a:ext uri="{FF2B5EF4-FFF2-40B4-BE49-F238E27FC236}">
                <a16:creationId xmlns:a16="http://schemas.microsoft.com/office/drawing/2014/main" id="{F9CF198B-F044-4185-A286-1864A8768CFC}"/>
              </a:ext>
            </a:extLst>
          </p:cNvPr>
          <p:cNvSpPr>
            <a:spLocks noChangeShapeType="1"/>
          </p:cNvSpPr>
          <p:nvPr/>
        </p:nvSpPr>
        <p:spPr bwMode="auto">
          <a:xfrm>
            <a:off x="2199833" y="1356054"/>
            <a:ext cx="0" cy="4156259"/>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rgbClr val="5B9BD5">
                  <a:lumMod val="50000"/>
                </a:srgbClr>
              </a:solidFill>
              <a:effectLst/>
              <a:uLnTx/>
              <a:uFillTx/>
              <a:latin typeface="+mj-lt"/>
            </a:endParaRPr>
          </a:p>
        </p:txBody>
      </p:sp>
      <p:sp>
        <p:nvSpPr>
          <p:cNvPr id="11" name="Line 7">
            <a:extLst>
              <a:ext uri="{FF2B5EF4-FFF2-40B4-BE49-F238E27FC236}">
                <a16:creationId xmlns:a16="http://schemas.microsoft.com/office/drawing/2014/main" id="{00058B7E-BCBA-474E-848D-9A56921C0653}"/>
              </a:ext>
            </a:extLst>
          </p:cNvPr>
          <p:cNvSpPr>
            <a:spLocks noChangeShapeType="1"/>
          </p:cNvSpPr>
          <p:nvPr/>
        </p:nvSpPr>
        <p:spPr bwMode="auto">
          <a:xfrm>
            <a:off x="2224521" y="1356054"/>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rgbClr val="5B9BD5">
                  <a:lumMod val="50000"/>
                </a:srgbClr>
              </a:solidFill>
              <a:effectLst/>
              <a:uLnTx/>
              <a:uFillTx/>
              <a:latin typeface="+mj-lt"/>
            </a:endParaRPr>
          </a:p>
        </p:txBody>
      </p:sp>
      <p:sp>
        <p:nvSpPr>
          <p:cNvPr id="12" name="Line 9">
            <a:extLst>
              <a:ext uri="{FF2B5EF4-FFF2-40B4-BE49-F238E27FC236}">
                <a16:creationId xmlns:a16="http://schemas.microsoft.com/office/drawing/2014/main" id="{6926C0C1-CB99-4FA8-9907-4E03232DECC9}"/>
              </a:ext>
            </a:extLst>
          </p:cNvPr>
          <p:cNvSpPr>
            <a:spLocks noChangeShapeType="1"/>
          </p:cNvSpPr>
          <p:nvPr/>
        </p:nvSpPr>
        <p:spPr bwMode="auto">
          <a:xfrm>
            <a:off x="2199833" y="5512313"/>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rgbClr val="5B9BD5">
                  <a:lumMod val="50000"/>
                </a:srgbClr>
              </a:solidFill>
              <a:effectLst/>
              <a:uLnTx/>
              <a:uFillTx/>
              <a:latin typeface="+mj-lt"/>
            </a:endParaRPr>
          </a:p>
        </p:txBody>
      </p:sp>
      <p:sp>
        <p:nvSpPr>
          <p:cNvPr id="13" name="Text Box 10">
            <a:extLst>
              <a:ext uri="{FF2B5EF4-FFF2-40B4-BE49-F238E27FC236}">
                <a16:creationId xmlns:a16="http://schemas.microsoft.com/office/drawing/2014/main" id="{69E30889-16AD-44CA-AA82-E1723BE873AF}"/>
              </a:ext>
            </a:extLst>
          </p:cNvPr>
          <p:cNvSpPr txBox="1">
            <a:spLocks noChangeArrowheads="1"/>
          </p:cNvSpPr>
          <p:nvPr/>
        </p:nvSpPr>
        <p:spPr bwMode="auto">
          <a:xfrm>
            <a:off x="2308228" y="2945789"/>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mj-lt"/>
              </a:rPr>
              <a:t>Segundos</a:t>
            </a:r>
            <a:endParaRPr lang="en-GB" b="1" dirty="0">
              <a:solidFill>
                <a:srgbClr val="5B9BD5">
                  <a:lumMod val="50000"/>
                </a:srgbClr>
              </a:solidFill>
              <a:latin typeface="+mj-lt"/>
            </a:endParaRPr>
          </a:p>
        </p:txBody>
      </p:sp>
      <p:sp>
        <p:nvSpPr>
          <p:cNvPr id="14" name="Text Box 12">
            <a:extLst>
              <a:ext uri="{FF2B5EF4-FFF2-40B4-BE49-F238E27FC236}">
                <a16:creationId xmlns:a16="http://schemas.microsoft.com/office/drawing/2014/main" id="{36067054-AE94-4B7A-A211-FD1C812E92B0}"/>
              </a:ext>
            </a:extLst>
          </p:cNvPr>
          <p:cNvSpPr txBox="1">
            <a:spLocks noChangeArrowheads="1"/>
          </p:cNvSpPr>
          <p:nvPr/>
        </p:nvSpPr>
        <p:spPr bwMode="auto">
          <a:xfrm>
            <a:off x="2441312" y="119820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mj-lt"/>
              </a:rPr>
              <a:t>60</a:t>
            </a:r>
          </a:p>
        </p:txBody>
      </p:sp>
      <p:sp>
        <p:nvSpPr>
          <p:cNvPr id="15" name="Text Box 14">
            <a:extLst>
              <a:ext uri="{FF2B5EF4-FFF2-40B4-BE49-F238E27FC236}">
                <a16:creationId xmlns:a16="http://schemas.microsoft.com/office/drawing/2014/main" id="{2A827846-1542-4662-922E-7D3278E63173}"/>
              </a:ext>
            </a:extLst>
          </p:cNvPr>
          <p:cNvSpPr txBox="1">
            <a:spLocks noChangeArrowheads="1"/>
          </p:cNvSpPr>
          <p:nvPr/>
        </p:nvSpPr>
        <p:spPr bwMode="auto">
          <a:xfrm>
            <a:off x="2416624" y="5331785"/>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mj-lt"/>
              </a:rPr>
              <a:t>0</a:t>
            </a:r>
          </a:p>
        </p:txBody>
      </p:sp>
      <p:sp>
        <p:nvSpPr>
          <p:cNvPr id="16" name="AutoShape 11">
            <a:hlinkClick r:id="" action="ppaction://noaction" highlightClick="1"/>
            <a:extLst>
              <a:ext uri="{FF2B5EF4-FFF2-40B4-BE49-F238E27FC236}">
                <a16:creationId xmlns:a16="http://schemas.microsoft.com/office/drawing/2014/main" id="{43DC4322-915A-4799-B82B-826B6F8DBA18}"/>
              </a:ext>
            </a:extLst>
          </p:cNvPr>
          <p:cNvSpPr>
            <a:spLocks noChangeArrowheads="1"/>
          </p:cNvSpPr>
          <p:nvPr/>
        </p:nvSpPr>
        <p:spPr bwMode="auto">
          <a:xfrm>
            <a:off x="1253196" y="5742733"/>
            <a:ext cx="1058732" cy="382082"/>
          </a:xfrm>
          <a:prstGeom prst="actionButtonBlank">
            <a:avLst/>
          </a:prstGeom>
          <a:solidFill>
            <a:srgbClr val="1F4E79"/>
          </a:solidFill>
          <a:ln>
            <a:noFill/>
            <a:headEnd/>
            <a:tailEnd/>
          </a:ln>
          <a:effectLst>
            <a:outerShdw blurRad="57150" dist="19050" dir="5400000" algn="ctr" rotWithShape="0">
              <a:srgbClr val="000000">
                <a:alpha val="63000"/>
              </a:srgbClr>
            </a:outerShdw>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1800" b="1" i="0" u="none" strike="noStrike" kern="0" cap="none" spc="0" normalizeH="0" baseline="0" noProof="0" dirty="0">
                <a:ln>
                  <a:noFill/>
                </a:ln>
                <a:solidFill>
                  <a:prstClr val="white"/>
                </a:solidFill>
                <a:effectLst/>
                <a:uLnTx/>
                <a:uFillTx/>
                <a:latin typeface="+mj-lt"/>
                <a:ea typeface="+mn-ea"/>
                <a:cs typeface="+mn-cs"/>
              </a:rPr>
              <a:t>INICIO</a:t>
            </a:r>
          </a:p>
        </p:txBody>
      </p:sp>
      <p:grpSp>
        <p:nvGrpSpPr>
          <p:cNvPr id="44" name="Group 43"/>
          <p:cNvGrpSpPr/>
          <p:nvPr/>
        </p:nvGrpSpPr>
        <p:grpSpPr>
          <a:xfrm>
            <a:off x="6930083" y="1229353"/>
            <a:ext cx="1472952" cy="5101547"/>
            <a:chOff x="6930083" y="1229353"/>
            <a:chExt cx="1472952" cy="5101547"/>
          </a:xfrm>
        </p:grpSpPr>
        <p:sp>
          <p:nvSpPr>
            <p:cNvPr id="30" name="Rectangle 29"/>
            <p:cNvSpPr/>
            <p:nvPr/>
          </p:nvSpPr>
          <p:spPr>
            <a:xfrm>
              <a:off x="6930083" y="1229353"/>
              <a:ext cx="1462556" cy="337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1" name="Rectangle 30"/>
            <p:cNvSpPr/>
            <p:nvPr/>
          </p:nvSpPr>
          <p:spPr>
            <a:xfrm>
              <a:off x="6930084" y="1665891"/>
              <a:ext cx="1462556" cy="349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2" name="Rectangle 31"/>
            <p:cNvSpPr/>
            <p:nvPr/>
          </p:nvSpPr>
          <p:spPr>
            <a:xfrm>
              <a:off x="6930084" y="2084170"/>
              <a:ext cx="1462556" cy="341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3" name="Rectangle 32"/>
            <p:cNvSpPr/>
            <p:nvPr/>
          </p:nvSpPr>
          <p:spPr>
            <a:xfrm>
              <a:off x="6930084" y="2545438"/>
              <a:ext cx="1462556" cy="307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Rectangle 33"/>
            <p:cNvSpPr/>
            <p:nvPr/>
          </p:nvSpPr>
          <p:spPr>
            <a:xfrm>
              <a:off x="6930084" y="2961914"/>
              <a:ext cx="1462556" cy="339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5" name="Rectangle 34"/>
            <p:cNvSpPr/>
            <p:nvPr/>
          </p:nvSpPr>
          <p:spPr>
            <a:xfrm>
              <a:off x="6930084" y="3370128"/>
              <a:ext cx="1462556" cy="355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6" name="Rectangle 35"/>
            <p:cNvSpPr/>
            <p:nvPr/>
          </p:nvSpPr>
          <p:spPr>
            <a:xfrm>
              <a:off x="6930084" y="3809858"/>
              <a:ext cx="1462556" cy="357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7" name="Rectangle 36"/>
            <p:cNvSpPr/>
            <p:nvPr/>
          </p:nvSpPr>
          <p:spPr>
            <a:xfrm>
              <a:off x="6930083" y="4244416"/>
              <a:ext cx="1462556" cy="362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8" name="Rectangle 37"/>
            <p:cNvSpPr/>
            <p:nvPr/>
          </p:nvSpPr>
          <p:spPr>
            <a:xfrm>
              <a:off x="6930084" y="4675995"/>
              <a:ext cx="1462556" cy="356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9" name="Rectangle 38"/>
            <p:cNvSpPr/>
            <p:nvPr/>
          </p:nvSpPr>
          <p:spPr>
            <a:xfrm>
              <a:off x="6930083" y="5125470"/>
              <a:ext cx="1462556"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0" name="Rectangle 39"/>
            <p:cNvSpPr/>
            <p:nvPr/>
          </p:nvSpPr>
          <p:spPr>
            <a:xfrm>
              <a:off x="6940479" y="5563305"/>
              <a:ext cx="1462556"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1" name="Rectangle 40"/>
            <p:cNvSpPr/>
            <p:nvPr/>
          </p:nvSpPr>
          <p:spPr>
            <a:xfrm>
              <a:off x="6930083" y="5999412"/>
              <a:ext cx="1462556"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grpSp>
        <p:nvGrpSpPr>
          <p:cNvPr id="43" name="Group 42"/>
          <p:cNvGrpSpPr/>
          <p:nvPr/>
        </p:nvGrpSpPr>
        <p:grpSpPr>
          <a:xfrm>
            <a:off x="8915775" y="1243465"/>
            <a:ext cx="2438775" cy="5087435"/>
            <a:chOff x="8915775" y="1243465"/>
            <a:chExt cx="2438775" cy="5087435"/>
          </a:xfrm>
        </p:grpSpPr>
        <p:sp>
          <p:nvSpPr>
            <p:cNvPr id="18" name="Rectangle 17"/>
            <p:cNvSpPr/>
            <p:nvPr/>
          </p:nvSpPr>
          <p:spPr>
            <a:xfrm>
              <a:off x="8915775" y="1243465"/>
              <a:ext cx="2379501" cy="337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Rectangle 18"/>
            <p:cNvSpPr/>
            <p:nvPr/>
          </p:nvSpPr>
          <p:spPr>
            <a:xfrm>
              <a:off x="8915776" y="1680003"/>
              <a:ext cx="2379501" cy="349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Rectangle 19"/>
            <p:cNvSpPr/>
            <p:nvPr/>
          </p:nvSpPr>
          <p:spPr>
            <a:xfrm>
              <a:off x="8915776" y="2098282"/>
              <a:ext cx="2379501" cy="341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Rectangle 20"/>
            <p:cNvSpPr/>
            <p:nvPr/>
          </p:nvSpPr>
          <p:spPr>
            <a:xfrm>
              <a:off x="8915776" y="2559550"/>
              <a:ext cx="2379501" cy="307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Rectangle 21"/>
            <p:cNvSpPr/>
            <p:nvPr/>
          </p:nvSpPr>
          <p:spPr>
            <a:xfrm>
              <a:off x="8915776" y="2976026"/>
              <a:ext cx="2379501" cy="339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Rectangle 22"/>
            <p:cNvSpPr/>
            <p:nvPr/>
          </p:nvSpPr>
          <p:spPr>
            <a:xfrm>
              <a:off x="8915776" y="3384240"/>
              <a:ext cx="2379501" cy="355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Rectangle 23"/>
            <p:cNvSpPr/>
            <p:nvPr/>
          </p:nvSpPr>
          <p:spPr>
            <a:xfrm>
              <a:off x="8915776" y="3823970"/>
              <a:ext cx="2379501" cy="357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Rectangle 24"/>
            <p:cNvSpPr/>
            <p:nvPr/>
          </p:nvSpPr>
          <p:spPr>
            <a:xfrm>
              <a:off x="8915775" y="4258528"/>
              <a:ext cx="2379501" cy="362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 name="Rectangle 25"/>
            <p:cNvSpPr/>
            <p:nvPr/>
          </p:nvSpPr>
          <p:spPr>
            <a:xfrm>
              <a:off x="8915776" y="4690107"/>
              <a:ext cx="2379501" cy="356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Rectangle 26"/>
            <p:cNvSpPr/>
            <p:nvPr/>
          </p:nvSpPr>
          <p:spPr>
            <a:xfrm>
              <a:off x="8915775" y="5139582"/>
              <a:ext cx="2379501"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8" name="Rectangle 27"/>
            <p:cNvSpPr/>
            <p:nvPr/>
          </p:nvSpPr>
          <p:spPr>
            <a:xfrm>
              <a:off x="8932689" y="5577417"/>
              <a:ext cx="2379501"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2" name="Rectangle 41"/>
            <p:cNvSpPr/>
            <p:nvPr/>
          </p:nvSpPr>
          <p:spPr>
            <a:xfrm>
              <a:off x="8975049" y="5999412"/>
              <a:ext cx="2379501"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Tree>
    <p:extLst>
      <p:ext uri="{BB962C8B-B14F-4D97-AF65-F5344CB8AC3E}">
        <p14:creationId xmlns:p14="http://schemas.microsoft.com/office/powerpoint/2010/main" val="13172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3"/>
                                        </p:tgtEl>
                                      </p:cBhvr>
                                    </p:animEffect>
                                    <p:set>
                                      <p:cBhvr>
                                        <p:cTn id="12" dur="1" fill="hold">
                                          <p:stCondLst>
                                            <p:cond delay="499"/>
                                          </p:stCondLst>
                                        </p:cTn>
                                        <p:tgtEl>
                                          <p:spTgt spid="4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44"/>
                                        </p:tgtEl>
                                      </p:cBhvr>
                                    </p:animEffect>
                                    <p:set>
                                      <p:cBhvr>
                                        <p:cTn id="22" dur="1" fill="hold">
                                          <p:stCondLst>
                                            <p:cond delay="499"/>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12" presetClass="exit" presetSubtype="4" fill="hold" nodeType="afterEffect">
                                  <p:stCondLst>
                                    <p:cond delay="0"/>
                                  </p:stCondLst>
                                  <p:childTnLst>
                                    <p:animEffect transition="out" filter="slide(fromBottom)">
                                      <p:cBhvr>
                                        <p:cTn id="27" dur="59000"/>
                                        <p:tgtEl>
                                          <p:spTgt spid="9"/>
                                        </p:tgtEl>
                                      </p:cBhvr>
                                    </p:animEffect>
                                    <p:set>
                                      <p:cBhvr>
                                        <p:cTn id="28" dur="1" fill="hold">
                                          <p:stCondLst>
                                            <p:cond delay="58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Spanish_skeleton_template" id="{C3BD2417-7D2D-5349-B565-4C54594803A4}" vid="{176CC6A6-DC07-2249-B76E-D4D3571CA028}"/>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anish_skeleton_template" id="{C3BD2417-7D2D-5349-B565-4C54594803A4}" vid="{59918839-9278-BB4A-AFEA-CB3D0FEEC104}"/>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anish_skeleton_template" id="{C3BD2417-7D2D-5349-B565-4C54594803A4}" vid="{4CD0F9EC-119A-9B46-859F-896078B73260}"/>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365</TotalTime>
  <Words>7510</Words>
  <Application>Microsoft Macintosh PowerPoint</Application>
  <PresentationFormat>Widescreen</PresentationFormat>
  <Paragraphs>1187</Paragraphs>
  <Slides>47</Slides>
  <Notes>47</Notes>
  <HiddenSlides>0</HiddenSlides>
  <MMClips>2</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47</vt:i4>
      </vt:variant>
    </vt:vector>
  </HeadingPairs>
  <TitlesOfParts>
    <vt:vector size="57" baseType="lpstr">
      <vt:lpstr>Arial</vt:lpstr>
      <vt:lpstr>Calibri</vt:lpstr>
      <vt:lpstr>Calibri Light</vt:lpstr>
      <vt:lpstr>Century Gothic</vt:lpstr>
      <vt:lpstr>Helvetica Neue</vt:lpstr>
      <vt:lpstr>Tw Cen MT</vt:lpstr>
      <vt:lpstr>1_Office Theme</vt:lpstr>
      <vt:lpstr>Office Theme</vt:lpstr>
      <vt:lpstr>2_Office Theme</vt:lpstr>
      <vt:lpstr>3_Office Theme</vt:lpstr>
      <vt:lpstr>Describing a place</vt:lpstr>
      <vt:lpstr>j </vt:lpstr>
      <vt:lpstr>j </vt:lpstr>
      <vt:lpstr>j </vt:lpstr>
      <vt:lpstr>j</vt:lpstr>
      <vt:lpstr>j</vt:lpstr>
      <vt:lpstr>j</vt:lpstr>
      <vt:lpstr>Fonética</vt:lpstr>
      <vt:lpstr>Vocabulario</vt:lpstr>
      <vt:lpstr>big</vt:lpstr>
      <vt:lpstr>Vocabulario</vt:lpstr>
      <vt:lpstr>Plural definite article</vt:lpstr>
      <vt:lpstr>escuchar</vt:lpstr>
      <vt:lpstr>leer</vt:lpstr>
      <vt:lpstr>escribir</vt:lpstr>
      <vt:lpstr> ____ vista</vt:lpstr>
      <vt:lpstr> ____ trabajos</vt:lpstr>
      <vt:lpstr> ____ islas</vt:lpstr>
      <vt:lpstr> ____ familias</vt:lpstr>
      <vt:lpstr> ____ película</vt:lpstr>
      <vt:lpstr> ____ pueblos</vt:lpstr>
      <vt:lpstr> ____ equipo</vt:lpstr>
      <vt:lpstr> ____ platos</vt:lpstr>
      <vt:lpstr>hablar</vt:lpstr>
      <vt:lpstr>hablar</vt:lpstr>
      <vt:lpstr>Persona A (habla)</vt:lpstr>
      <vt:lpstr>Persona A (escucha)</vt:lpstr>
      <vt:lpstr>Persona A</vt:lpstr>
      <vt:lpstr>Describing a place [2]</vt:lpstr>
      <vt:lpstr>Fonética</vt:lpstr>
      <vt:lpstr>Vocabulary introduction</vt:lpstr>
      <vt:lpstr>Vocabulario</vt:lpstr>
      <vt:lpstr>Nouns ending in a consonant</vt:lpstr>
      <vt:lpstr>leer</vt:lpstr>
      <vt:lpstr>leer</vt:lpstr>
      <vt:lpstr>Gramática</vt:lpstr>
      <vt:lpstr>hablar</vt:lpstr>
      <vt:lpstr>Persona A (habla)</vt:lpstr>
      <vt:lpstr>hablar / escuchar</vt:lpstr>
      <vt:lpstr>Persona A (escucha y escribe en inglés)</vt:lpstr>
      <vt:lpstr>Persona A (escucha y escribe en inglés)</vt:lpstr>
      <vt:lpstr>Gramática</vt:lpstr>
      <vt:lpstr>is good</vt:lpstr>
      <vt:lpstr>escribir</vt:lpstr>
      <vt:lpstr>escuchar</vt:lpstr>
      <vt:lpstr>Gaming Grammar</vt:lpstr>
      <vt:lpstr>Deberes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Jack Peacock</dc:creator>
  <cp:lastModifiedBy>Louise Caruso</cp:lastModifiedBy>
  <cp:revision>59</cp:revision>
  <dcterms:created xsi:type="dcterms:W3CDTF">2020-07-03T22:50:11Z</dcterms:created>
  <dcterms:modified xsi:type="dcterms:W3CDTF">2021-08-16T11:43:03Z</dcterms:modified>
</cp:coreProperties>
</file>