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9"/>
  </p:notesMasterIdLst>
  <p:sldIdLst>
    <p:sldId id="257" r:id="rId3"/>
    <p:sldId id="321" r:id="rId4"/>
    <p:sldId id="424" r:id="rId5"/>
    <p:sldId id="425" r:id="rId6"/>
    <p:sldId id="259" r:id="rId7"/>
    <p:sldId id="426" r:id="rId8"/>
    <p:sldId id="261" r:id="rId9"/>
    <p:sldId id="427" r:id="rId10"/>
    <p:sldId id="263" r:id="rId11"/>
    <p:sldId id="264" r:id="rId12"/>
    <p:sldId id="332" r:id="rId13"/>
    <p:sldId id="428" r:id="rId14"/>
    <p:sldId id="429" r:id="rId15"/>
    <p:sldId id="383" r:id="rId16"/>
    <p:sldId id="384" r:id="rId17"/>
    <p:sldId id="430" r:id="rId18"/>
    <p:sldId id="431" r:id="rId19"/>
    <p:sldId id="336" r:id="rId20"/>
    <p:sldId id="434" r:id="rId21"/>
    <p:sldId id="433" r:id="rId22"/>
    <p:sldId id="435" r:id="rId23"/>
    <p:sldId id="419" r:id="rId24"/>
    <p:sldId id="436" r:id="rId25"/>
    <p:sldId id="449" r:id="rId26"/>
    <p:sldId id="438" r:id="rId27"/>
    <p:sldId id="439" r:id="rId28"/>
    <p:sldId id="440" r:id="rId29"/>
    <p:sldId id="441" r:id="rId30"/>
    <p:sldId id="442" r:id="rId31"/>
    <p:sldId id="443" r:id="rId32"/>
    <p:sldId id="444" r:id="rId33"/>
    <p:sldId id="445" r:id="rId34"/>
    <p:sldId id="446" r:id="rId35"/>
    <p:sldId id="447" r:id="rId36"/>
    <p:sldId id="448" r:id="rId37"/>
    <p:sldId id="45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203864"/>
    <a:srgbClr val="F66400"/>
    <a:srgbClr val="E3EAFD"/>
    <a:srgbClr val="FBF0D5"/>
    <a:srgbClr val="E25B00"/>
    <a:srgbClr val="115076"/>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6033E6-8B0F-BB47-9C0F-AE91518C932A}" v="218" dt="2021-08-03T13:07:56.643"/>
  </p1510:revLst>
</p1510:revInfo>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32" autoAdjust="0"/>
    <p:restoredTop sz="56818" autoAdjust="0"/>
  </p:normalViewPr>
  <p:slideViewPr>
    <p:cSldViewPr snapToGrid="0">
      <p:cViewPr varScale="1">
        <p:scale>
          <a:sx n="57" d="100"/>
          <a:sy n="57" d="100"/>
        </p:scale>
        <p:origin x="1960"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Caruso" userId="a794e7f908ebd08e" providerId="LiveId" clId="{B46033E6-8B0F-BB47-9C0F-AE91518C932A}"/>
    <pc:docChg chg="modSld">
      <pc:chgData name="Louise Caruso" userId="a794e7f908ebd08e" providerId="LiveId" clId="{B46033E6-8B0F-BB47-9C0F-AE91518C932A}" dt="2021-08-03T13:07:56.643" v="222"/>
      <pc:docMkLst>
        <pc:docMk/>
      </pc:docMkLst>
      <pc:sldChg chg="modSp">
        <pc:chgData name="Louise Caruso" userId="a794e7f908ebd08e" providerId="LiveId" clId="{B46033E6-8B0F-BB47-9C0F-AE91518C932A}" dt="2021-08-03T13:07:48.112" v="221"/>
        <pc:sldMkLst>
          <pc:docMk/>
          <pc:sldMk cId="3445780701" sldId="257"/>
        </pc:sldMkLst>
        <pc:spChg chg="mod">
          <ac:chgData name="Louise Caruso" userId="a794e7f908ebd08e" providerId="LiveId" clId="{B46033E6-8B0F-BB47-9C0F-AE91518C932A}" dt="2021-08-03T13:07:48.112" v="221"/>
          <ac:spMkLst>
            <pc:docMk/>
            <pc:sldMk cId="3445780701" sldId="257"/>
            <ac:spMk id="13" creationId="{AB3692F8-CE33-C34E-B376-364FE77401E4}"/>
          </ac:spMkLst>
        </pc:spChg>
      </pc:sldChg>
      <pc:sldChg chg="modSp">
        <pc:chgData name="Louise Caruso" userId="a794e7f908ebd08e" providerId="LiveId" clId="{B46033E6-8B0F-BB47-9C0F-AE91518C932A}" dt="2021-08-03T13:07:56.643" v="222"/>
        <pc:sldMkLst>
          <pc:docMk/>
          <pc:sldMk cId="1941342383" sldId="336"/>
        </pc:sldMkLst>
        <pc:spChg chg="mod">
          <ac:chgData name="Louise Caruso" userId="a794e7f908ebd08e" providerId="LiveId" clId="{B46033E6-8B0F-BB47-9C0F-AE91518C932A}" dt="2021-08-03T13:07:56.643" v="222"/>
          <ac:spMkLst>
            <pc:docMk/>
            <pc:sldMk cId="1941342383" sldId="336"/>
            <ac:spMk id="13" creationId="{AB3692F8-CE33-C34E-B376-364FE77401E4}"/>
          </ac:spMkLst>
        </pc:spChg>
      </pc:sldChg>
      <pc:sldChg chg="modSp mod">
        <pc:chgData name="Louise Caruso" userId="a794e7f908ebd08e" providerId="LiveId" clId="{B46033E6-8B0F-BB47-9C0F-AE91518C932A}" dt="2021-08-03T12:34:54.164" v="220" actId="20578"/>
        <pc:sldMkLst>
          <pc:docMk/>
          <pc:sldMk cId="1117378273" sldId="425"/>
        </pc:sldMkLst>
        <pc:spChg chg="mod">
          <ac:chgData name="Louise Caruso" userId="a794e7f908ebd08e" providerId="LiveId" clId="{B46033E6-8B0F-BB47-9C0F-AE91518C932A}" dt="2021-08-03T12:34:54.164" v="220" actId="20578"/>
          <ac:spMkLst>
            <pc:docMk/>
            <pc:sldMk cId="1117378273" sldId="425"/>
            <ac:spMk id="35" creationId="{A469353B-454E-574A-B65C-6DA8A6A3FC7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03/08/2021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Learning outcomes (lesson 1): </a:t>
            </a:r>
          </a:p>
          <a:p>
            <a:r>
              <a:rPr lang="en-GB" sz="1200" b="0" kern="1200" dirty="0">
                <a:solidFill>
                  <a:schemeClr val="tx1"/>
                </a:solidFill>
                <a:effectLst/>
                <a:latin typeface="+mn-lt"/>
                <a:ea typeface="+mn-ea"/>
                <a:cs typeface="+mn-cs"/>
              </a:rPr>
              <a:t>Consolidation</a:t>
            </a:r>
            <a:r>
              <a:rPr lang="en-GB" sz="1200" b="0" kern="1200" baseline="0" dirty="0">
                <a:solidFill>
                  <a:schemeClr val="tx1"/>
                </a:solidFill>
                <a:effectLst/>
                <a:latin typeface="+mn-lt"/>
                <a:ea typeface="+mn-ea"/>
                <a:cs typeface="+mn-cs"/>
              </a:rPr>
              <a:t> of </a:t>
            </a:r>
            <a:r>
              <a:rPr lang="en-US" sz="1200" b="0" kern="1200" dirty="0">
                <a:solidFill>
                  <a:schemeClr val="tx1"/>
                </a:solidFill>
                <a:effectLst/>
                <a:latin typeface="+mn-lt"/>
                <a:ea typeface="+mn-ea"/>
                <a:cs typeface="+mn-cs"/>
              </a:rPr>
              <a:t>previously taught forms of </a:t>
            </a:r>
            <a:r>
              <a:rPr lang="en-US" sz="1200" kern="1200" dirty="0">
                <a:solidFill>
                  <a:schemeClr val="tx1"/>
                </a:solidFill>
                <a:effectLst/>
                <a:latin typeface="+mn-lt"/>
                <a:ea typeface="+mn-ea"/>
                <a:cs typeface="+mn-cs"/>
              </a:rPr>
              <a:t>PODER (</a:t>
            </a:r>
            <a:r>
              <a:rPr lang="en-US" sz="1200" kern="1200" dirty="0" err="1">
                <a:solidFill>
                  <a:schemeClr val="tx1"/>
                </a:solidFill>
                <a:effectLst/>
                <a:latin typeface="+mn-lt"/>
                <a:ea typeface="+mn-ea"/>
                <a:cs typeface="+mn-cs"/>
              </a:rPr>
              <a:t>puedo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Introduction of the new verb form, </a:t>
            </a:r>
            <a:r>
              <a:rPr lang="en-US" sz="1200" b="0" kern="1200" dirty="0" err="1">
                <a:solidFill>
                  <a:schemeClr val="tx1"/>
                </a:solidFill>
                <a:effectLst/>
                <a:latin typeface="+mn-lt"/>
                <a:ea typeface="+mn-ea"/>
                <a:cs typeface="+mn-cs"/>
              </a:rPr>
              <a:t>podemos</a:t>
            </a:r>
            <a:r>
              <a:rPr lang="en-US" sz="1200" b="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Consolidation</a:t>
            </a:r>
            <a:r>
              <a:rPr lang="en-US" sz="1200" kern="1200" baseline="0" dirty="0">
                <a:solidFill>
                  <a:schemeClr val="tx1"/>
                </a:solidFill>
                <a:effectLst/>
                <a:latin typeface="+mn-lt"/>
                <a:ea typeface="+mn-ea"/>
                <a:cs typeface="+mn-cs"/>
              </a:rPr>
              <a:t> of</a:t>
            </a:r>
            <a:r>
              <a:rPr lang="en-US" sz="1200" kern="1200" dirty="0">
                <a:solidFill>
                  <a:schemeClr val="tx1"/>
                </a:solidFill>
                <a:effectLst/>
                <a:latin typeface="+mn-lt"/>
                <a:ea typeface="+mn-ea"/>
                <a:cs typeface="+mn-cs"/>
              </a:rPr>
              <a:t> possessives (mi, mis, </a:t>
            </a:r>
            <a:r>
              <a:rPr lang="en-US" sz="1200" kern="1200" dirty="0" err="1">
                <a:solidFill>
                  <a:schemeClr val="tx1"/>
                </a:solidFill>
                <a:effectLst/>
                <a:latin typeface="+mn-lt"/>
                <a:ea typeface="+mn-ea"/>
                <a:cs typeface="+mn-cs"/>
              </a:rPr>
              <a:t>tu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tus</a:t>
            </a:r>
            <a:r>
              <a:rPr lang="en-US" sz="1200" kern="1200" dirty="0">
                <a:solidFill>
                  <a:schemeClr val="tx1"/>
                </a:solidFill>
                <a:effectLst/>
                <a:latin typeface="+mn-lt"/>
                <a:ea typeface="+mn-ea"/>
                <a:cs typeface="+mn-cs"/>
              </a:rPr>
              <a:t>)</a:t>
            </a:r>
            <a:r>
              <a:rPr lang="es-GB" sz="1200" kern="1200" dirty="0">
                <a:solidFill>
                  <a:schemeClr val="tx1"/>
                </a:solidFill>
                <a:effectLst/>
                <a:latin typeface="+mn-lt"/>
                <a:ea typeface="+mn-ea"/>
                <a:cs typeface="+mn-cs"/>
              </a:rPr>
              <a:t>.</a:t>
            </a:r>
          </a:p>
          <a:p>
            <a:r>
              <a:rPr lang="en-GB" b="0" u="none" dirty="0"/>
              <a:t>Introduction</a:t>
            </a:r>
            <a:r>
              <a:rPr lang="en-GB" b="0" u="none" baseline="0" dirty="0"/>
              <a:t> of p</a:t>
            </a:r>
            <a:r>
              <a:rPr lang="es-ES" sz="1200" b="0" i="0" u="none" strike="noStrike" kern="1200" dirty="0" err="1">
                <a:solidFill>
                  <a:schemeClr val="tx1"/>
                </a:solidFill>
                <a:effectLst/>
                <a:latin typeface="+mn-lt"/>
                <a:ea typeface="+mn-ea"/>
                <a:cs typeface="+mn-cs"/>
              </a:rPr>
              <a:t>enultimate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syllable</a:t>
            </a:r>
            <a:r>
              <a:rPr lang="es-ES" sz="1200" b="0" i="0" u="none" strike="noStrike" kern="1200" dirty="0">
                <a:solidFill>
                  <a:schemeClr val="tx1"/>
                </a:solidFill>
                <a:effectLst/>
                <a:latin typeface="+mn-lt"/>
                <a:ea typeface="+mn-ea"/>
                <a:cs typeface="+mn-cs"/>
              </a:rPr>
              <a:t> stress </a:t>
            </a:r>
            <a:r>
              <a:rPr lang="en-GB" sz="1200" b="0" i="0" u="none" strike="noStrike" kern="1200" dirty="0">
                <a:solidFill>
                  <a:schemeClr val="tx1"/>
                </a:solidFill>
                <a:effectLst/>
                <a:latin typeface="+mn-lt"/>
                <a:ea typeface="+mn-ea"/>
                <a:cs typeface="+mn-cs"/>
              </a:rPr>
              <a:t>and</a:t>
            </a:r>
            <a:r>
              <a:rPr lang="en-GB" sz="1200" b="0" i="0" u="none" strike="noStrike" kern="1200" baseline="0" dirty="0">
                <a:solidFill>
                  <a:schemeClr val="tx1"/>
                </a:solidFill>
                <a:effectLst/>
                <a:latin typeface="+mn-lt"/>
                <a:ea typeface="+mn-ea"/>
                <a:cs typeface="+mn-cs"/>
              </a:rPr>
              <a:t> a related spelling rule.</a:t>
            </a:r>
            <a:endParaRPr lang="es-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a:t>
            </a:r>
            <a:r>
              <a:rPr lang="es-419" sz="1200" kern="1200" dirty="0">
                <a:solidFill>
                  <a:schemeClr val="tx1"/>
                </a:solidFill>
                <a:effectLst/>
                <a:latin typeface="+mn-lt"/>
                <a:ea typeface="+mn-ea"/>
                <a:cs typeface="+mn-cs"/>
              </a:rPr>
              <a:t>empezar [175]; terminar [253]; decir [31]; ver [38]; minuto [478]; ejemplo [187]; opinión [578]; verdad [176]; estudiante [795]; alemán [761]; todo² [472]</a:t>
            </a:r>
            <a:r>
              <a:rPr lang="es-GB" dirty="0">
                <a:effectLst/>
              </a:rPr>
              <a:t> </a:t>
            </a:r>
          </a:p>
          <a:p>
            <a:r>
              <a:rPr lang="es-CO" sz="1200" b="1" kern="1200" dirty="0">
                <a:solidFill>
                  <a:schemeClr val="tx1"/>
                </a:solidFill>
                <a:effectLst/>
                <a:latin typeface="+mn-lt"/>
                <a:ea typeface="+mn-ea"/>
                <a:cs typeface="+mn-cs"/>
              </a:rPr>
              <a:t>8.1.1.3 (revisit): </a:t>
            </a:r>
            <a:r>
              <a:rPr lang="es-419" sz="1200" kern="1200" dirty="0">
                <a:solidFill>
                  <a:schemeClr val="tx1"/>
                </a:solidFill>
                <a:effectLst/>
                <a:latin typeface="+mn-lt"/>
                <a:ea typeface="+mn-ea"/>
                <a:cs typeface="+mn-cs"/>
              </a:rPr>
              <a:t>gente [137]; malo² [360]; sucio [1855]; limpio [1710]; precioso [1777]; listo² [1684]; contento [1949]; triste [1371]; seguro² [407]; igual [263]; quizás [346]; según [237]; así [67]; generalmente [1387]; ahora [81]</a:t>
            </a:r>
            <a:r>
              <a:rPr lang="es-GB"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dirty="0">
                <a:solidFill>
                  <a:schemeClr val="tx1"/>
                </a:solidFill>
                <a:effectLst/>
                <a:latin typeface="+mn-lt"/>
                <a:ea typeface="+mn-ea"/>
                <a:cs typeface="+mn-cs"/>
              </a:rPr>
              <a:t>7.3.2.4</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revisit</a:t>
            </a:r>
            <a:r>
              <a:rPr lang="es-ES" sz="1200" b="1"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ir [33]; voy; vas; va; barrio [940]; al [a-8]; problema [145]; Italia [N/A]; playa [1475]; enero [1173]; febrero [1419]; sin [54]; día [65]</a:t>
            </a:r>
            <a:r>
              <a:rPr lang="es-GB"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sz="1200" b="0" i="0" kern="1200" dirty="0">
                <a:solidFill>
                  <a:schemeClr val="tx1"/>
                </a:solidFill>
                <a:effectLst/>
                <a:latin typeface="+mn-lt"/>
                <a:ea typeface="+mn-ea"/>
                <a:cs typeface="+mn-cs"/>
              </a:rPr>
              <a:t>The frequency rankings for words that occur in this </a:t>
            </a:r>
            <a:r>
              <a:rPr lang="en-GB" sz="1200" b="0" i="0" kern="1200" dirty="0" err="1">
                <a:solidFill>
                  <a:schemeClr val="tx1"/>
                </a:solidFill>
                <a:effectLst/>
                <a:latin typeface="+mn-lt"/>
                <a:ea typeface="+mn-ea"/>
                <a:cs typeface="+mn-cs"/>
              </a:rPr>
              <a:t>powerpoint</a:t>
            </a:r>
            <a:r>
              <a:rPr lang="en-GB" sz="1200" b="0" i="0" kern="1200" dirty="0">
                <a:solidFill>
                  <a:schemeClr val="tx1"/>
                </a:solidFill>
                <a:effectLst/>
                <a:latin typeface="+mn-lt"/>
                <a:ea typeface="+mn-ea"/>
                <a:cs typeface="+mn-cs"/>
              </a:rPr>
              <a:t> which have been</a:t>
            </a:r>
            <a:r>
              <a:rPr lang="en-GB" sz="1200" b="0" i="1" kern="1200" dirty="0">
                <a:solidFill>
                  <a:schemeClr val="tx1"/>
                </a:solidFill>
                <a:effectLst/>
                <a:latin typeface="+mn-lt"/>
                <a:ea typeface="+mn-ea"/>
                <a:cs typeface="+mn-cs"/>
              </a:rPr>
              <a:t> previously</a:t>
            </a:r>
            <a:r>
              <a:rPr lang="en-GB" sz="1200" b="0" i="0"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GB" sz="1200" b="0" i="0" kern="1200" dirty="0">
                <a:solidFill>
                  <a:schemeClr val="tx1"/>
                </a:solidFill>
                <a:effectLst/>
                <a:latin typeface="+mn-lt"/>
                <a:ea typeface="+mn-ea"/>
                <a:cs typeface="+mn-cs"/>
              </a:rPr>
              <a:t>For any </a:t>
            </a:r>
            <a:r>
              <a:rPr lang="en-GB" sz="1200" b="0" i="1" kern="1200" dirty="0">
                <a:solidFill>
                  <a:schemeClr val="tx1"/>
                </a:solidFill>
                <a:effectLst/>
                <a:latin typeface="+mn-lt"/>
                <a:ea typeface="+mn-ea"/>
                <a:cs typeface="+mn-cs"/>
              </a:rPr>
              <a:t>other </a:t>
            </a:r>
            <a:r>
              <a:rPr lang="en-GB" sz="1200" b="0" i="0" kern="1200" dirty="0">
                <a:solidFill>
                  <a:schemeClr val="tx1"/>
                </a:solidFill>
                <a:effectLst/>
                <a:latin typeface="+mn-lt"/>
                <a:ea typeface="+mn-ea"/>
                <a:cs typeface="+mn-cs"/>
              </a:rPr>
              <a:t>words that occur incidentally in this </a:t>
            </a:r>
            <a:r>
              <a:rPr lang="en-GB" sz="1200" b="0" i="0" kern="1200" dirty="0" err="1">
                <a:solidFill>
                  <a:schemeClr val="tx1"/>
                </a:solidFill>
                <a:effectLst/>
                <a:latin typeface="+mn-lt"/>
                <a:ea typeface="+mn-ea"/>
                <a:cs typeface="+mn-cs"/>
              </a:rPr>
              <a:t>powerpoint</a:t>
            </a:r>
            <a:r>
              <a:rPr lang="en-GB" sz="1200" b="0" i="0" kern="1200" dirty="0">
                <a:solidFill>
                  <a:schemeClr val="tx1"/>
                </a:solidFill>
                <a:effectLst/>
                <a:latin typeface="+mn-lt"/>
                <a:ea typeface="+mn-ea"/>
                <a:cs typeface="+mn-cs"/>
              </a:rPr>
              <a:t>, frequency rankings will be provided in the notes field wherever possible.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1</a:t>
            </a:r>
            <a:r>
              <a:rPr lang="en-GB" baseline="30000" dirty="0"/>
              <a:t>st</a:t>
            </a:r>
            <a:r>
              <a:rPr lang="en-GB" dirty="0"/>
              <a:t> person plural in context again.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387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a:t>
            </a:r>
          </a:p>
          <a:p>
            <a:endParaRPr lang="en-US" b="1" dirty="0"/>
          </a:p>
          <a:p>
            <a:r>
              <a:rPr lang="en-US" b="1" dirty="0"/>
              <a:t>Aim: </a:t>
            </a:r>
            <a:r>
              <a:rPr lang="en-US" b="0" dirty="0"/>
              <a:t>to practise connecting the 1</a:t>
            </a:r>
            <a:r>
              <a:rPr lang="en-US" b="0" baseline="30000" dirty="0"/>
              <a:t>st</a:t>
            </a:r>
            <a:r>
              <a:rPr lang="en-US" b="0" dirty="0"/>
              <a:t> person singular and plural forms of ‘poder’</a:t>
            </a:r>
            <a:r>
              <a:rPr lang="en-US" b="0" baseline="0" dirty="0"/>
              <a:t> with their meanings.</a:t>
            </a:r>
            <a:endParaRPr lang="en-US" b="0" dirty="0"/>
          </a:p>
          <a:p>
            <a:endParaRPr lang="en-US" b="1" dirty="0"/>
          </a:p>
          <a:p>
            <a:r>
              <a:rPr lang="en-US" b="1" dirty="0"/>
              <a:t>Procedure:</a:t>
            </a:r>
          </a:p>
          <a:p>
            <a:r>
              <a:rPr lang="en-US" b="0" dirty="0"/>
              <a:t>1. Read the phrases.</a:t>
            </a:r>
          </a:p>
          <a:p>
            <a:r>
              <a:rPr lang="en-US" b="0" dirty="0"/>
              <a:t>2. Answer the questions. Who asks these questions, ‘I’ or ‘we’?  </a:t>
            </a:r>
          </a:p>
          <a:p>
            <a:endParaRPr lang="en-US" b="0" dirty="0"/>
          </a:p>
          <a:p>
            <a:r>
              <a:rPr lang="en-US" b="1" dirty="0"/>
              <a:t>Note: </a:t>
            </a:r>
            <a:r>
              <a:rPr lang="en-US" b="0" dirty="0"/>
              <a:t>as the speech bubbles</a:t>
            </a:r>
            <a:r>
              <a:rPr lang="en-US" b="0" baseline="0" dirty="0"/>
              <a:t> are not numbered, attention to the lexical information is also made task-essential.</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708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1 minute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s-ES" dirty="0"/>
              <a:t>To </a:t>
            </a:r>
            <a:r>
              <a:rPr lang="es-ES" dirty="0" err="1"/>
              <a:t>recap</a:t>
            </a:r>
            <a:r>
              <a:rPr lang="es-ES" dirty="0"/>
              <a:t> </a:t>
            </a:r>
            <a:r>
              <a:rPr lang="es-ES" dirty="0" err="1"/>
              <a:t>the</a:t>
            </a:r>
            <a:r>
              <a:rPr lang="es-ES" dirty="0"/>
              <a:t> 3rd </a:t>
            </a:r>
            <a:r>
              <a:rPr lang="es-ES" dirty="0" err="1"/>
              <a:t>person</a:t>
            </a:r>
            <a:r>
              <a:rPr lang="es-ES" dirty="0"/>
              <a:t> singular and plural of </a:t>
            </a:r>
            <a:r>
              <a:rPr lang="es-ES" dirty="0" err="1"/>
              <a:t>the</a:t>
            </a:r>
            <a:r>
              <a:rPr lang="es-ES" dirty="0"/>
              <a:t> modal </a:t>
            </a:r>
            <a:r>
              <a:rPr lang="es-ES" dirty="0" err="1"/>
              <a:t>verb</a:t>
            </a:r>
            <a:r>
              <a:rPr lang="es-ES" dirty="0"/>
              <a:t> ‘poder’ </a:t>
            </a:r>
            <a:r>
              <a:rPr lang="es-ES" dirty="0" err="1"/>
              <a:t>ahead</a:t>
            </a:r>
            <a:r>
              <a:rPr lang="es-ES" dirty="0"/>
              <a:t> of </a:t>
            </a:r>
            <a:r>
              <a:rPr lang="es-ES" dirty="0" err="1"/>
              <a:t>subsequent</a:t>
            </a:r>
            <a:r>
              <a:rPr lang="es-ES" dirty="0"/>
              <a:t> activities. </a:t>
            </a:r>
            <a:r>
              <a:rPr lang="es-ES" dirty="0" err="1"/>
              <a:t>Also</a:t>
            </a:r>
            <a:r>
              <a:rPr lang="es-ES" dirty="0"/>
              <a:t>, to revise </a:t>
            </a:r>
            <a:r>
              <a:rPr lang="es-ES" dirty="0" err="1"/>
              <a:t>the</a:t>
            </a:r>
            <a:r>
              <a:rPr lang="es-ES" dirty="0"/>
              <a:t> singular ‘mi’ and </a:t>
            </a:r>
            <a:r>
              <a:rPr lang="es-ES" dirty="0" err="1"/>
              <a:t>the</a:t>
            </a:r>
            <a:r>
              <a:rPr lang="es-ES" dirty="0"/>
              <a:t> plural ‘mis’ </a:t>
            </a:r>
            <a:r>
              <a:rPr lang="es-ES" dirty="0" err="1"/>
              <a:t>for</a:t>
            </a:r>
            <a:r>
              <a:rPr lang="es-ES" dirty="0"/>
              <a:t> ‘</a:t>
            </a:r>
            <a:r>
              <a:rPr lang="es-ES" dirty="0" err="1"/>
              <a:t>my</a:t>
            </a:r>
            <a:r>
              <a:rPr lang="es-ES" dirty="0"/>
              <a:t>’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Reveal</a:t>
            </a:r>
            <a:r>
              <a:rPr lang="es-ES" b="0" dirty="0"/>
              <a:t> </a:t>
            </a:r>
            <a:r>
              <a:rPr lang="es-ES" b="0" dirty="0" err="1"/>
              <a:t>each</a:t>
            </a:r>
            <a:r>
              <a:rPr lang="es-ES" b="0" dirty="0"/>
              <a:t> </a:t>
            </a:r>
            <a:r>
              <a:rPr lang="es-ES" b="0" dirty="0" err="1"/>
              <a:t>sentence</a:t>
            </a:r>
            <a:r>
              <a:rPr lang="es-ES" b="0" dirty="0"/>
              <a:t> to show </a:t>
            </a:r>
            <a:r>
              <a:rPr lang="es-ES" b="0" dirty="0" err="1"/>
              <a:t>students</a:t>
            </a:r>
            <a:r>
              <a:rPr lang="es-ES" b="0" dirty="0"/>
              <a:t> </a:t>
            </a:r>
            <a:r>
              <a:rPr lang="es-ES" b="0" dirty="0" err="1"/>
              <a:t>the</a:t>
            </a:r>
            <a:r>
              <a:rPr lang="es-ES" b="0" dirty="0"/>
              <a:t> English </a:t>
            </a:r>
            <a:r>
              <a:rPr lang="es-ES" b="0" dirty="0" err="1"/>
              <a:t>phrases</a:t>
            </a:r>
            <a:r>
              <a:rPr lang="es-ES" b="0" dirty="0"/>
              <a:t> and </a:t>
            </a:r>
            <a:r>
              <a:rPr lang="es-ES" b="0" dirty="0" err="1"/>
              <a:t>elicit</a:t>
            </a:r>
            <a:r>
              <a:rPr lang="es-ES" b="0" dirty="0"/>
              <a:t> </a:t>
            </a:r>
            <a:r>
              <a:rPr lang="es-ES" b="0" dirty="0" err="1"/>
              <a:t>the</a:t>
            </a:r>
            <a:r>
              <a:rPr lang="es-ES" b="0" dirty="0"/>
              <a:t> </a:t>
            </a:r>
            <a:r>
              <a:rPr lang="es-ES" b="0" dirty="0" err="1"/>
              <a:t>Spanish</a:t>
            </a:r>
            <a:r>
              <a:rPr lang="es-ES" b="0" dirty="0"/>
              <a:t> </a:t>
            </a:r>
            <a:r>
              <a:rPr lang="es-ES" b="0" dirty="0" err="1"/>
              <a:t>translation</a:t>
            </a:r>
            <a:r>
              <a:rPr lang="es-ES" b="0" dirty="0"/>
              <a:t>.</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696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10 </a:t>
            </a:r>
            <a:r>
              <a:rPr lang="es-ES" b="0" dirty="0"/>
              <a:t>min</a:t>
            </a:r>
            <a:endParaRPr lang="en-US" b="0" dirty="0"/>
          </a:p>
          <a:p>
            <a:endParaRPr lang="en-US" b="1" dirty="0"/>
          </a:p>
          <a:p>
            <a:r>
              <a:rPr lang="en-US" b="1" dirty="0"/>
              <a:t>Aim: </a:t>
            </a:r>
            <a:r>
              <a:rPr lang="en-US" b="0" dirty="0"/>
              <a:t>Consolidate understanding of 3</a:t>
            </a:r>
            <a:r>
              <a:rPr lang="en-US" b="0" baseline="30000" dirty="0"/>
              <a:t>rd</a:t>
            </a:r>
            <a:r>
              <a:rPr lang="en-US" b="0" dirty="0"/>
              <a:t> person singular and plural forms of ‘poder’ in the oral modality. Consolidate understanding of the agreement between the possessive adjectives ‘mi’ and ‘mis’ and the</a:t>
            </a:r>
            <a:r>
              <a:rPr lang="en-US" b="0" baseline="0" dirty="0"/>
              <a:t> 3</a:t>
            </a:r>
            <a:r>
              <a:rPr lang="en-US" b="0" baseline="30000" dirty="0"/>
              <a:t>rd</a:t>
            </a:r>
            <a:r>
              <a:rPr lang="en-US" b="0" baseline="0" dirty="0"/>
              <a:t> person singular/plural verb forms.</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Listen to each phrase and decide if it the missing word would be ‘</a:t>
            </a:r>
            <a:r>
              <a:rPr lang="en-US" b="0" dirty="0" err="1"/>
              <a:t>puede</a:t>
            </a:r>
            <a:r>
              <a:rPr lang="en-US" b="0" dirty="0"/>
              <a:t>’ or ‘</a:t>
            </a:r>
            <a:r>
              <a:rPr lang="en-US" b="0" dirty="0" err="1"/>
              <a:t>pueden</a:t>
            </a:r>
            <a:r>
              <a:rPr lang="en-US" b="0" dirty="0"/>
              <a:t>’ depending on the subject that you hear.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Then, listen again and write in English who or what the phrase refers 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Lastly, write in English what activity each phrase refers 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b="0" dirty="0"/>
              <a:t>the Spanish for ‘x minutes early’ is ‘x </a:t>
            </a:r>
            <a:r>
              <a:rPr lang="en-US" b="0" dirty="0" err="1"/>
              <a:t>minutos</a:t>
            </a:r>
            <a:r>
              <a:rPr lang="en-US" b="0" dirty="0"/>
              <a:t> antes’.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a:t>Mis </a:t>
            </a:r>
            <a:r>
              <a:rPr lang="en-US" b="0" dirty="0" err="1"/>
              <a:t>compañeros</a:t>
            </a:r>
            <a:r>
              <a:rPr lang="en-US" b="0" dirty="0"/>
              <a:t> [beep] </a:t>
            </a:r>
            <a:r>
              <a:rPr lang="en-US" b="0" dirty="0" err="1"/>
              <a:t>hablar</a:t>
            </a:r>
            <a:r>
              <a:rPr lang="en-US" b="0" dirty="0"/>
              <a:t> </a:t>
            </a:r>
            <a:r>
              <a:rPr lang="en-US" b="0" dirty="0" err="1"/>
              <a:t>español</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a:t>Mi amigo Daniel [beep] ser </a:t>
            </a:r>
            <a:r>
              <a:rPr lang="en-US" b="0" dirty="0" err="1"/>
              <a:t>muy</a:t>
            </a:r>
            <a:r>
              <a:rPr lang="en-US" b="0" dirty="0"/>
              <a:t> tonto </a:t>
            </a:r>
            <a:r>
              <a:rPr lang="en-US" b="0" dirty="0" err="1"/>
              <a:t>en</a:t>
            </a:r>
            <a:r>
              <a:rPr lang="en-US" b="0" dirty="0"/>
              <a:t> </a:t>
            </a:r>
            <a:r>
              <a:rPr lang="en-US" b="0" dirty="0" err="1"/>
              <a:t>clase</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a:t>Mi </a:t>
            </a:r>
            <a:r>
              <a:rPr lang="en-US" b="0" dirty="0" err="1"/>
              <a:t>hermana</a:t>
            </a:r>
            <a:r>
              <a:rPr lang="en-US" b="0" dirty="0"/>
              <a:t> no [beep] </a:t>
            </a:r>
            <a:r>
              <a:rPr lang="en-US" b="0" dirty="0" err="1"/>
              <a:t>ir</a:t>
            </a:r>
            <a:r>
              <a:rPr lang="en-US" b="0" dirty="0"/>
              <a:t> al colegio los lunes.</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err="1"/>
              <a:t>Quizás</a:t>
            </a:r>
            <a:r>
              <a:rPr lang="en-US" b="0" dirty="0"/>
              <a:t> mis </a:t>
            </a:r>
            <a:r>
              <a:rPr lang="en-US" b="0" dirty="0" err="1"/>
              <a:t>profesoras</a:t>
            </a:r>
            <a:r>
              <a:rPr lang="en-US" b="0" dirty="0"/>
              <a:t> [beep] </a:t>
            </a:r>
            <a:r>
              <a:rPr lang="en-US" b="0" dirty="0" err="1"/>
              <a:t>terminar</a:t>
            </a:r>
            <a:r>
              <a:rPr lang="en-US" b="0" dirty="0"/>
              <a:t> la </a:t>
            </a:r>
            <a:r>
              <a:rPr lang="en-US" b="0" dirty="0" err="1"/>
              <a:t>clase</a:t>
            </a:r>
            <a:r>
              <a:rPr lang="en-US" b="0" dirty="0"/>
              <a:t> </a:t>
            </a:r>
            <a:r>
              <a:rPr lang="en-US" b="0" dirty="0" err="1"/>
              <a:t>diez</a:t>
            </a:r>
            <a:r>
              <a:rPr lang="en-US" b="0" dirty="0"/>
              <a:t> </a:t>
            </a:r>
            <a:r>
              <a:rPr lang="en-US" b="0" dirty="0" err="1"/>
              <a:t>minutos</a:t>
            </a:r>
            <a:r>
              <a:rPr lang="en-US" b="0" dirty="0"/>
              <a:t> antes.</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a:t>Estoy </a:t>
            </a:r>
            <a:r>
              <a:rPr lang="en-US" b="0" dirty="0" err="1"/>
              <a:t>seguro</a:t>
            </a:r>
            <a:r>
              <a:rPr lang="en-US" b="0" dirty="0"/>
              <a:t>: mi </a:t>
            </a:r>
            <a:r>
              <a:rPr lang="en-US" b="0" dirty="0" err="1"/>
              <a:t>equipo</a:t>
            </a:r>
            <a:r>
              <a:rPr lang="en-US" b="0" dirty="0"/>
              <a:t> [beep] </a:t>
            </a:r>
            <a:r>
              <a:rPr lang="en-US" b="0" dirty="0" err="1"/>
              <a:t>ganar</a:t>
            </a:r>
            <a:r>
              <a:rPr lang="en-US" b="0" dirty="0"/>
              <a:t> </a:t>
            </a:r>
            <a:r>
              <a:rPr lang="en-US" b="0" dirty="0" err="1"/>
              <a:t>otra</a:t>
            </a:r>
            <a:r>
              <a:rPr lang="en-US" b="0" dirty="0"/>
              <a:t> </a:t>
            </a:r>
            <a:r>
              <a:rPr lang="en-US" b="0" dirty="0" err="1"/>
              <a:t>vez</a:t>
            </a:r>
            <a:r>
              <a:rPr lang="en-US" b="0" dirty="0"/>
              <a:t> sin problema.</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a:t>Es </a:t>
            </a:r>
            <a:r>
              <a:rPr lang="en-US" b="0" dirty="0" err="1"/>
              <a:t>verdad</a:t>
            </a:r>
            <a:r>
              <a:rPr lang="en-US" b="0" dirty="0"/>
              <a:t>, a </a:t>
            </a:r>
            <a:r>
              <a:rPr lang="en-US" b="0" dirty="0" err="1"/>
              <a:t>veces</a:t>
            </a:r>
            <a:r>
              <a:rPr lang="en-US" b="0" dirty="0"/>
              <a:t> mis </a:t>
            </a:r>
            <a:r>
              <a:rPr lang="en-US" b="0" dirty="0" err="1"/>
              <a:t>deberes</a:t>
            </a:r>
            <a:r>
              <a:rPr lang="en-US" b="0" dirty="0"/>
              <a:t> [beep] </a:t>
            </a:r>
            <a:r>
              <a:rPr lang="en-US" b="0" dirty="0" err="1"/>
              <a:t>estar</a:t>
            </a:r>
            <a:r>
              <a:rPr lang="en-US" b="0" dirty="0"/>
              <a:t> </a:t>
            </a:r>
            <a:r>
              <a:rPr lang="en-US" b="0" dirty="0" err="1"/>
              <a:t>muy</a:t>
            </a:r>
            <a:r>
              <a:rPr lang="en-US" b="0" dirty="0"/>
              <a:t> </a:t>
            </a:r>
            <a:r>
              <a:rPr lang="en-US" b="0" dirty="0" err="1"/>
              <a:t>sucios</a:t>
            </a:r>
            <a:r>
              <a:rPr lang="en-US" b="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Words used:</a:t>
            </a:r>
          </a:p>
          <a:p>
            <a:r>
              <a:rPr lang="en-GB" sz="1200" b="1" i="0" u="none" strike="noStrike" kern="1200" cap="none" dirty="0">
                <a:solidFill>
                  <a:schemeClr val="tx1"/>
                </a:solidFill>
                <a:effectLst/>
                <a:latin typeface="+mn-lt"/>
                <a:ea typeface="Calibri"/>
                <a:cs typeface="Calibri"/>
                <a:sym typeface="Calibri"/>
              </a:rPr>
              <a:t>New vocabulary: </a:t>
            </a:r>
            <a:r>
              <a:rPr lang="es-419" sz="1200" kern="1200" dirty="0">
                <a:solidFill>
                  <a:schemeClr val="tx1"/>
                </a:solidFill>
                <a:effectLst/>
                <a:latin typeface="+mn-lt"/>
                <a:ea typeface="+mn-ea"/>
                <a:cs typeface="+mn-cs"/>
              </a:rPr>
              <a:t>terminar [253; minuto [478].</a:t>
            </a:r>
          </a:p>
          <a:p>
            <a:r>
              <a:rPr lang="es-CO" sz="1200" b="1" kern="1200" dirty="0">
                <a:solidFill>
                  <a:schemeClr val="tx1"/>
                </a:solidFill>
                <a:effectLst/>
                <a:latin typeface="+mn-lt"/>
                <a:ea typeface="+mn-ea"/>
                <a:cs typeface="+mn-cs"/>
              </a:rPr>
              <a:t>8.1.1.3 (revisit): </a:t>
            </a:r>
            <a:r>
              <a:rPr lang="es-419" sz="1200" kern="1200" dirty="0">
                <a:solidFill>
                  <a:schemeClr val="tx1"/>
                </a:solidFill>
                <a:effectLst/>
                <a:latin typeface="+mn-lt"/>
                <a:ea typeface="+mn-ea"/>
                <a:cs typeface="+mn-cs"/>
              </a:rPr>
              <a:t>sucio [1855]; </a:t>
            </a:r>
          </a:p>
          <a:p>
            <a:r>
              <a:rPr lang="es-419" sz="1200" b="1" kern="1200" dirty="0">
                <a:solidFill>
                  <a:schemeClr val="tx1"/>
                </a:solidFill>
                <a:effectLst/>
                <a:latin typeface="+mn-lt"/>
                <a:ea typeface="+mn-ea"/>
                <a:cs typeface="+mn-cs"/>
              </a:rPr>
              <a:t>7.3.2.4</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revisit</a:t>
            </a:r>
            <a:r>
              <a:rPr lang="es-ES" sz="1200" b="1"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sin [54]; problema [145];</a:t>
            </a:r>
            <a:r>
              <a:rPr lang="es-419" sz="1200" kern="1200" baseline="0" dirty="0">
                <a:solidFill>
                  <a:schemeClr val="tx1"/>
                </a:solidFill>
                <a:effectLst/>
                <a:latin typeface="+mn-lt"/>
                <a:ea typeface="+mn-ea"/>
                <a:cs typeface="+mn-cs"/>
              </a:rPr>
              <a:t> ir [33]</a:t>
            </a:r>
            <a:endParaRPr lang="es-419"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579603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12</a:t>
            </a:r>
            <a:r>
              <a:rPr lang="en-GB" baseline="0" dirty="0"/>
              <a:t> minutes</a:t>
            </a:r>
            <a:endParaRPr lang="en-GB" dirty="0"/>
          </a:p>
          <a:p>
            <a:endParaRPr lang="en-GB" dirty="0"/>
          </a:p>
          <a:p>
            <a:r>
              <a:rPr lang="en-US" b="1" dirty="0"/>
              <a:t>Aim:  </a:t>
            </a:r>
            <a:r>
              <a:rPr lang="en-GB" dirty="0"/>
              <a:t>To practise forms ‘</a:t>
            </a:r>
            <a:r>
              <a:rPr lang="en-GB" dirty="0" err="1"/>
              <a:t>puede</a:t>
            </a:r>
            <a:r>
              <a:rPr lang="en-GB" dirty="0"/>
              <a:t>’ and ‘</a:t>
            </a:r>
            <a:r>
              <a:rPr lang="en-GB" dirty="0" err="1"/>
              <a:t>pueden</a:t>
            </a:r>
            <a:r>
              <a:rPr lang="en-GB" dirty="0"/>
              <a:t>’, the use of infinitives and this week’s vocabulary.</a:t>
            </a:r>
          </a:p>
          <a:p>
            <a:pPr marL="171450" indent="-171450">
              <a:buFontTx/>
              <a:buChar char="-"/>
            </a:pPr>
            <a:endParaRPr lang="en-GB" b="0" baseline="0" dirty="0"/>
          </a:p>
          <a:p>
            <a:pPr marL="0" indent="0">
              <a:buFontTx/>
              <a:buNone/>
            </a:pPr>
            <a:r>
              <a:rPr lang="en-GB" b="1" baseline="0" dirty="0"/>
              <a:t>Procedure: </a:t>
            </a:r>
          </a:p>
          <a:p>
            <a:pPr marL="228600" indent="-228600">
              <a:buFontTx/>
              <a:buAutoNum type="arabicPeriod"/>
            </a:pPr>
            <a:r>
              <a:rPr lang="en-GB" baseline="0" dirty="0"/>
              <a:t>Person A uses their prompt cards to say ‘</a:t>
            </a:r>
            <a:r>
              <a:rPr lang="en-GB" baseline="0" dirty="0" err="1"/>
              <a:t>puede</a:t>
            </a:r>
            <a:r>
              <a:rPr lang="en-GB" baseline="0" dirty="0"/>
              <a:t>’ or ‘</a:t>
            </a:r>
            <a:r>
              <a:rPr lang="en-GB" baseline="0" dirty="0" err="1"/>
              <a:t>pueden</a:t>
            </a:r>
            <a:r>
              <a:rPr lang="en-GB" baseline="0" dirty="0"/>
              <a:t>’ and the rest of the sentence in Spanish.</a:t>
            </a:r>
          </a:p>
          <a:p>
            <a:pPr marL="228600" indent="-228600">
              <a:buFontTx/>
              <a:buAutoNum type="arabicPeriod"/>
            </a:pPr>
            <a:r>
              <a:rPr lang="en-GB" baseline="0" dirty="0"/>
              <a:t>Student B listens and ticks the right column (Daniel – ’</a:t>
            </a:r>
            <a:r>
              <a:rPr lang="en-GB" baseline="0" dirty="0" err="1"/>
              <a:t>puede</a:t>
            </a:r>
            <a:r>
              <a:rPr lang="en-GB" baseline="0" dirty="0"/>
              <a:t>’ or Daniel and Lucía – ‘</a:t>
            </a:r>
            <a:r>
              <a:rPr lang="en-GB" baseline="0" dirty="0" err="1"/>
              <a:t>pueden</a:t>
            </a:r>
            <a:r>
              <a:rPr lang="en-GB" baseline="0" dirty="0"/>
              <a:t>’). Then, student B writes the activity in English.</a:t>
            </a:r>
          </a:p>
          <a:p>
            <a:pPr marL="228600" indent="-228600">
              <a:buFontTx/>
              <a:buAutoNum type="arabicPeriod"/>
            </a:pPr>
            <a:r>
              <a:rPr lang="en-GB" baseline="0" dirty="0"/>
              <a:t>Students swap roles.</a:t>
            </a:r>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3264101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A prompt cards and answer grid</a:t>
            </a:r>
            <a:endParaRPr lang="en-GB" b="1" dirty="0"/>
          </a:p>
          <a:p>
            <a:endParaRPr lang="en-GB" b="1" dirty="0"/>
          </a:p>
          <a:p>
            <a:r>
              <a:rPr lang="en-GB" b="1" dirty="0"/>
              <a:t>DO NOT DISPLAY DURING ACTIVITY</a:t>
            </a:r>
          </a:p>
          <a:p>
            <a:r>
              <a:rPr lang="en-GB" b="0" dirty="0"/>
              <a:t>See accompanying Word doc for printable version.</a:t>
            </a:r>
          </a:p>
          <a:p>
            <a:endParaRPr lang="en-GB" b="0" dirty="0"/>
          </a:p>
          <a:p>
            <a:r>
              <a:rPr lang="en-GB" b="1" dirty="0"/>
              <a:t>Words revisited from 7.3.2.4:</a:t>
            </a:r>
          </a:p>
          <a:p>
            <a:r>
              <a:rPr lang="en-GB" b="0" dirty="0"/>
              <a:t>Italia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3526488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Person B prompt cards and answer grid</a:t>
            </a:r>
          </a:p>
          <a:p>
            <a:endParaRPr lang="en-GB" b="1" dirty="0"/>
          </a:p>
          <a:p>
            <a:r>
              <a:rPr lang="en-GB" b="1" dirty="0"/>
              <a:t>DO NOT DISPLAY DURING ACTIVITY</a:t>
            </a:r>
          </a:p>
          <a:p>
            <a:r>
              <a:rPr lang="en-GB" b="0" dirty="0"/>
              <a:t>See accompanying Word doc for printable version.</a:t>
            </a:r>
          </a:p>
          <a:p>
            <a:endParaRPr lang="en-GB" b="1" dirty="0"/>
          </a:p>
          <a:p>
            <a:r>
              <a:rPr lang="en-GB" b="1" dirty="0"/>
              <a:t>Words revisited from 7.3.2.4:</a:t>
            </a:r>
          </a:p>
          <a:p>
            <a:r>
              <a:rPr lang="en-GB" b="0" dirty="0" err="1"/>
              <a:t>Ir</a:t>
            </a:r>
            <a:r>
              <a:rPr lang="en-GB" b="0" baseline="0" dirty="0"/>
              <a:t> [33]; al; barrio [940]; </a:t>
            </a:r>
            <a:r>
              <a:rPr lang="en-GB" b="0" baseline="0" dirty="0" err="1"/>
              <a:t>día</a:t>
            </a:r>
            <a:r>
              <a:rPr lang="en-GB" b="0" baseline="0" dirty="0"/>
              <a:t> [65]</a:t>
            </a:r>
            <a:endParaRPr lang="en-GB" b="0" dirty="0"/>
          </a:p>
          <a:p>
            <a:pPr marL="0" indent="0">
              <a:buNone/>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1691167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p>
          <a:p>
            <a:endParaRPr lang="en-GB" b="1" dirty="0"/>
          </a:p>
          <a:p>
            <a:r>
              <a:rPr lang="en-GB" b="1" dirty="0"/>
              <a:t>DO NOT DISPLAY DURING ACTIVITY</a:t>
            </a:r>
          </a:p>
          <a:p>
            <a:r>
              <a:rPr lang="en-GB" b="0" dirty="0"/>
              <a:t>See accompanying Word doc for printable version.</a:t>
            </a:r>
          </a:p>
          <a:p>
            <a:endParaRPr lang="en-GB" b="1" dirty="0"/>
          </a:p>
          <a:p>
            <a:r>
              <a:rPr lang="en-GB" b="0" dirty="0"/>
              <a:t>The three forms of</a:t>
            </a:r>
            <a:r>
              <a:rPr lang="en-GB" b="0" baseline="0" dirty="0"/>
              <a:t> IR in present tense singular persons are revisited here as they were taught as lexical items in 7.3.2.4, which is revisited this week.</a:t>
            </a:r>
            <a:endParaRPr lang="en-GB" b="0"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3390051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Learning outcomes (lesson 2):</a:t>
            </a:r>
          </a:p>
          <a:p>
            <a:r>
              <a:rPr lang="en-GB" b="0" u="none" dirty="0"/>
              <a:t>Consolidation of DEBER (</a:t>
            </a:r>
            <a:r>
              <a:rPr lang="en-GB" b="0" u="none" dirty="0" err="1"/>
              <a:t>debo</a:t>
            </a:r>
            <a:r>
              <a:rPr lang="en-GB" b="0" u="none" dirty="0"/>
              <a:t>,</a:t>
            </a:r>
            <a:r>
              <a:rPr lang="en-GB" b="0" u="none" baseline="0" dirty="0"/>
              <a:t> </a:t>
            </a:r>
            <a:r>
              <a:rPr lang="en-GB" b="0" u="none" baseline="0" dirty="0" err="1"/>
              <a:t>debes</a:t>
            </a:r>
            <a:r>
              <a:rPr lang="en-GB" b="0" u="none" baseline="0" dirty="0"/>
              <a:t>, </a:t>
            </a:r>
            <a:r>
              <a:rPr lang="en-GB" b="0" u="none" baseline="0" dirty="0" err="1"/>
              <a:t>debe</a:t>
            </a:r>
            <a:r>
              <a:rPr lang="en-GB" b="0" u="none" baseline="0" dirty="0"/>
              <a:t>, </a:t>
            </a:r>
            <a:r>
              <a:rPr lang="en-GB" b="0" u="none" baseline="0" dirty="0" err="1"/>
              <a:t>deben</a:t>
            </a:r>
            <a:r>
              <a:rPr lang="en-GB" b="0" u="none" baseline="0" dirty="0"/>
              <a:t>)</a:t>
            </a:r>
          </a:p>
          <a:p>
            <a:r>
              <a:rPr lang="en-GB" b="0" u="none" baseline="0" dirty="0"/>
              <a:t>Introduction of ‘</a:t>
            </a:r>
            <a:r>
              <a:rPr lang="en-GB" b="0" u="none" baseline="0" dirty="0" err="1"/>
              <a:t>debemos</a:t>
            </a:r>
            <a:r>
              <a:rPr lang="en-GB" b="0" u="none" baseline="0" dirty="0"/>
              <a:t>’</a:t>
            </a:r>
            <a:endParaRPr lang="en-GB" b="0" u="none" dirty="0"/>
          </a:p>
          <a:p>
            <a:r>
              <a:rPr lang="en-GB" baseline="0" dirty="0"/>
              <a:t>Introduction of spelling rules based on penultimate syllable stress</a:t>
            </a:r>
          </a:p>
          <a:p>
            <a:endParaRPr lang="en-GB" baseline="0" dirty="0"/>
          </a:p>
          <a:p>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a:t>
            </a:r>
            <a:r>
              <a:rPr lang="es-419" sz="1200" kern="1200" dirty="0">
                <a:solidFill>
                  <a:schemeClr val="tx1"/>
                </a:solidFill>
                <a:effectLst/>
                <a:latin typeface="+mn-lt"/>
                <a:ea typeface="+mn-ea"/>
                <a:cs typeface="+mn-cs"/>
              </a:rPr>
              <a:t>empezar [175]; terminar [253]; decir [31]; ver [38]; minuto [478]; ejemplo [187]; opinión [578]; verdad [176]; estudiante [795]; alemán [761]; todo² [472]</a:t>
            </a:r>
            <a:r>
              <a:rPr lang="es-GB" dirty="0">
                <a:effectLst/>
              </a:rPr>
              <a:t> </a:t>
            </a:r>
          </a:p>
          <a:p>
            <a:r>
              <a:rPr lang="es-CO" sz="1200" b="1" kern="1200" dirty="0">
                <a:solidFill>
                  <a:schemeClr val="tx1"/>
                </a:solidFill>
                <a:effectLst/>
                <a:latin typeface="+mn-lt"/>
                <a:ea typeface="+mn-ea"/>
                <a:cs typeface="+mn-cs"/>
              </a:rPr>
              <a:t>8.1.1.3 (revisit): </a:t>
            </a:r>
            <a:r>
              <a:rPr lang="es-419" sz="1200" kern="1200" dirty="0">
                <a:solidFill>
                  <a:schemeClr val="tx1"/>
                </a:solidFill>
                <a:effectLst/>
                <a:latin typeface="+mn-lt"/>
                <a:ea typeface="+mn-ea"/>
                <a:cs typeface="+mn-cs"/>
              </a:rPr>
              <a:t>gente [137]; malo² [360]; sucio [1855]; limpio [1710]; precioso [1777]; listo² [1684]; contento [1949]; triste [1371]; seguro² [407]; igual [263]; quizás [346]; según [237]; así [67]; generalmente [1387]; ahora [81]</a:t>
            </a:r>
            <a:r>
              <a:rPr lang="es-GB"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dirty="0">
                <a:solidFill>
                  <a:schemeClr val="tx1"/>
                </a:solidFill>
                <a:effectLst/>
                <a:latin typeface="+mn-lt"/>
                <a:ea typeface="+mn-ea"/>
                <a:cs typeface="+mn-cs"/>
              </a:rPr>
              <a:t>7.3.2.4</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revisit</a:t>
            </a:r>
            <a:r>
              <a:rPr lang="es-ES" sz="1200" b="1"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ir [33]; voy; vas; va; barrio [940]; al [a-8]; problema [145]; Italia [N/A]; playa [1475]; enero [1173]; febrero [1419]; sin [54]; día [65]</a:t>
            </a:r>
            <a:r>
              <a:rPr lang="es-GB"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2064224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a:t>
            </a:r>
          </a:p>
          <a:p>
            <a:endParaRPr lang="en-US" b="1" dirty="0"/>
          </a:p>
          <a:p>
            <a:r>
              <a:rPr lang="en-US" b="1" dirty="0"/>
              <a:t>Aim: </a:t>
            </a:r>
            <a:r>
              <a:rPr lang="es-ES" sz="1200" kern="1200" dirty="0">
                <a:solidFill>
                  <a:schemeClr val="tx1"/>
                </a:solidFill>
                <a:effectLst/>
                <a:latin typeface="+mn-lt"/>
                <a:ea typeface="+mn-ea"/>
                <a:cs typeface="+mn-cs"/>
              </a:rPr>
              <a:t>To introduce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first</a:t>
            </a:r>
            <a:r>
              <a:rPr lang="es-ES" sz="1200" kern="1200" dirty="0">
                <a:solidFill>
                  <a:schemeClr val="tx1"/>
                </a:solidFill>
                <a:effectLst/>
                <a:latin typeface="+mn-lt"/>
                <a:ea typeface="+mn-ea"/>
                <a:cs typeface="+mn-cs"/>
              </a:rPr>
              <a:t> rule of </a:t>
            </a:r>
            <a:r>
              <a:rPr lang="es-ES" sz="1200" kern="1200" dirty="0" err="1">
                <a:solidFill>
                  <a:schemeClr val="tx1"/>
                </a:solidFill>
                <a:effectLst/>
                <a:latin typeface="+mn-lt"/>
                <a:ea typeface="+mn-ea"/>
                <a:cs typeface="+mn-cs"/>
              </a:rPr>
              <a:t>accentuation</a:t>
            </a:r>
            <a:r>
              <a:rPr lang="es-ES" sz="1200" kern="1200" dirty="0">
                <a:solidFill>
                  <a:schemeClr val="tx1"/>
                </a:solidFill>
                <a:effectLst/>
                <a:latin typeface="+mn-lt"/>
                <a:ea typeface="+mn-ea"/>
                <a:cs typeface="+mn-cs"/>
              </a:rPr>
              <a:t> in </a:t>
            </a:r>
            <a:r>
              <a:rPr lang="es-ES" sz="1200" kern="1200" dirty="0" err="1">
                <a:solidFill>
                  <a:schemeClr val="tx1"/>
                </a:solidFill>
                <a:effectLst/>
                <a:latin typeface="+mn-lt"/>
                <a:ea typeface="+mn-ea"/>
                <a:cs typeface="+mn-cs"/>
              </a:rPr>
              <a:t>Spanish</a:t>
            </a:r>
            <a:r>
              <a:rPr lang="es-ES" sz="1200" kern="1200" dirty="0">
                <a:solidFill>
                  <a:schemeClr val="tx1"/>
                </a:solidFill>
                <a:effectLst/>
                <a:latin typeface="+mn-lt"/>
                <a:ea typeface="+mn-ea"/>
                <a:cs typeface="+mn-cs"/>
              </a:rPr>
              <a:t>.</a:t>
            </a:r>
          </a:p>
          <a:p>
            <a:endParaRPr lang="en-US" b="1" dirty="0"/>
          </a:p>
          <a:p>
            <a:r>
              <a:rPr lang="en-US" b="1" dirty="0"/>
              <a:t>Procedure:</a:t>
            </a:r>
          </a:p>
          <a:p>
            <a:pPr marL="228600" indent="-228600">
              <a:buAutoNum type="arabicPeriod"/>
            </a:pPr>
            <a:r>
              <a:rPr lang="en-US" b="0" dirty="0"/>
              <a:t>Reveal each sentence to introduce the first rule of accentuation.</a:t>
            </a:r>
          </a:p>
          <a:p>
            <a:pPr marL="228600" indent="-228600">
              <a:buAutoNum type="arabicPeriod"/>
            </a:pPr>
            <a:r>
              <a:rPr lang="en-US" b="0" dirty="0"/>
              <a:t>Observe, listen and compare the examples.</a:t>
            </a:r>
          </a:p>
          <a:p>
            <a:endParaRPr lang="en-US" b="0" dirty="0"/>
          </a:p>
          <a:p>
            <a:r>
              <a:rPr lang="en-US" b="1" dirty="0"/>
              <a:t>Transcript:</a:t>
            </a:r>
          </a:p>
          <a:p>
            <a:pPr marL="228600" indent="-228600">
              <a:buAutoNum type="arabicPeriod"/>
            </a:pPr>
            <a:r>
              <a:rPr lang="en-US" b="0" dirty="0"/>
              <a:t>martes, </a:t>
            </a:r>
            <a:r>
              <a:rPr lang="en-US" b="0" dirty="0" err="1"/>
              <a:t>móvil</a:t>
            </a:r>
            <a:r>
              <a:rPr lang="en-US" b="0" dirty="0"/>
              <a:t>, triste, </a:t>
            </a:r>
            <a:r>
              <a:rPr lang="en-US" b="0" dirty="0" err="1"/>
              <a:t>lápiz</a:t>
            </a:r>
            <a:endParaRPr lang="en-US" b="0" dirty="0"/>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Vocabulary revisited:</a:t>
            </a:r>
          </a:p>
          <a:p>
            <a:r>
              <a:rPr lang="es-CO" sz="1200" b="1" kern="1200" dirty="0">
                <a:solidFill>
                  <a:schemeClr val="tx1"/>
                </a:solidFill>
                <a:effectLst/>
                <a:latin typeface="+mn-lt"/>
                <a:ea typeface="+mn-ea"/>
                <a:cs typeface="+mn-cs"/>
              </a:rPr>
              <a:t>8.1.1.3: </a:t>
            </a:r>
            <a:r>
              <a:rPr lang="es-419" sz="1200" kern="1200" dirty="0">
                <a:solidFill>
                  <a:schemeClr val="tx1"/>
                </a:solidFill>
                <a:effectLst/>
                <a:latin typeface="+mn-lt"/>
                <a:ea typeface="+mn-ea"/>
                <a:cs typeface="+mn-cs"/>
              </a:rPr>
              <a:t>triste [1371]</a:t>
            </a:r>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1193422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a:t>
            </a:r>
          </a:p>
          <a:p>
            <a:endParaRPr lang="en-US" b="1" dirty="0"/>
          </a:p>
          <a:p>
            <a:r>
              <a:rPr lang="en-US" b="1" dirty="0"/>
              <a:t>Aim: </a:t>
            </a:r>
            <a:r>
              <a:rPr lang="es-ES" sz="1200" kern="1200" dirty="0">
                <a:solidFill>
                  <a:schemeClr val="tx1"/>
                </a:solidFill>
                <a:effectLst/>
                <a:latin typeface="+mn-lt"/>
                <a:ea typeface="+mn-ea"/>
                <a:cs typeface="+mn-cs"/>
              </a:rPr>
              <a:t>To consolidate understanding of </a:t>
            </a:r>
            <a:r>
              <a:rPr lang="en-GB" sz="1200" kern="1200" dirty="0">
                <a:solidFill>
                  <a:schemeClr val="tx1"/>
                </a:solidFill>
                <a:effectLst/>
                <a:latin typeface="+mn-lt"/>
                <a:ea typeface="+mn-ea"/>
                <a:cs typeface="+mn-cs"/>
              </a:rPr>
              <a:t>final-syllable stress and to introduce penultimate syllable stress</a:t>
            </a:r>
            <a:r>
              <a:rPr lang="es-GB" sz="1200" kern="1200" dirty="0">
                <a:solidFill>
                  <a:schemeClr val="tx1"/>
                </a:solidFill>
                <a:effectLst/>
                <a:latin typeface="+mn-lt"/>
                <a:ea typeface="+mn-ea"/>
                <a:cs typeface="+mn-cs"/>
              </a:rPr>
              <a:t>.</a:t>
            </a:r>
          </a:p>
          <a:p>
            <a:endParaRPr lang="en-US" b="1" dirty="0"/>
          </a:p>
          <a:p>
            <a:r>
              <a:rPr lang="en-US" b="1" dirty="0"/>
              <a:t>Procedure:</a:t>
            </a:r>
          </a:p>
          <a:p>
            <a:pPr marL="228600" indent="-228600">
              <a:buAutoNum type="arabicPeriod"/>
            </a:pPr>
            <a:r>
              <a:rPr lang="en-US" b="0" dirty="0"/>
              <a:t>Reveal each sentence to recap final-syllable stress. </a:t>
            </a:r>
          </a:p>
          <a:p>
            <a:pPr marL="228600" indent="-228600">
              <a:buAutoNum type="arabicPeriod"/>
            </a:pPr>
            <a:r>
              <a:rPr lang="en-US" b="0" dirty="0"/>
              <a:t>Listen to the examples and say the words.</a:t>
            </a:r>
          </a:p>
          <a:p>
            <a:pPr marL="228600" indent="-228600">
              <a:buAutoNum type="arabicPeriod"/>
            </a:pPr>
            <a:r>
              <a:rPr lang="en-US" b="0" dirty="0"/>
              <a:t>Bring up the example words with further clicks.</a:t>
            </a:r>
          </a:p>
          <a:p>
            <a:pPr marL="228600" indent="-228600">
              <a:buAutoNum type="arabicPeriod"/>
            </a:pPr>
            <a:r>
              <a:rPr lang="en-US" b="0" dirty="0"/>
              <a:t>Learn about penultimate syllable stress.</a:t>
            </a:r>
          </a:p>
          <a:p>
            <a:pPr marL="228600" indent="-228600">
              <a:buAutoNum type="arabicPeriod"/>
            </a:pPr>
            <a:r>
              <a:rPr lang="en-US" b="0" dirty="0"/>
              <a:t>Listen to the second set of examples and bring up the written words.</a:t>
            </a:r>
          </a:p>
          <a:p>
            <a:endParaRPr lang="en-US" b="0" dirty="0"/>
          </a:p>
          <a:p>
            <a:r>
              <a:rPr lang="en-US" b="1" dirty="0"/>
              <a:t>Transcript:</a:t>
            </a:r>
          </a:p>
          <a:p>
            <a:pPr marL="228600" indent="-228600">
              <a:buAutoNum type="arabicPeriod"/>
            </a:pPr>
            <a:r>
              <a:rPr lang="en-US" b="0" dirty="0" err="1"/>
              <a:t>caminé</a:t>
            </a:r>
            <a:r>
              <a:rPr lang="en-US" b="0" dirty="0"/>
              <a:t>, </a:t>
            </a:r>
            <a:r>
              <a:rPr lang="en-US" b="0" dirty="0" err="1"/>
              <a:t>quizás</a:t>
            </a:r>
            <a:r>
              <a:rPr lang="en-US" b="0" dirty="0"/>
              <a:t>, </a:t>
            </a:r>
            <a:r>
              <a:rPr lang="en-US" b="0" dirty="0" err="1"/>
              <a:t>igual</a:t>
            </a:r>
            <a:r>
              <a:rPr lang="en-US" b="0" dirty="0"/>
              <a:t>, </a:t>
            </a:r>
            <a:r>
              <a:rPr lang="en-US" b="0" dirty="0" err="1"/>
              <a:t>autor</a:t>
            </a:r>
            <a:r>
              <a:rPr lang="en-US" b="0" dirty="0"/>
              <a:t>.</a:t>
            </a:r>
          </a:p>
          <a:p>
            <a:pPr marL="228600" indent="-228600">
              <a:buAutoNum type="arabicPeriod"/>
            </a:pPr>
            <a:r>
              <a:rPr lang="en-US" b="0" dirty="0"/>
              <a:t>amigo, playa, problema, barrio</a:t>
            </a:r>
          </a:p>
          <a:p>
            <a:pPr marL="228600" indent="-228600">
              <a:buAutoNum type="arabicPeriod"/>
            </a:pPr>
            <a:endParaRPr lang="en-US" b="0" dirty="0"/>
          </a:p>
          <a:p>
            <a:pPr marL="0" indent="0">
              <a:buNone/>
            </a:pPr>
            <a:r>
              <a:rPr lang="en-US" b="1" dirty="0"/>
              <a:t>Note:</a:t>
            </a:r>
            <a:r>
              <a:rPr lang="en-US" b="0" dirty="0"/>
              <a:t> In lesson 2, we will introduce and practise the spelling rule for words with </a:t>
            </a:r>
            <a:r>
              <a:rPr lang="en-US" b="0" baseline="0" dirty="0"/>
              <a:t>penultimate syllable stress. In lesson 1, the aim is solely to raise awareness of the two stress patterns.</a:t>
            </a:r>
            <a:endParaRPr lang="en-US" b="0" dirty="0"/>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r>
              <a:rPr lang="es-CO" sz="1200" b="1" kern="1200" dirty="0">
                <a:solidFill>
                  <a:schemeClr val="tx1"/>
                </a:solidFill>
                <a:effectLst/>
                <a:latin typeface="+mn-lt"/>
                <a:ea typeface="+mn-ea"/>
                <a:cs typeface="+mn-cs"/>
              </a:rPr>
              <a:t>8.1.1.3 (revisited) : </a:t>
            </a:r>
            <a:r>
              <a:rPr lang="es-419" sz="1200" kern="1200" dirty="0">
                <a:solidFill>
                  <a:schemeClr val="tx1"/>
                </a:solidFill>
                <a:effectLst/>
                <a:latin typeface="+mn-lt"/>
                <a:ea typeface="+mn-ea"/>
                <a:cs typeface="+mn-cs"/>
              </a:rPr>
              <a:t>igual [263]; quizás [346]</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dirty="0">
                <a:solidFill>
                  <a:schemeClr val="tx1"/>
                </a:solidFill>
                <a:effectLst/>
                <a:latin typeface="+mn-lt"/>
                <a:ea typeface="+mn-ea"/>
                <a:cs typeface="+mn-cs"/>
              </a:rPr>
              <a:t>7.3.2.4</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revisited</a:t>
            </a:r>
            <a:r>
              <a:rPr lang="es-ES" sz="1200" b="1"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barrio [940]; problema [145]; playa [1475]</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590361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a:t>
            </a:r>
          </a:p>
          <a:p>
            <a:endParaRPr lang="en-US" b="1" dirty="0"/>
          </a:p>
          <a:p>
            <a:r>
              <a:rPr lang="en-US" b="1" dirty="0"/>
              <a:t>Aim: </a:t>
            </a:r>
            <a:r>
              <a:rPr lang="es-ES" sz="1200" kern="1200" dirty="0">
                <a:solidFill>
                  <a:schemeClr val="tx1"/>
                </a:solidFill>
                <a:effectLst/>
                <a:latin typeface="+mn-lt"/>
                <a:ea typeface="+mn-ea"/>
                <a:cs typeface="+mn-cs"/>
              </a:rPr>
              <a:t>To </a:t>
            </a:r>
            <a:r>
              <a:rPr lang="es-ES" sz="1200" kern="1200" dirty="0" err="1">
                <a:solidFill>
                  <a:schemeClr val="tx1"/>
                </a:solidFill>
                <a:effectLst/>
                <a:latin typeface="+mn-lt"/>
                <a:ea typeface="+mn-ea"/>
                <a:cs typeface="+mn-cs"/>
              </a:rPr>
              <a:t>practise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first</a:t>
            </a:r>
            <a:r>
              <a:rPr lang="es-ES" sz="1200" kern="1200" dirty="0">
                <a:solidFill>
                  <a:schemeClr val="tx1"/>
                </a:solidFill>
                <a:effectLst/>
                <a:latin typeface="+mn-lt"/>
                <a:ea typeface="+mn-ea"/>
                <a:cs typeface="+mn-cs"/>
              </a:rPr>
              <a:t> rule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regarding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accentuation</a:t>
            </a:r>
            <a:r>
              <a:rPr lang="es-ES" sz="1200" kern="1200" dirty="0">
                <a:solidFill>
                  <a:schemeClr val="tx1"/>
                </a:solidFill>
                <a:effectLst/>
                <a:latin typeface="+mn-lt"/>
                <a:ea typeface="+mn-ea"/>
                <a:cs typeface="+mn-cs"/>
              </a:rPr>
              <a:t> in </a:t>
            </a:r>
            <a:r>
              <a:rPr lang="es-ES" sz="1200" kern="1200" dirty="0" err="1">
                <a:solidFill>
                  <a:schemeClr val="tx1"/>
                </a:solidFill>
                <a:effectLst/>
                <a:latin typeface="+mn-lt"/>
                <a:ea typeface="+mn-ea"/>
                <a:cs typeface="+mn-cs"/>
              </a:rPr>
              <a:t>Spanish</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these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words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need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written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accents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according</a:t>
            </a:r>
            <a:r>
              <a:rPr lang="es-ES" sz="1200" kern="1200" dirty="0">
                <a:solidFill>
                  <a:schemeClr val="tx1"/>
                </a:solidFill>
                <a:effectLst/>
                <a:latin typeface="+mn-lt"/>
                <a:ea typeface="+mn-ea"/>
                <a:cs typeface="+mn-cs"/>
              </a:rPr>
              <a:t> to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rule?</a:t>
            </a:r>
            <a:endParaRPr lang="es-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Listen to each word and write them down. Do these words need a written accent?</a:t>
            </a:r>
          </a:p>
          <a:p>
            <a:pPr marL="228600" indent="-228600">
              <a:buAutoNum type="arabicPeriod"/>
            </a:pPr>
            <a:endParaRPr lang="en-US" b="0" dirty="0"/>
          </a:p>
          <a:p>
            <a:r>
              <a:rPr lang="en-US" b="1" dirty="0"/>
              <a:t>Transcript:</a:t>
            </a:r>
          </a:p>
          <a:p>
            <a:pPr marL="228600" indent="-228600">
              <a:buAutoNum type="arabicPeriod"/>
            </a:pPr>
            <a:r>
              <a:rPr lang="en-US" b="0" dirty="0" err="1"/>
              <a:t>ejemplo</a:t>
            </a:r>
            <a:endParaRPr lang="en-US" b="0" dirty="0"/>
          </a:p>
          <a:p>
            <a:pPr marL="228600" indent="-228600">
              <a:buAutoNum type="arabicPeriod"/>
            </a:pPr>
            <a:r>
              <a:rPr lang="en-US" b="0" dirty="0" err="1"/>
              <a:t>fútbol</a:t>
            </a:r>
            <a:endParaRPr lang="en-US" b="0" dirty="0"/>
          </a:p>
          <a:p>
            <a:pPr marL="228600" indent="-228600">
              <a:buAutoNum type="arabicPeriod"/>
            </a:pPr>
            <a:r>
              <a:rPr lang="en-US" b="0" dirty="0" err="1"/>
              <a:t>minuto</a:t>
            </a:r>
            <a:endParaRPr lang="en-US" b="0" dirty="0"/>
          </a:p>
          <a:p>
            <a:pPr marL="228600" indent="-228600">
              <a:buAutoNum type="arabicPeriod"/>
            </a:pPr>
            <a:r>
              <a:rPr lang="en-US" b="0" dirty="0"/>
              <a:t>árbol</a:t>
            </a:r>
          </a:p>
          <a:p>
            <a:pPr marL="228600" indent="-228600">
              <a:buAutoNum type="arabicPeriod"/>
            </a:pPr>
            <a:r>
              <a:rPr lang="en-US" b="0" dirty="0" err="1"/>
              <a:t>difícil</a:t>
            </a:r>
            <a:endParaRPr lang="en-US" b="0" dirty="0"/>
          </a:p>
          <a:p>
            <a:pPr marL="228600" indent="-228600">
              <a:buAutoNum type="arabicPeriod"/>
            </a:pPr>
            <a:r>
              <a:rPr lang="en-US" b="0" dirty="0"/>
              <a:t>barrio</a:t>
            </a:r>
          </a:p>
          <a:p>
            <a:pPr marL="228600" indent="-228600">
              <a:buAutoNum type="arabicPeriod"/>
            </a:pPr>
            <a:r>
              <a:rPr lang="en-US" b="0" dirty="0"/>
              <a:t>Cádiz</a:t>
            </a:r>
          </a:p>
          <a:p>
            <a:pPr marL="228600" indent="-228600">
              <a:buAutoNum type="arabicPeriod"/>
            </a:pPr>
            <a:r>
              <a:rPr lang="en-US" b="0" dirty="0"/>
              <a:t>camisa</a:t>
            </a:r>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Revisited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dirty="0">
                <a:solidFill>
                  <a:schemeClr val="tx1"/>
                </a:solidFill>
                <a:effectLst/>
                <a:latin typeface="+mn-lt"/>
                <a:ea typeface="+mn-ea"/>
                <a:cs typeface="+mn-cs"/>
              </a:rPr>
              <a:t>7.3.2.4</a:t>
            </a:r>
            <a:r>
              <a:rPr lang="es-ES" sz="1200" b="1"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barrio [940]</a:t>
            </a:r>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2808975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Vocabulary recall activity</a:t>
            </a:r>
          </a:p>
          <a:p>
            <a:endParaRPr lang="en-GB" dirty="0"/>
          </a:p>
          <a:p>
            <a:r>
              <a:rPr lang="en-GB" b="1" dirty="0"/>
              <a:t>Timing</a:t>
            </a:r>
            <a:r>
              <a:rPr lang="es-GB" b="1" dirty="0"/>
              <a:t>: </a:t>
            </a:r>
            <a:r>
              <a:rPr lang="en-GB" dirty="0"/>
              <a:t>5</a:t>
            </a:r>
            <a:r>
              <a:rPr lang="es-GB" dirty="0"/>
              <a:t> min.</a:t>
            </a:r>
            <a:endParaRPr lang="en-GB" dirty="0"/>
          </a:p>
          <a:p>
            <a:endParaRPr lang="en-GB" dirty="0"/>
          </a:p>
          <a:p>
            <a:r>
              <a:rPr lang="en-GB" b="1" dirty="0"/>
              <a:t>Aim: </a:t>
            </a:r>
            <a:r>
              <a:rPr lang="en-GB" dirty="0"/>
              <a:t>To recall previously taught vocabulary, including words from lesson 1,</a:t>
            </a:r>
            <a:r>
              <a:rPr lang="en-GB" baseline="0" dirty="0"/>
              <a:t> that will be used in this lesson.</a:t>
            </a:r>
            <a:endParaRPr lang="en-GB" dirty="0"/>
          </a:p>
          <a:p>
            <a:endParaRPr lang="en-GB" dirty="0"/>
          </a:p>
          <a:p>
            <a:r>
              <a:rPr lang="en-GB" b="1" dirty="0"/>
              <a:t>Procedure:</a:t>
            </a:r>
          </a:p>
          <a:p>
            <a:r>
              <a:rPr lang="en-GB" dirty="0"/>
              <a:t>1. Ask students</a:t>
            </a:r>
            <a:r>
              <a:rPr lang="en-GB" baseline="0" dirty="0"/>
              <a:t> to </a:t>
            </a:r>
            <a:r>
              <a:rPr lang="es-GB" dirty="0"/>
              <a:t>try to say the word in Spanish represented by each image. To encourage learners to recall this vocabulary only the first letter of each word is provided.</a:t>
            </a:r>
          </a:p>
          <a:p>
            <a:endParaRPr lang="en-GB" dirty="0"/>
          </a:p>
          <a:p>
            <a:r>
              <a:rPr lang="en-GB" b="1" dirty="0"/>
              <a:t>Words from revisited vocabulary sets: </a:t>
            </a:r>
          </a:p>
          <a:p>
            <a:r>
              <a:rPr lang="es-CO" sz="1200" b="1" kern="1200" dirty="0">
                <a:solidFill>
                  <a:schemeClr val="tx1"/>
                </a:solidFill>
                <a:effectLst/>
                <a:latin typeface="+mn-lt"/>
                <a:ea typeface="+mn-ea"/>
                <a:cs typeface="+mn-cs"/>
              </a:rPr>
              <a:t>8.1.1.3 (revisited): </a:t>
            </a:r>
            <a:r>
              <a:rPr lang="es-419" sz="1200" kern="1200" dirty="0">
                <a:solidFill>
                  <a:schemeClr val="tx1"/>
                </a:solidFill>
                <a:effectLst/>
                <a:latin typeface="+mn-lt"/>
                <a:ea typeface="+mn-ea"/>
                <a:cs typeface="+mn-cs"/>
              </a:rPr>
              <a:t>malo² [360]; limpio [1710]; precioso [1777]; listo² [1684]; contento [1949]; triste [1371igual [263]; según [237]; así [67]; generalmente [1387]; ahora [81]</a:t>
            </a:r>
            <a:r>
              <a:rPr lang="es-GB"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dirty="0">
                <a:solidFill>
                  <a:schemeClr val="tx1"/>
                </a:solidFill>
                <a:effectLst/>
                <a:latin typeface="+mn-lt"/>
                <a:ea typeface="+mn-ea"/>
                <a:cs typeface="+mn-cs"/>
              </a:rPr>
              <a:t>7.3.2.4</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revisited</a:t>
            </a:r>
            <a:r>
              <a:rPr lang="es-ES"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enero [1173]; febrero [1419]; sin [54]; </a:t>
            </a:r>
            <a:endParaRPr lang="es-GB" dirty="0">
              <a:effectLst/>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1110896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1 minute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s-ES" dirty="0"/>
              <a:t>To revise </a:t>
            </a:r>
            <a:r>
              <a:rPr lang="es-ES" dirty="0" err="1"/>
              <a:t>the</a:t>
            </a:r>
            <a:r>
              <a:rPr lang="es-ES" dirty="0"/>
              <a:t> 1st </a:t>
            </a:r>
            <a:r>
              <a:rPr lang="es-ES" dirty="0" err="1"/>
              <a:t>person</a:t>
            </a:r>
            <a:r>
              <a:rPr lang="es-ES" dirty="0"/>
              <a:t> singular, 3rd </a:t>
            </a:r>
            <a:r>
              <a:rPr lang="es-ES" dirty="0" err="1"/>
              <a:t>person</a:t>
            </a:r>
            <a:r>
              <a:rPr lang="es-ES" dirty="0"/>
              <a:t> singular and plural of </a:t>
            </a:r>
            <a:r>
              <a:rPr lang="es-ES" dirty="0" err="1"/>
              <a:t>the</a:t>
            </a:r>
            <a:r>
              <a:rPr lang="es-ES" dirty="0"/>
              <a:t> </a:t>
            </a:r>
            <a:r>
              <a:rPr lang="es-ES" dirty="0" err="1"/>
              <a:t>verb</a:t>
            </a:r>
            <a:r>
              <a:rPr lang="es-ES" dirty="0"/>
              <a:t> ‘deber’, and to introduce </a:t>
            </a:r>
            <a:r>
              <a:rPr lang="es-ES" dirty="0" err="1"/>
              <a:t>its</a:t>
            </a:r>
            <a:r>
              <a:rPr lang="es-ES" dirty="0"/>
              <a:t> </a:t>
            </a:r>
            <a:r>
              <a:rPr lang="es-ES" dirty="0" err="1"/>
              <a:t>form</a:t>
            </a:r>
            <a:r>
              <a:rPr lang="es-ES" dirty="0"/>
              <a:t> in 1st </a:t>
            </a:r>
            <a:r>
              <a:rPr lang="es-ES" dirty="0" err="1"/>
              <a:t>person</a:t>
            </a:r>
            <a:r>
              <a:rPr lang="es-ES" dirty="0"/>
              <a:t> plural.</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Note </a:t>
            </a:r>
            <a:r>
              <a:rPr lang="es-ES" dirty="0" err="1"/>
              <a:t>that</a:t>
            </a:r>
            <a:r>
              <a:rPr lang="es-ES" dirty="0"/>
              <a:t> </a:t>
            </a:r>
            <a:r>
              <a:rPr lang="es-ES" dirty="0" err="1"/>
              <a:t>the</a:t>
            </a:r>
            <a:r>
              <a:rPr lang="es-ES" dirty="0"/>
              <a:t> –</a:t>
            </a:r>
            <a:r>
              <a:rPr lang="es-ES" dirty="0" err="1"/>
              <a:t>emos</a:t>
            </a:r>
            <a:r>
              <a:rPr lang="es-ES" dirty="0"/>
              <a:t> </a:t>
            </a:r>
            <a:r>
              <a:rPr lang="es-ES" dirty="0" err="1"/>
              <a:t>ending</a:t>
            </a:r>
            <a:r>
              <a:rPr lang="es-ES" dirty="0"/>
              <a:t> </a:t>
            </a:r>
            <a:r>
              <a:rPr lang="es-ES" dirty="0" err="1"/>
              <a:t>was</a:t>
            </a:r>
            <a:r>
              <a:rPr lang="es-ES" dirty="0"/>
              <a:t> </a:t>
            </a:r>
            <a:r>
              <a:rPr lang="es-ES" dirty="0" err="1"/>
              <a:t>also</a:t>
            </a:r>
            <a:r>
              <a:rPr lang="es-ES" dirty="0"/>
              <a:t> </a:t>
            </a:r>
            <a:r>
              <a:rPr lang="es-ES" dirty="0" err="1"/>
              <a:t>previously</a:t>
            </a:r>
            <a:r>
              <a:rPr lang="es-ES" dirty="0"/>
              <a:t> </a:t>
            </a:r>
            <a:r>
              <a:rPr lang="es-ES" dirty="0" err="1"/>
              <a:t>taught</a:t>
            </a:r>
            <a:r>
              <a:rPr lang="es-ES" dirty="0"/>
              <a:t> in 8.1.1.4,</a:t>
            </a:r>
            <a:r>
              <a:rPr lang="es-ES" baseline="0" dirty="0"/>
              <a:t> so </a:t>
            </a:r>
            <a:r>
              <a:rPr lang="es-ES" baseline="0" dirty="0" err="1"/>
              <a:t>should</a:t>
            </a:r>
            <a:r>
              <a:rPr lang="es-ES" baseline="0" dirty="0"/>
              <a:t> </a:t>
            </a:r>
            <a:r>
              <a:rPr lang="es-ES" baseline="0" dirty="0" err="1"/>
              <a:t>have</a:t>
            </a:r>
            <a:r>
              <a:rPr lang="es-ES" baseline="0" dirty="0"/>
              <a:t> </a:t>
            </a:r>
            <a:r>
              <a:rPr lang="es-ES" baseline="0" dirty="0" err="1"/>
              <a:t>some</a:t>
            </a:r>
            <a:r>
              <a:rPr lang="es-ES" baseline="0" dirty="0"/>
              <a:t> </a:t>
            </a:r>
            <a:r>
              <a:rPr lang="es-ES" baseline="0" dirty="0" err="1"/>
              <a:t>familiarity</a:t>
            </a:r>
            <a:r>
              <a:rPr lang="es-ES" baseline="0" dirty="0"/>
              <a:t> </a:t>
            </a:r>
            <a:r>
              <a:rPr lang="es-ES" baseline="0" dirty="0" err="1"/>
              <a:t>already</a:t>
            </a:r>
            <a:r>
              <a:rPr lang="es-ES" baseline="0" dirty="0"/>
              <a:t>.</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Reveal</a:t>
            </a:r>
            <a:r>
              <a:rPr lang="es-ES" b="0" dirty="0"/>
              <a:t> </a:t>
            </a:r>
            <a:r>
              <a:rPr lang="es-ES" b="0" dirty="0" err="1"/>
              <a:t>each</a:t>
            </a:r>
            <a:r>
              <a:rPr lang="es-ES" b="0" dirty="0"/>
              <a:t> </a:t>
            </a:r>
            <a:r>
              <a:rPr lang="es-ES" b="0" dirty="0" err="1"/>
              <a:t>word</a:t>
            </a:r>
            <a:r>
              <a:rPr lang="es-ES" b="0" dirty="0"/>
              <a:t>/</a:t>
            </a:r>
            <a:r>
              <a:rPr lang="es-ES" b="0" dirty="0" err="1"/>
              <a:t>sentence</a:t>
            </a:r>
            <a:r>
              <a:rPr lang="es-ES" b="0" baseline="0" dirty="0"/>
              <a:t> and</a:t>
            </a:r>
            <a:r>
              <a:rPr lang="es-ES" b="0" dirty="0"/>
              <a:t> </a:t>
            </a:r>
            <a:r>
              <a:rPr lang="es-ES" b="0" dirty="0" err="1"/>
              <a:t>elicit</a:t>
            </a:r>
            <a:r>
              <a:rPr lang="es-ES" b="0" dirty="0"/>
              <a:t> </a:t>
            </a:r>
            <a:r>
              <a:rPr lang="es-ES" b="0" dirty="0" err="1"/>
              <a:t>the</a:t>
            </a:r>
            <a:r>
              <a:rPr lang="es-ES" b="0" dirty="0"/>
              <a:t> </a:t>
            </a:r>
            <a:r>
              <a:rPr lang="es-ES" b="0" dirty="0" err="1"/>
              <a:t>Spanish</a:t>
            </a:r>
            <a:r>
              <a:rPr lang="es-ES" b="0" dirty="0"/>
              <a:t> </a:t>
            </a:r>
            <a:r>
              <a:rPr lang="es-ES" b="0" dirty="0" err="1"/>
              <a:t>translation</a:t>
            </a:r>
            <a:r>
              <a:rPr lang="es-ES" b="0" dirty="0"/>
              <a:t>.</a:t>
            </a: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288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b="0" dirty="0"/>
              <a:t>To identify different forms of the verb ‘</a:t>
            </a:r>
            <a:r>
              <a:rPr lang="en-US" b="0" dirty="0" err="1"/>
              <a:t>deber</a:t>
            </a:r>
            <a:r>
              <a:rPr lang="en-US" b="0" dirty="0"/>
              <a:t>’ (‘debe’, ‘</a:t>
            </a:r>
            <a:r>
              <a:rPr lang="en-US" b="0" dirty="0" err="1"/>
              <a:t>debemos</a:t>
            </a:r>
            <a:r>
              <a:rPr lang="en-US" b="0" dirty="0"/>
              <a:t>’, ‘</a:t>
            </a:r>
            <a:r>
              <a:rPr lang="en-US" b="0" dirty="0" err="1"/>
              <a:t>deben</a:t>
            </a:r>
            <a:r>
              <a:rPr lang="en-US" b="0" dirty="0"/>
              <a:t>’) </a:t>
            </a:r>
            <a:r>
              <a:rPr lang="en-US" b="0" baseline="0" dirty="0"/>
              <a:t>within a longer text.</a:t>
            </a:r>
            <a:endParaRPr lang="en-US" b="0" dirty="0"/>
          </a:p>
          <a:p>
            <a:endParaRPr lang="en-US" b="1" dirty="0"/>
          </a:p>
          <a:p>
            <a:r>
              <a:rPr lang="en-US" b="1" dirty="0"/>
              <a:t>Procedure:</a:t>
            </a:r>
          </a:p>
          <a:p>
            <a:r>
              <a:rPr lang="en-US" b="0" dirty="0"/>
              <a:t>1. Read the </a:t>
            </a:r>
            <a:r>
              <a:rPr lang="en-US" b="0" baseline="0" dirty="0"/>
              <a:t>text. </a:t>
            </a:r>
          </a:p>
          <a:p>
            <a:r>
              <a:rPr lang="en-US" b="0" dirty="0"/>
              <a:t>2. Read the statements 1-8.</a:t>
            </a:r>
          </a:p>
          <a:p>
            <a:r>
              <a:rPr lang="en-US" b="0" dirty="0"/>
              <a:t>3. Decide if the statements are true or false</a:t>
            </a:r>
            <a:r>
              <a:rPr lang="en-US" b="0" baseline="0" dirty="0"/>
              <a:t> according to the text.</a:t>
            </a:r>
            <a:endParaRPr lang="en-US" b="0" dirty="0"/>
          </a:p>
          <a:p>
            <a:r>
              <a:rPr lang="en-US" b="0" dirty="0"/>
              <a:t>4. Answers are revealed on</a:t>
            </a:r>
            <a:r>
              <a:rPr lang="en-US" b="0" baseline="0" dirty="0"/>
              <a:t> the next slide.</a:t>
            </a:r>
          </a:p>
          <a:p>
            <a:endParaRPr lang="en-US" b="0" baseline="0" dirty="0"/>
          </a:p>
          <a:p>
            <a:r>
              <a:rPr lang="en-US" b="1" baseline="0" dirty="0"/>
              <a:t>Note: </a:t>
            </a:r>
          </a:p>
          <a:p>
            <a:pPr marL="228600" indent="-228600">
              <a:buAutoNum type="arabicPeriod"/>
            </a:pPr>
            <a:r>
              <a:rPr lang="en-US" b="0" baseline="0" dirty="0"/>
              <a:t>The task is designed so that subjects are obscured. The true/false questions are based only on whether the verb ‘</a:t>
            </a:r>
            <a:r>
              <a:rPr lang="en-US" b="0" baseline="0" dirty="0" err="1"/>
              <a:t>deber</a:t>
            </a:r>
            <a:r>
              <a:rPr lang="en-US" b="0" baseline="0" dirty="0"/>
              <a:t>’ refers to ‘we’, ‘s/he’ or ‘they’. This means that the only way to complete the task is to pay attention to the verb form.</a:t>
            </a:r>
            <a:endParaRPr lang="en-US" b="0" dirty="0"/>
          </a:p>
          <a:p>
            <a:endParaRPr lang="en-US" b="0" dirty="0"/>
          </a:p>
          <a:p>
            <a:r>
              <a:rPr lang="en-GB" sz="1200" b="1" i="0" u="none" strike="noStrike" kern="1200" cap="none" dirty="0">
                <a:solidFill>
                  <a:schemeClr val="tx1"/>
                </a:solidFill>
                <a:effectLst/>
                <a:latin typeface="+mn-lt"/>
                <a:ea typeface="Calibri"/>
                <a:cs typeface="Calibri"/>
                <a:sym typeface="Calibri"/>
              </a:rPr>
              <a:t>Words included from</a:t>
            </a:r>
            <a:r>
              <a:rPr lang="en-GB" sz="1200" b="1" i="0" u="none" strike="noStrike" kern="1200" cap="none" baseline="0" dirty="0">
                <a:solidFill>
                  <a:schemeClr val="tx1"/>
                </a:solidFill>
                <a:effectLst/>
                <a:latin typeface="+mn-lt"/>
                <a:ea typeface="Calibri"/>
                <a:cs typeface="Calibri"/>
                <a:sym typeface="Calibri"/>
              </a:rPr>
              <a:t> the vocabulary introduced this week:</a:t>
            </a:r>
          </a:p>
          <a:p>
            <a:r>
              <a:rPr lang="es-419" sz="1200" kern="1200" dirty="0">
                <a:solidFill>
                  <a:schemeClr val="tx1"/>
                </a:solidFill>
                <a:effectLst/>
                <a:latin typeface="+mn-lt"/>
                <a:ea typeface="+mn-ea"/>
                <a:cs typeface="+mn-cs"/>
              </a:rPr>
              <a:t>empezar [175]; decir [31]; ejemplo [187]; opinión [578]; estudiante [795]; todo² [472]</a:t>
            </a:r>
            <a:r>
              <a:rPr lang="es-GB"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519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ANSWER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608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10 minutes</a:t>
            </a:r>
          </a:p>
          <a:p>
            <a:endParaRPr lang="en-GB" dirty="0"/>
          </a:p>
          <a:p>
            <a:r>
              <a:rPr lang="en-GB" b="1" dirty="0"/>
              <a:t>Aim: </a:t>
            </a:r>
            <a:r>
              <a:rPr lang="en-GB" dirty="0"/>
              <a:t>to practise listening in a holistic</a:t>
            </a:r>
            <a:r>
              <a:rPr lang="en-GB" baseline="0" dirty="0"/>
              <a:t> way </a:t>
            </a:r>
            <a:r>
              <a:rPr lang="en-GB" dirty="0"/>
              <a:t>(1</a:t>
            </a:r>
            <a:r>
              <a:rPr lang="en-GB" baseline="0" dirty="0"/>
              <a:t> </a:t>
            </a:r>
            <a:r>
              <a:rPr lang="en-GB" dirty="0"/>
              <a:t>minute audio). See note</a:t>
            </a:r>
            <a:r>
              <a:rPr lang="en-GB" baseline="0" dirty="0"/>
              <a:t> below.</a:t>
            </a:r>
          </a:p>
          <a:p>
            <a:endParaRPr lang="en-GB" baseline="0"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Read the statements 1-10.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Listen to the recording.</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Tick who must do each task according to the use of the verb ‘</a:t>
            </a:r>
            <a:r>
              <a:rPr lang="en-US" b="0" dirty="0" err="1"/>
              <a:t>deber</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Listen again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Allow</a:t>
            </a:r>
            <a:r>
              <a:rPr lang="en-US" b="0" baseline="0" dirty="0"/>
              <a:t> time to finish completing the grid.</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Answers are revealed with further clicks.</a:t>
            </a:r>
            <a:endParaRPr lang="en-GB" baseline="0" dirty="0"/>
          </a:p>
          <a:p>
            <a:endParaRPr lang="en-GB" baseline="0" dirty="0"/>
          </a:p>
          <a:p>
            <a:r>
              <a:rPr lang="en-GB" b="1" baseline="0" dirty="0"/>
              <a:t>Transcript</a:t>
            </a:r>
            <a:r>
              <a:rPr lang="en-GB" baseline="0" dirty="0"/>
              <a:t>:</a:t>
            </a:r>
          </a:p>
          <a:p>
            <a:r>
              <a:rPr lang="es-ES" sz="1200" b="0" i="0" kern="1200" dirty="0">
                <a:solidFill>
                  <a:schemeClr val="tx1"/>
                </a:solidFill>
                <a:effectLst/>
                <a:latin typeface="+mn-lt"/>
                <a:ea typeface="+mn-ea"/>
                <a:cs typeface="+mn-cs"/>
              </a:rPr>
              <a:t>Daniel y yo tenemos una clase de alemán. Generalmente debemos ser limpios y, además, debemos hacer siempre los deberes. La profesora debe dar muchos ejemplos.</a:t>
            </a:r>
          </a:p>
          <a:p>
            <a:r>
              <a:rPr lang="es-ES" sz="1200" b="0" i="0" kern="1200" dirty="0">
                <a:solidFill>
                  <a:schemeClr val="tx1"/>
                </a:solidFill>
                <a:effectLst/>
                <a:latin typeface="+mn-lt"/>
                <a:ea typeface="+mn-ea"/>
                <a:cs typeface="+mn-cs"/>
              </a:rPr>
              <a:t>Según la profesora, ¡debemos estudiar más! Debemos aprender palabras nuevas. Los otros estudiantes no tienen problemas, entonces deben ayudar. Ellos deben decir todo en alemán.</a:t>
            </a:r>
          </a:p>
          <a:p>
            <a:r>
              <a:rPr lang="es-ES" sz="1200" b="0" i="0" kern="1200" dirty="0">
                <a:solidFill>
                  <a:schemeClr val="tx1"/>
                </a:solidFill>
                <a:effectLst/>
                <a:latin typeface="+mn-lt"/>
                <a:ea typeface="+mn-ea"/>
                <a:cs typeface="+mn-cs"/>
              </a:rPr>
              <a:t>La profesora siempre debe terminar la clase cinco minutos antes. Los otros estudiantes deben ir a otra clase después.  </a:t>
            </a:r>
          </a:p>
          <a:p>
            <a:endParaRPr lang="es-ES" sz="1200" b="0" i="0" kern="1200" dirty="0">
              <a:solidFill>
                <a:schemeClr val="tx1"/>
              </a:solidFill>
              <a:effectLst/>
              <a:latin typeface="+mn-lt"/>
              <a:ea typeface="+mn-ea"/>
              <a:cs typeface="+mn-cs"/>
            </a:endParaRPr>
          </a:p>
          <a:p>
            <a:r>
              <a:rPr lang="es-ES" sz="1200" b="1" i="0" kern="1200" dirty="0">
                <a:solidFill>
                  <a:schemeClr val="tx1"/>
                </a:solidFill>
                <a:effectLst/>
                <a:latin typeface="+mn-lt"/>
                <a:ea typeface="+mn-ea"/>
                <a:cs typeface="+mn-cs"/>
              </a:rPr>
              <a:t>Notes:</a:t>
            </a:r>
          </a:p>
          <a:p>
            <a:pPr marL="228600" indent="-228600">
              <a:buAutoNum type="arabicPeriod"/>
            </a:pPr>
            <a:r>
              <a:rPr lang="es-ES" sz="1200" b="0" i="0" kern="1200" dirty="0">
                <a:solidFill>
                  <a:schemeClr val="tx1"/>
                </a:solidFill>
                <a:effectLst/>
                <a:latin typeface="+mn-lt"/>
                <a:ea typeface="+mn-ea"/>
                <a:cs typeface="+mn-cs"/>
              </a:rPr>
              <a:t>One aim of such </a:t>
            </a:r>
            <a:r>
              <a:rPr lang="en-GB" sz="1200" b="0" i="0" kern="1200" noProof="0" dirty="0">
                <a:solidFill>
                  <a:schemeClr val="tx1"/>
                </a:solidFill>
                <a:effectLst/>
                <a:latin typeface="+mn-lt"/>
                <a:ea typeface="+mn-ea"/>
                <a:cs typeface="+mn-cs"/>
              </a:rPr>
              <a:t>activities is </a:t>
            </a:r>
            <a:r>
              <a:rPr lang="en-GB" sz="1200" b="0" i="0" kern="1200" baseline="0" noProof="0" dirty="0">
                <a:solidFill>
                  <a:schemeClr val="tx1"/>
                </a:solidFill>
                <a:effectLst/>
                <a:latin typeface="+mn-lt"/>
                <a:ea typeface="+mn-ea"/>
                <a:cs typeface="+mn-cs"/>
              </a:rPr>
              <a:t>to help students to become familiar and comfortable with listening beyond the level of the individual sentence. While there is a focus on person agreement (‘who does what’), the activity does not strictly adhere to the principles of input processing in other grammar activities. This is because the aim is not solely to focus on the verb, but to also listen carefully for referents and to consider what is and isn’t said (see the final column, ‘the story doesn’t say’). Such tasks are necessary in natural language use.</a:t>
            </a:r>
          </a:p>
          <a:p>
            <a:pPr marL="228600" indent="-228600">
              <a:buAutoNum type="arabicPeriod"/>
            </a:pPr>
            <a:r>
              <a:rPr lang="en-GB" sz="1200" b="0" i="0" kern="1200" baseline="0" noProof="0" dirty="0">
                <a:solidFill>
                  <a:schemeClr val="tx1"/>
                </a:solidFill>
                <a:effectLst/>
                <a:latin typeface="+mn-lt"/>
                <a:ea typeface="+mn-ea"/>
                <a:cs typeface="+mn-cs"/>
              </a:rPr>
              <a:t>‘</a:t>
            </a:r>
            <a:r>
              <a:rPr lang="en-GB" sz="1200" b="0" i="0" kern="1200" baseline="0" noProof="0" dirty="0" err="1">
                <a:solidFill>
                  <a:schemeClr val="tx1"/>
                </a:solidFill>
                <a:effectLst/>
                <a:latin typeface="+mn-lt"/>
                <a:ea typeface="+mn-ea"/>
                <a:cs typeface="+mn-cs"/>
              </a:rPr>
              <a:t>Más</a:t>
            </a:r>
            <a:r>
              <a:rPr lang="en-GB" sz="1200" b="0" i="0" kern="1200" baseline="0" noProof="0" dirty="0">
                <a:solidFill>
                  <a:schemeClr val="tx1"/>
                </a:solidFill>
                <a:effectLst/>
                <a:latin typeface="+mn-lt"/>
                <a:ea typeface="+mn-ea"/>
                <a:cs typeface="+mn-cs"/>
              </a:rPr>
              <a:t>’ [23] will be introduced in Year 8. All other words have been previously taught in the scheme of work.</a:t>
            </a:r>
          </a:p>
          <a:p>
            <a:endParaRPr lang="en-GB" baseline="0" dirty="0"/>
          </a:p>
          <a:p>
            <a:r>
              <a:rPr lang="en-GB" sz="1200" b="1" i="0" u="none" strike="noStrike" kern="1200" cap="none" dirty="0">
                <a:solidFill>
                  <a:schemeClr val="tx1"/>
                </a:solidFill>
                <a:effectLst/>
                <a:latin typeface="+mn-lt"/>
                <a:ea typeface="Calibri"/>
                <a:cs typeface="Calibri"/>
                <a:sym typeface="Calibri"/>
              </a:rPr>
              <a:t>New vocabulary: </a:t>
            </a:r>
            <a:r>
              <a:rPr lang="es-419" sz="1200" kern="1200" dirty="0">
                <a:solidFill>
                  <a:schemeClr val="tx1"/>
                </a:solidFill>
                <a:effectLst/>
                <a:latin typeface="+mn-lt"/>
                <a:ea typeface="+mn-ea"/>
                <a:cs typeface="+mn-cs"/>
              </a:rPr>
              <a:t>terminar [253]; decir [31]; minuto [478]; ejemplo [187]; estudiante [795]; alemán [761].</a:t>
            </a:r>
          </a:p>
          <a:p>
            <a:r>
              <a:rPr lang="es-CO" sz="1200" b="1" kern="1200" dirty="0">
                <a:solidFill>
                  <a:schemeClr val="tx1"/>
                </a:solidFill>
                <a:effectLst/>
                <a:latin typeface="+mn-lt"/>
                <a:ea typeface="+mn-ea"/>
                <a:cs typeface="+mn-cs"/>
              </a:rPr>
              <a:t>8.1.1.3 (revisit): </a:t>
            </a:r>
            <a:r>
              <a:rPr lang="es-419" sz="1200" kern="1200" dirty="0">
                <a:solidFill>
                  <a:schemeClr val="tx1"/>
                </a:solidFill>
                <a:effectLst/>
                <a:latin typeface="+mn-lt"/>
                <a:ea typeface="+mn-ea"/>
                <a:cs typeface="+mn-cs"/>
              </a:rPr>
              <a:t>limpio [1710]; según [237]; generalmente [1387]</a:t>
            </a:r>
            <a:r>
              <a:rPr lang="es-ES" sz="1200" kern="1200" dirty="0">
                <a:solidFill>
                  <a:schemeClr val="tx1"/>
                </a:solidFill>
                <a:effectLst/>
                <a:latin typeface="+mn-lt"/>
                <a:ea typeface="+mn-ea"/>
                <a:cs typeface="+mn-cs"/>
              </a:rPr>
              <a:t>.</a:t>
            </a:r>
            <a:endParaRPr lang="es-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dirty="0">
                <a:solidFill>
                  <a:schemeClr val="tx1"/>
                </a:solidFill>
                <a:effectLst/>
                <a:latin typeface="+mn-lt"/>
                <a:ea typeface="+mn-ea"/>
                <a:cs typeface="+mn-cs"/>
              </a:rPr>
              <a:t>7.3.2.4</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revisit</a:t>
            </a:r>
            <a:r>
              <a:rPr lang="es-ES" sz="1200" b="1"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problema [145]; </a:t>
            </a:r>
            <a:endParaRPr lang="en-GB" dirty="0"/>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F3320-630C-404B-AA9B-FD490A9F34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958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5 minutes (slides</a:t>
            </a:r>
            <a:r>
              <a:rPr lang="en-US" b="0" i="0" baseline="0" dirty="0"/>
              <a:t> 26-35)</a:t>
            </a:r>
            <a:endParaRPr lang="en-US" b="0" i="0" dirty="0"/>
          </a:p>
          <a:p>
            <a:endParaRPr lang="en-US" b="1" dirty="0"/>
          </a:p>
          <a:p>
            <a:r>
              <a:rPr lang="en-US" b="1" dirty="0"/>
              <a:t>Aim: </a:t>
            </a:r>
            <a:r>
              <a:rPr lang="en-US" b="0" dirty="0"/>
              <a:t>to produce </a:t>
            </a:r>
            <a:r>
              <a:rPr lang="en-US" b="0" baseline="0" dirty="0"/>
              <a:t>sentences (either orally or written) with accurate use of both ‘poder’ and ‘</a:t>
            </a:r>
            <a:r>
              <a:rPr lang="en-US" b="0" baseline="0" dirty="0" err="1"/>
              <a:t>deber</a:t>
            </a:r>
            <a:r>
              <a:rPr lang="en-US" b="0" baseline="0" dirty="0"/>
              <a:t>’, bringing together the different forms </a:t>
            </a:r>
            <a:r>
              <a:rPr lang="en-US" b="0" baseline="0" dirty="0" err="1"/>
              <a:t>practised</a:t>
            </a:r>
            <a:r>
              <a:rPr lang="en-US" b="0" baseline="0" dirty="0"/>
              <a:t> across the two lessons.</a:t>
            </a:r>
          </a:p>
          <a:p>
            <a:endParaRPr lang="en-US" b="1" dirty="0"/>
          </a:p>
          <a:p>
            <a:r>
              <a:rPr lang="en-US" b="1" dirty="0"/>
              <a:t>Procedure:</a:t>
            </a:r>
          </a:p>
          <a:p>
            <a:pPr marL="228600" indent="-228600">
              <a:buAutoNum type="arabicPeriod"/>
            </a:pPr>
            <a:r>
              <a:rPr lang="en-US" b="0" baseline="0" dirty="0"/>
              <a:t>Write (or say aloud) the sentence revealed on the white board with the correct choice of verb in the correct tense.</a:t>
            </a:r>
          </a:p>
          <a:p>
            <a:pPr marL="228600" indent="-228600">
              <a:buAutoNum type="arabicPeriod"/>
            </a:pPr>
            <a:r>
              <a:rPr lang="en-US" b="0" baseline="0" dirty="0"/>
              <a:t>The answer is revealed on a mouse click.</a:t>
            </a:r>
            <a:endParaRPr lang="en-US" b="0"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619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580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0323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46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a:t>
            </a:r>
          </a:p>
          <a:p>
            <a:endParaRPr lang="en-US" b="1" dirty="0"/>
          </a:p>
          <a:p>
            <a:r>
              <a:rPr lang="en-US" b="1" dirty="0"/>
              <a:t>Aim: </a:t>
            </a:r>
            <a:r>
              <a:rPr lang="es-ES" sz="1200" kern="1200" dirty="0">
                <a:solidFill>
                  <a:schemeClr val="tx1"/>
                </a:solidFill>
                <a:effectLst/>
                <a:latin typeface="+mn-lt"/>
                <a:ea typeface="+mn-ea"/>
                <a:cs typeface="+mn-cs"/>
              </a:rPr>
              <a:t>To </a:t>
            </a:r>
            <a:r>
              <a:rPr lang="es-ES" sz="1200" kern="1200" dirty="0" err="1">
                <a:solidFill>
                  <a:schemeClr val="tx1"/>
                </a:solidFill>
                <a:effectLst/>
                <a:latin typeface="+mn-lt"/>
                <a:ea typeface="+mn-ea"/>
                <a:cs typeface="+mn-cs"/>
              </a:rPr>
              <a:t>practise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identification</a:t>
            </a:r>
            <a:r>
              <a:rPr lang="es-ES" sz="1200" kern="1200" dirty="0">
                <a:solidFill>
                  <a:schemeClr val="tx1"/>
                </a:solidFill>
                <a:effectLst/>
                <a:latin typeface="+mn-lt"/>
                <a:ea typeface="+mn-ea"/>
                <a:cs typeface="+mn-cs"/>
              </a:rPr>
              <a:t> of </a:t>
            </a:r>
            <a:r>
              <a:rPr lang="en-GB" sz="1200" kern="1200" dirty="0">
                <a:solidFill>
                  <a:schemeClr val="tx1"/>
                </a:solidFill>
                <a:effectLst/>
                <a:latin typeface="+mn-lt"/>
                <a:ea typeface="+mn-ea"/>
                <a:cs typeface="+mn-cs"/>
              </a:rPr>
              <a:t>final-syllable stress and penultimate syllable stress</a:t>
            </a:r>
            <a:r>
              <a:rPr lang="es-GB" sz="1200" kern="1200" dirty="0">
                <a:solidFill>
                  <a:schemeClr val="tx1"/>
                </a:solidFill>
                <a:effectLst/>
                <a:latin typeface="+mn-lt"/>
                <a:ea typeface="+mn-ea"/>
                <a:cs typeface="+mn-cs"/>
              </a:rPr>
              <a:t>.</a:t>
            </a:r>
          </a:p>
          <a:p>
            <a:endParaRPr lang="en-US" b="1" dirty="0"/>
          </a:p>
          <a:p>
            <a:r>
              <a:rPr lang="en-US" b="1" dirty="0"/>
              <a:t>Procedure:</a:t>
            </a:r>
          </a:p>
          <a:p>
            <a:pPr marL="228600" indent="-228600">
              <a:buAutoNum type="arabicPeriod"/>
            </a:pPr>
            <a:r>
              <a:rPr lang="en-US" b="0" dirty="0"/>
              <a:t>Listen to each word. Is the stress in the penultimate syllable or in the last syllable?</a:t>
            </a:r>
          </a:p>
          <a:p>
            <a:endParaRPr lang="en-US" b="0" dirty="0"/>
          </a:p>
          <a:p>
            <a:r>
              <a:rPr lang="en-US" b="1" dirty="0"/>
              <a:t>Transcript:</a:t>
            </a:r>
          </a:p>
          <a:p>
            <a:pPr marL="228600" indent="-228600">
              <a:buAutoNum type="arabicPeriod"/>
            </a:pPr>
            <a:r>
              <a:rPr lang="en-US" b="0" dirty="0" err="1"/>
              <a:t>balcón</a:t>
            </a:r>
            <a:endParaRPr lang="en-US" b="0" dirty="0"/>
          </a:p>
          <a:p>
            <a:pPr marL="228600" indent="-228600">
              <a:buAutoNum type="arabicPeriod"/>
            </a:pPr>
            <a:r>
              <a:rPr lang="en-US" b="0" dirty="0" err="1"/>
              <a:t>gente</a:t>
            </a:r>
            <a:endParaRPr lang="en-US" b="0" dirty="0"/>
          </a:p>
          <a:p>
            <a:pPr marL="228600" indent="-228600">
              <a:buAutoNum type="arabicPeriod"/>
            </a:pPr>
            <a:r>
              <a:rPr lang="en-US" b="0" dirty="0" err="1"/>
              <a:t>según</a:t>
            </a:r>
            <a:endParaRPr lang="en-US" b="0" dirty="0"/>
          </a:p>
          <a:p>
            <a:pPr marL="228600" indent="-228600">
              <a:buAutoNum type="arabicPeriod"/>
            </a:pPr>
            <a:r>
              <a:rPr lang="en-US" b="0" dirty="0" err="1"/>
              <a:t>después</a:t>
            </a:r>
            <a:endParaRPr lang="en-US" b="0" dirty="0"/>
          </a:p>
          <a:p>
            <a:pPr marL="228600" indent="-228600">
              <a:buAutoNum type="arabicPeriod"/>
            </a:pPr>
            <a:r>
              <a:rPr lang="en-US" b="0" dirty="0"/>
              <a:t>triste</a:t>
            </a:r>
          </a:p>
          <a:p>
            <a:pPr marL="228600" indent="-228600">
              <a:buAutoNum type="arabicPeriod"/>
            </a:pPr>
            <a:r>
              <a:rPr lang="en-US" b="0" dirty="0" err="1"/>
              <a:t>seguro</a:t>
            </a:r>
            <a:endParaRPr lang="en-US" b="0" dirty="0"/>
          </a:p>
          <a:p>
            <a:pPr marL="228600" indent="-228600">
              <a:buAutoNum type="arabicPeriod"/>
            </a:pPr>
            <a:r>
              <a:rPr lang="en-US" b="0" dirty="0" err="1"/>
              <a:t>actividad</a:t>
            </a:r>
            <a:endParaRPr lang="en-US" b="0" dirty="0"/>
          </a:p>
          <a:p>
            <a:pPr marL="228600" indent="-228600">
              <a:buAutoNum type="arabicPeriod"/>
            </a:pPr>
            <a:r>
              <a:rPr lang="en-US" b="0" dirty="0" err="1"/>
              <a:t>contento</a:t>
            </a:r>
            <a:endParaRPr lang="en-US" b="0" dirty="0"/>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r>
              <a:rPr lang="es-CO" sz="1200" b="1" kern="1200" dirty="0">
                <a:solidFill>
                  <a:schemeClr val="tx1"/>
                </a:solidFill>
                <a:effectLst/>
                <a:latin typeface="+mn-lt"/>
                <a:ea typeface="+mn-ea"/>
                <a:cs typeface="+mn-cs"/>
              </a:rPr>
              <a:t>8.1.1.3 (revisited): </a:t>
            </a:r>
            <a:r>
              <a:rPr lang="es-419" sz="1200" kern="1200" dirty="0">
                <a:solidFill>
                  <a:schemeClr val="tx1"/>
                </a:solidFill>
                <a:effectLst/>
                <a:latin typeface="+mn-lt"/>
                <a:ea typeface="+mn-ea"/>
                <a:cs typeface="+mn-cs"/>
              </a:rPr>
              <a:t>gente [137]; contento [1949]; triste [1371]; seguro² [407]; según [237]; </a:t>
            </a:r>
          </a:p>
          <a:p>
            <a:endParaRPr lang="es-419" sz="1200" kern="1200" dirty="0">
              <a:solidFill>
                <a:schemeClr val="tx1"/>
              </a:solidFill>
              <a:effectLst/>
              <a:latin typeface="+mn-lt"/>
              <a:ea typeface="+mn-ea"/>
              <a:cs typeface="+mn-cs"/>
            </a:endParaRPr>
          </a:p>
          <a:p>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426664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457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052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365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071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5828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617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effectLst/>
                <a:latin typeface="Calibri" panose="020F0502020204030204" pitchFamily="34" charset="0"/>
                <a:ea typeface="Calibri" panose="020F0502020204030204" pitchFamily="34" charset="0"/>
                <a:cs typeface="Calibri" panose="020F0502020204030204" pitchFamily="34" charset="0"/>
              </a:rPr>
              <a:t>The answer</a:t>
            </a:r>
            <a:r>
              <a:rPr lang="en-GB" sz="1200" i="0" baseline="0" dirty="0">
                <a:effectLst/>
                <a:latin typeface="Calibri" panose="020F0502020204030204" pitchFamily="34" charset="0"/>
                <a:ea typeface="Calibri" panose="020F0502020204030204" pitchFamily="34" charset="0"/>
                <a:cs typeface="Calibri" panose="020F0502020204030204" pitchFamily="34" charset="0"/>
              </a:rPr>
              <a:t>s for the 8.1.1.7 vocabulary learning homework are here: https://resources.ncelp.org/concern/resources/8336h2335?locale=en</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374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introduction/practice</a:t>
            </a:r>
            <a:r>
              <a:rPr lang="en-GB" b="1" baseline="0" dirty="0"/>
              <a: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a:t>
            </a:r>
            <a:r>
              <a:rPr lang="en-GB" baseline="0" dirty="0" err="1"/>
              <a:t>Cómo</a:t>
            </a:r>
            <a:r>
              <a:rPr lang="en-GB" baseline="0" dirty="0"/>
              <a:t> se dice X </a:t>
            </a:r>
            <a:r>
              <a:rPr lang="en-GB" baseline="0" dirty="0" err="1"/>
              <a:t>en</a:t>
            </a:r>
            <a:r>
              <a:rPr lang="en-GB" baseline="0" dirty="0"/>
              <a:t> </a:t>
            </a:r>
            <a:r>
              <a:rPr lang="en-GB" baseline="0" dirty="0" err="1"/>
              <a:t>español</a:t>
            </a:r>
            <a:r>
              <a:rPr lang="en-GB" baseline="0" dirty="0"/>
              <a:t>?’).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a:t>
            </a:r>
            <a:r>
              <a:rPr lang="en-GB" sz="1200" kern="120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The individual subparts of the verb ‘decir’ will be introduced later as they are irregular. For now, we will just practise using the infinitive with modal verbs.</a:t>
            </a:r>
            <a:r>
              <a:rPr lang="es-GB" dirty="0">
                <a:effectLst/>
              </a:rPr>
              <a:t> </a:t>
            </a:r>
            <a:endParaRPr lang="en-GB" dirty="0">
              <a:effectLs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effectLst/>
                <a:sym typeface="Wingdings" panose="05000000000000000000" pitchFamily="2" charset="2"/>
              </a:rPr>
              <a:t>‘Todo’ was previously introduced as an adjective. It is reintroduced here as a pronoun, hence the additional translation ‘everything’.</a:t>
            </a:r>
            <a:endParaRPr lang="en-GB"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06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cap="none" dirty="0">
                <a:solidFill>
                  <a:schemeClr val="tx1"/>
                </a:solidFill>
                <a:effectLst/>
                <a:latin typeface="+mn-lt"/>
                <a:ea typeface="Calibri"/>
                <a:cs typeface="Calibri"/>
                <a:sym typeface="Calibri"/>
              </a:rPr>
              <a:t>Poder </a:t>
            </a:r>
            <a:r>
              <a:rPr lang="en-GB" sz="1200" kern="1200" dirty="0">
                <a:solidFill>
                  <a:schemeClr val="tx1"/>
                </a:solidFill>
                <a:effectLst/>
                <a:latin typeface="+mn-lt"/>
                <a:ea typeface="+mn-ea"/>
                <a:cs typeface="+mn-cs"/>
              </a:rPr>
              <a:t>is one of the 25 most frequent verbs in Spanish. Both the 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person singular (previously</a:t>
            </a:r>
            <a:r>
              <a:rPr lang="en-GB" sz="1200" kern="1200" baseline="0" dirty="0">
                <a:solidFill>
                  <a:schemeClr val="tx1"/>
                </a:solidFill>
                <a:effectLst/>
                <a:latin typeface="+mn-lt"/>
                <a:ea typeface="+mn-ea"/>
                <a:cs typeface="+mn-cs"/>
              </a:rPr>
              <a:t> taught) </a:t>
            </a:r>
            <a:r>
              <a:rPr lang="en-GB" sz="1200" kern="1200" dirty="0">
                <a:solidFill>
                  <a:schemeClr val="tx1"/>
                </a:solidFill>
                <a:effectLst/>
                <a:latin typeface="+mn-lt"/>
                <a:ea typeface="+mn-ea"/>
                <a:cs typeface="+mn-cs"/>
              </a:rPr>
              <a:t>and 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person plural (new) are presented</a:t>
            </a:r>
            <a:r>
              <a:rPr lang="en-GB" sz="1200" kern="1200" baseline="0" dirty="0">
                <a:solidFill>
                  <a:schemeClr val="tx1"/>
                </a:solidFill>
                <a:effectLst/>
                <a:latin typeface="+mn-lt"/>
                <a:ea typeface="+mn-ea"/>
                <a:cs typeface="+mn-cs"/>
              </a:rPr>
              <a:t> here</a:t>
            </a:r>
            <a:r>
              <a:rPr lang="en-GB" sz="1200" kern="1200" dirty="0">
                <a:solidFill>
                  <a:schemeClr val="tx1"/>
                </a:solidFill>
                <a:effectLst/>
                <a:latin typeface="+mn-lt"/>
                <a:ea typeface="+mn-ea"/>
                <a:cs typeface="+mn-cs"/>
              </a:rPr>
              <a:t> in order to familiarise students over</a:t>
            </a:r>
            <a:r>
              <a:rPr lang="en-GB" sz="1200" kern="1200" baseline="0" dirty="0">
                <a:solidFill>
                  <a:schemeClr val="tx1"/>
                </a:solidFill>
                <a:effectLst/>
                <a:latin typeface="+mn-lt"/>
                <a:ea typeface="+mn-ea"/>
                <a:cs typeface="+mn-cs"/>
              </a:rPr>
              <a:t> the next few slides.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Bring up the word ‘</a:t>
            </a:r>
            <a:r>
              <a:rPr lang="en-GB" sz="1200" kern="1200" dirty="0" err="1">
                <a:solidFill>
                  <a:schemeClr val="tx1"/>
                </a:solidFill>
                <a:effectLst/>
                <a:latin typeface="+mn-lt"/>
                <a:ea typeface="+mn-ea"/>
                <a:cs typeface="+mn-cs"/>
              </a:rPr>
              <a:t>poder</a:t>
            </a:r>
            <a:r>
              <a:rPr lang="en-GB" sz="1200" kern="1200" dirty="0">
                <a:solidFill>
                  <a:schemeClr val="tx1"/>
                </a:solidFill>
                <a:effectLst/>
                <a:latin typeface="+mn-lt"/>
                <a:ea typeface="+mn-ea"/>
                <a:cs typeface="+mn-cs"/>
              </a:rPr>
              <a:t>’</a:t>
            </a:r>
            <a:r>
              <a:rPr lang="en-GB" sz="1200" b="1" i="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its own, say it, students repeat it, and remind them of the phonics.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Try to elicit the meaning from the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Then bring up the English translations.  Emphasise the two meanings.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Bring up the word ‘</a:t>
            </a:r>
            <a:r>
              <a:rPr lang="en-GB" sz="1200" b="0" i="0" kern="1200" dirty="0">
                <a:solidFill>
                  <a:schemeClr val="tx1"/>
                </a:solidFill>
                <a:effectLst/>
                <a:latin typeface="+mn-lt"/>
                <a:ea typeface="+mn-ea"/>
                <a:cs typeface="+mn-cs"/>
              </a:rPr>
              <a:t>podemos’</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say it, students repeat it.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Try to elicit the meanings from the students. Emphasise the two meanings.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62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1</a:t>
            </a:r>
            <a:r>
              <a:rPr lang="en-GB" baseline="30000" dirty="0"/>
              <a:t>st</a:t>
            </a:r>
            <a:r>
              <a:rPr lang="en-GB" dirty="0"/>
              <a:t> person singular and plural again.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765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1</a:t>
            </a:r>
            <a:r>
              <a:rPr lang="en-GB" baseline="30000" dirty="0"/>
              <a:t>st</a:t>
            </a:r>
            <a:r>
              <a:rPr lang="en-GB" dirty="0"/>
              <a:t>  person singular in a sentence.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718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1</a:t>
            </a:r>
            <a:r>
              <a:rPr lang="en-GB" baseline="30000" dirty="0"/>
              <a:t>st</a:t>
            </a:r>
            <a:r>
              <a:rPr lang="en-GB" dirty="0"/>
              <a:t> person plural in a sentence.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in</a:t>
            </a:r>
            <a:r>
              <a:rPr lang="en-GB" baseline="0" dirty="0"/>
              <a:t> this sentence, ‘antes’ could also be translated as ‘early’. This will be pointed out in later slides. Students previously learnt ‘antes’ as ‘before’, so we use this as the translation to avoid any possible confusion.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351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3</a:t>
            </a:r>
            <a:r>
              <a:rPr lang="en-GB" baseline="30000" dirty="0"/>
              <a:t>rd</a:t>
            </a:r>
            <a:r>
              <a:rPr lang="en-GB" dirty="0"/>
              <a:t> person singular in context again.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249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62961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1610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0393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1587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1434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13193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881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27745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80305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8209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7668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71075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audio" Target="../media/audio14.wav"/><Relationship Id="rId4" Type="http://schemas.openxmlformats.org/officeDocument/2006/relationships/audio" Target="../media/audio16.wav"/></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4.png"/><Relationship Id="rId7" Type="http://schemas.openxmlformats.org/officeDocument/2006/relationships/audio" Target="../media/audio20.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audio" Target="../media/audio19.wav"/><Relationship Id="rId5" Type="http://schemas.openxmlformats.org/officeDocument/2006/relationships/audio" Target="../media/audio18.wav"/><Relationship Id="rId10" Type="http://schemas.openxmlformats.org/officeDocument/2006/relationships/image" Target="../media/image17.png"/><Relationship Id="rId4" Type="http://schemas.openxmlformats.org/officeDocument/2006/relationships/audio" Target="../media/audio17.wav"/><Relationship Id="rId9" Type="http://schemas.openxmlformats.org/officeDocument/2006/relationships/audio" Target="../media/audio22.wav"/></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audio" Target="../media/audio23.wav"/><Relationship Id="rId7" Type="http://schemas.openxmlformats.org/officeDocument/2006/relationships/audio" Target="../media/audio27.wav"/><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26.wav"/><Relationship Id="rId11" Type="http://schemas.openxmlformats.org/officeDocument/2006/relationships/image" Target="../media/image20.tiff"/><Relationship Id="rId5" Type="http://schemas.openxmlformats.org/officeDocument/2006/relationships/audio" Target="../media/audio25.wav"/><Relationship Id="rId10" Type="http://schemas.openxmlformats.org/officeDocument/2006/relationships/audio" Target="../media/audio30.wav"/><Relationship Id="rId4" Type="http://schemas.openxmlformats.org/officeDocument/2006/relationships/audio" Target="../media/audio24.wav"/><Relationship Id="rId9" Type="http://schemas.openxmlformats.org/officeDocument/2006/relationships/audio" Target="../media/audio29.wav"/></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9.tiff"/><Relationship Id="rId3" Type="http://schemas.openxmlformats.org/officeDocument/2006/relationships/image" Target="../media/image3.png"/><Relationship Id="rId7" Type="http://schemas.openxmlformats.org/officeDocument/2006/relationships/image" Target="../media/image24.png"/><Relationship Id="rId12" Type="http://schemas.openxmlformats.org/officeDocument/2006/relationships/image" Target="../media/image28.png"/><Relationship Id="rId17" Type="http://schemas.openxmlformats.org/officeDocument/2006/relationships/image" Target="../media/image33.tiff"/><Relationship Id="rId2" Type="http://schemas.openxmlformats.org/officeDocument/2006/relationships/notesSlide" Target="../notesSlides/notesSlide21.xml"/><Relationship Id="rId16" Type="http://schemas.openxmlformats.org/officeDocument/2006/relationships/image" Target="../media/image32.tiff"/><Relationship Id="rId1" Type="http://schemas.openxmlformats.org/officeDocument/2006/relationships/slideLayout" Target="../slideLayouts/slideLayout2.xml"/><Relationship Id="rId6" Type="http://schemas.openxmlformats.org/officeDocument/2006/relationships/image" Target="../media/image23.tiff"/><Relationship Id="rId11" Type="http://schemas.openxmlformats.org/officeDocument/2006/relationships/image" Target="../media/image27.tiff"/><Relationship Id="rId5" Type="http://schemas.openxmlformats.org/officeDocument/2006/relationships/image" Target="../media/image22.tiff"/><Relationship Id="rId15" Type="http://schemas.openxmlformats.org/officeDocument/2006/relationships/image" Target="../media/image31.tiff"/><Relationship Id="rId10" Type="http://schemas.openxmlformats.org/officeDocument/2006/relationships/image" Target="../media/image26.tiff"/><Relationship Id="rId4" Type="http://schemas.openxmlformats.org/officeDocument/2006/relationships/image" Target="../media/image21.tiff"/><Relationship Id="rId9" Type="http://schemas.openxmlformats.org/officeDocument/2006/relationships/image" Target="../media/image25.tiff"/><Relationship Id="rId14" Type="http://schemas.openxmlformats.org/officeDocument/2006/relationships/image" Target="../media/image30.tiff"/></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0.jpeg"/><Relationship Id="rId12" Type="http://schemas.openxmlformats.org/officeDocument/2006/relationships/image" Target="../media/image4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9.png"/><Relationship Id="rId11" Type="http://schemas.microsoft.com/office/2007/relationships/hdphoto" Target="../media/hdphoto3.wdp"/><Relationship Id="rId5" Type="http://schemas.openxmlformats.org/officeDocument/2006/relationships/image" Target="../media/image38.jpeg"/><Relationship Id="rId10" Type="http://schemas.openxmlformats.org/officeDocument/2006/relationships/image" Target="../media/image42.png"/><Relationship Id="rId4" Type="http://schemas.openxmlformats.org/officeDocument/2006/relationships/notesSlide" Target="../notesSlides/notesSlide25.xml"/><Relationship Id="rId9"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3.wav"/><Relationship Id="rId7" Type="http://schemas.openxmlformats.org/officeDocument/2006/relationships/audio" Target="../media/audio7.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image" Target="../media/image4.png"/><Relationship Id="rId5" Type="http://schemas.openxmlformats.org/officeDocument/2006/relationships/audio" Target="../media/audio5.wav"/><Relationship Id="rId10" Type="http://schemas.openxmlformats.org/officeDocument/2006/relationships/audio" Target="../media/audio10.wav"/><Relationship Id="rId4" Type="http://schemas.openxmlformats.org/officeDocument/2006/relationships/audio" Target="../media/audio4.wav"/><Relationship Id="rId9" Type="http://schemas.openxmlformats.org/officeDocument/2006/relationships/audio" Target="../media/audio9.wav"/></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8" Type="http://schemas.openxmlformats.org/officeDocument/2006/relationships/hyperlink" Target="https://quizlet.com/gb/515673590/year-8-spanish-term-11-week-7-flash-cards/" TargetMode="External"/><Relationship Id="rId3" Type="http://schemas.openxmlformats.org/officeDocument/2006/relationships/image" Target="../media/image3.png"/><Relationship Id="rId7" Type="http://schemas.openxmlformats.org/officeDocument/2006/relationships/hyperlink" Target="https://quizlet.com/gb/499170329/y7-spanish-term-32-week-5-flash-cards/"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hyperlink" Target="https://quizlet.com/gb/515382015/year-8-spanish-term-11-week-4-flash-cards/" TargetMode="External"/><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9.tiff"/><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tiff"/><Relationship Id="rId12"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tiff"/><Relationship Id="rId11" Type="http://schemas.openxmlformats.org/officeDocument/2006/relationships/image" Target="../media/image12.tiff"/><Relationship Id="rId5" Type="http://schemas.openxmlformats.org/officeDocument/2006/relationships/image" Target="../media/image6.tiff"/><Relationship Id="rId10" Type="http://schemas.openxmlformats.org/officeDocument/2006/relationships/image" Target="../media/image11.tiff"/><Relationship Id="rId4" Type="http://schemas.openxmlformats.org/officeDocument/2006/relationships/image" Target="../media/image5.png"/><Relationship Id="rId9" Type="http://schemas.openxmlformats.org/officeDocument/2006/relationships/image" Target="../media/image10.tiff"/><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audio" Target="../media/audio12.wav"/></Relationships>
</file>

<file path=ppt/slides/_rels/slide6.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audio" Target="../media/audio12.wav"/></Relationships>
</file>

<file path=ppt/slides/_rels/slide7.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audio" Target="../media/audio13.wav"/></Relationships>
</file>

<file path=ppt/slides/_rels/slide8.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audio" Target="../media/audio14.wav"/></Relationships>
</file>

<file path=ppt/slides/_rels/slide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audio" Target="../media/audio13.wav"/><Relationship Id="rId4" Type="http://schemas.openxmlformats.org/officeDocument/2006/relationships/audio" Target="../media/audio15.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7178" y="2601361"/>
            <a:ext cx="8207888" cy="879475"/>
          </a:xfrm>
        </p:spPr>
        <p:txBody>
          <a:bodyPr>
            <a:normAutofit fontScale="90000"/>
          </a:bodyPr>
          <a:lstStyle/>
          <a:p>
            <a:pPr algn="l"/>
            <a:r>
              <a:rPr lang="en-GB" sz="4000" b="1" dirty="0">
                <a:solidFill>
                  <a:prstClr val="white"/>
                </a:solidFill>
              </a:rPr>
              <a:t>Asking what people can and must do (in class)</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533667"/>
            <a:ext cx="7407096" cy="707784"/>
          </a:xfrm>
        </p:spPr>
        <p:txBody>
          <a:bodyPr>
            <a:noAutofit/>
          </a:bodyPr>
          <a:lstStyle/>
          <a:p>
            <a:pPr algn="l"/>
            <a:r>
              <a:rPr lang="en-GB" sz="2600" dirty="0">
                <a:solidFill>
                  <a:prstClr val="white"/>
                </a:solidFill>
              </a:rPr>
              <a:t>Using the modal verb ‘PODER’</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90329" y="4039099"/>
            <a:ext cx="5387940" cy="9204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dirty="0">
                <a:solidFill>
                  <a:prstClr val="white"/>
                </a:solidFill>
              </a:rPr>
              <a:t>Penultimate syllable stress</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6 – Lesson 11 </a:t>
            </a: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25242" y="6147055"/>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Rachel Hawkes</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400" dirty="0">
                <a:solidFill>
                  <a:prstClr val="white"/>
                </a:solidFill>
                <a:latin typeface="Century Gothic" panose="020B0502020202020204" pitchFamily="34" charset="0"/>
              </a:rPr>
              <a:t>Date updated: 03/08/21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86553" y="2348125"/>
            <a:ext cx="556427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[we can| we are able to]</a:t>
            </a:r>
          </a:p>
        </p:txBody>
      </p:sp>
      <p:sp>
        <p:nvSpPr>
          <p:cNvPr id="9" name="TextBox 8"/>
          <p:cNvSpPr txBox="1"/>
          <p:nvPr/>
        </p:nvSpPr>
        <p:spPr>
          <a:xfrm>
            <a:off x="591058" y="4017872"/>
            <a:ext cx="11362873" cy="7848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_________</a:t>
            </a:r>
            <a:r>
              <a:rPr kumimoji="0" lang="es-ES" sz="45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terminar cinco minutos antes.</a:t>
            </a:r>
            <a:endPar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2613216" y="5018146"/>
            <a:ext cx="767506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We can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finish five minutes before.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7" name="Action Button: Help 6">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Action Button: Help 10">
            <a:hlinkClick r:id="" action="ppaction://noaction" highlightClick="1"/>
          </p:cNvPr>
          <p:cNvSpPr/>
          <p:nvPr/>
        </p:nvSpPr>
        <p:spPr>
          <a:xfrm>
            <a:off x="319799" y="5022368"/>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Rectangle 11">
            <a:extLst>
              <a:ext uri="{FF2B5EF4-FFF2-40B4-BE49-F238E27FC236}">
                <a16:creationId xmlns:a16="http://schemas.microsoft.com/office/drawing/2014/main" id="{3095B070-9F18-1047-AD42-62F8B79E04A2}"/>
              </a:ext>
            </a:extLst>
          </p:cNvPr>
          <p:cNvSpPr/>
          <p:nvPr/>
        </p:nvSpPr>
        <p:spPr>
          <a:xfrm>
            <a:off x="731688" y="3992557"/>
            <a:ext cx="2791149"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5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Podemos</a:t>
            </a:r>
            <a:endParaRPr kumimoji="0" lang="en-GB" sz="45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ACDFBFDA-C15E-6045-8D6D-9ACDB2414CA0}"/>
              </a:ext>
            </a:extLst>
          </p:cNvPr>
          <p:cNvSpPr>
            <a:spLocks noGrp="1"/>
          </p:cNvSpPr>
          <p:nvPr>
            <p:ph type="title" idx="4294967295"/>
          </p:nvPr>
        </p:nvSpPr>
        <p:spPr>
          <a:xfrm>
            <a:off x="1192948" y="755052"/>
            <a:ext cx="10515600" cy="1325562"/>
          </a:xfrm>
        </p:spPr>
        <p:txBody>
          <a:bodyPr>
            <a:noAutofit/>
          </a:bodyPr>
          <a:lstStyle/>
          <a:p>
            <a:pPr algn="ctr"/>
            <a:r>
              <a:rPr lang="en-GB" sz="11500" b="1" dirty="0">
                <a:solidFill>
                  <a:srgbClr val="5B9BD5">
                    <a:lumMod val="50000"/>
                  </a:srgbClr>
                </a:solidFill>
                <a:latin typeface="Century Gothic" panose="020B0502020202020204" pitchFamily="34" charset="0"/>
              </a:rPr>
              <a:t>podemos</a:t>
            </a:r>
            <a:endParaRPr lang="en-US" sz="11500" dirty="0"/>
          </a:p>
        </p:txBody>
      </p:sp>
    </p:spTree>
    <p:extLst>
      <p:ext uri="{BB962C8B-B14F-4D97-AF65-F5344CB8AC3E}">
        <p14:creationId xmlns:p14="http://schemas.microsoft.com/office/powerpoint/2010/main" val="240377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podemo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beep] terminar cinco minutos antes.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podemos terminar cinco minutos antes.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animBg="1"/>
      <p:bldP spid="11" grpId="0" animBg="1"/>
      <p:bldP spid="12"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955C1F40-282D-9A45-ABA7-965FD9383203}"/>
              </a:ext>
            </a:extLst>
          </p:cNvPr>
          <p:cNvSpPr txBox="1"/>
          <p:nvPr/>
        </p:nvSpPr>
        <p:spPr>
          <a:xfrm>
            <a:off x="740259" y="43217"/>
            <a:ext cx="10862127" cy="769441"/>
          </a:xfrm>
          <a:prstGeom prst="rect">
            <a:avLst/>
          </a:prstGeom>
          <a:noFill/>
        </p:spPr>
        <p:txBody>
          <a:bodyPr wrap="square" rtlCol="0">
            <a:spAutoFit/>
          </a:bodyPr>
          <a:lstStyle/>
          <a:p>
            <a:r>
              <a:rPr lang="en-US" sz="2200" b="1" dirty="0">
                <a:solidFill>
                  <a:schemeClr val="accent5">
                    <a:lumMod val="50000"/>
                  </a:schemeClr>
                </a:solidFill>
              </a:rPr>
              <a:t>La </a:t>
            </a:r>
            <a:r>
              <a:rPr lang="en-US" sz="2200" b="1" dirty="0" err="1">
                <a:solidFill>
                  <a:schemeClr val="accent5">
                    <a:lumMod val="50000"/>
                  </a:schemeClr>
                </a:solidFill>
              </a:rPr>
              <a:t>profesora</a:t>
            </a:r>
            <a:r>
              <a:rPr lang="en-US" sz="2200" b="1" dirty="0">
                <a:solidFill>
                  <a:schemeClr val="accent5">
                    <a:lumMod val="50000"/>
                  </a:schemeClr>
                </a:solidFill>
              </a:rPr>
              <a:t> </a:t>
            </a:r>
            <a:r>
              <a:rPr lang="en-US" sz="2200" b="1" dirty="0" err="1">
                <a:solidFill>
                  <a:schemeClr val="accent5">
                    <a:lumMod val="50000"/>
                  </a:schemeClr>
                </a:solidFill>
              </a:rPr>
              <a:t>escucha</a:t>
            </a:r>
            <a:r>
              <a:rPr lang="en-US" sz="2200" b="1" dirty="0">
                <a:solidFill>
                  <a:schemeClr val="accent5">
                    <a:lumMod val="50000"/>
                  </a:schemeClr>
                </a:solidFill>
              </a:rPr>
              <a:t> las </a:t>
            </a:r>
            <a:r>
              <a:rPr lang="en-US" sz="2200" b="1" dirty="0" err="1">
                <a:solidFill>
                  <a:schemeClr val="accent5">
                    <a:lumMod val="50000"/>
                  </a:schemeClr>
                </a:solidFill>
              </a:rPr>
              <a:t>preguntas</a:t>
            </a:r>
            <a:r>
              <a:rPr lang="en-US" sz="2200" b="1" dirty="0">
                <a:solidFill>
                  <a:schemeClr val="accent5">
                    <a:lumMod val="50000"/>
                  </a:schemeClr>
                </a:solidFill>
              </a:rPr>
              <a:t> de los </a:t>
            </a:r>
            <a:r>
              <a:rPr lang="en-US" sz="2200" b="1" dirty="0" err="1">
                <a:solidFill>
                  <a:schemeClr val="accent5">
                    <a:lumMod val="50000"/>
                  </a:schemeClr>
                </a:solidFill>
              </a:rPr>
              <a:t>estudiantes</a:t>
            </a:r>
            <a:r>
              <a:rPr lang="en-US" sz="2200" b="1" dirty="0">
                <a:solidFill>
                  <a:schemeClr val="accent5">
                    <a:lumMod val="50000"/>
                  </a:schemeClr>
                </a:solidFill>
              </a:rPr>
              <a:t>. </a:t>
            </a:r>
          </a:p>
          <a:p>
            <a:r>
              <a:rPr lang="en-US" sz="2200" b="1" dirty="0">
                <a:solidFill>
                  <a:schemeClr val="accent5">
                    <a:lumMod val="50000"/>
                  </a:schemeClr>
                </a:solidFill>
              </a:rPr>
              <a:t>¿</a:t>
            </a:r>
            <a:r>
              <a:rPr lang="en-US" sz="2200" b="1" dirty="0" err="1">
                <a:solidFill>
                  <a:schemeClr val="accent5">
                    <a:lumMod val="50000"/>
                  </a:schemeClr>
                </a:solidFill>
              </a:rPr>
              <a:t>Quién</a:t>
            </a:r>
            <a:r>
              <a:rPr lang="en-US" sz="2200" b="1" dirty="0">
                <a:solidFill>
                  <a:schemeClr val="accent5">
                    <a:lumMod val="50000"/>
                  </a:schemeClr>
                </a:solidFill>
              </a:rPr>
              <a:t> </a:t>
            </a:r>
            <a:r>
              <a:rPr lang="en-US" sz="2200" b="1" dirty="0" err="1">
                <a:solidFill>
                  <a:schemeClr val="accent5">
                    <a:lumMod val="50000"/>
                  </a:schemeClr>
                </a:solidFill>
              </a:rPr>
              <a:t>habla</a:t>
            </a:r>
            <a:r>
              <a:rPr lang="en-US" sz="2200" b="1" dirty="0">
                <a:solidFill>
                  <a:schemeClr val="accent5">
                    <a:lumMod val="50000"/>
                  </a:schemeClr>
                </a:solidFill>
              </a:rPr>
              <a:t>, un </a:t>
            </a:r>
            <a:r>
              <a:rPr lang="en-US" sz="2200" b="1" dirty="0" err="1">
                <a:solidFill>
                  <a:schemeClr val="accent5">
                    <a:lumMod val="50000"/>
                  </a:schemeClr>
                </a:solidFill>
              </a:rPr>
              <a:t>estudiante</a:t>
            </a:r>
            <a:r>
              <a:rPr lang="en-US" sz="2200" b="1" dirty="0">
                <a:solidFill>
                  <a:schemeClr val="accent5">
                    <a:lumMod val="50000"/>
                  </a:schemeClr>
                </a:solidFill>
              </a:rPr>
              <a:t> o </a:t>
            </a:r>
            <a:r>
              <a:rPr lang="en-US" sz="2200" b="1" dirty="0" err="1">
                <a:solidFill>
                  <a:schemeClr val="accent5">
                    <a:lumMod val="50000"/>
                  </a:schemeClr>
                </a:solidFill>
              </a:rPr>
              <a:t>todos</a:t>
            </a:r>
            <a:r>
              <a:rPr lang="en-US" sz="2200" b="1" dirty="0">
                <a:solidFill>
                  <a:schemeClr val="accent5">
                    <a:lumMod val="50000"/>
                  </a:schemeClr>
                </a:solidFill>
              </a:rPr>
              <a:t> </a:t>
            </a:r>
            <a:r>
              <a:rPr lang="en-US" sz="2200" b="1" dirty="0" err="1">
                <a:solidFill>
                  <a:schemeClr val="accent5">
                    <a:lumMod val="50000"/>
                  </a:schemeClr>
                </a:solidFill>
              </a:rPr>
              <a:t>los</a:t>
            </a:r>
            <a:r>
              <a:rPr lang="en-US" sz="2200" b="1" dirty="0">
                <a:solidFill>
                  <a:schemeClr val="accent5">
                    <a:lumMod val="50000"/>
                  </a:schemeClr>
                </a:solidFill>
              </a:rPr>
              <a:t> </a:t>
            </a:r>
            <a:r>
              <a:rPr lang="en-US" sz="2200" b="1" dirty="0" err="1">
                <a:solidFill>
                  <a:schemeClr val="accent5">
                    <a:lumMod val="50000"/>
                  </a:schemeClr>
                </a:solidFill>
              </a:rPr>
              <a:t>estudiantes</a:t>
            </a:r>
            <a:r>
              <a:rPr lang="en-US" sz="2200" b="1" dirty="0">
                <a:solidFill>
                  <a:schemeClr val="accent5">
                    <a:lumMod val="50000"/>
                  </a:schemeClr>
                </a:solidFill>
              </a:rPr>
              <a:t>?</a:t>
            </a:r>
          </a:p>
        </p:txBody>
      </p:sp>
      <p:sp>
        <p:nvSpPr>
          <p:cNvPr id="2" name="Title 1"/>
          <p:cNvSpPr>
            <a:spLocks noGrp="1"/>
          </p:cNvSpPr>
          <p:nvPr>
            <p:ph type="title"/>
          </p:nvPr>
        </p:nvSpPr>
        <p:spPr>
          <a:xfrm>
            <a:off x="11239015" y="267885"/>
            <a:ext cx="726743" cy="400919"/>
          </a:xfrm>
        </p:spPr>
        <p:txBody>
          <a:bodyPr>
            <a:normAutofit/>
          </a:bodyPr>
          <a:lstStyle/>
          <a:p>
            <a:r>
              <a:rPr lang="en-GB" sz="2000" b="1" dirty="0">
                <a:solidFill>
                  <a:schemeClr val="bg1"/>
                </a:solidFill>
              </a:rPr>
              <a:t>leer</a:t>
            </a:r>
          </a:p>
        </p:txBody>
      </p:sp>
      <p:sp>
        <p:nvSpPr>
          <p:cNvPr id="12" name="Llamada ovalada 11">
            <a:extLst>
              <a:ext uri="{FF2B5EF4-FFF2-40B4-BE49-F238E27FC236}">
                <a16:creationId xmlns:a16="http://schemas.microsoft.com/office/drawing/2014/main" id="{A70504D6-5230-D24D-8055-0775DC0D2407}"/>
              </a:ext>
            </a:extLst>
          </p:cNvPr>
          <p:cNvSpPr/>
          <p:nvPr/>
        </p:nvSpPr>
        <p:spPr>
          <a:xfrm>
            <a:off x="457367" y="910881"/>
            <a:ext cx="4520085" cy="921193"/>
          </a:xfrm>
          <a:prstGeom prst="wedgeEllipseCallou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dirty="0">
                <a:solidFill>
                  <a:schemeClr val="accent1">
                    <a:lumMod val="50000"/>
                  </a:schemeClr>
                </a:solidFill>
              </a:rPr>
              <a:t>¿Podemos </a:t>
            </a:r>
            <a:r>
              <a:rPr lang="en-GB" sz="2000" dirty="0" err="1">
                <a:solidFill>
                  <a:schemeClr val="accent1">
                    <a:lumMod val="50000"/>
                  </a:schemeClr>
                </a:solidFill>
              </a:rPr>
              <a:t>empezar</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cinco</a:t>
            </a:r>
            <a:r>
              <a:rPr lang="en-GB" sz="2000" dirty="0">
                <a:solidFill>
                  <a:schemeClr val="accent1">
                    <a:lumMod val="50000"/>
                  </a:schemeClr>
                </a:solidFill>
              </a:rPr>
              <a:t> </a:t>
            </a:r>
            <a:r>
              <a:rPr lang="en-GB" sz="2000" dirty="0" err="1">
                <a:solidFill>
                  <a:schemeClr val="accent1">
                    <a:lumMod val="50000"/>
                  </a:schemeClr>
                </a:solidFill>
              </a:rPr>
              <a:t>minutos</a:t>
            </a:r>
            <a:r>
              <a:rPr lang="en-GB" sz="2000" dirty="0">
                <a:solidFill>
                  <a:schemeClr val="accent1">
                    <a:lumMod val="50000"/>
                  </a:schemeClr>
                </a:solidFill>
              </a:rPr>
              <a:t>?</a:t>
            </a:r>
          </a:p>
          <a:p>
            <a:pPr algn="ctr"/>
            <a:endParaRPr lang="en-GB" sz="2000" dirty="0">
              <a:solidFill>
                <a:schemeClr val="accent1">
                  <a:lumMod val="50000"/>
                </a:schemeClr>
              </a:solidFill>
            </a:endParaRPr>
          </a:p>
        </p:txBody>
      </p:sp>
      <p:sp>
        <p:nvSpPr>
          <p:cNvPr id="47" name="Llamada ovalada 46">
            <a:extLst>
              <a:ext uri="{FF2B5EF4-FFF2-40B4-BE49-F238E27FC236}">
                <a16:creationId xmlns:a16="http://schemas.microsoft.com/office/drawing/2014/main" id="{FC0508DB-421E-F443-BC16-8392DF73353B}"/>
              </a:ext>
            </a:extLst>
          </p:cNvPr>
          <p:cNvSpPr/>
          <p:nvPr/>
        </p:nvSpPr>
        <p:spPr>
          <a:xfrm>
            <a:off x="2763074" y="5172661"/>
            <a:ext cx="2445338" cy="1183351"/>
          </a:xfrm>
          <a:prstGeom prst="wedgeEllipseCallout">
            <a:avLst>
              <a:gd name="adj1" fmla="val 47175"/>
              <a:gd name="adj2" fmla="val -65656"/>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accent1">
                    <a:lumMod val="50000"/>
                  </a:schemeClr>
                </a:solidFill>
              </a:rPr>
              <a:t>¿Podemos decir </a:t>
            </a:r>
            <a:r>
              <a:rPr lang="en-GB" sz="2000" dirty="0" err="1">
                <a:solidFill>
                  <a:schemeClr val="accent1">
                    <a:lumMod val="50000"/>
                  </a:schemeClr>
                </a:solidFill>
              </a:rPr>
              <a:t>cosas</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alemán?</a:t>
            </a:r>
          </a:p>
        </p:txBody>
      </p:sp>
      <p:sp>
        <p:nvSpPr>
          <p:cNvPr id="48" name="Llamada ovalada 47">
            <a:extLst>
              <a:ext uri="{FF2B5EF4-FFF2-40B4-BE49-F238E27FC236}">
                <a16:creationId xmlns:a16="http://schemas.microsoft.com/office/drawing/2014/main" id="{3CFD1A92-4C7D-454E-A364-4796BA8D196B}"/>
              </a:ext>
            </a:extLst>
          </p:cNvPr>
          <p:cNvSpPr/>
          <p:nvPr/>
        </p:nvSpPr>
        <p:spPr>
          <a:xfrm>
            <a:off x="2717409" y="2963842"/>
            <a:ext cx="2328818" cy="957954"/>
          </a:xfrm>
          <a:prstGeom prst="wedgeEllipseCallout">
            <a:avLst>
              <a:gd name="adj1" fmla="val -76815"/>
              <a:gd name="adj2" fmla="val 23941"/>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accent1">
                    <a:lumMod val="50000"/>
                  </a:schemeClr>
                </a:solidFill>
              </a:rPr>
              <a:t>¿</a:t>
            </a:r>
            <a:r>
              <a:rPr lang="en-GB" sz="2000" dirty="0" err="1">
                <a:solidFill>
                  <a:schemeClr val="accent1">
                    <a:lumMod val="50000"/>
                  </a:schemeClr>
                </a:solidFill>
              </a:rPr>
              <a:t>Puedo</a:t>
            </a:r>
            <a:r>
              <a:rPr lang="en-GB" sz="2000" dirty="0">
                <a:solidFill>
                  <a:schemeClr val="accent1">
                    <a:lumMod val="50000"/>
                  </a:schemeClr>
                </a:solidFill>
              </a:rPr>
              <a:t> </a:t>
            </a:r>
            <a:r>
              <a:rPr lang="en-GB" sz="2000" dirty="0" err="1">
                <a:solidFill>
                  <a:schemeClr val="accent1">
                    <a:lumMod val="50000"/>
                  </a:schemeClr>
                </a:solidFill>
              </a:rPr>
              <a:t>dar</a:t>
            </a:r>
            <a:r>
              <a:rPr lang="en-GB" sz="2000" dirty="0">
                <a:solidFill>
                  <a:schemeClr val="accent1">
                    <a:lumMod val="50000"/>
                  </a:schemeClr>
                </a:solidFill>
              </a:rPr>
              <a:t> mi </a:t>
            </a:r>
            <a:r>
              <a:rPr lang="en-GB" sz="2000" dirty="0" err="1">
                <a:solidFill>
                  <a:schemeClr val="accent1">
                    <a:lumMod val="50000"/>
                  </a:schemeClr>
                </a:solidFill>
              </a:rPr>
              <a:t>opinión</a:t>
            </a:r>
            <a:r>
              <a:rPr lang="en-GB" sz="2000" dirty="0">
                <a:solidFill>
                  <a:schemeClr val="accent1">
                    <a:lumMod val="50000"/>
                  </a:schemeClr>
                </a:solidFill>
              </a:rPr>
              <a:t>? </a:t>
            </a:r>
          </a:p>
        </p:txBody>
      </p:sp>
      <p:sp>
        <p:nvSpPr>
          <p:cNvPr id="49" name="Llamada ovalada 48">
            <a:extLst>
              <a:ext uri="{FF2B5EF4-FFF2-40B4-BE49-F238E27FC236}">
                <a16:creationId xmlns:a16="http://schemas.microsoft.com/office/drawing/2014/main" id="{7CEDAE3E-606C-EC4E-9C7A-F743E414E31A}"/>
              </a:ext>
            </a:extLst>
          </p:cNvPr>
          <p:cNvSpPr/>
          <p:nvPr/>
        </p:nvSpPr>
        <p:spPr>
          <a:xfrm>
            <a:off x="60662" y="2522289"/>
            <a:ext cx="1929285" cy="1559153"/>
          </a:xfrm>
          <a:prstGeom prst="wedgeEllipseCallout">
            <a:avLst>
              <a:gd name="adj1" fmla="val -48326"/>
              <a:gd name="adj2" fmla="val 4981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accent1">
                    <a:lumMod val="50000"/>
                  </a:schemeClr>
                </a:solidFill>
              </a:rPr>
              <a:t>¿</a:t>
            </a:r>
            <a:r>
              <a:rPr lang="en-GB" sz="2000" dirty="0" err="1">
                <a:solidFill>
                  <a:schemeClr val="accent1">
                    <a:lumMod val="50000"/>
                  </a:schemeClr>
                </a:solidFill>
              </a:rPr>
              <a:t>Puedo</a:t>
            </a:r>
            <a:r>
              <a:rPr lang="en-GB" sz="2000" dirty="0">
                <a:solidFill>
                  <a:schemeClr val="accent1">
                    <a:lumMod val="50000"/>
                  </a:schemeClr>
                </a:solidFill>
              </a:rPr>
              <a:t> </a:t>
            </a:r>
            <a:r>
              <a:rPr lang="en-GB" sz="2000" dirty="0" err="1">
                <a:solidFill>
                  <a:schemeClr val="accent1">
                    <a:lumMod val="50000"/>
                  </a:schemeClr>
                </a:solidFill>
              </a:rPr>
              <a:t>ver</a:t>
            </a:r>
            <a:r>
              <a:rPr lang="en-GB" sz="2000" dirty="0">
                <a:solidFill>
                  <a:schemeClr val="accent1">
                    <a:lumMod val="50000"/>
                  </a:schemeClr>
                </a:solidFill>
              </a:rPr>
              <a:t> un </a:t>
            </a:r>
            <a:r>
              <a:rPr lang="en-GB" sz="2000" dirty="0" err="1">
                <a:solidFill>
                  <a:schemeClr val="accent1">
                    <a:lumMod val="50000"/>
                  </a:schemeClr>
                </a:solidFill>
              </a:rPr>
              <a:t>ejemplo</a:t>
            </a:r>
            <a:r>
              <a:rPr lang="en-GB" sz="2000" dirty="0">
                <a:solidFill>
                  <a:schemeClr val="accent1">
                    <a:lumMod val="50000"/>
                  </a:schemeClr>
                </a:solidFill>
              </a:rPr>
              <a:t>?</a:t>
            </a:r>
          </a:p>
        </p:txBody>
      </p:sp>
      <p:sp>
        <p:nvSpPr>
          <p:cNvPr id="50" name="Llamada ovalada 49">
            <a:extLst>
              <a:ext uri="{FF2B5EF4-FFF2-40B4-BE49-F238E27FC236}">
                <a16:creationId xmlns:a16="http://schemas.microsoft.com/office/drawing/2014/main" id="{8E79A488-8596-B244-81F1-44483EDC0111}"/>
              </a:ext>
            </a:extLst>
          </p:cNvPr>
          <p:cNvSpPr/>
          <p:nvPr/>
        </p:nvSpPr>
        <p:spPr>
          <a:xfrm>
            <a:off x="505075" y="4013073"/>
            <a:ext cx="4424668" cy="1144022"/>
          </a:xfrm>
          <a:prstGeom prst="wedgeEllipseCallout">
            <a:avLst>
              <a:gd name="adj1" fmla="val -53197"/>
              <a:gd name="adj2" fmla="val 18664"/>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accent1">
                    <a:lumMod val="50000"/>
                  </a:schemeClr>
                </a:solidFill>
              </a:rPr>
              <a:t>¿Podemos </a:t>
            </a:r>
            <a:r>
              <a:rPr lang="en-GB" sz="2000" dirty="0" err="1">
                <a:solidFill>
                  <a:schemeClr val="accent1">
                    <a:lumMod val="50000"/>
                  </a:schemeClr>
                </a:solidFill>
              </a:rPr>
              <a:t>llevar</a:t>
            </a:r>
            <a:r>
              <a:rPr lang="en-GB" sz="2000" dirty="0">
                <a:solidFill>
                  <a:schemeClr val="accent1">
                    <a:lumMod val="50000"/>
                  </a:schemeClr>
                </a:solidFill>
              </a:rPr>
              <a:t> los </a:t>
            </a:r>
            <a:r>
              <a:rPr lang="en-GB" sz="2000" dirty="0" err="1">
                <a:solidFill>
                  <a:schemeClr val="accent1">
                    <a:lumMod val="50000"/>
                  </a:schemeClr>
                </a:solidFill>
              </a:rPr>
              <a:t>materiales</a:t>
            </a:r>
            <a:r>
              <a:rPr lang="en-GB" sz="2000" dirty="0">
                <a:solidFill>
                  <a:schemeClr val="accent1">
                    <a:lumMod val="50000"/>
                  </a:schemeClr>
                </a:solidFill>
              </a:rPr>
              <a:t> a casa y podemos </a:t>
            </a:r>
            <a:r>
              <a:rPr lang="en-GB" sz="2000" dirty="0" err="1">
                <a:solidFill>
                  <a:schemeClr val="accent1">
                    <a:lumMod val="50000"/>
                  </a:schemeClr>
                </a:solidFill>
              </a:rPr>
              <a:t>pedir</a:t>
            </a:r>
            <a:r>
              <a:rPr lang="en-GB" sz="2000" dirty="0">
                <a:solidFill>
                  <a:schemeClr val="accent1">
                    <a:lumMod val="50000"/>
                  </a:schemeClr>
                </a:solidFill>
              </a:rPr>
              <a:t> </a:t>
            </a:r>
            <a:r>
              <a:rPr lang="en-GB" sz="2000" dirty="0" err="1">
                <a:solidFill>
                  <a:schemeClr val="accent1">
                    <a:lumMod val="50000"/>
                  </a:schemeClr>
                </a:solidFill>
              </a:rPr>
              <a:t>ayuda</a:t>
            </a:r>
            <a:r>
              <a:rPr lang="en-GB" sz="2000" dirty="0">
                <a:solidFill>
                  <a:schemeClr val="accent1">
                    <a:lumMod val="50000"/>
                  </a:schemeClr>
                </a:solidFill>
              </a:rPr>
              <a:t>?</a:t>
            </a:r>
          </a:p>
        </p:txBody>
      </p:sp>
      <p:graphicFrame>
        <p:nvGraphicFramePr>
          <p:cNvPr id="51" name="Tabla 50">
            <a:extLst>
              <a:ext uri="{FF2B5EF4-FFF2-40B4-BE49-F238E27FC236}">
                <a16:creationId xmlns:a16="http://schemas.microsoft.com/office/drawing/2014/main" id="{929DAFA3-9825-BC47-9A24-D74B47BEB993}"/>
              </a:ext>
            </a:extLst>
          </p:cNvPr>
          <p:cNvGraphicFramePr>
            <a:graphicFrameLocks noGrp="1"/>
          </p:cNvGraphicFramePr>
          <p:nvPr>
            <p:extLst>
              <p:ext uri="{D42A27DB-BD31-4B8C-83A1-F6EECF244321}">
                <p14:modId xmlns:p14="http://schemas.microsoft.com/office/powerpoint/2010/main" val="714420688"/>
              </p:ext>
            </p:extLst>
          </p:nvPr>
        </p:nvGraphicFramePr>
        <p:xfrm>
          <a:off x="5237518" y="877476"/>
          <a:ext cx="6886854" cy="5271790"/>
        </p:xfrm>
        <a:graphic>
          <a:graphicData uri="http://schemas.openxmlformats.org/drawingml/2006/table">
            <a:tbl>
              <a:tblPr firstRow="1" bandRow="1">
                <a:tableStyleId>{21E4AEA4-8DFA-4A89-87EB-49C32662AFE0}</a:tableStyleId>
              </a:tblPr>
              <a:tblGrid>
                <a:gridCol w="3652483">
                  <a:extLst>
                    <a:ext uri="{9D8B030D-6E8A-4147-A177-3AD203B41FA5}">
                      <a16:colId xmlns:a16="http://schemas.microsoft.com/office/drawing/2014/main" val="3642029948"/>
                    </a:ext>
                  </a:extLst>
                </a:gridCol>
                <a:gridCol w="1492059">
                  <a:extLst>
                    <a:ext uri="{9D8B030D-6E8A-4147-A177-3AD203B41FA5}">
                      <a16:colId xmlns:a16="http://schemas.microsoft.com/office/drawing/2014/main" val="921083216"/>
                    </a:ext>
                  </a:extLst>
                </a:gridCol>
                <a:gridCol w="1742312">
                  <a:extLst>
                    <a:ext uri="{9D8B030D-6E8A-4147-A177-3AD203B41FA5}">
                      <a16:colId xmlns:a16="http://schemas.microsoft.com/office/drawing/2014/main" val="2589885725"/>
                    </a:ext>
                  </a:extLst>
                </a:gridCol>
              </a:tblGrid>
              <a:tr h="1056809">
                <a:tc>
                  <a:txBody>
                    <a:bodyPr/>
                    <a:lstStyle/>
                    <a:p>
                      <a:endParaRPr lang="es-GB" sz="2000" dirty="0"/>
                    </a:p>
                    <a:p>
                      <a:pPr algn="ctr"/>
                      <a:r>
                        <a:rPr lang="es-GB" sz="2000" dirty="0"/>
                        <a:t>Who asks...?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Un estudiante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(‘I’)</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Los </a:t>
                      </a:r>
                      <a:r>
                        <a:rPr lang="en-GB" sz="2000" dirty="0" err="1"/>
                        <a:t>estudiantes</a:t>
                      </a:r>
                      <a:endParaRPr lang="en-GB"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(‘we’)</a:t>
                      </a:r>
                      <a:endParaRPr lang="es-GB" sz="2000" dirty="0"/>
                    </a:p>
                  </a:txBody>
                  <a:tcPr/>
                </a:tc>
                <a:extLst>
                  <a:ext uri="{0D108BD9-81ED-4DB2-BD59-A6C34878D82A}">
                    <a16:rowId xmlns:a16="http://schemas.microsoft.com/office/drawing/2014/main" val="2940741133"/>
                  </a:ext>
                </a:extLst>
              </a:tr>
              <a:tr h="519534">
                <a:tc>
                  <a:txBody>
                    <a:bodyPr/>
                    <a:lstStyle/>
                    <a:p>
                      <a:r>
                        <a:rPr lang="es-GB" sz="2000" dirty="0">
                          <a:solidFill>
                            <a:srgbClr val="002060"/>
                          </a:solidFill>
                        </a:rPr>
                        <a:t>to see an example?</a:t>
                      </a:r>
                    </a:p>
                  </a:txBody>
                  <a:tcPr/>
                </a:tc>
                <a:tc>
                  <a:txBody>
                    <a:bodyPr/>
                    <a:lstStyle/>
                    <a:p>
                      <a:endParaRPr lang="es-GB" sz="2000" dirty="0"/>
                    </a:p>
                  </a:txBody>
                  <a:tcPr/>
                </a:tc>
                <a:tc>
                  <a:txBody>
                    <a:bodyPr/>
                    <a:lstStyle/>
                    <a:p>
                      <a:endParaRPr lang="es-GB" sz="2000" dirty="0"/>
                    </a:p>
                  </a:txBody>
                  <a:tcPr/>
                </a:tc>
                <a:extLst>
                  <a:ext uri="{0D108BD9-81ED-4DB2-BD59-A6C34878D82A}">
                    <a16:rowId xmlns:a16="http://schemas.microsoft.com/office/drawing/2014/main" val="2865587033"/>
                  </a:ext>
                </a:extLst>
              </a:tr>
              <a:tr h="7365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rgbClr val="002060"/>
                          </a:solidFill>
                        </a:rPr>
                        <a:t>to do do everything in English?</a:t>
                      </a:r>
                    </a:p>
                  </a:txBody>
                  <a:tcPr/>
                </a:tc>
                <a:tc>
                  <a:txBody>
                    <a:bodyPr/>
                    <a:lstStyle/>
                    <a:p>
                      <a:endParaRPr lang="es-GB" sz="2000" dirty="0"/>
                    </a:p>
                  </a:txBody>
                  <a:tcPr/>
                </a:tc>
                <a:tc>
                  <a:txBody>
                    <a:bodyPr/>
                    <a:lstStyle/>
                    <a:p>
                      <a:endParaRPr lang="es-GB" sz="2000" dirty="0"/>
                    </a:p>
                  </a:txBody>
                  <a:tcPr/>
                </a:tc>
                <a:extLst>
                  <a:ext uri="{0D108BD9-81ED-4DB2-BD59-A6C34878D82A}">
                    <a16:rowId xmlns:a16="http://schemas.microsoft.com/office/drawing/2014/main" val="2931458622"/>
                  </a:ext>
                </a:extLst>
              </a:tr>
              <a:tr h="433325">
                <a:tc>
                  <a:txBody>
                    <a:bodyPr/>
                    <a:lstStyle/>
                    <a:p>
                      <a:r>
                        <a:rPr lang="es-GB" sz="2000" dirty="0">
                          <a:solidFill>
                            <a:srgbClr val="002060"/>
                          </a:solidFill>
                        </a:rPr>
                        <a:t>to start in five minutes?</a:t>
                      </a:r>
                    </a:p>
                  </a:txBody>
                  <a:tcPr/>
                </a:tc>
                <a:tc>
                  <a:txBody>
                    <a:bodyPr/>
                    <a:lstStyle/>
                    <a:p>
                      <a:endParaRPr lang="es-GB" sz="2000"/>
                    </a:p>
                  </a:txBody>
                  <a:tcPr/>
                </a:tc>
                <a:tc>
                  <a:txBody>
                    <a:bodyPr/>
                    <a:lstStyle/>
                    <a:p>
                      <a:endParaRPr lang="es-GB" sz="2000" dirty="0"/>
                    </a:p>
                  </a:txBody>
                  <a:tcPr/>
                </a:tc>
                <a:extLst>
                  <a:ext uri="{0D108BD9-81ED-4DB2-BD59-A6C34878D82A}">
                    <a16:rowId xmlns:a16="http://schemas.microsoft.com/office/drawing/2014/main" val="1770276491"/>
                  </a:ext>
                </a:extLst>
              </a:tr>
              <a:tr h="433325">
                <a:tc>
                  <a:txBody>
                    <a:bodyPr/>
                    <a:lstStyle/>
                    <a:p>
                      <a:r>
                        <a:rPr lang="es-GB" sz="2000" dirty="0">
                          <a:solidFill>
                            <a:srgbClr val="002060"/>
                          </a:solidFill>
                        </a:rPr>
                        <a:t>to ask for help?</a:t>
                      </a:r>
                    </a:p>
                  </a:txBody>
                  <a:tcPr/>
                </a:tc>
                <a:tc>
                  <a:txBody>
                    <a:bodyPr/>
                    <a:lstStyle/>
                    <a:p>
                      <a:endParaRPr lang="es-GB" sz="2000"/>
                    </a:p>
                  </a:txBody>
                  <a:tcPr/>
                </a:tc>
                <a:tc>
                  <a:txBody>
                    <a:bodyPr/>
                    <a:lstStyle/>
                    <a:p>
                      <a:endParaRPr lang="es-GB" sz="2000"/>
                    </a:p>
                  </a:txBody>
                  <a:tcPr/>
                </a:tc>
                <a:extLst>
                  <a:ext uri="{0D108BD9-81ED-4DB2-BD59-A6C34878D82A}">
                    <a16:rowId xmlns:a16="http://schemas.microsoft.com/office/drawing/2014/main" val="665159381"/>
                  </a:ext>
                </a:extLst>
              </a:tr>
              <a:tr h="489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rgbClr val="002060"/>
                          </a:solidFill>
                        </a:rPr>
                        <a:t>to say things in German?</a:t>
                      </a:r>
                    </a:p>
                  </a:txBody>
                  <a:tcPr/>
                </a:tc>
                <a:tc>
                  <a:txBody>
                    <a:bodyPr/>
                    <a:lstStyle/>
                    <a:p>
                      <a:endParaRPr lang="es-GB" sz="2000"/>
                    </a:p>
                  </a:txBody>
                  <a:tcPr/>
                </a:tc>
                <a:tc>
                  <a:txBody>
                    <a:bodyPr/>
                    <a:lstStyle/>
                    <a:p>
                      <a:endParaRPr lang="es-GB" sz="2000" dirty="0"/>
                    </a:p>
                  </a:txBody>
                  <a:tcPr/>
                </a:tc>
                <a:extLst>
                  <a:ext uri="{0D108BD9-81ED-4DB2-BD59-A6C34878D82A}">
                    <a16:rowId xmlns:a16="http://schemas.microsoft.com/office/drawing/2014/main" val="408892973"/>
                  </a:ext>
                </a:extLst>
              </a:tr>
              <a:tr h="433325">
                <a:tc>
                  <a:txBody>
                    <a:bodyPr/>
                    <a:lstStyle/>
                    <a:p>
                      <a:r>
                        <a:rPr lang="es-GB" sz="2000" dirty="0">
                          <a:solidFill>
                            <a:srgbClr val="002060"/>
                          </a:solidFill>
                        </a:rPr>
                        <a:t>to </a:t>
                      </a:r>
                      <a:r>
                        <a:rPr lang="en-GB" sz="2000" dirty="0">
                          <a:solidFill>
                            <a:srgbClr val="002060"/>
                          </a:solidFill>
                        </a:rPr>
                        <a:t>finish the activity now</a:t>
                      </a:r>
                      <a:r>
                        <a:rPr lang="es-GB" sz="2000" dirty="0">
                          <a:solidFill>
                            <a:srgbClr val="002060"/>
                          </a:solidFill>
                        </a:rPr>
                        <a:t>?</a:t>
                      </a:r>
                    </a:p>
                  </a:txBody>
                  <a:tcPr/>
                </a:tc>
                <a:tc>
                  <a:txBody>
                    <a:bodyPr/>
                    <a:lstStyle/>
                    <a:p>
                      <a:endParaRPr lang="es-GB" sz="2000"/>
                    </a:p>
                  </a:txBody>
                  <a:tcPr/>
                </a:tc>
                <a:tc>
                  <a:txBody>
                    <a:bodyPr/>
                    <a:lstStyle/>
                    <a:p>
                      <a:endParaRPr lang="es-GB" sz="2000" dirty="0"/>
                    </a:p>
                  </a:txBody>
                  <a:tcPr/>
                </a:tc>
                <a:extLst>
                  <a:ext uri="{0D108BD9-81ED-4DB2-BD59-A6C34878D82A}">
                    <a16:rowId xmlns:a16="http://schemas.microsoft.com/office/drawing/2014/main" val="1663468424"/>
                  </a:ext>
                </a:extLst>
              </a:tr>
              <a:tr h="7365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rgbClr val="002060"/>
                          </a:solidFill>
                        </a:rPr>
                        <a:t>to take home the materials?</a:t>
                      </a:r>
                    </a:p>
                  </a:txBody>
                  <a:tcPr/>
                </a:tc>
                <a:tc>
                  <a:txBody>
                    <a:bodyPr/>
                    <a:lstStyle/>
                    <a:p>
                      <a:endParaRPr lang="es-GB" sz="2000"/>
                    </a:p>
                  </a:txBody>
                  <a:tcPr/>
                </a:tc>
                <a:tc>
                  <a:txBody>
                    <a:bodyPr/>
                    <a:lstStyle/>
                    <a:p>
                      <a:endParaRPr lang="es-GB" sz="2000" dirty="0"/>
                    </a:p>
                  </a:txBody>
                  <a:tcPr/>
                </a:tc>
                <a:extLst>
                  <a:ext uri="{0D108BD9-81ED-4DB2-BD59-A6C34878D82A}">
                    <a16:rowId xmlns:a16="http://schemas.microsoft.com/office/drawing/2014/main" val="766183606"/>
                  </a:ext>
                </a:extLst>
              </a:tr>
              <a:tr h="4333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rgbClr val="002060"/>
                          </a:solidFill>
                        </a:rPr>
                        <a:t>to give their opinion?</a:t>
                      </a:r>
                    </a:p>
                  </a:txBody>
                  <a:tcPr/>
                </a:tc>
                <a:tc>
                  <a:txBody>
                    <a:bodyPr/>
                    <a:lstStyle/>
                    <a:p>
                      <a:endParaRPr lang="es-GB" sz="2000"/>
                    </a:p>
                  </a:txBody>
                  <a:tcPr/>
                </a:tc>
                <a:tc>
                  <a:txBody>
                    <a:bodyPr/>
                    <a:lstStyle/>
                    <a:p>
                      <a:endParaRPr lang="es-GB" sz="2000" dirty="0"/>
                    </a:p>
                  </a:txBody>
                  <a:tcPr/>
                </a:tc>
                <a:extLst>
                  <a:ext uri="{0D108BD9-81ED-4DB2-BD59-A6C34878D82A}">
                    <a16:rowId xmlns:a16="http://schemas.microsoft.com/office/drawing/2014/main" val="3954815993"/>
                  </a:ext>
                </a:extLst>
              </a:tr>
            </a:tbl>
          </a:graphicData>
        </a:graphic>
      </p:graphicFrame>
      <p:pic>
        <p:nvPicPr>
          <p:cNvPr id="52" name="Picture 8" descr="green checkmark">
            <a:extLst>
              <a:ext uri="{FF2B5EF4-FFF2-40B4-BE49-F238E27FC236}">
                <a16:creationId xmlns:a16="http://schemas.microsoft.com/office/drawing/2014/main" id="{ED93B860-1523-B348-8F02-5D9CDFDEEB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19547" y="2035657"/>
            <a:ext cx="326582" cy="340190"/>
          </a:xfrm>
          <a:prstGeom prst="rect">
            <a:avLst/>
          </a:prstGeom>
        </p:spPr>
      </p:pic>
      <p:pic>
        <p:nvPicPr>
          <p:cNvPr id="53" name="Picture 8" descr="green checkmark">
            <a:extLst>
              <a:ext uri="{FF2B5EF4-FFF2-40B4-BE49-F238E27FC236}">
                <a16:creationId xmlns:a16="http://schemas.microsoft.com/office/drawing/2014/main" id="{1711E2FC-9577-8248-8F29-F924293B0F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19547" y="2663096"/>
            <a:ext cx="326582" cy="340190"/>
          </a:xfrm>
          <a:prstGeom prst="rect">
            <a:avLst/>
          </a:prstGeom>
        </p:spPr>
      </p:pic>
      <p:pic>
        <p:nvPicPr>
          <p:cNvPr id="54" name="Picture 8" descr="green checkmark">
            <a:extLst>
              <a:ext uri="{FF2B5EF4-FFF2-40B4-BE49-F238E27FC236}">
                <a16:creationId xmlns:a16="http://schemas.microsoft.com/office/drawing/2014/main" id="{7F5FC99A-6EDF-5A48-8987-FFB17AA326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01400" y="3220370"/>
            <a:ext cx="326582" cy="340190"/>
          </a:xfrm>
          <a:prstGeom prst="rect">
            <a:avLst/>
          </a:prstGeom>
        </p:spPr>
      </p:pic>
      <p:pic>
        <p:nvPicPr>
          <p:cNvPr id="55" name="Picture 8" descr="green checkmark">
            <a:extLst>
              <a:ext uri="{FF2B5EF4-FFF2-40B4-BE49-F238E27FC236}">
                <a16:creationId xmlns:a16="http://schemas.microsoft.com/office/drawing/2014/main" id="{5AE748AD-87A4-0047-8792-B27F377224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01400" y="3669755"/>
            <a:ext cx="326582" cy="340190"/>
          </a:xfrm>
          <a:prstGeom prst="rect">
            <a:avLst/>
          </a:prstGeom>
        </p:spPr>
      </p:pic>
      <p:pic>
        <p:nvPicPr>
          <p:cNvPr id="56" name="Picture 8" descr="green checkmark">
            <a:extLst>
              <a:ext uri="{FF2B5EF4-FFF2-40B4-BE49-F238E27FC236}">
                <a16:creationId xmlns:a16="http://schemas.microsoft.com/office/drawing/2014/main" id="{DC8024FD-C359-4E4E-85B7-BE011E43EB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01400" y="4138103"/>
            <a:ext cx="326582" cy="340190"/>
          </a:xfrm>
          <a:prstGeom prst="rect">
            <a:avLst/>
          </a:prstGeom>
        </p:spPr>
      </p:pic>
      <p:pic>
        <p:nvPicPr>
          <p:cNvPr id="57" name="Picture 8" descr="green checkmark">
            <a:extLst>
              <a:ext uri="{FF2B5EF4-FFF2-40B4-BE49-F238E27FC236}">
                <a16:creationId xmlns:a16="http://schemas.microsoft.com/office/drawing/2014/main" id="{4015A1C0-71C9-2146-AC9C-3CC2FE9079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19547" y="4585084"/>
            <a:ext cx="326582" cy="340190"/>
          </a:xfrm>
          <a:prstGeom prst="rect">
            <a:avLst/>
          </a:prstGeom>
        </p:spPr>
      </p:pic>
      <p:pic>
        <p:nvPicPr>
          <p:cNvPr id="58" name="Picture 8" descr="green checkmark">
            <a:extLst>
              <a:ext uri="{FF2B5EF4-FFF2-40B4-BE49-F238E27FC236}">
                <a16:creationId xmlns:a16="http://schemas.microsoft.com/office/drawing/2014/main" id="{E8C106F9-93A1-684D-A576-3A27C5A298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01400" y="5149458"/>
            <a:ext cx="326582" cy="340190"/>
          </a:xfrm>
          <a:prstGeom prst="rect">
            <a:avLst/>
          </a:prstGeom>
        </p:spPr>
      </p:pic>
      <p:pic>
        <p:nvPicPr>
          <p:cNvPr id="59" name="Picture 8" descr="green checkmark">
            <a:extLst>
              <a:ext uri="{FF2B5EF4-FFF2-40B4-BE49-F238E27FC236}">
                <a16:creationId xmlns:a16="http://schemas.microsoft.com/office/drawing/2014/main" id="{CEFC1A4E-23D9-D642-911F-11AA4BFEC5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19547" y="5736308"/>
            <a:ext cx="326582" cy="340190"/>
          </a:xfrm>
          <a:prstGeom prst="rect">
            <a:avLst/>
          </a:prstGeom>
        </p:spPr>
      </p:pic>
      <p:sp>
        <p:nvSpPr>
          <p:cNvPr id="20" name="Llamada ovalada 19">
            <a:extLst>
              <a:ext uri="{FF2B5EF4-FFF2-40B4-BE49-F238E27FC236}">
                <a16:creationId xmlns:a16="http://schemas.microsoft.com/office/drawing/2014/main" id="{5DD58C54-E504-EE49-ADA1-E351D98B29F6}"/>
              </a:ext>
            </a:extLst>
          </p:cNvPr>
          <p:cNvSpPr/>
          <p:nvPr/>
        </p:nvSpPr>
        <p:spPr>
          <a:xfrm>
            <a:off x="60662" y="5188717"/>
            <a:ext cx="2554970" cy="1095181"/>
          </a:xfrm>
          <a:prstGeom prst="wedgeEllipseCallout">
            <a:avLst>
              <a:gd name="adj1" fmla="val -51856"/>
              <a:gd name="adj2" fmla="val -45814"/>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accent1">
                    <a:lumMod val="50000"/>
                  </a:schemeClr>
                </a:solidFill>
              </a:rPr>
              <a:t>¿</a:t>
            </a:r>
            <a:r>
              <a:rPr lang="en-GB" sz="2000" dirty="0" err="1">
                <a:solidFill>
                  <a:schemeClr val="accent1">
                    <a:lumMod val="50000"/>
                  </a:schemeClr>
                </a:solidFill>
              </a:rPr>
              <a:t>Puedo</a:t>
            </a:r>
            <a:r>
              <a:rPr lang="en-GB" sz="2000" dirty="0">
                <a:solidFill>
                  <a:schemeClr val="accent1">
                    <a:lumMod val="50000"/>
                  </a:schemeClr>
                </a:solidFill>
              </a:rPr>
              <a:t> </a:t>
            </a:r>
            <a:r>
              <a:rPr lang="en-GB" sz="2000" dirty="0" err="1">
                <a:solidFill>
                  <a:schemeClr val="accent1">
                    <a:lumMod val="50000"/>
                  </a:schemeClr>
                </a:solidFill>
              </a:rPr>
              <a:t>hacer</a:t>
            </a:r>
            <a:r>
              <a:rPr lang="en-GB" sz="2000" dirty="0">
                <a:solidFill>
                  <a:schemeClr val="accent1">
                    <a:lumMod val="50000"/>
                  </a:schemeClr>
                </a:solidFill>
              </a:rPr>
              <a:t> todo </a:t>
            </a: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inglés</a:t>
            </a:r>
            <a:r>
              <a:rPr lang="en-GB" sz="2000" dirty="0">
                <a:solidFill>
                  <a:schemeClr val="accent1">
                    <a:lumMod val="50000"/>
                  </a:schemeClr>
                </a:solidFill>
              </a:rPr>
              <a:t>?</a:t>
            </a:r>
          </a:p>
        </p:txBody>
      </p:sp>
      <p:pic>
        <p:nvPicPr>
          <p:cNvPr id="2050" name="Picture 2" descr="http://www.clker.com/cliparts/d/y/b/t/4/3/teacher-icon-vector-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62" y="49485"/>
            <a:ext cx="916787" cy="1071382"/>
          </a:xfrm>
          <a:prstGeom prst="rect">
            <a:avLst/>
          </a:prstGeom>
          <a:noFill/>
          <a:extLst>
            <a:ext uri="{909E8E84-426E-40DD-AFC4-6F175D3DCCD1}">
              <a14:hiddenFill xmlns:a14="http://schemas.microsoft.com/office/drawing/2010/main">
                <a:solidFill>
                  <a:srgbClr val="FFFFFF"/>
                </a:solidFill>
              </a14:hiddenFill>
            </a:ext>
          </a:extLst>
        </p:spPr>
      </p:pic>
      <p:sp>
        <p:nvSpPr>
          <p:cNvPr id="21" name="Llamada ovalada 11">
            <a:extLst>
              <a:ext uri="{FF2B5EF4-FFF2-40B4-BE49-F238E27FC236}">
                <a16:creationId xmlns:a16="http://schemas.microsoft.com/office/drawing/2014/main" id="{A70504D6-5230-D24D-8055-0775DC0D2407}"/>
              </a:ext>
            </a:extLst>
          </p:cNvPr>
          <p:cNvSpPr/>
          <p:nvPr/>
        </p:nvSpPr>
        <p:spPr>
          <a:xfrm>
            <a:off x="1538514" y="1944426"/>
            <a:ext cx="3669897" cy="921193"/>
          </a:xfrm>
          <a:prstGeom prst="wedgeEllipseCallout">
            <a:avLst>
              <a:gd name="adj1" fmla="val -29557"/>
              <a:gd name="adj2" fmla="val 73529"/>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dirty="0">
                <a:solidFill>
                  <a:schemeClr val="accent1">
                    <a:lumMod val="50000"/>
                  </a:schemeClr>
                </a:solidFill>
              </a:rPr>
              <a:t>¿</a:t>
            </a:r>
            <a:r>
              <a:rPr lang="en-GB" sz="2000" dirty="0" err="1">
                <a:solidFill>
                  <a:schemeClr val="accent1">
                    <a:lumMod val="50000"/>
                  </a:schemeClr>
                </a:solidFill>
              </a:rPr>
              <a:t>Puedo</a:t>
            </a:r>
            <a:r>
              <a:rPr lang="en-GB" sz="2000" dirty="0">
                <a:solidFill>
                  <a:schemeClr val="accent1">
                    <a:lumMod val="50000"/>
                  </a:schemeClr>
                </a:solidFill>
              </a:rPr>
              <a:t> </a:t>
            </a:r>
            <a:r>
              <a:rPr lang="en-GB" sz="2000" dirty="0" err="1">
                <a:solidFill>
                  <a:schemeClr val="accent1">
                    <a:lumMod val="50000"/>
                  </a:schemeClr>
                </a:solidFill>
              </a:rPr>
              <a:t>terminar</a:t>
            </a:r>
            <a:r>
              <a:rPr lang="en-GB" sz="2000" dirty="0">
                <a:solidFill>
                  <a:schemeClr val="accent1">
                    <a:lumMod val="50000"/>
                  </a:schemeClr>
                </a:solidFill>
              </a:rPr>
              <a:t> la </a:t>
            </a:r>
            <a:r>
              <a:rPr lang="en-GB" sz="2000" dirty="0" err="1">
                <a:solidFill>
                  <a:schemeClr val="accent1">
                    <a:lumMod val="50000"/>
                  </a:schemeClr>
                </a:solidFill>
              </a:rPr>
              <a:t>actividad</a:t>
            </a:r>
            <a:r>
              <a:rPr lang="en-GB" sz="2000" dirty="0">
                <a:solidFill>
                  <a:schemeClr val="accent1">
                    <a:lumMod val="50000"/>
                  </a:schemeClr>
                </a:solidFill>
              </a:rPr>
              <a:t> </a:t>
            </a:r>
            <a:r>
              <a:rPr lang="en-GB" sz="2000" dirty="0" err="1">
                <a:solidFill>
                  <a:schemeClr val="accent1">
                    <a:lumMod val="50000"/>
                  </a:schemeClr>
                </a:solidFill>
              </a:rPr>
              <a:t>ahora</a:t>
            </a:r>
            <a:r>
              <a:rPr lang="en-GB" sz="2000" dirty="0">
                <a:solidFill>
                  <a:schemeClr val="accent1">
                    <a:lumMod val="50000"/>
                  </a:schemeClr>
                </a:solidFill>
              </a:rPr>
              <a:t>?</a:t>
            </a:r>
          </a:p>
          <a:p>
            <a:pPr algn="ctr"/>
            <a:endParaRPr lang="en-GB" sz="2000" dirty="0">
              <a:solidFill>
                <a:schemeClr val="accent1">
                  <a:lumMod val="50000"/>
                </a:schemeClr>
              </a:solidFill>
            </a:endParaRPr>
          </a:p>
        </p:txBody>
      </p:sp>
    </p:spTree>
    <p:extLst>
      <p:ext uri="{BB962C8B-B14F-4D97-AF65-F5344CB8AC3E}">
        <p14:creationId xmlns:p14="http://schemas.microsoft.com/office/powerpoint/2010/main" val="289494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23422" y="-36063"/>
            <a:ext cx="6484584" cy="1325563"/>
          </a:xfrm>
        </p:spPr>
        <p:txBody>
          <a:bodyPr>
            <a:normAutofit/>
          </a:bodyPr>
          <a:lstStyle/>
          <a:p>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Puede</a:t>
            </a:r>
            <a:r>
              <a:rPr lang="en-GB" sz="2800" b="1" dirty="0">
                <a:solidFill>
                  <a:schemeClr val="bg1"/>
                </a:solidFill>
                <a:latin typeface="Century Gothic" panose="020B0502020202020204" pitchFamily="34" charset="0"/>
              </a:rPr>
              <a:t>’ and ‘</a:t>
            </a:r>
            <a:r>
              <a:rPr lang="en-GB" sz="2800" b="1" dirty="0" err="1">
                <a:solidFill>
                  <a:schemeClr val="bg1"/>
                </a:solidFill>
                <a:latin typeface="Century Gothic" panose="020B0502020202020204" pitchFamily="34" charset="0"/>
              </a:rPr>
              <a:t>pueden</a:t>
            </a:r>
            <a:r>
              <a:rPr lang="en-GB" sz="2800" b="1" dirty="0">
                <a:solidFill>
                  <a:schemeClr val="bg1"/>
                </a:solidFill>
                <a:latin typeface="Century Gothic" panose="020B0502020202020204" pitchFamily="34" charset="0"/>
              </a:rPr>
              <a:t>’ [revisited]</a:t>
            </a:r>
          </a:p>
        </p:txBody>
      </p:sp>
      <p:sp>
        <p:nvSpPr>
          <p:cNvPr id="6" name="TextBox 5"/>
          <p:cNvSpPr txBox="1"/>
          <p:nvPr/>
        </p:nvSpPr>
        <p:spPr>
          <a:xfrm>
            <a:off x="345576" y="1266440"/>
            <a:ext cx="11332202" cy="523220"/>
          </a:xfrm>
          <a:prstGeom prst="rect">
            <a:avLst/>
          </a:prstGeom>
          <a:noFill/>
        </p:spPr>
        <p:txBody>
          <a:bodyPr wrap="square" rtlCol="0">
            <a:spAutoFit/>
          </a:bodyPr>
          <a:lstStyle/>
          <a:p>
            <a:pPr lvl="0">
              <a:defRPr/>
            </a:pPr>
            <a:r>
              <a:rPr lang="en-GB" sz="2800" dirty="0">
                <a:solidFill>
                  <a:srgbClr val="4472C4">
                    <a:lumMod val="50000"/>
                  </a:srgbClr>
                </a:solidFill>
                <a:latin typeface="Century Gothic" panose="020B0502020202020204" pitchFamily="34" charset="0"/>
              </a:rPr>
              <a:t>Remember that to say ‘s/he can’ or ‘it can’, use _______.</a:t>
            </a:r>
          </a:p>
        </p:txBody>
      </p:sp>
      <p:sp>
        <p:nvSpPr>
          <p:cNvPr id="21" name="TextBox 5">
            <a:extLst>
              <a:ext uri="{FF2B5EF4-FFF2-40B4-BE49-F238E27FC236}">
                <a16:creationId xmlns:a16="http://schemas.microsoft.com/office/drawing/2014/main" id="{5DF1BFE4-00B2-834F-9ABE-18E0A988D45C}"/>
              </a:ext>
            </a:extLst>
          </p:cNvPr>
          <p:cNvSpPr txBox="1"/>
          <p:nvPr/>
        </p:nvSpPr>
        <p:spPr>
          <a:xfrm>
            <a:off x="345576" y="2452324"/>
            <a:ext cx="6406331"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 can say everything in German.</a:t>
            </a:r>
          </a:p>
        </p:txBody>
      </p:sp>
      <p:sp>
        <p:nvSpPr>
          <p:cNvPr id="26" name="TextBox 5">
            <a:extLst>
              <a:ext uri="{FF2B5EF4-FFF2-40B4-BE49-F238E27FC236}">
                <a16:creationId xmlns:a16="http://schemas.microsoft.com/office/drawing/2014/main" id="{035A9106-2821-EC47-B76D-B21E038C3F25}"/>
              </a:ext>
            </a:extLst>
          </p:cNvPr>
          <p:cNvSpPr txBox="1"/>
          <p:nvPr/>
        </p:nvSpPr>
        <p:spPr>
          <a:xfrm>
            <a:off x="8745665" y="1250481"/>
            <a:ext cx="13761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puede</a:t>
            </a:r>
            <a:endPar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27" name="TextBox 5">
            <a:extLst>
              <a:ext uri="{FF2B5EF4-FFF2-40B4-BE49-F238E27FC236}">
                <a16:creationId xmlns:a16="http://schemas.microsoft.com/office/drawing/2014/main" id="{F9E05705-4AA7-324C-A220-12038B90E3E6}"/>
              </a:ext>
            </a:extLst>
          </p:cNvPr>
          <p:cNvSpPr txBox="1"/>
          <p:nvPr/>
        </p:nvSpPr>
        <p:spPr>
          <a:xfrm>
            <a:off x="319029" y="3882456"/>
            <a:ext cx="11762101" cy="954107"/>
          </a:xfrm>
          <a:prstGeom prst="rect">
            <a:avLst/>
          </a:prstGeom>
          <a:noFill/>
        </p:spPr>
        <p:txBody>
          <a:bodyPr wrap="square" rtlCol="0">
            <a:spAutoFit/>
          </a:bodyPr>
          <a:lstStyle/>
          <a:p>
            <a:pPr lvl="0">
              <a:defRPr/>
            </a:pPr>
            <a:r>
              <a:rPr lang="en-GB" sz="2800" dirty="0">
                <a:solidFill>
                  <a:srgbClr val="4472C4">
                    <a:lumMod val="50000"/>
                  </a:srgbClr>
                </a:solidFill>
                <a:latin typeface="Century Gothic" panose="020B0502020202020204" pitchFamily="34" charset="0"/>
              </a:rPr>
              <a:t>Also, remember that to say ‘my’ in singular, use ____ </a:t>
            </a:r>
          </a:p>
          <a:p>
            <a:pPr lvl="0">
              <a:defRPr/>
            </a:pPr>
            <a:r>
              <a:rPr lang="en-GB" sz="2800" dirty="0">
                <a:solidFill>
                  <a:srgbClr val="4472C4">
                    <a:lumMod val="50000"/>
                  </a:srgbClr>
                </a:solidFill>
                <a:latin typeface="Century Gothic" panose="020B0502020202020204" pitchFamily="34" charset="0"/>
              </a:rPr>
              <a:t>To say ‘my’ in plural, use ____. Compare: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6" name="TextBox 5">
            <a:extLst>
              <a:ext uri="{FF2B5EF4-FFF2-40B4-BE49-F238E27FC236}">
                <a16:creationId xmlns:a16="http://schemas.microsoft.com/office/drawing/2014/main" id="{3CE5ECC0-7A05-E848-9230-83BB307E0268}"/>
              </a:ext>
            </a:extLst>
          </p:cNvPr>
          <p:cNvSpPr txBox="1"/>
          <p:nvPr/>
        </p:nvSpPr>
        <p:spPr>
          <a:xfrm>
            <a:off x="4111327" y="1720387"/>
            <a:ext cx="16905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F66400"/>
                </a:solidFill>
                <a:latin typeface="Century Gothic" panose="020B0502020202020204" pitchFamily="34" charset="0"/>
              </a:rPr>
              <a:t>pueden</a:t>
            </a:r>
            <a:endPar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ndParaRPr>
          </a:p>
        </p:txBody>
      </p:sp>
      <p:sp>
        <p:nvSpPr>
          <p:cNvPr id="18" name="TextBox 5">
            <a:extLst>
              <a:ext uri="{FF2B5EF4-FFF2-40B4-BE49-F238E27FC236}">
                <a16:creationId xmlns:a16="http://schemas.microsoft.com/office/drawing/2014/main" id="{DB3A42A3-DDE0-134E-AB2E-D83849E9AFCE}"/>
              </a:ext>
            </a:extLst>
          </p:cNvPr>
          <p:cNvSpPr txBox="1"/>
          <p:nvPr/>
        </p:nvSpPr>
        <p:spPr>
          <a:xfrm>
            <a:off x="6649158" y="2476619"/>
            <a:ext cx="5431972"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Puede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decir todo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alemán.</a:t>
            </a:r>
          </a:p>
        </p:txBody>
      </p:sp>
      <p:sp>
        <p:nvSpPr>
          <p:cNvPr id="19" name="TextBox 5">
            <a:extLst>
              <a:ext uri="{FF2B5EF4-FFF2-40B4-BE49-F238E27FC236}">
                <a16:creationId xmlns:a16="http://schemas.microsoft.com/office/drawing/2014/main" id="{5B24B4B7-BE5D-7D4B-9C02-C894D5E39994}"/>
              </a:ext>
            </a:extLst>
          </p:cNvPr>
          <p:cNvSpPr txBox="1"/>
          <p:nvPr/>
        </p:nvSpPr>
        <p:spPr>
          <a:xfrm>
            <a:off x="345576" y="3104139"/>
            <a:ext cx="6406331"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can</a:t>
            </a:r>
            <a:r>
              <a:rPr kumimoji="0" lang="en-GB" sz="28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give examples.</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5">
            <a:extLst>
              <a:ext uri="{FF2B5EF4-FFF2-40B4-BE49-F238E27FC236}">
                <a16:creationId xmlns:a16="http://schemas.microsoft.com/office/drawing/2014/main" id="{974EF122-97BB-0E4C-965D-838099DC0DAA}"/>
              </a:ext>
            </a:extLst>
          </p:cNvPr>
          <p:cNvSpPr txBox="1"/>
          <p:nvPr/>
        </p:nvSpPr>
        <p:spPr>
          <a:xfrm>
            <a:off x="6649158" y="3125390"/>
            <a:ext cx="4193015"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Pueden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ejemplos.</a:t>
            </a:r>
          </a:p>
        </p:txBody>
      </p:sp>
      <p:sp>
        <p:nvSpPr>
          <p:cNvPr id="23" name="TextBox 5">
            <a:extLst>
              <a:ext uri="{FF2B5EF4-FFF2-40B4-BE49-F238E27FC236}">
                <a16:creationId xmlns:a16="http://schemas.microsoft.com/office/drawing/2014/main" id="{C7BF2695-3109-064D-BC3C-1927A0B968ED}"/>
              </a:ext>
            </a:extLst>
          </p:cNvPr>
          <p:cNvSpPr txBox="1"/>
          <p:nvPr/>
        </p:nvSpPr>
        <p:spPr>
          <a:xfrm>
            <a:off x="8573677" y="3882456"/>
            <a:ext cx="699859"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mi</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4" name="TextBox 5">
            <a:extLst>
              <a:ext uri="{FF2B5EF4-FFF2-40B4-BE49-F238E27FC236}">
                <a16:creationId xmlns:a16="http://schemas.microsoft.com/office/drawing/2014/main" id="{3B3C9D61-DEB6-B249-A4C9-104B5EADB5B0}"/>
              </a:ext>
            </a:extLst>
          </p:cNvPr>
          <p:cNvSpPr txBox="1"/>
          <p:nvPr/>
        </p:nvSpPr>
        <p:spPr>
          <a:xfrm>
            <a:off x="4618359" y="4272661"/>
            <a:ext cx="800222"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mis</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TextBox 5">
            <a:extLst>
              <a:ext uri="{FF2B5EF4-FFF2-40B4-BE49-F238E27FC236}">
                <a16:creationId xmlns:a16="http://schemas.microsoft.com/office/drawing/2014/main" id="{3D5964AC-CBD5-DD4D-A3AA-F692AE569D91}"/>
              </a:ext>
            </a:extLst>
          </p:cNvPr>
          <p:cNvSpPr txBox="1"/>
          <p:nvPr/>
        </p:nvSpPr>
        <p:spPr>
          <a:xfrm>
            <a:off x="345576" y="5027658"/>
            <a:ext cx="5767797"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t>
            </a:r>
            <a:r>
              <a:rPr lang="en-GB" sz="2800" dirty="0">
                <a:solidFill>
                  <a:srgbClr val="4472C4">
                    <a:lumMod val="50000"/>
                  </a:srgbClr>
                </a:solidFill>
                <a:latin typeface="Century Gothic" panose="020B0502020202020204" pitchFamily="34" charset="0"/>
              </a:rPr>
              <a:t>y friend can tell the truth.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9" name="TextBox 5">
            <a:extLst>
              <a:ext uri="{FF2B5EF4-FFF2-40B4-BE49-F238E27FC236}">
                <a16:creationId xmlns:a16="http://schemas.microsoft.com/office/drawing/2014/main" id="{360BCF35-4A93-8B41-AA41-8207B3B7908B}"/>
              </a:ext>
            </a:extLst>
          </p:cNvPr>
          <p:cNvSpPr txBox="1"/>
          <p:nvPr/>
        </p:nvSpPr>
        <p:spPr>
          <a:xfrm>
            <a:off x="5870164" y="5002265"/>
            <a:ext cx="6106886"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Mi</a:t>
            </a:r>
            <a:r>
              <a:rPr kumimoji="0" lang="en-GB" sz="28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amigo </a:t>
            </a:r>
            <a:r>
              <a:rPr kumimoji="0" lang="en-GB" sz="2800" b="0"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puede</a:t>
            </a:r>
            <a:r>
              <a:rPr kumimoji="0" lang="en-GB" sz="28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decir la </a:t>
            </a:r>
            <a:r>
              <a:rPr kumimoji="0" lang="en-GB" sz="2800" b="0"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verdad</a:t>
            </a:r>
            <a:r>
              <a:rPr kumimoji="0" lang="en-GB" sz="28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0" name="TextBox 5">
            <a:extLst>
              <a:ext uri="{FF2B5EF4-FFF2-40B4-BE49-F238E27FC236}">
                <a16:creationId xmlns:a16="http://schemas.microsoft.com/office/drawing/2014/main" id="{FBA97B4A-9BA2-154D-AB27-C068FA55D8E9}"/>
              </a:ext>
            </a:extLst>
          </p:cNvPr>
          <p:cNvSpPr txBox="1"/>
          <p:nvPr/>
        </p:nvSpPr>
        <p:spPr>
          <a:xfrm>
            <a:off x="345576" y="5651198"/>
            <a:ext cx="4178483"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t>
            </a:r>
            <a:r>
              <a:rPr lang="en-GB" sz="2800" dirty="0">
                <a:solidFill>
                  <a:srgbClr val="4472C4">
                    <a:lumMod val="50000"/>
                  </a:srgbClr>
                </a:solidFill>
                <a:latin typeface="Century Gothic" panose="020B0502020202020204" pitchFamily="34" charset="0"/>
              </a:rPr>
              <a:t>y students can finish.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1" name="TextBox 5">
            <a:extLst>
              <a:ext uri="{FF2B5EF4-FFF2-40B4-BE49-F238E27FC236}">
                <a16:creationId xmlns:a16="http://schemas.microsoft.com/office/drawing/2014/main" id="{C61E49EF-215F-6C45-A3EF-9291FAE8B0EB}"/>
              </a:ext>
            </a:extLst>
          </p:cNvPr>
          <p:cNvSpPr txBox="1"/>
          <p:nvPr/>
        </p:nvSpPr>
        <p:spPr>
          <a:xfrm>
            <a:off x="5870164" y="5670928"/>
            <a:ext cx="6106886"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Mis</a:t>
            </a:r>
            <a:r>
              <a:rPr lang="en-GB" sz="2800"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estudiantes</a:t>
            </a:r>
            <a:r>
              <a:rPr lang="en-GB" sz="2800"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pueden</a:t>
            </a:r>
            <a:r>
              <a:rPr lang="en-GB" sz="2800"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terminar</a:t>
            </a:r>
            <a:r>
              <a:rPr lang="en-GB" sz="2800" dirty="0">
                <a:solidFill>
                  <a:srgbClr val="4472C4">
                    <a:lumMod val="50000"/>
                  </a:srgbClr>
                </a:solidFill>
                <a:latin typeface="Century Gothic" panose="020B0502020202020204" pitchFamily="34" charset="0"/>
              </a:rPr>
              <a: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 name="Rectangle 1"/>
          <p:cNvSpPr/>
          <p:nvPr/>
        </p:nvSpPr>
        <p:spPr>
          <a:xfrm>
            <a:off x="345576" y="1722903"/>
            <a:ext cx="7486345" cy="523220"/>
          </a:xfrm>
          <a:prstGeom prst="rect">
            <a:avLst/>
          </a:prstGeom>
        </p:spPr>
        <p:txBody>
          <a:bodyPr wrap="none">
            <a:spAutoFit/>
          </a:bodyPr>
          <a:lstStyle/>
          <a:p>
            <a:pPr lvl="0">
              <a:defRPr/>
            </a:pPr>
            <a:r>
              <a:rPr lang="en-GB" sz="2800" dirty="0">
                <a:solidFill>
                  <a:srgbClr val="4472C4">
                    <a:lumMod val="50000"/>
                  </a:srgbClr>
                </a:solidFill>
                <a:latin typeface="Century Gothic" panose="020B0502020202020204" pitchFamily="34" charset="0"/>
              </a:rPr>
              <a:t>To say ‘they can’, use ________. Compare:</a:t>
            </a:r>
          </a:p>
        </p:txBody>
      </p:sp>
    </p:spTree>
    <p:extLst>
      <p:ext uri="{BB962C8B-B14F-4D97-AF65-F5344CB8AC3E}">
        <p14:creationId xmlns:p14="http://schemas.microsoft.com/office/powerpoint/2010/main" val="236415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6" grpId="0"/>
      <p:bldP spid="27" grpId="0"/>
      <p:bldP spid="16" grpId="0"/>
      <p:bldP spid="18" grpId="0"/>
      <p:bldP spid="19" grpId="0"/>
      <p:bldP spid="22" grpId="0"/>
      <p:bldP spid="23" grpId="0"/>
      <p:bldP spid="24" grpId="0"/>
      <p:bldP spid="25" grpId="0"/>
      <p:bldP spid="29" grpId="0"/>
      <p:bldP spid="30" grpId="0"/>
      <p:bldP spid="31"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578714D-3580-C545-B5C1-E2A9449A0E26}"/>
              </a:ext>
            </a:extLst>
          </p:cNvPr>
          <p:cNvSpPr/>
          <p:nvPr/>
        </p:nvSpPr>
        <p:spPr>
          <a:xfrm>
            <a:off x="10544011" y="215224"/>
            <a:ext cx="1450006" cy="429948"/>
          </a:xfrm>
          <a:prstGeom prst="roundRect">
            <a:avLst/>
          </a:prstGeom>
          <a:solidFill>
            <a:srgbClr val="F6640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graphicFrame>
        <p:nvGraphicFramePr>
          <p:cNvPr id="14" name="Google Shape;92;p5" descr="Table for exercises"/>
          <p:cNvGraphicFramePr/>
          <p:nvPr>
            <p:extLst>
              <p:ext uri="{D42A27DB-BD31-4B8C-83A1-F6EECF244321}">
                <p14:modId xmlns:p14="http://schemas.microsoft.com/office/powerpoint/2010/main" val="1071323451"/>
              </p:ext>
            </p:extLst>
          </p:nvPr>
        </p:nvGraphicFramePr>
        <p:xfrm>
          <a:off x="400081" y="1174757"/>
          <a:ext cx="4523612" cy="5046707"/>
        </p:xfrm>
        <a:graphic>
          <a:graphicData uri="http://schemas.openxmlformats.org/drawingml/2006/table">
            <a:tbl>
              <a:tblPr firstRow="1" bandRow="1">
                <a:noFill/>
              </a:tblPr>
              <a:tblGrid>
                <a:gridCol w="827428">
                  <a:extLst>
                    <a:ext uri="{9D8B030D-6E8A-4147-A177-3AD203B41FA5}">
                      <a16:colId xmlns:a16="http://schemas.microsoft.com/office/drawing/2014/main" val="20000"/>
                    </a:ext>
                  </a:extLst>
                </a:gridCol>
                <a:gridCol w="1800063">
                  <a:extLst>
                    <a:ext uri="{9D8B030D-6E8A-4147-A177-3AD203B41FA5}">
                      <a16:colId xmlns:a16="http://schemas.microsoft.com/office/drawing/2014/main" val="20001"/>
                    </a:ext>
                  </a:extLst>
                </a:gridCol>
                <a:gridCol w="1896121">
                  <a:extLst>
                    <a:ext uri="{9D8B030D-6E8A-4147-A177-3AD203B41FA5}">
                      <a16:colId xmlns:a16="http://schemas.microsoft.com/office/drawing/2014/main" val="20002"/>
                    </a:ext>
                  </a:extLst>
                </a:gridCol>
              </a:tblGrid>
              <a:tr h="434489">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n-GB" sz="2000" b="1" dirty="0">
                          <a:solidFill>
                            <a:srgbClr val="1F3864"/>
                          </a:solidFill>
                        </a:rPr>
                        <a:t>‘</a:t>
                      </a:r>
                      <a:r>
                        <a:rPr lang="en-GB" sz="2000" b="1" dirty="0" err="1">
                          <a:solidFill>
                            <a:srgbClr val="1F3864"/>
                          </a:solidFill>
                        </a:rPr>
                        <a:t>puede</a:t>
                      </a:r>
                      <a:r>
                        <a:rPr lang="en-GB" sz="2000" b="1" dirty="0">
                          <a:solidFill>
                            <a:srgbClr val="1F3864"/>
                          </a:solidFill>
                        </a:rPr>
                        <a:t>'</a:t>
                      </a: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n-GB" sz="2000" b="1" dirty="0">
                          <a:solidFill>
                            <a:srgbClr val="1F3864"/>
                          </a:solidFill>
                        </a:rPr>
                        <a:t>‘</a:t>
                      </a:r>
                      <a:r>
                        <a:rPr lang="en-GB" sz="2000" b="1" dirty="0" err="1">
                          <a:solidFill>
                            <a:srgbClr val="1F3864"/>
                          </a:solidFill>
                        </a:rPr>
                        <a:t>pueden</a:t>
                      </a:r>
                      <a:r>
                        <a:rPr lang="en-GB" sz="2000" b="1" dirty="0">
                          <a:solidFill>
                            <a:srgbClr val="1F3864"/>
                          </a:solidFill>
                        </a:rPr>
                        <a:t>’</a:t>
                      </a: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0"/>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1"/>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2"/>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212571357"/>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980988508"/>
                  </a:ext>
                </a:extLst>
              </a:tr>
            </a:tbl>
          </a:graphicData>
        </a:graphic>
      </p:graphicFrame>
      <p:sp>
        <p:nvSpPr>
          <p:cNvPr id="23" name="TextBox 22">
            <a:extLst>
              <a:ext uri="{FF2B5EF4-FFF2-40B4-BE49-F238E27FC236}">
                <a16:creationId xmlns:a16="http://schemas.microsoft.com/office/drawing/2014/main" id="{6A500173-7AE1-4980-9C52-2DFAE38768EA}"/>
              </a:ext>
            </a:extLst>
          </p:cNvPr>
          <p:cNvSpPr txBox="1"/>
          <p:nvPr/>
        </p:nvSpPr>
        <p:spPr>
          <a:xfrm>
            <a:off x="229343" y="181052"/>
            <a:ext cx="9466450" cy="76944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Escucha</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las </a:t>
            </a: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frases</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de la </a:t>
            </a: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clase</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US" sz="2200" b="1"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US" sz="2200" b="1"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Qué</a:t>
            </a:r>
            <a:r>
              <a:rPr kumimoji="0" lang="en-US" sz="2200" b="1"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US" sz="2200" b="1"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verbo</a:t>
            </a:r>
            <a:r>
              <a:rPr kumimoji="0" lang="en-US" sz="2200" b="1"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es? </a:t>
            </a:r>
            <a:br>
              <a:rPr kumimoji="0" lang="en-US" sz="2200" b="1"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br>
            <a:r>
              <a:rPr kumimoji="0" lang="en-US" sz="2200" b="1"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US" sz="2200" b="1"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puede’o</a:t>
            </a:r>
            <a:r>
              <a:rPr kumimoji="0" lang="en-US" sz="2200" b="1"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US" sz="2200" b="1"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pueden</a:t>
            </a:r>
            <a:r>
              <a:rPr kumimoji="0" lang="en-US" sz="2200" b="1"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US" sz="2200" b="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0C21955C-C002-4A4F-B04D-2337936F4F74}"/>
              </a:ext>
            </a:extLst>
          </p:cNvPr>
          <p:cNvSpPr>
            <a:spLocks noGrp="1"/>
          </p:cNvSpPr>
          <p:nvPr>
            <p:ph type="title"/>
          </p:nvPr>
        </p:nvSpPr>
        <p:spPr>
          <a:xfrm>
            <a:off x="10544011" y="244253"/>
            <a:ext cx="1450006" cy="400919"/>
          </a:xfrm>
        </p:spPr>
        <p:txBody>
          <a:bodyPr>
            <a:noAutofit/>
          </a:bodyPr>
          <a:lstStyle/>
          <a:p>
            <a:pPr algn="ctr"/>
            <a:r>
              <a:rPr lang="en-GB" sz="2000" b="1" dirty="0" err="1">
                <a:solidFill>
                  <a:prstClr val="white"/>
                </a:solidFill>
              </a:rPr>
              <a:t>escuchar</a:t>
            </a:r>
            <a:endParaRPr lang="en-US" sz="2000" dirty="0"/>
          </a:p>
        </p:txBody>
      </p:sp>
      <p:pic>
        <p:nvPicPr>
          <p:cNvPr id="25" name="Picture 8" descr="green checkmark">
            <a:extLst>
              <a:ext uri="{FF2B5EF4-FFF2-40B4-BE49-F238E27FC236}">
                <a16:creationId xmlns:a16="http://schemas.microsoft.com/office/drawing/2014/main" id="{07685BF2-9BDB-0B4C-B346-8905C7A4A9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55910" y="1751306"/>
            <a:ext cx="395334" cy="411807"/>
          </a:xfrm>
          <a:prstGeom prst="rect">
            <a:avLst/>
          </a:prstGeom>
        </p:spPr>
      </p:pic>
      <p:sp>
        <p:nvSpPr>
          <p:cNvPr id="33" name="TextBox 22">
            <a:extLst>
              <a:ext uri="{FF2B5EF4-FFF2-40B4-BE49-F238E27FC236}">
                <a16:creationId xmlns:a16="http://schemas.microsoft.com/office/drawing/2014/main" id="{0E86096A-74A7-6243-8EC9-DA1A09E0EB44}"/>
              </a:ext>
            </a:extLst>
          </p:cNvPr>
          <p:cNvSpPr txBox="1"/>
          <p:nvPr/>
        </p:nvSpPr>
        <p:spPr>
          <a:xfrm>
            <a:off x="3240949" y="518609"/>
            <a:ext cx="5561857" cy="43088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Ahora</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escribe la </a:t>
            </a: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información</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en</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inglés</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US"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graphicFrame>
        <p:nvGraphicFramePr>
          <p:cNvPr id="34" name="Google Shape;92;p5" descr="Table for exercises">
            <a:extLst>
              <a:ext uri="{FF2B5EF4-FFF2-40B4-BE49-F238E27FC236}">
                <a16:creationId xmlns:a16="http://schemas.microsoft.com/office/drawing/2014/main" id="{2FD3ED96-54FB-9845-8245-57490A1C740E}"/>
              </a:ext>
            </a:extLst>
          </p:cNvPr>
          <p:cNvGraphicFramePr/>
          <p:nvPr>
            <p:extLst>
              <p:ext uri="{D42A27DB-BD31-4B8C-83A1-F6EECF244321}">
                <p14:modId xmlns:p14="http://schemas.microsoft.com/office/powerpoint/2010/main" val="1872143349"/>
              </p:ext>
            </p:extLst>
          </p:nvPr>
        </p:nvGraphicFramePr>
        <p:xfrm>
          <a:off x="5079313" y="1189727"/>
          <a:ext cx="6914704" cy="5046707"/>
        </p:xfrm>
        <a:graphic>
          <a:graphicData uri="http://schemas.openxmlformats.org/drawingml/2006/table">
            <a:tbl>
              <a:tblPr firstRow="1" bandRow="1">
                <a:noFill/>
              </a:tblPr>
              <a:tblGrid>
                <a:gridCol w="3457352">
                  <a:extLst>
                    <a:ext uri="{9D8B030D-6E8A-4147-A177-3AD203B41FA5}">
                      <a16:colId xmlns:a16="http://schemas.microsoft.com/office/drawing/2014/main" val="689443566"/>
                    </a:ext>
                  </a:extLst>
                </a:gridCol>
                <a:gridCol w="3457352">
                  <a:extLst>
                    <a:ext uri="{9D8B030D-6E8A-4147-A177-3AD203B41FA5}">
                      <a16:colId xmlns:a16="http://schemas.microsoft.com/office/drawing/2014/main" val="20000"/>
                    </a:ext>
                  </a:extLst>
                </a:gridCol>
              </a:tblGrid>
              <a:tr h="434489">
                <a:tc>
                  <a:txBody>
                    <a:bodyPr/>
                    <a:lstStyle/>
                    <a:p>
                      <a:pPr marL="0" marR="0" lvl="0" indent="0" algn="ctr" rtl="0">
                        <a:spcBef>
                          <a:spcPts val="0"/>
                        </a:spcBef>
                        <a:spcAft>
                          <a:spcPts val="0"/>
                        </a:spcAft>
                        <a:buNone/>
                      </a:pPr>
                      <a:r>
                        <a:rPr lang="es-ES" sz="2000" b="1" dirty="0">
                          <a:solidFill>
                            <a:srgbClr val="1F3864"/>
                          </a:solidFill>
                        </a:rPr>
                        <a:t>¿Quién o qué? En inglés</a:t>
                      </a: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s-ES" sz="2000" b="1" dirty="0">
                          <a:solidFill>
                            <a:srgbClr val="1F3864"/>
                          </a:solidFill>
                        </a:rPr>
                        <a:t>¿Qué actividad? En inglés</a:t>
                      </a:r>
                      <a:endParaRPr sz="2000" b="1" dirty="0">
                        <a:solidFill>
                          <a:srgbClr val="1F3864"/>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0"/>
                  </a:ext>
                </a:extLst>
              </a:tr>
              <a:tr h="768703">
                <a:tc>
                  <a:txBody>
                    <a:bodyPr/>
                    <a:lstStyle/>
                    <a:p>
                      <a:pPr marL="457200" marR="0" lvl="0" indent="-457200" algn="l" rtl="0">
                        <a:spcBef>
                          <a:spcPts val="0"/>
                        </a:spcBef>
                        <a:spcAft>
                          <a:spcPts val="0"/>
                        </a:spcAft>
                        <a:buAutoNum type="alphaLcParenR"/>
                      </a:pPr>
                      <a:endParaRPr lang="es-ES" sz="2000" dirty="0"/>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457200" marR="0" lvl="0" indent="-457200" algn="l" rtl="0">
                        <a:spcBef>
                          <a:spcPts val="0"/>
                        </a:spcBef>
                        <a:spcAft>
                          <a:spcPts val="0"/>
                        </a:spcAft>
                        <a:buAutoNum type="alphaLcParenR"/>
                      </a:pPr>
                      <a:endParaRPr lang="es-ES" sz="2000" dirty="0"/>
                    </a:p>
                  </a:txBody>
                  <a:tcPr marL="91450" marR="91450" marT="45725" marB="45725">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1"/>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2"/>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212571357"/>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980988508"/>
                  </a:ext>
                </a:extLst>
              </a:tr>
            </a:tbl>
          </a:graphicData>
        </a:graphic>
      </p:graphicFrame>
      <p:sp>
        <p:nvSpPr>
          <p:cNvPr id="5" name="CuadroTexto 4">
            <a:extLst>
              <a:ext uri="{FF2B5EF4-FFF2-40B4-BE49-F238E27FC236}">
                <a16:creationId xmlns:a16="http://schemas.microsoft.com/office/drawing/2014/main" id="{57586D40-37D6-4E44-9CDE-FF97BB4880B2}"/>
              </a:ext>
            </a:extLst>
          </p:cNvPr>
          <p:cNvSpPr txBox="1"/>
          <p:nvPr/>
        </p:nvSpPr>
        <p:spPr>
          <a:xfrm>
            <a:off x="8553335" y="1771590"/>
            <a:ext cx="2521127" cy="461665"/>
          </a:xfrm>
          <a:prstGeom prst="rect">
            <a:avLst/>
          </a:prstGeom>
          <a:noFill/>
        </p:spPr>
        <p:txBody>
          <a:bodyPr wrap="square" rtlCol="0">
            <a:spAutoFit/>
          </a:bodyPr>
          <a:lstStyle/>
          <a:p>
            <a:pPr algn="l"/>
            <a:r>
              <a:rPr lang="es-GB" sz="2400" dirty="0">
                <a:solidFill>
                  <a:schemeClr val="accent5">
                    <a:lumMod val="50000"/>
                  </a:schemeClr>
                </a:solidFill>
              </a:rPr>
              <a:t>speak Spanish</a:t>
            </a:r>
          </a:p>
        </p:txBody>
      </p:sp>
      <p:sp>
        <p:nvSpPr>
          <p:cNvPr id="31" name="Action Button: Custom 20">
            <a:hlinkClick r:id="" action="ppaction://noaction" highlightClick="1">
              <a:snd r:embed="rId4" name="A._Mis compañeros [beep] hablar español.wav"/>
            </a:hlinkClick>
            <a:extLst>
              <a:ext uri="{FF2B5EF4-FFF2-40B4-BE49-F238E27FC236}">
                <a16:creationId xmlns:a16="http://schemas.microsoft.com/office/drawing/2014/main" id="{E891C478-45A0-5944-B83B-322ED87E132C}"/>
              </a:ext>
            </a:extLst>
          </p:cNvPr>
          <p:cNvSpPr/>
          <p:nvPr/>
        </p:nvSpPr>
        <p:spPr>
          <a:xfrm>
            <a:off x="547137" y="1781522"/>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32" name="Action Button: Custom 20">
            <a:hlinkClick r:id="" action="ppaction://noaction" highlightClick="1">
              <a:snd r:embed="rId5" name="B._Mi amigo Daniel [beep] ser muy tonto en clase.wav"/>
            </a:hlinkClick>
            <a:extLst>
              <a:ext uri="{FF2B5EF4-FFF2-40B4-BE49-F238E27FC236}">
                <a16:creationId xmlns:a16="http://schemas.microsoft.com/office/drawing/2014/main" id="{08EBED83-1CC6-7A40-A53E-857B65611173}"/>
              </a:ext>
            </a:extLst>
          </p:cNvPr>
          <p:cNvSpPr/>
          <p:nvPr/>
        </p:nvSpPr>
        <p:spPr>
          <a:xfrm>
            <a:off x="547136" y="2547508"/>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35" name="Action Button: Custom 20">
            <a:hlinkClick r:id="" action="ppaction://noaction" highlightClick="1">
              <a:snd r:embed="rId6" name="A._Mi hermana no [beep] ir al colegio los lunes.wav"/>
            </a:hlinkClick>
            <a:extLst>
              <a:ext uri="{FF2B5EF4-FFF2-40B4-BE49-F238E27FC236}">
                <a16:creationId xmlns:a16="http://schemas.microsoft.com/office/drawing/2014/main" id="{EDA8293B-1391-764F-A81A-545BD0EBCF85}"/>
              </a:ext>
            </a:extLst>
          </p:cNvPr>
          <p:cNvSpPr/>
          <p:nvPr/>
        </p:nvSpPr>
        <p:spPr>
          <a:xfrm>
            <a:off x="547136" y="3286303"/>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36" name="Action Button: Custom 20">
            <a:hlinkClick r:id="" action="ppaction://noaction" highlightClick="1">
              <a:snd r:embed="rId7" name="D._Quizás mis profesoras [beep] terminar la clase diez minutos antes.wav"/>
            </a:hlinkClick>
            <a:extLst>
              <a:ext uri="{FF2B5EF4-FFF2-40B4-BE49-F238E27FC236}">
                <a16:creationId xmlns:a16="http://schemas.microsoft.com/office/drawing/2014/main" id="{586FF260-C15D-6343-8170-78F59421CEE5}"/>
              </a:ext>
            </a:extLst>
          </p:cNvPr>
          <p:cNvSpPr/>
          <p:nvPr/>
        </p:nvSpPr>
        <p:spPr>
          <a:xfrm>
            <a:off x="547136" y="4084747"/>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39" name="Action Button: Custom 20">
            <a:hlinkClick r:id="" action="ppaction://noaction" highlightClick="1">
              <a:snd r:embed="rId8" name="mi equipo [beep] ganar otra vez sin problema.wav"/>
            </a:hlinkClick>
            <a:extLst>
              <a:ext uri="{FF2B5EF4-FFF2-40B4-BE49-F238E27FC236}">
                <a16:creationId xmlns:a16="http://schemas.microsoft.com/office/drawing/2014/main" id="{61E0D3E6-39F6-EF45-B074-4792474E3EE0}"/>
              </a:ext>
            </a:extLst>
          </p:cNvPr>
          <p:cNvSpPr/>
          <p:nvPr/>
        </p:nvSpPr>
        <p:spPr>
          <a:xfrm>
            <a:off x="547136" y="4830466"/>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41" name="Action Button: Custom 20">
            <a:hlinkClick r:id="" action="ppaction://noaction" highlightClick="1">
              <a:snd r:embed="rId9" name="F Es verdad, a veces mis deberes [beep] estar muy sucios.wav"/>
            </a:hlinkClick>
            <a:extLst>
              <a:ext uri="{FF2B5EF4-FFF2-40B4-BE49-F238E27FC236}">
                <a16:creationId xmlns:a16="http://schemas.microsoft.com/office/drawing/2014/main" id="{E088747D-3F79-E541-9770-4936C43DD0FA}"/>
              </a:ext>
            </a:extLst>
          </p:cNvPr>
          <p:cNvSpPr/>
          <p:nvPr/>
        </p:nvSpPr>
        <p:spPr>
          <a:xfrm>
            <a:off x="555701" y="5576185"/>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49" name="CuadroTexto 48">
            <a:extLst>
              <a:ext uri="{FF2B5EF4-FFF2-40B4-BE49-F238E27FC236}">
                <a16:creationId xmlns:a16="http://schemas.microsoft.com/office/drawing/2014/main" id="{34840D88-5E0A-E34B-9F7E-7B876E391FA5}"/>
              </a:ext>
            </a:extLst>
          </p:cNvPr>
          <p:cNvSpPr txBox="1"/>
          <p:nvPr/>
        </p:nvSpPr>
        <p:spPr>
          <a:xfrm>
            <a:off x="8506317" y="2534173"/>
            <a:ext cx="3058893" cy="461665"/>
          </a:xfrm>
          <a:prstGeom prst="rect">
            <a:avLst/>
          </a:prstGeom>
          <a:noFill/>
        </p:spPr>
        <p:txBody>
          <a:bodyPr wrap="square" rtlCol="0">
            <a:spAutoFit/>
          </a:bodyPr>
          <a:lstStyle/>
          <a:p>
            <a:pPr algn="l"/>
            <a:r>
              <a:rPr lang="es-GB" sz="2400" dirty="0">
                <a:solidFill>
                  <a:schemeClr val="accent5">
                    <a:lumMod val="50000"/>
                  </a:schemeClr>
                </a:solidFill>
              </a:rPr>
              <a:t>be very silly in class</a:t>
            </a:r>
          </a:p>
        </p:txBody>
      </p:sp>
      <p:sp>
        <p:nvSpPr>
          <p:cNvPr id="50" name="CuadroTexto 49">
            <a:extLst>
              <a:ext uri="{FF2B5EF4-FFF2-40B4-BE49-F238E27FC236}">
                <a16:creationId xmlns:a16="http://schemas.microsoft.com/office/drawing/2014/main" id="{F70E1DDF-8E56-C241-B1F0-9AE34FC565AD}"/>
              </a:ext>
            </a:extLst>
          </p:cNvPr>
          <p:cNvSpPr txBox="1"/>
          <p:nvPr/>
        </p:nvSpPr>
        <p:spPr>
          <a:xfrm>
            <a:off x="8553335" y="3129013"/>
            <a:ext cx="3405928" cy="830997"/>
          </a:xfrm>
          <a:prstGeom prst="rect">
            <a:avLst/>
          </a:prstGeom>
          <a:noFill/>
        </p:spPr>
        <p:txBody>
          <a:bodyPr wrap="square" rtlCol="0">
            <a:spAutoFit/>
          </a:bodyPr>
          <a:lstStyle/>
          <a:p>
            <a:pPr algn="l"/>
            <a:r>
              <a:rPr lang="es-GB" sz="2400" dirty="0">
                <a:solidFill>
                  <a:schemeClr val="accent5">
                    <a:lumMod val="50000"/>
                  </a:schemeClr>
                </a:solidFill>
              </a:rPr>
              <a:t>go to school on Monday</a:t>
            </a:r>
          </a:p>
        </p:txBody>
      </p:sp>
      <p:sp>
        <p:nvSpPr>
          <p:cNvPr id="51" name="CuadroTexto 50">
            <a:extLst>
              <a:ext uri="{FF2B5EF4-FFF2-40B4-BE49-F238E27FC236}">
                <a16:creationId xmlns:a16="http://schemas.microsoft.com/office/drawing/2014/main" id="{5DB325BE-7085-D042-9FE4-0A2A74368278}"/>
              </a:ext>
            </a:extLst>
          </p:cNvPr>
          <p:cNvSpPr txBox="1"/>
          <p:nvPr/>
        </p:nvSpPr>
        <p:spPr>
          <a:xfrm>
            <a:off x="8533374" y="3923115"/>
            <a:ext cx="3425889" cy="830997"/>
          </a:xfrm>
          <a:prstGeom prst="rect">
            <a:avLst/>
          </a:prstGeom>
          <a:noFill/>
        </p:spPr>
        <p:txBody>
          <a:bodyPr wrap="square" rtlCol="0">
            <a:spAutoFit/>
          </a:bodyPr>
          <a:lstStyle/>
          <a:p>
            <a:pPr algn="l"/>
            <a:r>
              <a:rPr lang="es-GB" sz="2400" dirty="0">
                <a:solidFill>
                  <a:schemeClr val="accent5">
                    <a:lumMod val="50000"/>
                  </a:schemeClr>
                </a:solidFill>
              </a:rPr>
              <a:t>finish the class 10 minutes </a:t>
            </a:r>
            <a:r>
              <a:rPr lang="en-GB" sz="2400" dirty="0">
                <a:solidFill>
                  <a:schemeClr val="accent5">
                    <a:lumMod val="50000"/>
                  </a:schemeClr>
                </a:solidFill>
              </a:rPr>
              <a:t>before / </a:t>
            </a:r>
            <a:r>
              <a:rPr lang="es-GB" sz="2400" dirty="0">
                <a:solidFill>
                  <a:schemeClr val="accent5">
                    <a:lumMod val="50000"/>
                  </a:schemeClr>
                </a:solidFill>
              </a:rPr>
              <a:t>early</a:t>
            </a:r>
          </a:p>
        </p:txBody>
      </p:sp>
      <p:sp>
        <p:nvSpPr>
          <p:cNvPr id="52" name="CuadroTexto 51">
            <a:extLst>
              <a:ext uri="{FF2B5EF4-FFF2-40B4-BE49-F238E27FC236}">
                <a16:creationId xmlns:a16="http://schemas.microsoft.com/office/drawing/2014/main" id="{AF22F834-6AF6-9A4B-9B2E-B604A4CA4293}"/>
              </a:ext>
            </a:extLst>
          </p:cNvPr>
          <p:cNvSpPr txBox="1"/>
          <p:nvPr/>
        </p:nvSpPr>
        <p:spPr>
          <a:xfrm>
            <a:off x="8531156" y="4698937"/>
            <a:ext cx="3462861" cy="830997"/>
          </a:xfrm>
          <a:prstGeom prst="rect">
            <a:avLst/>
          </a:prstGeom>
          <a:noFill/>
        </p:spPr>
        <p:txBody>
          <a:bodyPr wrap="square" rtlCol="0">
            <a:spAutoFit/>
          </a:bodyPr>
          <a:lstStyle/>
          <a:p>
            <a:pPr algn="l"/>
            <a:r>
              <a:rPr lang="es-GB" sz="2400" dirty="0">
                <a:solidFill>
                  <a:schemeClr val="accent5">
                    <a:lumMod val="50000"/>
                  </a:schemeClr>
                </a:solidFill>
              </a:rPr>
              <a:t>to win again without a problem</a:t>
            </a:r>
          </a:p>
        </p:txBody>
      </p:sp>
      <p:sp>
        <p:nvSpPr>
          <p:cNvPr id="53" name="CuadroTexto 52">
            <a:extLst>
              <a:ext uri="{FF2B5EF4-FFF2-40B4-BE49-F238E27FC236}">
                <a16:creationId xmlns:a16="http://schemas.microsoft.com/office/drawing/2014/main" id="{BFE08A9F-F64E-9B48-9B3A-1AC90F7BC8BA}"/>
              </a:ext>
            </a:extLst>
          </p:cNvPr>
          <p:cNvSpPr txBox="1"/>
          <p:nvPr/>
        </p:nvSpPr>
        <p:spPr>
          <a:xfrm>
            <a:off x="8568696" y="5644360"/>
            <a:ext cx="2396434" cy="461665"/>
          </a:xfrm>
          <a:prstGeom prst="rect">
            <a:avLst/>
          </a:prstGeom>
          <a:noFill/>
        </p:spPr>
        <p:txBody>
          <a:bodyPr wrap="square" rtlCol="0">
            <a:spAutoFit/>
          </a:bodyPr>
          <a:lstStyle/>
          <a:p>
            <a:pPr algn="l"/>
            <a:r>
              <a:rPr lang="es-GB" sz="2400" dirty="0">
                <a:solidFill>
                  <a:schemeClr val="accent5">
                    <a:lumMod val="50000"/>
                  </a:schemeClr>
                </a:solidFill>
              </a:rPr>
              <a:t>be very dirty</a:t>
            </a:r>
          </a:p>
        </p:txBody>
      </p:sp>
      <p:sp>
        <p:nvSpPr>
          <p:cNvPr id="55" name="CuadroTexto 54">
            <a:extLst>
              <a:ext uri="{FF2B5EF4-FFF2-40B4-BE49-F238E27FC236}">
                <a16:creationId xmlns:a16="http://schemas.microsoft.com/office/drawing/2014/main" id="{5C4F3E5C-D29C-4C4B-A1D4-8939C73C56E5}"/>
              </a:ext>
            </a:extLst>
          </p:cNvPr>
          <p:cNvSpPr txBox="1"/>
          <p:nvPr/>
        </p:nvSpPr>
        <p:spPr>
          <a:xfrm>
            <a:off x="5127446" y="1781522"/>
            <a:ext cx="2521127" cy="461665"/>
          </a:xfrm>
          <a:prstGeom prst="rect">
            <a:avLst/>
          </a:prstGeom>
          <a:noFill/>
        </p:spPr>
        <p:txBody>
          <a:bodyPr wrap="square" rtlCol="0">
            <a:spAutoFit/>
          </a:bodyPr>
          <a:lstStyle/>
          <a:p>
            <a:pPr algn="l"/>
            <a:r>
              <a:rPr lang="es-GB" sz="2400" dirty="0">
                <a:solidFill>
                  <a:schemeClr val="accent5">
                    <a:lumMod val="50000"/>
                  </a:schemeClr>
                </a:solidFill>
              </a:rPr>
              <a:t>My classmates</a:t>
            </a:r>
          </a:p>
        </p:txBody>
      </p:sp>
      <p:sp>
        <p:nvSpPr>
          <p:cNvPr id="56" name="CuadroTexto 55">
            <a:extLst>
              <a:ext uri="{FF2B5EF4-FFF2-40B4-BE49-F238E27FC236}">
                <a16:creationId xmlns:a16="http://schemas.microsoft.com/office/drawing/2014/main" id="{83ABDB05-DCC0-9840-AFFB-420FAED1A664}"/>
              </a:ext>
            </a:extLst>
          </p:cNvPr>
          <p:cNvSpPr txBox="1"/>
          <p:nvPr/>
        </p:nvSpPr>
        <p:spPr>
          <a:xfrm>
            <a:off x="5127446" y="2536608"/>
            <a:ext cx="3058893" cy="461665"/>
          </a:xfrm>
          <a:prstGeom prst="rect">
            <a:avLst/>
          </a:prstGeom>
          <a:noFill/>
        </p:spPr>
        <p:txBody>
          <a:bodyPr wrap="square" rtlCol="0">
            <a:spAutoFit/>
          </a:bodyPr>
          <a:lstStyle/>
          <a:p>
            <a:pPr algn="l"/>
            <a:r>
              <a:rPr lang="es-GB" sz="2400" dirty="0">
                <a:solidFill>
                  <a:schemeClr val="accent5">
                    <a:lumMod val="50000"/>
                  </a:schemeClr>
                </a:solidFill>
              </a:rPr>
              <a:t>My friend Daniel</a:t>
            </a:r>
          </a:p>
        </p:txBody>
      </p:sp>
      <p:sp>
        <p:nvSpPr>
          <p:cNvPr id="57" name="CuadroTexto 56">
            <a:extLst>
              <a:ext uri="{FF2B5EF4-FFF2-40B4-BE49-F238E27FC236}">
                <a16:creationId xmlns:a16="http://schemas.microsoft.com/office/drawing/2014/main" id="{73A61F17-B084-B44A-817E-6E5F1674CA6C}"/>
              </a:ext>
            </a:extLst>
          </p:cNvPr>
          <p:cNvSpPr txBox="1"/>
          <p:nvPr/>
        </p:nvSpPr>
        <p:spPr>
          <a:xfrm>
            <a:off x="5127446" y="3302872"/>
            <a:ext cx="2521127" cy="461665"/>
          </a:xfrm>
          <a:prstGeom prst="rect">
            <a:avLst/>
          </a:prstGeom>
          <a:noFill/>
        </p:spPr>
        <p:txBody>
          <a:bodyPr wrap="square" rtlCol="0">
            <a:spAutoFit/>
          </a:bodyPr>
          <a:lstStyle/>
          <a:p>
            <a:pPr algn="l"/>
            <a:r>
              <a:rPr lang="es-GB" sz="2400" dirty="0">
                <a:solidFill>
                  <a:schemeClr val="accent5">
                    <a:lumMod val="50000"/>
                  </a:schemeClr>
                </a:solidFill>
              </a:rPr>
              <a:t>My sister</a:t>
            </a:r>
          </a:p>
        </p:txBody>
      </p:sp>
      <p:sp>
        <p:nvSpPr>
          <p:cNvPr id="58" name="CuadroTexto 57">
            <a:extLst>
              <a:ext uri="{FF2B5EF4-FFF2-40B4-BE49-F238E27FC236}">
                <a16:creationId xmlns:a16="http://schemas.microsoft.com/office/drawing/2014/main" id="{13E49F2B-4694-D143-B341-C349BDA6E65D}"/>
              </a:ext>
            </a:extLst>
          </p:cNvPr>
          <p:cNvSpPr txBox="1"/>
          <p:nvPr/>
        </p:nvSpPr>
        <p:spPr>
          <a:xfrm>
            <a:off x="5127446" y="4107782"/>
            <a:ext cx="3425889" cy="461665"/>
          </a:xfrm>
          <a:prstGeom prst="rect">
            <a:avLst/>
          </a:prstGeom>
          <a:noFill/>
        </p:spPr>
        <p:txBody>
          <a:bodyPr wrap="square" rtlCol="0">
            <a:spAutoFit/>
          </a:bodyPr>
          <a:lstStyle/>
          <a:p>
            <a:pPr algn="l"/>
            <a:r>
              <a:rPr lang="es-GB" sz="2400" dirty="0">
                <a:solidFill>
                  <a:schemeClr val="accent5">
                    <a:lumMod val="50000"/>
                  </a:schemeClr>
                </a:solidFill>
              </a:rPr>
              <a:t>My (female) teachers</a:t>
            </a:r>
          </a:p>
        </p:txBody>
      </p:sp>
      <p:sp>
        <p:nvSpPr>
          <p:cNvPr id="60" name="CuadroTexto 59">
            <a:extLst>
              <a:ext uri="{FF2B5EF4-FFF2-40B4-BE49-F238E27FC236}">
                <a16:creationId xmlns:a16="http://schemas.microsoft.com/office/drawing/2014/main" id="{170C54D4-7754-EB4C-A8C2-58C0A0713155}"/>
              </a:ext>
            </a:extLst>
          </p:cNvPr>
          <p:cNvSpPr txBox="1"/>
          <p:nvPr/>
        </p:nvSpPr>
        <p:spPr>
          <a:xfrm>
            <a:off x="5128892" y="5644360"/>
            <a:ext cx="2410917" cy="461665"/>
          </a:xfrm>
          <a:prstGeom prst="rect">
            <a:avLst/>
          </a:prstGeom>
          <a:noFill/>
        </p:spPr>
        <p:txBody>
          <a:bodyPr wrap="square" rtlCol="0">
            <a:spAutoFit/>
          </a:bodyPr>
          <a:lstStyle/>
          <a:p>
            <a:pPr algn="l"/>
            <a:r>
              <a:rPr lang="es-GB" sz="2400" dirty="0">
                <a:solidFill>
                  <a:schemeClr val="accent5">
                    <a:lumMod val="50000"/>
                  </a:schemeClr>
                </a:solidFill>
              </a:rPr>
              <a:t>My homework</a:t>
            </a:r>
          </a:p>
        </p:txBody>
      </p:sp>
      <p:sp>
        <p:nvSpPr>
          <p:cNvPr id="61" name="CuadroTexto 60">
            <a:extLst>
              <a:ext uri="{FF2B5EF4-FFF2-40B4-BE49-F238E27FC236}">
                <a16:creationId xmlns:a16="http://schemas.microsoft.com/office/drawing/2014/main" id="{DEC5CA52-3DB7-1F47-938F-68D56E4DE0F6}"/>
              </a:ext>
            </a:extLst>
          </p:cNvPr>
          <p:cNvSpPr txBox="1"/>
          <p:nvPr/>
        </p:nvSpPr>
        <p:spPr>
          <a:xfrm>
            <a:off x="5127446" y="4876071"/>
            <a:ext cx="1559381" cy="461665"/>
          </a:xfrm>
          <a:prstGeom prst="rect">
            <a:avLst/>
          </a:prstGeom>
          <a:noFill/>
        </p:spPr>
        <p:txBody>
          <a:bodyPr wrap="square" rtlCol="0">
            <a:spAutoFit/>
          </a:bodyPr>
          <a:lstStyle/>
          <a:p>
            <a:pPr algn="l"/>
            <a:r>
              <a:rPr lang="es-GB" sz="2400" dirty="0">
                <a:solidFill>
                  <a:schemeClr val="accent5">
                    <a:lumMod val="50000"/>
                  </a:schemeClr>
                </a:solidFill>
              </a:rPr>
              <a:t>My team</a:t>
            </a:r>
          </a:p>
        </p:txBody>
      </p:sp>
      <p:pic>
        <p:nvPicPr>
          <p:cNvPr id="62" name="Picture 8" descr="green checkmark">
            <a:extLst>
              <a:ext uri="{FF2B5EF4-FFF2-40B4-BE49-F238E27FC236}">
                <a16:creationId xmlns:a16="http://schemas.microsoft.com/office/drawing/2014/main" id="{B85D8CFC-992C-514F-A792-21FEBA4F31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9214" y="2559101"/>
            <a:ext cx="395334" cy="411807"/>
          </a:xfrm>
          <a:prstGeom prst="rect">
            <a:avLst/>
          </a:prstGeom>
        </p:spPr>
      </p:pic>
      <p:pic>
        <p:nvPicPr>
          <p:cNvPr id="63" name="Picture 8" descr="green checkmark">
            <a:extLst>
              <a:ext uri="{FF2B5EF4-FFF2-40B4-BE49-F238E27FC236}">
                <a16:creationId xmlns:a16="http://schemas.microsoft.com/office/drawing/2014/main" id="{125D1A6F-6421-A34A-AEC8-E966F62144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9214" y="3300332"/>
            <a:ext cx="395334" cy="411807"/>
          </a:xfrm>
          <a:prstGeom prst="rect">
            <a:avLst/>
          </a:prstGeom>
        </p:spPr>
      </p:pic>
      <p:pic>
        <p:nvPicPr>
          <p:cNvPr id="64" name="Picture 8" descr="green checkmark">
            <a:extLst>
              <a:ext uri="{FF2B5EF4-FFF2-40B4-BE49-F238E27FC236}">
                <a16:creationId xmlns:a16="http://schemas.microsoft.com/office/drawing/2014/main" id="{354ACBF9-1C89-F64E-8D42-EAACA8C3C3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55910" y="4084747"/>
            <a:ext cx="395334" cy="411807"/>
          </a:xfrm>
          <a:prstGeom prst="rect">
            <a:avLst/>
          </a:prstGeom>
        </p:spPr>
      </p:pic>
      <p:pic>
        <p:nvPicPr>
          <p:cNvPr id="65" name="Picture 8" descr="green checkmark">
            <a:extLst>
              <a:ext uri="{FF2B5EF4-FFF2-40B4-BE49-F238E27FC236}">
                <a16:creationId xmlns:a16="http://schemas.microsoft.com/office/drawing/2014/main" id="{30EE1CA7-8257-3C4B-B55E-E8D402ABBC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9214" y="4897730"/>
            <a:ext cx="395334" cy="411807"/>
          </a:xfrm>
          <a:prstGeom prst="rect">
            <a:avLst/>
          </a:prstGeom>
        </p:spPr>
      </p:pic>
      <p:pic>
        <p:nvPicPr>
          <p:cNvPr id="66" name="Picture 8" descr="green checkmark">
            <a:extLst>
              <a:ext uri="{FF2B5EF4-FFF2-40B4-BE49-F238E27FC236}">
                <a16:creationId xmlns:a16="http://schemas.microsoft.com/office/drawing/2014/main" id="{3DEE09AF-F03F-4D43-8508-C644557580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55910" y="5669288"/>
            <a:ext cx="395334" cy="411807"/>
          </a:xfrm>
          <a:prstGeom prst="rect">
            <a:avLst/>
          </a:prstGeom>
        </p:spPr>
      </p:pic>
      <p:pic>
        <p:nvPicPr>
          <p:cNvPr id="3074" name="Picture 2" descr="Table Clipart Dusting - Students In Class Clipart , Transparent "/>
          <p:cNvPicPr>
            <a:picLocks noChangeAspect="1" noChangeArrowheads="1"/>
          </p:cNvPicPr>
          <p:nvPr/>
        </p:nvPicPr>
        <p:blipFill>
          <a:blip r:embed="rId10"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802806" y="-5991"/>
            <a:ext cx="1965278" cy="1196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23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9" grpId="0"/>
      <p:bldP spid="50" grpId="0"/>
      <p:bldP spid="51" grpId="0"/>
      <p:bldP spid="52" grpId="0"/>
      <p:bldP spid="53" grpId="0"/>
      <p:bldP spid="55" grpId="0"/>
      <p:bldP spid="56" grpId="0"/>
      <p:bldP spid="57" grpId="0"/>
      <p:bldP spid="58" grpId="0"/>
      <p:bldP spid="60" grpId="0"/>
      <p:bldP spid="6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795" y="162632"/>
            <a:ext cx="8997448"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a:t>
            </a:r>
            <a:r>
              <a:rPr lang="en-GB" sz="2200" b="1" dirty="0" err="1">
                <a:solidFill>
                  <a:srgbClr val="002060"/>
                </a:solidFill>
                <a:latin typeface="Century Gothic" panose="020B0502020202020204" pitchFamily="34" charset="0"/>
              </a:rPr>
              <a:t>Quién</a:t>
            </a:r>
            <a:r>
              <a:rPr lang="en-GB" sz="2200" b="1"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puede</a:t>
            </a:r>
            <a:r>
              <a:rPr lang="en-GB" sz="2200" b="1"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hacer</a:t>
            </a:r>
            <a:r>
              <a:rPr lang="en-GB" sz="2200" b="1" dirty="0">
                <a:solidFill>
                  <a:srgbClr val="002060"/>
                </a:solidFill>
                <a:latin typeface="Century Gothic" panose="020B0502020202020204" pitchFamily="34" charset="0"/>
              </a:rPr>
              <a:t> las </a:t>
            </a:r>
            <a:r>
              <a:rPr lang="en-GB" sz="2200" b="1" dirty="0" err="1">
                <a:solidFill>
                  <a:srgbClr val="002060"/>
                </a:solidFill>
                <a:latin typeface="Century Gothic" panose="020B0502020202020204" pitchFamily="34" charset="0"/>
              </a:rPr>
              <a:t>actividades</a:t>
            </a:r>
            <a:r>
              <a:rPr lang="en-GB" sz="2200" b="1" dirty="0">
                <a:solidFill>
                  <a:srgbClr val="002060"/>
                </a:solidFill>
                <a:latin typeface="Century Gothic" panose="020B0502020202020204" pitchFamily="34" charset="0"/>
              </a:rPr>
              <a:t>? ¿Daniel o Lucía y Daniel?</a:t>
            </a:r>
          </a:p>
        </p:txBody>
      </p:sp>
      <p:sp>
        <p:nvSpPr>
          <p:cNvPr id="4" name="TextBox 3"/>
          <p:cNvSpPr txBox="1"/>
          <p:nvPr/>
        </p:nvSpPr>
        <p:spPr>
          <a:xfrm>
            <a:off x="106795" y="597350"/>
            <a:ext cx="11727396" cy="1107996"/>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Use your cards to </a:t>
            </a:r>
          </a:p>
          <a:p>
            <a:pPr marL="457200" indent="-457200">
              <a:buAutoNum type="alphaLcParenR"/>
            </a:pPr>
            <a:r>
              <a:rPr lang="en-GB" sz="2200" b="1" dirty="0">
                <a:solidFill>
                  <a:srgbClr val="002060"/>
                </a:solidFill>
                <a:latin typeface="Century Gothic" panose="020B0502020202020204" pitchFamily="34" charset="0"/>
              </a:rPr>
              <a:t>say ‘</a:t>
            </a:r>
            <a:r>
              <a:rPr lang="en-GB" sz="2200" b="1" dirty="0" err="1">
                <a:solidFill>
                  <a:srgbClr val="F66400"/>
                </a:solidFill>
                <a:latin typeface="Century Gothic" panose="020B0502020202020204" pitchFamily="34" charset="0"/>
              </a:rPr>
              <a:t>puede</a:t>
            </a:r>
            <a:r>
              <a:rPr lang="en-GB" sz="2200" b="1" dirty="0">
                <a:solidFill>
                  <a:srgbClr val="002060"/>
                </a:solidFill>
                <a:latin typeface="Century Gothic" panose="020B0502020202020204" pitchFamily="34" charset="0"/>
              </a:rPr>
              <a:t>’ or ‘</a:t>
            </a:r>
            <a:r>
              <a:rPr lang="en-GB" sz="2200" b="1" dirty="0" err="1">
                <a:solidFill>
                  <a:srgbClr val="F66400"/>
                </a:solidFill>
                <a:latin typeface="Century Gothic" panose="020B0502020202020204" pitchFamily="34" charset="0"/>
              </a:rPr>
              <a:t>pueden</a:t>
            </a:r>
            <a:r>
              <a:rPr lang="en-GB" sz="2200" b="1" dirty="0">
                <a:solidFill>
                  <a:srgbClr val="002060"/>
                </a:solidFill>
                <a:latin typeface="Century Gothic" panose="020B0502020202020204" pitchFamily="34" charset="0"/>
              </a:rPr>
              <a:t>’, depending on the information on the card.</a:t>
            </a:r>
          </a:p>
          <a:p>
            <a:pPr marL="457200" indent="-457200">
              <a:buAutoNum type="alphaLcParenR"/>
            </a:pPr>
            <a:r>
              <a:rPr lang="en-GB" sz="2200" b="1" dirty="0">
                <a:solidFill>
                  <a:srgbClr val="002060"/>
                </a:solidFill>
                <a:latin typeface="Century Gothic" panose="020B0502020202020204" pitchFamily="34" charset="0"/>
              </a:rPr>
              <a:t>read out the activities. Don’t say the person’s name!</a:t>
            </a:r>
          </a:p>
        </p:txBody>
      </p:sp>
      <p:sp>
        <p:nvSpPr>
          <p:cNvPr id="5" name="TextBox 4"/>
          <p:cNvSpPr txBox="1"/>
          <p:nvPr/>
        </p:nvSpPr>
        <p:spPr>
          <a:xfrm>
            <a:off x="84756" y="1724903"/>
            <a:ext cx="7462746"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Your partner will say sentences. Take turns.</a:t>
            </a:r>
          </a:p>
        </p:txBody>
      </p:sp>
      <p:sp>
        <p:nvSpPr>
          <p:cNvPr id="45" name="TextBox 44"/>
          <p:cNvSpPr txBox="1"/>
          <p:nvPr/>
        </p:nvSpPr>
        <p:spPr>
          <a:xfrm>
            <a:off x="121990" y="2360317"/>
            <a:ext cx="2051367"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Un ejemplo:</a:t>
            </a:r>
          </a:p>
        </p:txBody>
      </p:sp>
      <p:sp>
        <p:nvSpPr>
          <p:cNvPr id="46" name="Oval Callout 45"/>
          <p:cNvSpPr/>
          <p:nvPr/>
        </p:nvSpPr>
        <p:spPr>
          <a:xfrm>
            <a:off x="2370410" y="2347782"/>
            <a:ext cx="7462746" cy="1107995"/>
          </a:xfrm>
          <a:prstGeom prst="wedgeEllipseCallout">
            <a:avLst>
              <a:gd name="adj1" fmla="val -67265"/>
              <a:gd name="adj2" fmla="val 10136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Puede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caminar</a:t>
            </a:r>
            <a:r>
              <a:rPr lang="en-GB" sz="2400" dirty="0">
                <a:solidFill>
                  <a:srgbClr val="002060"/>
                </a:solidFill>
                <a:latin typeface="Century Gothic" panose="020B0502020202020204" pitchFamily="34" charset="0"/>
              </a:rPr>
              <a:t> al </a:t>
            </a:r>
            <a:r>
              <a:rPr lang="en-GB" sz="2400" dirty="0" err="1">
                <a:solidFill>
                  <a:srgbClr val="002060"/>
                </a:solidFill>
                <a:latin typeface="Century Gothic" panose="020B0502020202020204" pitchFamily="34" charset="0"/>
              </a:rPr>
              <a:t>colegio</a:t>
            </a:r>
            <a:r>
              <a:rPr lang="en-GB" sz="2400" dirty="0">
                <a:solidFill>
                  <a:srgbClr val="002060"/>
                </a:solidFill>
                <a:latin typeface="Century Gothic" panose="020B0502020202020204" pitchFamily="34" charset="0"/>
              </a:rPr>
              <a:t>.</a:t>
            </a:r>
          </a:p>
        </p:txBody>
      </p:sp>
      <p:sp>
        <p:nvSpPr>
          <p:cNvPr id="47" name="TextBox 46"/>
          <p:cNvSpPr txBox="1"/>
          <p:nvPr/>
        </p:nvSpPr>
        <p:spPr>
          <a:xfrm>
            <a:off x="164368" y="3162654"/>
            <a:ext cx="2491405" cy="769441"/>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Persona A (</a:t>
            </a:r>
            <a:r>
              <a:rPr lang="en-GB" sz="2200" b="1" dirty="0" err="1">
                <a:solidFill>
                  <a:srgbClr val="002060"/>
                </a:solidFill>
                <a:latin typeface="Century Gothic" panose="020B0502020202020204" pitchFamily="34" charset="0"/>
              </a:rPr>
              <a:t>habla</a:t>
            </a:r>
            <a:r>
              <a:rPr lang="en-GB" sz="2200" b="1" dirty="0">
                <a:solidFill>
                  <a:srgbClr val="002060"/>
                </a:solidFill>
                <a:latin typeface="Century Gothic" panose="020B0502020202020204" pitchFamily="34" charset="0"/>
              </a:rPr>
              <a:t>):</a:t>
            </a:r>
          </a:p>
        </p:txBody>
      </p:sp>
      <p:sp>
        <p:nvSpPr>
          <p:cNvPr id="48" name="TextBox 47"/>
          <p:cNvSpPr txBox="1"/>
          <p:nvPr/>
        </p:nvSpPr>
        <p:spPr>
          <a:xfrm>
            <a:off x="9220334" y="3275886"/>
            <a:ext cx="2864871" cy="769441"/>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Persona B</a:t>
            </a:r>
          </a:p>
          <a:p>
            <a:r>
              <a:rPr lang="en-GB" sz="2200" b="1" dirty="0">
                <a:solidFill>
                  <a:srgbClr val="002060"/>
                </a:solidFill>
                <a:latin typeface="Century Gothic" panose="020B0502020202020204" pitchFamily="34" charset="0"/>
              </a:rPr>
              <a:t>(escribe </a:t>
            </a:r>
            <a:r>
              <a:rPr lang="en-GB" sz="2200" b="1" dirty="0" err="1">
                <a:solidFill>
                  <a:srgbClr val="002060"/>
                </a:solidFill>
                <a:latin typeface="Century Gothic" panose="020B0502020202020204" pitchFamily="34" charset="0"/>
              </a:rPr>
              <a:t>en</a:t>
            </a:r>
            <a:r>
              <a:rPr lang="en-GB" sz="2200" b="1"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inglés</a:t>
            </a:r>
            <a:r>
              <a:rPr lang="en-GB" sz="2200" b="1" dirty="0">
                <a:solidFill>
                  <a:srgbClr val="002060"/>
                </a:solidFill>
                <a:latin typeface="Century Gothic" panose="020B0502020202020204" pitchFamily="34" charset="0"/>
              </a:rPr>
              <a:t>):</a:t>
            </a:r>
          </a:p>
        </p:txBody>
      </p:sp>
      <p:sp>
        <p:nvSpPr>
          <p:cNvPr id="67" name="Rounded Rectangle 11" descr="background rectangle&#10;">
            <a:extLst>
              <a:ext uri="{FF2B5EF4-FFF2-40B4-BE49-F238E27FC236}">
                <a16:creationId xmlns:a16="http://schemas.microsoft.com/office/drawing/2014/main" id="{9268BA27-9508-448E-9915-ACE234D74542}"/>
              </a:ext>
            </a:extLst>
          </p:cNvPr>
          <p:cNvSpPr/>
          <p:nvPr/>
        </p:nvSpPr>
        <p:spPr>
          <a:xfrm>
            <a:off x="9540142" y="198659"/>
            <a:ext cx="2395105" cy="44747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2" name="Título 1">
            <a:extLst>
              <a:ext uri="{FF2B5EF4-FFF2-40B4-BE49-F238E27FC236}">
                <a16:creationId xmlns:a16="http://schemas.microsoft.com/office/drawing/2014/main" id="{BED2BC8F-189A-4144-B86B-BCE6C5A1E11C}"/>
              </a:ext>
            </a:extLst>
          </p:cNvPr>
          <p:cNvSpPr>
            <a:spLocks noGrp="1"/>
          </p:cNvSpPr>
          <p:nvPr>
            <p:ph type="title" idx="4294967295"/>
          </p:nvPr>
        </p:nvSpPr>
        <p:spPr>
          <a:xfrm>
            <a:off x="9540142" y="212182"/>
            <a:ext cx="2855291" cy="448071"/>
          </a:xfrm>
        </p:spPr>
        <p:txBody>
          <a:bodyPr>
            <a:normAutofit/>
          </a:bodyPr>
          <a:lstStyle/>
          <a:p>
            <a:r>
              <a:rPr lang="en-GB" sz="2000" b="1" dirty="0">
                <a:solidFill>
                  <a:schemeClr val="bg1"/>
                </a:solidFill>
              </a:rPr>
              <a:t>ha</a:t>
            </a:r>
            <a:r>
              <a:rPr lang="es-GB" sz="2000" b="1" dirty="0">
                <a:solidFill>
                  <a:schemeClr val="bg1"/>
                </a:solidFill>
              </a:rPr>
              <a:t>blar / escuchar</a:t>
            </a:r>
          </a:p>
        </p:txBody>
      </p:sp>
      <p:graphicFrame>
        <p:nvGraphicFramePr>
          <p:cNvPr id="6" name="Tabla 5">
            <a:extLst>
              <a:ext uri="{FF2B5EF4-FFF2-40B4-BE49-F238E27FC236}">
                <a16:creationId xmlns:a16="http://schemas.microsoft.com/office/drawing/2014/main" id="{3ED14EA2-E964-224E-834C-D0D3951721BF}"/>
              </a:ext>
            </a:extLst>
          </p:cNvPr>
          <p:cNvGraphicFramePr>
            <a:graphicFrameLocks noGrp="1"/>
          </p:cNvGraphicFramePr>
          <p:nvPr>
            <p:extLst>
              <p:ext uri="{D42A27DB-BD31-4B8C-83A1-F6EECF244321}">
                <p14:modId xmlns:p14="http://schemas.microsoft.com/office/powerpoint/2010/main" val="3096917716"/>
              </p:ext>
            </p:extLst>
          </p:nvPr>
        </p:nvGraphicFramePr>
        <p:xfrm>
          <a:off x="164368" y="4244109"/>
          <a:ext cx="5783141" cy="1932271"/>
        </p:xfrm>
        <a:graphic>
          <a:graphicData uri="http://schemas.openxmlformats.org/drawingml/2006/table">
            <a:tbl>
              <a:tblPr firstRow="1" bandRow="1">
                <a:tableStyleId>{5940675A-B579-460E-94D1-54222C63F5DA}</a:tableStyleId>
              </a:tblPr>
              <a:tblGrid>
                <a:gridCol w="2966947">
                  <a:extLst>
                    <a:ext uri="{9D8B030D-6E8A-4147-A177-3AD203B41FA5}">
                      <a16:colId xmlns:a16="http://schemas.microsoft.com/office/drawing/2014/main" val="3892118939"/>
                    </a:ext>
                  </a:extLst>
                </a:gridCol>
                <a:gridCol w="1408097">
                  <a:extLst>
                    <a:ext uri="{9D8B030D-6E8A-4147-A177-3AD203B41FA5}">
                      <a16:colId xmlns:a16="http://schemas.microsoft.com/office/drawing/2014/main" val="3716597027"/>
                    </a:ext>
                  </a:extLst>
                </a:gridCol>
                <a:gridCol w="1408097">
                  <a:extLst>
                    <a:ext uri="{9D8B030D-6E8A-4147-A177-3AD203B41FA5}">
                      <a16:colId xmlns:a16="http://schemas.microsoft.com/office/drawing/2014/main" val="1219538399"/>
                    </a:ext>
                  </a:extLst>
                </a:gridCol>
              </a:tblGrid>
              <a:tr h="1193654">
                <a:tc>
                  <a:txBody>
                    <a:bodyPr/>
                    <a:lstStyle/>
                    <a:p>
                      <a:endParaRPr lang="es-GB" sz="2000" dirty="0"/>
                    </a:p>
                  </a:txBody>
                  <a:tcPr/>
                </a:tc>
                <a:tc>
                  <a:txBody>
                    <a:bodyPr/>
                    <a:lstStyle/>
                    <a:p>
                      <a:endParaRPr lang="es-GB" sz="2000" dirty="0"/>
                    </a:p>
                  </a:txBody>
                  <a:tcPr/>
                </a:tc>
                <a:tc>
                  <a:txBody>
                    <a:bodyPr/>
                    <a:lstStyle/>
                    <a:p>
                      <a:endParaRPr lang="es-GB" sz="2000" dirty="0"/>
                    </a:p>
                  </a:txBody>
                  <a:tcPr/>
                </a:tc>
                <a:extLst>
                  <a:ext uri="{0D108BD9-81ED-4DB2-BD59-A6C34878D82A}">
                    <a16:rowId xmlns:a16="http://schemas.microsoft.com/office/drawing/2014/main" val="524785635"/>
                  </a:ext>
                </a:extLst>
              </a:tr>
              <a:tr h="738617">
                <a:tc>
                  <a:txBody>
                    <a:bodyPr/>
                    <a:lstStyle/>
                    <a:p>
                      <a:r>
                        <a:rPr lang="es-GB" sz="2200" dirty="0">
                          <a:solidFill>
                            <a:srgbClr val="002060"/>
                          </a:solidFill>
                        </a:rPr>
                        <a:t>caminar al colegio</a:t>
                      </a:r>
                    </a:p>
                  </a:txBody>
                  <a:tcPr anchor="ctr"/>
                </a:tc>
                <a:tc>
                  <a:txBody>
                    <a:bodyPr/>
                    <a:lstStyle/>
                    <a:p>
                      <a:pPr algn="ctr"/>
                      <a:r>
                        <a:rPr lang="es-GB" sz="2200" dirty="0"/>
                        <a:t>X</a:t>
                      </a:r>
                    </a:p>
                  </a:txBody>
                  <a:tcPr anchor="ctr"/>
                </a:tc>
                <a:tc>
                  <a:txBody>
                    <a:bodyPr/>
                    <a:lstStyle/>
                    <a:p>
                      <a:pPr algn="ctr"/>
                      <a:endParaRPr lang="es-GB" sz="2000" dirty="0"/>
                    </a:p>
                  </a:txBody>
                  <a:tcPr anchor="ctr"/>
                </a:tc>
                <a:extLst>
                  <a:ext uri="{0D108BD9-81ED-4DB2-BD59-A6C34878D82A}">
                    <a16:rowId xmlns:a16="http://schemas.microsoft.com/office/drawing/2014/main" val="2801148544"/>
                  </a:ext>
                </a:extLst>
              </a:tr>
            </a:tbl>
          </a:graphicData>
        </a:graphic>
      </p:graphicFrame>
      <p:graphicFrame>
        <p:nvGraphicFramePr>
          <p:cNvPr id="7" name="Tabla 6">
            <a:extLst>
              <a:ext uri="{FF2B5EF4-FFF2-40B4-BE49-F238E27FC236}">
                <a16:creationId xmlns:a16="http://schemas.microsoft.com/office/drawing/2014/main" id="{A982BC2F-E06A-E746-89EA-436531325D39}"/>
              </a:ext>
            </a:extLst>
          </p:cNvPr>
          <p:cNvGraphicFramePr>
            <a:graphicFrameLocks noGrp="1"/>
          </p:cNvGraphicFramePr>
          <p:nvPr>
            <p:extLst>
              <p:ext uri="{D42A27DB-BD31-4B8C-83A1-F6EECF244321}">
                <p14:modId xmlns:p14="http://schemas.microsoft.com/office/powerpoint/2010/main" val="3049132605"/>
              </p:ext>
            </p:extLst>
          </p:nvPr>
        </p:nvGraphicFramePr>
        <p:xfrm>
          <a:off x="6231926" y="4265252"/>
          <a:ext cx="5783144" cy="1889987"/>
        </p:xfrm>
        <a:graphic>
          <a:graphicData uri="http://schemas.openxmlformats.org/drawingml/2006/table">
            <a:tbl>
              <a:tblPr firstRow="1" bandRow="1">
                <a:tableStyleId>{5940675A-B579-460E-94D1-54222C63F5DA}</a:tableStyleId>
              </a:tblPr>
              <a:tblGrid>
                <a:gridCol w="1475916">
                  <a:extLst>
                    <a:ext uri="{9D8B030D-6E8A-4147-A177-3AD203B41FA5}">
                      <a16:colId xmlns:a16="http://schemas.microsoft.com/office/drawing/2014/main" val="1050107037"/>
                    </a:ext>
                  </a:extLst>
                </a:gridCol>
                <a:gridCol w="1475916">
                  <a:extLst>
                    <a:ext uri="{9D8B030D-6E8A-4147-A177-3AD203B41FA5}">
                      <a16:colId xmlns:a16="http://schemas.microsoft.com/office/drawing/2014/main" val="2805134800"/>
                    </a:ext>
                  </a:extLst>
                </a:gridCol>
                <a:gridCol w="2831312">
                  <a:extLst>
                    <a:ext uri="{9D8B030D-6E8A-4147-A177-3AD203B41FA5}">
                      <a16:colId xmlns:a16="http://schemas.microsoft.com/office/drawing/2014/main" val="2604922661"/>
                    </a:ext>
                  </a:extLst>
                </a:gridCol>
              </a:tblGrid>
              <a:tr h="1145305">
                <a:tc>
                  <a:txBody>
                    <a:bodyPr/>
                    <a:lstStyle/>
                    <a:p>
                      <a:pPr algn="ctr"/>
                      <a:endParaRPr lang="es-GB" sz="2000" dirty="0"/>
                    </a:p>
                  </a:txBody>
                  <a:tcPr anchor="ctr"/>
                </a:tc>
                <a:tc>
                  <a:txBody>
                    <a:bodyPr/>
                    <a:lstStyle/>
                    <a:p>
                      <a:endParaRPr lang="es-GB"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200" dirty="0">
                          <a:solidFill>
                            <a:srgbClr val="002060"/>
                          </a:solidFill>
                        </a:rPr>
                        <a:t>En inglés</a:t>
                      </a:r>
                      <a:endParaRPr lang="es-GB" sz="2000" dirty="0"/>
                    </a:p>
                  </a:txBody>
                  <a:tcPr anchor="ctr"/>
                </a:tc>
                <a:extLst>
                  <a:ext uri="{0D108BD9-81ED-4DB2-BD59-A6C34878D82A}">
                    <a16:rowId xmlns:a16="http://schemas.microsoft.com/office/drawing/2014/main" val="1265844238"/>
                  </a:ext>
                </a:extLst>
              </a:tr>
              <a:tr h="744682">
                <a:tc>
                  <a:txBody>
                    <a:bodyPr/>
                    <a:lstStyle/>
                    <a:p>
                      <a:pPr algn="ctr"/>
                      <a:endParaRPr lang="es-GB" sz="2000" dirty="0"/>
                    </a:p>
                  </a:txBody>
                  <a:tcPr anchor="ctr"/>
                </a:tc>
                <a:tc>
                  <a:txBody>
                    <a:bodyPr/>
                    <a:lstStyle/>
                    <a:p>
                      <a:endParaRPr lang="es-GB" sz="2000" dirty="0"/>
                    </a:p>
                  </a:txBody>
                  <a:tcPr/>
                </a:tc>
                <a:tc>
                  <a:txBody>
                    <a:bodyPr/>
                    <a:lstStyle/>
                    <a:p>
                      <a:pPr algn="ctr"/>
                      <a:endParaRPr lang="es-GB" sz="2000" dirty="0"/>
                    </a:p>
                  </a:txBody>
                  <a:tcPr anchor="ctr"/>
                </a:tc>
                <a:extLst>
                  <a:ext uri="{0D108BD9-81ED-4DB2-BD59-A6C34878D82A}">
                    <a16:rowId xmlns:a16="http://schemas.microsoft.com/office/drawing/2014/main" val="332504551"/>
                  </a:ext>
                </a:extLst>
              </a:tr>
            </a:tbl>
          </a:graphicData>
        </a:graphic>
      </p:graphicFrame>
      <p:sp>
        <p:nvSpPr>
          <p:cNvPr id="8" name="CuadroTexto 7">
            <a:extLst>
              <a:ext uri="{FF2B5EF4-FFF2-40B4-BE49-F238E27FC236}">
                <a16:creationId xmlns:a16="http://schemas.microsoft.com/office/drawing/2014/main" id="{53E54CA2-32FA-BA4C-AAC5-347C9AEBDBDC}"/>
              </a:ext>
            </a:extLst>
          </p:cNvPr>
          <p:cNvSpPr txBox="1"/>
          <p:nvPr/>
        </p:nvSpPr>
        <p:spPr>
          <a:xfrm>
            <a:off x="9540142" y="5563220"/>
            <a:ext cx="2133918" cy="430887"/>
          </a:xfrm>
          <a:prstGeom prst="rect">
            <a:avLst/>
          </a:prstGeom>
          <a:noFill/>
        </p:spPr>
        <p:txBody>
          <a:bodyPr wrap="none" rtlCol="0">
            <a:spAutoFit/>
          </a:bodyPr>
          <a:lstStyle/>
          <a:p>
            <a:r>
              <a:rPr lang="es-GB" sz="2200" dirty="0">
                <a:solidFill>
                  <a:srgbClr val="002060"/>
                </a:solidFill>
              </a:rPr>
              <a:t>walk to school</a:t>
            </a:r>
          </a:p>
        </p:txBody>
      </p:sp>
      <p:sp>
        <p:nvSpPr>
          <p:cNvPr id="9" name="CuadroTexto 8">
            <a:extLst>
              <a:ext uri="{FF2B5EF4-FFF2-40B4-BE49-F238E27FC236}">
                <a16:creationId xmlns:a16="http://schemas.microsoft.com/office/drawing/2014/main" id="{8C54E97B-0BB3-E24D-9FA0-B7EDD6164115}"/>
              </a:ext>
            </a:extLst>
          </p:cNvPr>
          <p:cNvSpPr txBox="1"/>
          <p:nvPr/>
        </p:nvSpPr>
        <p:spPr>
          <a:xfrm>
            <a:off x="8302018" y="5563220"/>
            <a:ext cx="356188" cy="430887"/>
          </a:xfrm>
          <a:prstGeom prst="rect">
            <a:avLst/>
          </a:prstGeom>
          <a:noFill/>
        </p:spPr>
        <p:txBody>
          <a:bodyPr wrap="none" rtlCol="0">
            <a:spAutoFit/>
          </a:bodyPr>
          <a:lstStyle/>
          <a:p>
            <a:r>
              <a:rPr lang="es-GB" sz="2200" dirty="0">
                <a:solidFill>
                  <a:srgbClr val="002060"/>
                </a:solidFill>
              </a:rPr>
              <a:t>X</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4532" y="4416869"/>
            <a:ext cx="839480" cy="83948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7203" y="4425076"/>
            <a:ext cx="831273" cy="831273"/>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927" y="4422171"/>
            <a:ext cx="839480" cy="839480"/>
          </a:xfrm>
          <a:prstGeom prst="rect">
            <a:avLst/>
          </a:prstGeom>
        </p:spPr>
      </p:pic>
      <p:sp>
        <p:nvSpPr>
          <p:cNvPr id="12" name="TextBox 11"/>
          <p:cNvSpPr txBox="1"/>
          <p:nvPr/>
        </p:nvSpPr>
        <p:spPr>
          <a:xfrm>
            <a:off x="6180700" y="4693414"/>
            <a:ext cx="1733265" cy="430887"/>
          </a:xfrm>
          <a:prstGeom prst="rect">
            <a:avLst/>
          </a:prstGeom>
          <a:noFill/>
        </p:spPr>
        <p:txBody>
          <a:bodyPr wrap="square" rtlCol="0">
            <a:spAutoFit/>
          </a:bodyPr>
          <a:lstStyle/>
          <a:p>
            <a:pPr algn="l"/>
            <a:r>
              <a:rPr lang="en-GB" sz="2200" b="1" dirty="0">
                <a:solidFill>
                  <a:srgbClr val="002060"/>
                </a:solidFill>
              </a:rPr>
              <a:t>‘they can’</a:t>
            </a:r>
          </a:p>
        </p:txBody>
      </p:sp>
      <p:sp>
        <p:nvSpPr>
          <p:cNvPr id="25" name="TextBox 24"/>
          <p:cNvSpPr txBox="1"/>
          <p:nvPr/>
        </p:nvSpPr>
        <p:spPr>
          <a:xfrm>
            <a:off x="7806877" y="4694122"/>
            <a:ext cx="1733265" cy="430887"/>
          </a:xfrm>
          <a:prstGeom prst="rect">
            <a:avLst/>
          </a:prstGeom>
          <a:noFill/>
        </p:spPr>
        <p:txBody>
          <a:bodyPr wrap="square" rtlCol="0">
            <a:spAutoFit/>
          </a:bodyPr>
          <a:lstStyle/>
          <a:p>
            <a:pPr algn="l"/>
            <a:r>
              <a:rPr lang="en-GB" sz="2200" b="1" dirty="0">
                <a:solidFill>
                  <a:srgbClr val="002060"/>
                </a:solidFill>
              </a:rPr>
              <a:t>‘he can’</a:t>
            </a:r>
          </a:p>
        </p:txBody>
      </p:sp>
    </p:spTree>
    <p:extLst>
      <p:ext uri="{BB962C8B-B14F-4D97-AF65-F5344CB8AC3E}">
        <p14:creationId xmlns:p14="http://schemas.microsoft.com/office/powerpoint/2010/main" val="277214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45" grpId="0"/>
      <p:bldP spid="46" grpId="0" animBg="1"/>
      <p:bldP spid="47" grpId="0"/>
      <p:bldP spid="48"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246185" y="207560"/>
            <a:ext cx="2735263" cy="363537"/>
          </a:xfrm>
        </p:spPr>
        <p:txBody>
          <a:bodyPr>
            <a:normAutofit fontScale="90000"/>
          </a:bodyPr>
          <a:lstStyle/>
          <a:p>
            <a:r>
              <a:rPr lang="es-GB" sz="2200" b="1" dirty="0"/>
              <a:t>Persona A </a:t>
            </a:r>
          </a:p>
        </p:txBody>
      </p:sp>
      <p:graphicFrame>
        <p:nvGraphicFramePr>
          <p:cNvPr id="6" name="Tabla 5">
            <a:extLst>
              <a:ext uri="{FF2B5EF4-FFF2-40B4-BE49-F238E27FC236}">
                <a16:creationId xmlns:a16="http://schemas.microsoft.com/office/drawing/2014/main" id="{A1776F03-29DD-BD4C-A882-CAC224646741}"/>
              </a:ext>
            </a:extLst>
          </p:cNvPr>
          <p:cNvGraphicFramePr>
            <a:graphicFrameLocks noGrp="1"/>
          </p:cNvGraphicFramePr>
          <p:nvPr>
            <p:extLst>
              <p:ext uri="{D42A27DB-BD31-4B8C-83A1-F6EECF244321}">
                <p14:modId xmlns:p14="http://schemas.microsoft.com/office/powerpoint/2010/main" val="3319850022"/>
              </p:ext>
            </p:extLst>
          </p:nvPr>
        </p:nvGraphicFramePr>
        <p:xfrm>
          <a:off x="246185" y="589818"/>
          <a:ext cx="5783141" cy="5625356"/>
        </p:xfrm>
        <a:graphic>
          <a:graphicData uri="http://schemas.openxmlformats.org/drawingml/2006/table">
            <a:tbl>
              <a:tblPr firstRow="1" bandRow="1">
                <a:tableStyleId>{5940675A-B579-460E-94D1-54222C63F5DA}</a:tableStyleId>
              </a:tblPr>
              <a:tblGrid>
                <a:gridCol w="2966947">
                  <a:extLst>
                    <a:ext uri="{9D8B030D-6E8A-4147-A177-3AD203B41FA5}">
                      <a16:colId xmlns:a16="http://schemas.microsoft.com/office/drawing/2014/main" val="1394303876"/>
                    </a:ext>
                  </a:extLst>
                </a:gridCol>
                <a:gridCol w="1408097">
                  <a:extLst>
                    <a:ext uri="{9D8B030D-6E8A-4147-A177-3AD203B41FA5}">
                      <a16:colId xmlns:a16="http://schemas.microsoft.com/office/drawing/2014/main" val="976117047"/>
                    </a:ext>
                  </a:extLst>
                </a:gridCol>
                <a:gridCol w="1408097">
                  <a:extLst>
                    <a:ext uri="{9D8B030D-6E8A-4147-A177-3AD203B41FA5}">
                      <a16:colId xmlns:a16="http://schemas.microsoft.com/office/drawing/2014/main" val="998827795"/>
                    </a:ext>
                  </a:extLst>
                </a:gridCol>
              </a:tblGrid>
              <a:tr h="1193654">
                <a:tc>
                  <a:txBody>
                    <a:bodyPr/>
                    <a:lstStyle/>
                    <a:p>
                      <a:endParaRPr lang="es-GB" sz="2000" dirty="0"/>
                    </a:p>
                  </a:txBody>
                  <a:tcPr/>
                </a:tc>
                <a:tc>
                  <a:txBody>
                    <a:bodyPr/>
                    <a:lstStyle/>
                    <a:p>
                      <a:endParaRPr lang="es-GB" sz="2000" dirty="0"/>
                    </a:p>
                  </a:txBody>
                  <a:tcPr/>
                </a:tc>
                <a:tc>
                  <a:txBody>
                    <a:bodyPr/>
                    <a:lstStyle/>
                    <a:p>
                      <a:endParaRPr lang="es-GB" sz="2000" dirty="0"/>
                    </a:p>
                  </a:txBody>
                  <a:tcPr/>
                </a:tc>
                <a:extLst>
                  <a:ext uri="{0D108BD9-81ED-4DB2-BD59-A6C34878D82A}">
                    <a16:rowId xmlns:a16="http://schemas.microsoft.com/office/drawing/2014/main" val="736221638"/>
                  </a:ext>
                </a:extLst>
              </a:tr>
              <a:tr h="738617">
                <a:tc>
                  <a:txBody>
                    <a:bodyPr/>
                    <a:lstStyle/>
                    <a:p>
                      <a:r>
                        <a:rPr lang="es-GB" sz="2000" dirty="0">
                          <a:solidFill>
                            <a:srgbClr val="002060"/>
                          </a:solidFill>
                        </a:rPr>
                        <a:t>llevar libros a casa.</a:t>
                      </a:r>
                    </a:p>
                  </a:txBody>
                  <a:tcPr anchor="ctr"/>
                </a:tc>
                <a:tc>
                  <a:txBody>
                    <a:bodyPr/>
                    <a:lstStyle/>
                    <a:p>
                      <a:pPr algn="ctr"/>
                      <a:r>
                        <a:rPr lang="es-GB" sz="2000" dirty="0">
                          <a:solidFill>
                            <a:srgbClr val="002060"/>
                          </a:solidFill>
                        </a:rPr>
                        <a:t>X</a:t>
                      </a:r>
                    </a:p>
                  </a:txBody>
                  <a:tcPr anchor="ctr"/>
                </a:tc>
                <a:tc>
                  <a:txBody>
                    <a:bodyPr/>
                    <a:lstStyle/>
                    <a:p>
                      <a:pPr algn="ctr"/>
                      <a:endParaRPr lang="es-GB" sz="2000" dirty="0">
                        <a:solidFill>
                          <a:srgbClr val="002060"/>
                        </a:solidFill>
                      </a:endParaRPr>
                    </a:p>
                  </a:txBody>
                  <a:tcPr anchor="ctr"/>
                </a:tc>
                <a:extLst>
                  <a:ext uri="{0D108BD9-81ED-4DB2-BD59-A6C34878D82A}">
                    <a16:rowId xmlns:a16="http://schemas.microsoft.com/office/drawing/2014/main" val="909955301"/>
                  </a:ext>
                </a:extLst>
              </a:tr>
              <a:tr h="738617">
                <a:tc>
                  <a:txBody>
                    <a:bodyPr/>
                    <a:lstStyle/>
                    <a:p>
                      <a:r>
                        <a:rPr lang="es-GB" sz="2000" dirty="0">
                          <a:solidFill>
                            <a:srgbClr val="002060"/>
                          </a:solidFill>
                        </a:rPr>
                        <a:t>terminar temprano los viernes.</a:t>
                      </a:r>
                    </a:p>
                  </a:txBody>
                  <a:tcPr anchor="ctr"/>
                </a:tc>
                <a:tc>
                  <a:txBody>
                    <a:bodyPr/>
                    <a:lstStyle/>
                    <a:p>
                      <a:pPr algn="ctr"/>
                      <a:endParaRPr lang="es-GB" sz="2000" dirty="0">
                        <a:solidFill>
                          <a:srgbClr val="002060"/>
                        </a:solidFill>
                      </a:endParaRPr>
                    </a:p>
                  </a:txBody>
                  <a:tcPr anchor="ctr"/>
                </a:tc>
                <a:tc>
                  <a:txBody>
                    <a:bodyPr/>
                    <a:lstStyle/>
                    <a:p>
                      <a:pPr algn="ctr"/>
                      <a:r>
                        <a:rPr lang="es-GB" sz="2000" dirty="0">
                          <a:solidFill>
                            <a:srgbClr val="002060"/>
                          </a:solidFill>
                        </a:rPr>
                        <a:t>X</a:t>
                      </a:r>
                    </a:p>
                  </a:txBody>
                  <a:tcPr anchor="ctr"/>
                </a:tc>
                <a:extLst>
                  <a:ext uri="{0D108BD9-81ED-4DB2-BD59-A6C34878D82A}">
                    <a16:rowId xmlns:a16="http://schemas.microsoft.com/office/drawing/2014/main" val="1949401662"/>
                  </a:ext>
                </a:extLst>
              </a:tr>
              <a:tr h="738617">
                <a:tc>
                  <a:txBody>
                    <a:bodyPr/>
                    <a:lstStyle/>
                    <a:p>
                      <a:r>
                        <a:rPr lang="es-GB" sz="2000" dirty="0">
                          <a:solidFill>
                            <a:srgbClr val="002060"/>
                          </a:solidFill>
                        </a:rPr>
                        <a:t>empezar a aprender alemán.</a:t>
                      </a:r>
                    </a:p>
                  </a:txBody>
                  <a:tcPr anchor="ctr"/>
                </a:tc>
                <a:tc>
                  <a:txBody>
                    <a:bodyPr/>
                    <a:lstStyle/>
                    <a:p>
                      <a:pPr algn="ctr"/>
                      <a:endParaRPr lang="es-GB" sz="2000">
                        <a:solidFill>
                          <a:srgbClr val="002060"/>
                        </a:solidFill>
                      </a:endParaRPr>
                    </a:p>
                  </a:txBody>
                  <a:tcPr anchor="ctr"/>
                </a:tc>
                <a:tc>
                  <a:txBody>
                    <a:bodyPr/>
                    <a:lstStyle/>
                    <a:p>
                      <a:pPr algn="ctr"/>
                      <a:r>
                        <a:rPr lang="es-GB" sz="2000" dirty="0">
                          <a:solidFill>
                            <a:srgbClr val="002060"/>
                          </a:solidFill>
                        </a:rPr>
                        <a:t>X</a:t>
                      </a:r>
                    </a:p>
                  </a:txBody>
                  <a:tcPr anchor="ctr"/>
                </a:tc>
                <a:extLst>
                  <a:ext uri="{0D108BD9-81ED-4DB2-BD59-A6C34878D82A}">
                    <a16:rowId xmlns:a16="http://schemas.microsoft.com/office/drawing/2014/main" val="4293370411"/>
                  </a:ext>
                </a:extLst>
              </a:tr>
              <a:tr h="738617">
                <a:tc>
                  <a:txBody>
                    <a:bodyPr/>
                    <a:lstStyle/>
                    <a:p>
                      <a:r>
                        <a:rPr lang="es-GB" sz="2000" dirty="0">
                          <a:solidFill>
                            <a:srgbClr val="002060"/>
                          </a:solidFill>
                        </a:rPr>
                        <a:t>disfrutar las vacaciones en Italia.</a:t>
                      </a:r>
                    </a:p>
                  </a:txBody>
                  <a:tcPr anchor="ctr"/>
                </a:tc>
                <a:tc>
                  <a:txBody>
                    <a:bodyPr/>
                    <a:lstStyle/>
                    <a:p>
                      <a:pPr algn="ctr"/>
                      <a:r>
                        <a:rPr lang="es-GB" sz="2000" dirty="0">
                          <a:solidFill>
                            <a:srgbClr val="002060"/>
                          </a:solidFill>
                        </a:rPr>
                        <a:t>X</a:t>
                      </a:r>
                    </a:p>
                  </a:txBody>
                  <a:tcPr anchor="ctr"/>
                </a:tc>
                <a:tc>
                  <a:txBody>
                    <a:bodyPr/>
                    <a:lstStyle/>
                    <a:p>
                      <a:pPr algn="ctr"/>
                      <a:endParaRPr lang="es-GB" sz="2000">
                        <a:solidFill>
                          <a:srgbClr val="002060"/>
                        </a:solidFill>
                      </a:endParaRPr>
                    </a:p>
                  </a:txBody>
                  <a:tcPr anchor="ctr"/>
                </a:tc>
                <a:extLst>
                  <a:ext uri="{0D108BD9-81ED-4DB2-BD59-A6C34878D82A}">
                    <a16:rowId xmlns:a16="http://schemas.microsoft.com/office/drawing/2014/main" val="3850894107"/>
                  </a:ext>
                </a:extLst>
              </a:tr>
              <a:tr h="738617">
                <a:tc>
                  <a:txBody>
                    <a:bodyPr/>
                    <a:lstStyle/>
                    <a:p>
                      <a:r>
                        <a:rPr lang="es-GB" sz="2000" dirty="0">
                          <a:solidFill>
                            <a:srgbClr val="002060"/>
                          </a:solidFill>
                        </a:rPr>
                        <a:t>coger el autobús juntos.</a:t>
                      </a:r>
                    </a:p>
                  </a:txBody>
                  <a:tcPr anchor="ctr"/>
                </a:tc>
                <a:tc>
                  <a:txBody>
                    <a:bodyPr/>
                    <a:lstStyle/>
                    <a:p>
                      <a:pPr algn="ctr"/>
                      <a:endParaRPr lang="es-GB" sz="2000">
                        <a:solidFill>
                          <a:srgbClr val="002060"/>
                        </a:solidFill>
                      </a:endParaRPr>
                    </a:p>
                  </a:txBody>
                  <a:tcPr anchor="ctr"/>
                </a:tc>
                <a:tc>
                  <a:txBody>
                    <a:bodyPr/>
                    <a:lstStyle/>
                    <a:p>
                      <a:pPr algn="ctr"/>
                      <a:r>
                        <a:rPr lang="es-GB" sz="2000" dirty="0">
                          <a:solidFill>
                            <a:srgbClr val="002060"/>
                          </a:solidFill>
                        </a:rPr>
                        <a:t>X</a:t>
                      </a:r>
                    </a:p>
                  </a:txBody>
                  <a:tcPr anchor="ctr"/>
                </a:tc>
                <a:extLst>
                  <a:ext uri="{0D108BD9-81ED-4DB2-BD59-A6C34878D82A}">
                    <a16:rowId xmlns:a16="http://schemas.microsoft.com/office/drawing/2014/main" val="1017259803"/>
                  </a:ext>
                </a:extLst>
              </a:tr>
              <a:tr h="738617">
                <a:tc>
                  <a:txBody>
                    <a:bodyPr/>
                    <a:lstStyle/>
                    <a:p>
                      <a:r>
                        <a:rPr lang="es-GB" sz="2000" dirty="0">
                          <a:solidFill>
                            <a:srgbClr val="002060"/>
                          </a:solidFill>
                        </a:rPr>
                        <a:t>quedar con amigos del colegio.</a:t>
                      </a:r>
                    </a:p>
                  </a:txBody>
                  <a:tcPr anchor="ctr"/>
                </a:tc>
                <a:tc>
                  <a:txBody>
                    <a:bodyPr/>
                    <a:lstStyle/>
                    <a:p>
                      <a:pPr algn="ctr"/>
                      <a:r>
                        <a:rPr lang="es-GB" sz="2000" dirty="0">
                          <a:solidFill>
                            <a:srgbClr val="002060"/>
                          </a:solidFill>
                        </a:rPr>
                        <a:t>X</a:t>
                      </a:r>
                    </a:p>
                  </a:txBody>
                  <a:tcPr anchor="ctr"/>
                </a:tc>
                <a:tc>
                  <a:txBody>
                    <a:bodyPr/>
                    <a:lstStyle/>
                    <a:p>
                      <a:pPr algn="ctr"/>
                      <a:endParaRPr lang="es-GB" sz="2000" dirty="0">
                        <a:solidFill>
                          <a:srgbClr val="002060"/>
                        </a:solidFill>
                      </a:endParaRPr>
                    </a:p>
                  </a:txBody>
                  <a:tcPr anchor="ctr"/>
                </a:tc>
                <a:extLst>
                  <a:ext uri="{0D108BD9-81ED-4DB2-BD59-A6C34878D82A}">
                    <a16:rowId xmlns:a16="http://schemas.microsoft.com/office/drawing/2014/main" val="1276510276"/>
                  </a:ext>
                </a:extLst>
              </a:tr>
            </a:tbl>
          </a:graphicData>
        </a:graphic>
      </p:graphicFrame>
      <p:graphicFrame>
        <p:nvGraphicFramePr>
          <p:cNvPr id="41" name="Tabla 40">
            <a:extLst>
              <a:ext uri="{FF2B5EF4-FFF2-40B4-BE49-F238E27FC236}">
                <a16:creationId xmlns:a16="http://schemas.microsoft.com/office/drawing/2014/main" id="{1B62CAD5-72F9-EF45-ABD5-206EC3606AA5}"/>
              </a:ext>
            </a:extLst>
          </p:cNvPr>
          <p:cNvGraphicFramePr>
            <a:graphicFrameLocks noGrp="1"/>
          </p:cNvGraphicFramePr>
          <p:nvPr>
            <p:extLst>
              <p:ext uri="{D42A27DB-BD31-4B8C-83A1-F6EECF244321}">
                <p14:modId xmlns:p14="http://schemas.microsoft.com/office/powerpoint/2010/main" val="595514060"/>
              </p:ext>
            </p:extLst>
          </p:nvPr>
        </p:nvGraphicFramePr>
        <p:xfrm>
          <a:off x="6279902" y="589819"/>
          <a:ext cx="5783145" cy="5613397"/>
        </p:xfrm>
        <a:graphic>
          <a:graphicData uri="http://schemas.openxmlformats.org/drawingml/2006/table">
            <a:tbl>
              <a:tblPr firstRow="1" bandRow="1">
                <a:tableStyleId>{5940675A-B579-460E-94D1-54222C63F5DA}</a:tableStyleId>
              </a:tblPr>
              <a:tblGrid>
                <a:gridCol w="1465180">
                  <a:extLst>
                    <a:ext uri="{9D8B030D-6E8A-4147-A177-3AD203B41FA5}">
                      <a16:colId xmlns:a16="http://schemas.microsoft.com/office/drawing/2014/main" val="1394303876"/>
                    </a:ext>
                  </a:extLst>
                </a:gridCol>
                <a:gridCol w="1465180">
                  <a:extLst>
                    <a:ext uri="{9D8B030D-6E8A-4147-A177-3AD203B41FA5}">
                      <a16:colId xmlns:a16="http://schemas.microsoft.com/office/drawing/2014/main" val="976117047"/>
                    </a:ext>
                  </a:extLst>
                </a:gridCol>
                <a:gridCol w="2852785">
                  <a:extLst>
                    <a:ext uri="{9D8B030D-6E8A-4147-A177-3AD203B41FA5}">
                      <a16:colId xmlns:a16="http://schemas.microsoft.com/office/drawing/2014/main" val="998827795"/>
                    </a:ext>
                  </a:extLst>
                </a:gridCol>
              </a:tblGrid>
              <a:tr h="1145305">
                <a:tc>
                  <a:txBody>
                    <a:bodyPr/>
                    <a:lstStyle/>
                    <a:p>
                      <a:pPr algn="ctr"/>
                      <a:endParaRPr lang="es-GB" sz="2000" dirty="0"/>
                    </a:p>
                  </a:txBody>
                  <a:tcPr anchor="ctr"/>
                </a:tc>
                <a:tc>
                  <a:txBody>
                    <a:bodyPr/>
                    <a:lstStyle/>
                    <a:p>
                      <a:endParaRPr lang="es-GB"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t>En inglés</a:t>
                      </a:r>
                    </a:p>
                  </a:txBody>
                  <a:tcPr anchor="ctr"/>
                </a:tc>
                <a:extLst>
                  <a:ext uri="{0D108BD9-81ED-4DB2-BD59-A6C34878D82A}">
                    <a16:rowId xmlns:a16="http://schemas.microsoft.com/office/drawing/2014/main" val="736221638"/>
                  </a:ext>
                </a:extLst>
              </a:tr>
              <a:tr h="744682">
                <a:tc>
                  <a:txBody>
                    <a:bodyPr/>
                    <a:lstStyle/>
                    <a:p>
                      <a:endParaRPr lang="es-GB" sz="2000" dirty="0"/>
                    </a:p>
                  </a:txBody>
                  <a:tcPr/>
                </a:tc>
                <a:tc>
                  <a:txBody>
                    <a:bodyPr/>
                    <a:lstStyle/>
                    <a:p>
                      <a:endParaRPr lang="es-GB" sz="2000" dirty="0"/>
                    </a:p>
                  </a:txBody>
                  <a:tcPr/>
                </a:tc>
                <a:tc>
                  <a:txBody>
                    <a:bodyPr/>
                    <a:lstStyle/>
                    <a:p>
                      <a:endParaRPr lang="es-GB" sz="2000" dirty="0"/>
                    </a:p>
                  </a:txBody>
                  <a:tcPr/>
                </a:tc>
                <a:extLst>
                  <a:ext uri="{0D108BD9-81ED-4DB2-BD59-A6C34878D82A}">
                    <a16:rowId xmlns:a16="http://schemas.microsoft.com/office/drawing/2014/main" val="909955301"/>
                  </a:ext>
                </a:extLst>
              </a:tr>
              <a:tr h="744682">
                <a:tc>
                  <a:txBody>
                    <a:bodyPr/>
                    <a:lstStyle/>
                    <a:p>
                      <a:endParaRPr lang="es-GB" sz="2000" dirty="0"/>
                    </a:p>
                  </a:txBody>
                  <a:tcPr/>
                </a:tc>
                <a:tc>
                  <a:txBody>
                    <a:bodyPr/>
                    <a:lstStyle/>
                    <a:p>
                      <a:endParaRPr lang="es-GB" sz="2000" dirty="0"/>
                    </a:p>
                  </a:txBody>
                  <a:tcPr/>
                </a:tc>
                <a:tc>
                  <a:txBody>
                    <a:bodyPr/>
                    <a:lstStyle/>
                    <a:p>
                      <a:endParaRPr lang="es-GB" sz="2000"/>
                    </a:p>
                  </a:txBody>
                  <a:tcPr/>
                </a:tc>
                <a:extLst>
                  <a:ext uri="{0D108BD9-81ED-4DB2-BD59-A6C34878D82A}">
                    <a16:rowId xmlns:a16="http://schemas.microsoft.com/office/drawing/2014/main" val="1949401662"/>
                  </a:ext>
                </a:extLst>
              </a:tr>
              <a:tr h="744682">
                <a:tc>
                  <a:txBody>
                    <a:bodyPr/>
                    <a:lstStyle/>
                    <a:p>
                      <a:endParaRPr lang="es-GB" sz="2000" dirty="0"/>
                    </a:p>
                  </a:txBody>
                  <a:tcPr/>
                </a:tc>
                <a:tc>
                  <a:txBody>
                    <a:bodyPr/>
                    <a:lstStyle/>
                    <a:p>
                      <a:endParaRPr lang="es-GB" sz="2000" dirty="0"/>
                    </a:p>
                  </a:txBody>
                  <a:tcPr/>
                </a:tc>
                <a:tc>
                  <a:txBody>
                    <a:bodyPr/>
                    <a:lstStyle/>
                    <a:p>
                      <a:endParaRPr lang="es-GB" sz="2000"/>
                    </a:p>
                  </a:txBody>
                  <a:tcPr/>
                </a:tc>
                <a:extLst>
                  <a:ext uri="{0D108BD9-81ED-4DB2-BD59-A6C34878D82A}">
                    <a16:rowId xmlns:a16="http://schemas.microsoft.com/office/drawing/2014/main" val="4293370411"/>
                  </a:ext>
                </a:extLst>
              </a:tr>
              <a:tr h="744682">
                <a:tc>
                  <a:txBody>
                    <a:bodyPr/>
                    <a:lstStyle/>
                    <a:p>
                      <a:endParaRPr lang="es-GB" sz="2000"/>
                    </a:p>
                  </a:txBody>
                  <a:tcPr/>
                </a:tc>
                <a:tc>
                  <a:txBody>
                    <a:bodyPr/>
                    <a:lstStyle/>
                    <a:p>
                      <a:endParaRPr lang="es-GB" sz="2000" dirty="0"/>
                    </a:p>
                  </a:txBody>
                  <a:tcPr/>
                </a:tc>
                <a:tc>
                  <a:txBody>
                    <a:bodyPr/>
                    <a:lstStyle/>
                    <a:p>
                      <a:endParaRPr lang="es-GB" sz="2000"/>
                    </a:p>
                  </a:txBody>
                  <a:tcPr/>
                </a:tc>
                <a:extLst>
                  <a:ext uri="{0D108BD9-81ED-4DB2-BD59-A6C34878D82A}">
                    <a16:rowId xmlns:a16="http://schemas.microsoft.com/office/drawing/2014/main" val="3850894107"/>
                  </a:ext>
                </a:extLst>
              </a:tr>
              <a:tr h="744682">
                <a:tc>
                  <a:txBody>
                    <a:bodyPr/>
                    <a:lstStyle/>
                    <a:p>
                      <a:endParaRPr lang="es-GB" sz="2000"/>
                    </a:p>
                  </a:txBody>
                  <a:tcPr/>
                </a:tc>
                <a:tc>
                  <a:txBody>
                    <a:bodyPr/>
                    <a:lstStyle/>
                    <a:p>
                      <a:endParaRPr lang="es-GB" sz="2000"/>
                    </a:p>
                  </a:txBody>
                  <a:tcPr/>
                </a:tc>
                <a:tc>
                  <a:txBody>
                    <a:bodyPr/>
                    <a:lstStyle/>
                    <a:p>
                      <a:endParaRPr lang="es-GB" sz="2000" dirty="0"/>
                    </a:p>
                  </a:txBody>
                  <a:tcPr/>
                </a:tc>
                <a:extLst>
                  <a:ext uri="{0D108BD9-81ED-4DB2-BD59-A6C34878D82A}">
                    <a16:rowId xmlns:a16="http://schemas.microsoft.com/office/drawing/2014/main" val="1017259803"/>
                  </a:ext>
                </a:extLst>
              </a:tr>
              <a:tr h="744682">
                <a:tc>
                  <a:txBody>
                    <a:bodyPr/>
                    <a:lstStyle/>
                    <a:p>
                      <a:endParaRPr lang="es-GB" sz="2000"/>
                    </a:p>
                  </a:txBody>
                  <a:tcPr/>
                </a:tc>
                <a:tc>
                  <a:txBody>
                    <a:bodyPr/>
                    <a:lstStyle/>
                    <a:p>
                      <a:endParaRPr lang="es-GB" sz="2000" dirty="0"/>
                    </a:p>
                  </a:txBody>
                  <a:tcPr/>
                </a:tc>
                <a:tc>
                  <a:txBody>
                    <a:bodyPr/>
                    <a:lstStyle/>
                    <a:p>
                      <a:endParaRPr lang="es-GB" sz="2000" dirty="0"/>
                    </a:p>
                  </a:txBody>
                  <a:tcPr/>
                </a:tc>
                <a:extLst>
                  <a:ext uri="{0D108BD9-81ED-4DB2-BD59-A6C34878D82A}">
                    <a16:rowId xmlns:a16="http://schemas.microsoft.com/office/drawing/2014/main" val="1276510276"/>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2178" y="800604"/>
            <a:ext cx="839480" cy="83948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4849" y="808811"/>
            <a:ext cx="831273" cy="831273"/>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9573" y="805906"/>
            <a:ext cx="839480" cy="839480"/>
          </a:xfrm>
          <a:prstGeom prst="rect">
            <a:avLst/>
          </a:prstGeom>
        </p:spPr>
      </p:pic>
      <p:sp>
        <p:nvSpPr>
          <p:cNvPr id="16" name="TextBox 15"/>
          <p:cNvSpPr txBox="1"/>
          <p:nvPr/>
        </p:nvSpPr>
        <p:spPr>
          <a:xfrm>
            <a:off x="6279902" y="967576"/>
            <a:ext cx="1733265" cy="430887"/>
          </a:xfrm>
          <a:prstGeom prst="rect">
            <a:avLst/>
          </a:prstGeom>
          <a:noFill/>
        </p:spPr>
        <p:txBody>
          <a:bodyPr wrap="square" rtlCol="0">
            <a:spAutoFit/>
          </a:bodyPr>
          <a:lstStyle/>
          <a:p>
            <a:pPr algn="l"/>
            <a:r>
              <a:rPr lang="en-GB" sz="2200" b="1" dirty="0">
                <a:solidFill>
                  <a:srgbClr val="002060"/>
                </a:solidFill>
              </a:rPr>
              <a:t>‘they can’</a:t>
            </a:r>
          </a:p>
        </p:txBody>
      </p:sp>
      <p:sp>
        <p:nvSpPr>
          <p:cNvPr id="17" name="TextBox 16"/>
          <p:cNvSpPr txBox="1"/>
          <p:nvPr/>
        </p:nvSpPr>
        <p:spPr>
          <a:xfrm>
            <a:off x="7849297" y="967576"/>
            <a:ext cx="1733265" cy="430887"/>
          </a:xfrm>
          <a:prstGeom prst="rect">
            <a:avLst/>
          </a:prstGeom>
          <a:noFill/>
        </p:spPr>
        <p:txBody>
          <a:bodyPr wrap="square" rtlCol="0">
            <a:spAutoFit/>
          </a:bodyPr>
          <a:lstStyle/>
          <a:p>
            <a:pPr algn="l"/>
            <a:r>
              <a:rPr lang="en-GB" sz="2200" b="1" dirty="0">
                <a:solidFill>
                  <a:srgbClr val="002060"/>
                </a:solidFill>
              </a:rPr>
              <a:t>‘he can’</a:t>
            </a:r>
          </a:p>
        </p:txBody>
      </p:sp>
    </p:spTree>
    <p:extLst>
      <p:ext uri="{BB962C8B-B14F-4D97-AF65-F5344CB8AC3E}">
        <p14:creationId xmlns:p14="http://schemas.microsoft.com/office/powerpoint/2010/main" val="3270890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246185" y="207560"/>
            <a:ext cx="2735263" cy="363537"/>
          </a:xfrm>
        </p:spPr>
        <p:txBody>
          <a:bodyPr>
            <a:normAutofit fontScale="90000"/>
          </a:bodyPr>
          <a:lstStyle/>
          <a:p>
            <a:r>
              <a:rPr lang="es-GB" sz="2200" b="1" dirty="0"/>
              <a:t>Persona B </a:t>
            </a:r>
          </a:p>
        </p:txBody>
      </p:sp>
      <p:graphicFrame>
        <p:nvGraphicFramePr>
          <p:cNvPr id="6" name="Tabla 5">
            <a:extLst>
              <a:ext uri="{FF2B5EF4-FFF2-40B4-BE49-F238E27FC236}">
                <a16:creationId xmlns:a16="http://schemas.microsoft.com/office/drawing/2014/main" id="{A1776F03-29DD-BD4C-A882-CAC224646741}"/>
              </a:ext>
            </a:extLst>
          </p:cNvPr>
          <p:cNvGraphicFramePr>
            <a:graphicFrameLocks noGrp="1"/>
          </p:cNvGraphicFramePr>
          <p:nvPr>
            <p:extLst>
              <p:ext uri="{D42A27DB-BD31-4B8C-83A1-F6EECF244321}">
                <p14:modId xmlns:p14="http://schemas.microsoft.com/office/powerpoint/2010/main" val="2421744108"/>
              </p:ext>
            </p:extLst>
          </p:nvPr>
        </p:nvGraphicFramePr>
        <p:xfrm>
          <a:off x="246185" y="589818"/>
          <a:ext cx="5783141" cy="5625356"/>
        </p:xfrm>
        <a:graphic>
          <a:graphicData uri="http://schemas.openxmlformats.org/drawingml/2006/table">
            <a:tbl>
              <a:tblPr firstRow="1" bandRow="1">
                <a:tableStyleId>{5940675A-B579-460E-94D1-54222C63F5DA}</a:tableStyleId>
              </a:tblPr>
              <a:tblGrid>
                <a:gridCol w="2966947">
                  <a:extLst>
                    <a:ext uri="{9D8B030D-6E8A-4147-A177-3AD203B41FA5}">
                      <a16:colId xmlns:a16="http://schemas.microsoft.com/office/drawing/2014/main" val="1394303876"/>
                    </a:ext>
                  </a:extLst>
                </a:gridCol>
                <a:gridCol w="1408097">
                  <a:extLst>
                    <a:ext uri="{9D8B030D-6E8A-4147-A177-3AD203B41FA5}">
                      <a16:colId xmlns:a16="http://schemas.microsoft.com/office/drawing/2014/main" val="976117047"/>
                    </a:ext>
                  </a:extLst>
                </a:gridCol>
                <a:gridCol w="1408097">
                  <a:extLst>
                    <a:ext uri="{9D8B030D-6E8A-4147-A177-3AD203B41FA5}">
                      <a16:colId xmlns:a16="http://schemas.microsoft.com/office/drawing/2014/main" val="998827795"/>
                    </a:ext>
                  </a:extLst>
                </a:gridCol>
              </a:tblGrid>
              <a:tr h="1193654">
                <a:tc>
                  <a:txBody>
                    <a:bodyPr/>
                    <a:lstStyle/>
                    <a:p>
                      <a:endParaRPr lang="es-GB" sz="2000" dirty="0"/>
                    </a:p>
                  </a:txBody>
                  <a:tcPr/>
                </a:tc>
                <a:tc>
                  <a:txBody>
                    <a:bodyPr/>
                    <a:lstStyle/>
                    <a:p>
                      <a:endParaRPr lang="es-GB" sz="2000" dirty="0"/>
                    </a:p>
                  </a:txBody>
                  <a:tcPr/>
                </a:tc>
                <a:tc>
                  <a:txBody>
                    <a:bodyPr/>
                    <a:lstStyle/>
                    <a:p>
                      <a:endParaRPr lang="es-GB" sz="2000" dirty="0"/>
                    </a:p>
                  </a:txBody>
                  <a:tcPr/>
                </a:tc>
                <a:extLst>
                  <a:ext uri="{0D108BD9-81ED-4DB2-BD59-A6C34878D82A}">
                    <a16:rowId xmlns:a16="http://schemas.microsoft.com/office/drawing/2014/main" val="736221638"/>
                  </a:ext>
                </a:extLst>
              </a:tr>
              <a:tr h="738617">
                <a:tc>
                  <a:txBody>
                    <a:bodyPr/>
                    <a:lstStyle/>
                    <a:p>
                      <a:r>
                        <a:rPr lang="es-GB" sz="2000" dirty="0">
                          <a:solidFill>
                            <a:srgbClr val="002060"/>
                          </a:solidFill>
                        </a:rPr>
                        <a:t>ver una película en la cama.</a:t>
                      </a:r>
                    </a:p>
                  </a:txBody>
                  <a:tcPr anchor="ctr"/>
                </a:tc>
                <a:tc>
                  <a:txBody>
                    <a:bodyPr/>
                    <a:lstStyle/>
                    <a:p>
                      <a:pPr algn="ctr"/>
                      <a:endParaRPr lang="es-GB" sz="2000" dirty="0">
                        <a:solidFill>
                          <a:srgbClr val="002060"/>
                        </a:solidFill>
                      </a:endParaRPr>
                    </a:p>
                  </a:txBody>
                  <a:tcPr anchor="ctr"/>
                </a:tc>
                <a:tc>
                  <a:txBody>
                    <a:bodyPr/>
                    <a:lstStyle/>
                    <a:p>
                      <a:pPr algn="ctr"/>
                      <a:r>
                        <a:rPr lang="es-GB" sz="2000" dirty="0">
                          <a:solidFill>
                            <a:srgbClr val="002060"/>
                          </a:solidFill>
                        </a:rPr>
                        <a:t>X</a:t>
                      </a:r>
                    </a:p>
                  </a:txBody>
                  <a:tcPr anchor="ctr"/>
                </a:tc>
                <a:extLst>
                  <a:ext uri="{0D108BD9-81ED-4DB2-BD59-A6C34878D82A}">
                    <a16:rowId xmlns:a16="http://schemas.microsoft.com/office/drawing/2014/main" val="909955301"/>
                  </a:ext>
                </a:extLst>
              </a:tr>
              <a:tr h="738617">
                <a:tc>
                  <a:txBody>
                    <a:bodyPr/>
                    <a:lstStyle/>
                    <a:p>
                      <a:r>
                        <a:rPr lang="es-GB" sz="2000" dirty="0">
                          <a:solidFill>
                            <a:srgbClr val="002060"/>
                          </a:solidFill>
                        </a:rPr>
                        <a:t>usar el móvil en clase todos los días.</a:t>
                      </a:r>
                    </a:p>
                  </a:txBody>
                  <a:tcPr anchor="ctr"/>
                </a:tc>
                <a:tc>
                  <a:txBody>
                    <a:bodyPr/>
                    <a:lstStyle/>
                    <a:p>
                      <a:pPr algn="ctr"/>
                      <a:r>
                        <a:rPr lang="es-GB" sz="2000" dirty="0">
                          <a:solidFill>
                            <a:srgbClr val="002060"/>
                          </a:solidFill>
                        </a:rPr>
                        <a:t>X</a:t>
                      </a:r>
                    </a:p>
                  </a:txBody>
                  <a:tcPr anchor="ctr"/>
                </a:tc>
                <a:tc>
                  <a:txBody>
                    <a:bodyPr/>
                    <a:lstStyle/>
                    <a:p>
                      <a:pPr algn="ctr"/>
                      <a:endParaRPr lang="es-GB" sz="2000" dirty="0">
                        <a:solidFill>
                          <a:srgbClr val="002060"/>
                        </a:solidFill>
                      </a:endParaRPr>
                    </a:p>
                  </a:txBody>
                  <a:tcPr anchor="ctr"/>
                </a:tc>
                <a:extLst>
                  <a:ext uri="{0D108BD9-81ED-4DB2-BD59-A6C34878D82A}">
                    <a16:rowId xmlns:a16="http://schemas.microsoft.com/office/drawing/2014/main" val="1949401662"/>
                  </a:ext>
                </a:extLst>
              </a:tr>
              <a:tr h="738617">
                <a:tc>
                  <a:txBody>
                    <a:bodyPr/>
                    <a:lstStyle/>
                    <a:p>
                      <a:r>
                        <a:rPr lang="es-GB" sz="2000" dirty="0">
                          <a:solidFill>
                            <a:srgbClr val="002060"/>
                          </a:solidFill>
                        </a:rPr>
                        <a:t>dormir hasta tarde los domingos.</a:t>
                      </a:r>
                    </a:p>
                  </a:txBody>
                  <a:tcPr anchor="ctr"/>
                </a:tc>
                <a:tc>
                  <a:txBody>
                    <a:bodyPr/>
                    <a:lstStyle/>
                    <a:p>
                      <a:pPr algn="ctr"/>
                      <a:endParaRPr lang="es-GB" sz="2000">
                        <a:solidFill>
                          <a:srgbClr val="002060"/>
                        </a:solidFill>
                      </a:endParaRPr>
                    </a:p>
                  </a:txBody>
                  <a:tcPr anchor="ctr"/>
                </a:tc>
                <a:tc>
                  <a:txBody>
                    <a:bodyPr/>
                    <a:lstStyle/>
                    <a:p>
                      <a:pPr algn="ctr"/>
                      <a:r>
                        <a:rPr lang="es-GB" sz="2000" dirty="0">
                          <a:solidFill>
                            <a:srgbClr val="002060"/>
                          </a:solidFill>
                        </a:rPr>
                        <a:t>X</a:t>
                      </a:r>
                    </a:p>
                  </a:txBody>
                  <a:tcPr anchor="ctr"/>
                </a:tc>
                <a:extLst>
                  <a:ext uri="{0D108BD9-81ED-4DB2-BD59-A6C34878D82A}">
                    <a16:rowId xmlns:a16="http://schemas.microsoft.com/office/drawing/2014/main" val="4293370411"/>
                  </a:ext>
                </a:extLst>
              </a:tr>
              <a:tr h="738617">
                <a:tc>
                  <a:txBody>
                    <a:bodyPr/>
                    <a:lstStyle/>
                    <a:p>
                      <a:r>
                        <a:rPr lang="es-GB" sz="2000" dirty="0">
                          <a:solidFill>
                            <a:srgbClr val="002060"/>
                          </a:solidFill>
                        </a:rPr>
                        <a:t>hablar con gente en otros idiomas.</a:t>
                      </a:r>
                    </a:p>
                  </a:txBody>
                  <a:tcPr anchor="ctr"/>
                </a:tc>
                <a:tc>
                  <a:txBody>
                    <a:bodyPr/>
                    <a:lstStyle/>
                    <a:p>
                      <a:pPr algn="ctr"/>
                      <a:endParaRPr lang="es-GB" sz="2000" dirty="0">
                        <a:solidFill>
                          <a:srgbClr val="002060"/>
                        </a:solidFill>
                      </a:endParaRPr>
                    </a:p>
                  </a:txBody>
                  <a:tcPr anchor="ctr"/>
                </a:tc>
                <a:tc>
                  <a:txBody>
                    <a:bodyPr/>
                    <a:lstStyle/>
                    <a:p>
                      <a:pPr algn="ctr"/>
                      <a:r>
                        <a:rPr lang="es-GB" sz="2000" dirty="0">
                          <a:solidFill>
                            <a:srgbClr val="002060"/>
                          </a:solidFill>
                        </a:rPr>
                        <a:t>X</a:t>
                      </a:r>
                    </a:p>
                  </a:txBody>
                  <a:tcPr anchor="ctr"/>
                </a:tc>
                <a:extLst>
                  <a:ext uri="{0D108BD9-81ED-4DB2-BD59-A6C34878D82A}">
                    <a16:rowId xmlns:a16="http://schemas.microsoft.com/office/drawing/2014/main" val="3850894107"/>
                  </a:ext>
                </a:extLst>
              </a:tr>
              <a:tr h="738617">
                <a:tc>
                  <a:txBody>
                    <a:bodyPr/>
                    <a:lstStyle/>
                    <a:p>
                      <a:r>
                        <a:rPr lang="es-GB" sz="2000" dirty="0">
                          <a:solidFill>
                            <a:srgbClr val="002060"/>
                          </a:solidFill>
                        </a:rPr>
                        <a:t>ir al barrio en bicicleta.</a:t>
                      </a:r>
                    </a:p>
                  </a:txBody>
                  <a:tcPr anchor="ctr"/>
                </a:tc>
                <a:tc>
                  <a:txBody>
                    <a:bodyPr/>
                    <a:lstStyle/>
                    <a:p>
                      <a:pPr algn="ctr"/>
                      <a:r>
                        <a:rPr lang="es-GB" sz="2000" dirty="0">
                          <a:solidFill>
                            <a:srgbClr val="002060"/>
                          </a:solidFill>
                        </a:rPr>
                        <a:t>X</a:t>
                      </a:r>
                    </a:p>
                  </a:txBody>
                  <a:tcPr anchor="ctr"/>
                </a:tc>
                <a:tc>
                  <a:txBody>
                    <a:bodyPr/>
                    <a:lstStyle/>
                    <a:p>
                      <a:pPr algn="ctr"/>
                      <a:endParaRPr lang="es-GB" sz="2000" dirty="0">
                        <a:solidFill>
                          <a:srgbClr val="002060"/>
                        </a:solidFill>
                      </a:endParaRPr>
                    </a:p>
                  </a:txBody>
                  <a:tcPr anchor="ctr"/>
                </a:tc>
                <a:extLst>
                  <a:ext uri="{0D108BD9-81ED-4DB2-BD59-A6C34878D82A}">
                    <a16:rowId xmlns:a16="http://schemas.microsoft.com/office/drawing/2014/main" val="1017259803"/>
                  </a:ext>
                </a:extLst>
              </a:tr>
              <a:tr h="738617">
                <a:tc>
                  <a:txBody>
                    <a:bodyPr/>
                    <a:lstStyle/>
                    <a:p>
                      <a:r>
                        <a:rPr lang="es-GB" sz="2000" dirty="0">
                          <a:solidFill>
                            <a:srgbClr val="002060"/>
                          </a:solidFill>
                        </a:rPr>
                        <a:t>jugar después de terminar los deberes.  </a:t>
                      </a:r>
                    </a:p>
                  </a:txBody>
                  <a:tcPr anchor="ctr"/>
                </a:tc>
                <a:tc>
                  <a:txBody>
                    <a:bodyPr/>
                    <a:lstStyle/>
                    <a:p>
                      <a:pPr algn="ctr"/>
                      <a:endParaRPr lang="es-GB" sz="2000" dirty="0">
                        <a:solidFill>
                          <a:srgbClr val="002060"/>
                        </a:solidFill>
                      </a:endParaRPr>
                    </a:p>
                  </a:txBody>
                  <a:tcPr anchor="ctr"/>
                </a:tc>
                <a:tc>
                  <a:txBody>
                    <a:bodyPr/>
                    <a:lstStyle/>
                    <a:p>
                      <a:pPr algn="ctr"/>
                      <a:r>
                        <a:rPr lang="es-GB" sz="2000" dirty="0">
                          <a:solidFill>
                            <a:srgbClr val="002060"/>
                          </a:solidFill>
                        </a:rPr>
                        <a:t>X</a:t>
                      </a:r>
                    </a:p>
                  </a:txBody>
                  <a:tcPr anchor="ctr"/>
                </a:tc>
                <a:extLst>
                  <a:ext uri="{0D108BD9-81ED-4DB2-BD59-A6C34878D82A}">
                    <a16:rowId xmlns:a16="http://schemas.microsoft.com/office/drawing/2014/main" val="1276510276"/>
                  </a:ext>
                </a:extLst>
              </a:tr>
            </a:tbl>
          </a:graphicData>
        </a:graphic>
      </p:graphicFrame>
      <p:graphicFrame>
        <p:nvGraphicFramePr>
          <p:cNvPr id="41" name="Tabla 40">
            <a:extLst>
              <a:ext uri="{FF2B5EF4-FFF2-40B4-BE49-F238E27FC236}">
                <a16:creationId xmlns:a16="http://schemas.microsoft.com/office/drawing/2014/main" id="{1B62CAD5-72F9-EF45-ABD5-206EC3606AA5}"/>
              </a:ext>
            </a:extLst>
          </p:cNvPr>
          <p:cNvGraphicFramePr>
            <a:graphicFrameLocks noGrp="1"/>
          </p:cNvGraphicFramePr>
          <p:nvPr>
            <p:extLst>
              <p:ext uri="{D42A27DB-BD31-4B8C-83A1-F6EECF244321}">
                <p14:modId xmlns:p14="http://schemas.microsoft.com/office/powerpoint/2010/main" val="2685619692"/>
              </p:ext>
            </p:extLst>
          </p:nvPr>
        </p:nvGraphicFramePr>
        <p:xfrm>
          <a:off x="6279902" y="589819"/>
          <a:ext cx="5783145" cy="5613397"/>
        </p:xfrm>
        <a:graphic>
          <a:graphicData uri="http://schemas.openxmlformats.org/drawingml/2006/table">
            <a:tbl>
              <a:tblPr firstRow="1" bandRow="1">
                <a:tableStyleId>{5940675A-B579-460E-94D1-54222C63F5DA}</a:tableStyleId>
              </a:tblPr>
              <a:tblGrid>
                <a:gridCol w="1465180">
                  <a:extLst>
                    <a:ext uri="{9D8B030D-6E8A-4147-A177-3AD203B41FA5}">
                      <a16:colId xmlns:a16="http://schemas.microsoft.com/office/drawing/2014/main" val="1394303876"/>
                    </a:ext>
                  </a:extLst>
                </a:gridCol>
                <a:gridCol w="1465180">
                  <a:extLst>
                    <a:ext uri="{9D8B030D-6E8A-4147-A177-3AD203B41FA5}">
                      <a16:colId xmlns:a16="http://schemas.microsoft.com/office/drawing/2014/main" val="976117047"/>
                    </a:ext>
                  </a:extLst>
                </a:gridCol>
                <a:gridCol w="2852785">
                  <a:extLst>
                    <a:ext uri="{9D8B030D-6E8A-4147-A177-3AD203B41FA5}">
                      <a16:colId xmlns:a16="http://schemas.microsoft.com/office/drawing/2014/main" val="998827795"/>
                    </a:ext>
                  </a:extLst>
                </a:gridCol>
              </a:tblGrid>
              <a:tr h="1145305">
                <a:tc>
                  <a:txBody>
                    <a:bodyPr/>
                    <a:lstStyle/>
                    <a:p>
                      <a:pPr algn="ctr"/>
                      <a:endParaRPr lang="es-GB" sz="2000" dirty="0"/>
                    </a:p>
                  </a:txBody>
                  <a:tcPr anchor="ctr"/>
                </a:tc>
                <a:tc>
                  <a:txBody>
                    <a:bodyPr/>
                    <a:lstStyle/>
                    <a:p>
                      <a:endParaRPr lang="es-GB"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002060"/>
                          </a:solidFill>
                        </a:rPr>
                        <a:t>En inglés</a:t>
                      </a:r>
                    </a:p>
                  </a:txBody>
                  <a:tcPr anchor="ctr"/>
                </a:tc>
                <a:extLst>
                  <a:ext uri="{0D108BD9-81ED-4DB2-BD59-A6C34878D82A}">
                    <a16:rowId xmlns:a16="http://schemas.microsoft.com/office/drawing/2014/main" val="736221638"/>
                  </a:ext>
                </a:extLst>
              </a:tr>
              <a:tr h="744682">
                <a:tc>
                  <a:txBody>
                    <a:bodyPr/>
                    <a:lstStyle/>
                    <a:p>
                      <a:pPr algn="ctr"/>
                      <a:endParaRPr lang="es-GB" sz="2000" dirty="0"/>
                    </a:p>
                  </a:txBody>
                  <a:tcPr anchor="ctr"/>
                </a:tc>
                <a:tc>
                  <a:txBody>
                    <a:bodyPr/>
                    <a:lstStyle/>
                    <a:p>
                      <a:pPr algn="ctr"/>
                      <a:endParaRPr lang="es-GB" sz="2000" dirty="0"/>
                    </a:p>
                  </a:txBody>
                  <a:tcPr anchor="ctr"/>
                </a:tc>
                <a:tc>
                  <a:txBody>
                    <a:bodyPr/>
                    <a:lstStyle/>
                    <a:p>
                      <a:endParaRPr lang="es-GB" sz="2000" dirty="0"/>
                    </a:p>
                  </a:txBody>
                  <a:tcPr/>
                </a:tc>
                <a:extLst>
                  <a:ext uri="{0D108BD9-81ED-4DB2-BD59-A6C34878D82A}">
                    <a16:rowId xmlns:a16="http://schemas.microsoft.com/office/drawing/2014/main" val="909955301"/>
                  </a:ext>
                </a:extLst>
              </a:tr>
              <a:tr h="744682">
                <a:tc>
                  <a:txBody>
                    <a:bodyPr/>
                    <a:lstStyle/>
                    <a:p>
                      <a:pPr algn="ctr"/>
                      <a:endParaRPr lang="es-GB" sz="2000" dirty="0"/>
                    </a:p>
                  </a:txBody>
                  <a:tcPr anchor="ctr"/>
                </a:tc>
                <a:tc>
                  <a:txBody>
                    <a:bodyPr/>
                    <a:lstStyle/>
                    <a:p>
                      <a:pPr algn="ctr"/>
                      <a:endParaRPr lang="es-GB" sz="2000" dirty="0"/>
                    </a:p>
                  </a:txBody>
                  <a:tcPr anchor="ctr"/>
                </a:tc>
                <a:tc>
                  <a:txBody>
                    <a:bodyPr/>
                    <a:lstStyle/>
                    <a:p>
                      <a:endParaRPr lang="es-GB" sz="2000"/>
                    </a:p>
                  </a:txBody>
                  <a:tcPr/>
                </a:tc>
                <a:extLst>
                  <a:ext uri="{0D108BD9-81ED-4DB2-BD59-A6C34878D82A}">
                    <a16:rowId xmlns:a16="http://schemas.microsoft.com/office/drawing/2014/main" val="1949401662"/>
                  </a:ext>
                </a:extLst>
              </a:tr>
              <a:tr h="744682">
                <a:tc>
                  <a:txBody>
                    <a:bodyPr/>
                    <a:lstStyle/>
                    <a:p>
                      <a:pPr algn="ctr"/>
                      <a:endParaRPr lang="es-GB" sz="2000" dirty="0"/>
                    </a:p>
                  </a:txBody>
                  <a:tcPr anchor="ctr"/>
                </a:tc>
                <a:tc>
                  <a:txBody>
                    <a:bodyPr/>
                    <a:lstStyle/>
                    <a:p>
                      <a:pPr algn="ctr"/>
                      <a:endParaRPr lang="es-GB" sz="2000" dirty="0"/>
                    </a:p>
                  </a:txBody>
                  <a:tcPr anchor="ctr"/>
                </a:tc>
                <a:tc>
                  <a:txBody>
                    <a:bodyPr/>
                    <a:lstStyle/>
                    <a:p>
                      <a:endParaRPr lang="es-GB" sz="2000"/>
                    </a:p>
                  </a:txBody>
                  <a:tcPr/>
                </a:tc>
                <a:extLst>
                  <a:ext uri="{0D108BD9-81ED-4DB2-BD59-A6C34878D82A}">
                    <a16:rowId xmlns:a16="http://schemas.microsoft.com/office/drawing/2014/main" val="4293370411"/>
                  </a:ext>
                </a:extLst>
              </a:tr>
              <a:tr h="744682">
                <a:tc>
                  <a:txBody>
                    <a:bodyPr/>
                    <a:lstStyle/>
                    <a:p>
                      <a:pPr algn="ctr"/>
                      <a:endParaRPr lang="es-GB" sz="2000"/>
                    </a:p>
                  </a:txBody>
                  <a:tcPr anchor="ctr"/>
                </a:tc>
                <a:tc>
                  <a:txBody>
                    <a:bodyPr/>
                    <a:lstStyle/>
                    <a:p>
                      <a:pPr algn="ctr"/>
                      <a:endParaRPr lang="es-GB" sz="2000" dirty="0"/>
                    </a:p>
                  </a:txBody>
                  <a:tcPr anchor="ctr"/>
                </a:tc>
                <a:tc>
                  <a:txBody>
                    <a:bodyPr/>
                    <a:lstStyle/>
                    <a:p>
                      <a:endParaRPr lang="es-GB" sz="2000"/>
                    </a:p>
                  </a:txBody>
                  <a:tcPr/>
                </a:tc>
                <a:extLst>
                  <a:ext uri="{0D108BD9-81ED-4DB2-BD59-A6C34878D82A}">
                    <a16:rowId xmlns:a16="http://schemas.microsoft.com/office/drawing/2014/main" val="3850894107"/>
                  </a:ext>
                </a:extLst>
              </a:tr>
              <a:tr h="744682">
                <a:tc>
                  <a:txBody>
                    <a:bodyPr/>
                    <a:lstStyle/>
                    <a:p>
                      <a:pPr algn="ctr"/>
                      <a:endParaRPr lang="es-GB" sz="2000"/>
                    </a:p>
                  </a:txBody>
                  <a:tcPr anchor="ctr"/>
                </a:tc>
                <a:tc>
                  <a:txBody>
                    <a:bodyPr/>
                    <a:lstStyle/>
                    <a:p>
                      <a:pPr algn="ctr"/>
                      <a:endParaRPr lang="es-GB" sz="2000" dirty="0"/>
                    </a:p>
                  </a:txBody>
                  <a:tcPr anchor="ctr"/>
                </a:tc>
                <a:tc>
                  <a:txBody>
                    <a:bodyPr/>
                    <a:lstStyle/>
                    <a:p>
                      <a:endParaRPr lang="es-GB" sz="2000" dirty="0"/>
                    </a:p>
                  </a:txBody>
                  <a:tcPr/>
                </a:tc>
                <a:extLst>
                  <a:ext uri="{0D108BD9-81ED-4DB2-BD59-A6C34878D82A}">
                    <a16:rowId xmlns:a16="http://schemas.microsoft.com/office/drawing/2014/main" val="1017259803"/>
                  </a:ext>
                </a:extLst>
              </a:tr>
              <a:tr h="744682">
                <a:tc>
                  <a:txBody>
                    <a:bodyPr/>
                    <a:lstStyle/>
                    <a:p>
                      <a:pPr algn="ctr"/>
                      <a:endParaRPr lang="es-GB" sz="2000"/>
                    </a:p>
                  </a:txBody>
                  <a:tcPr anchor="ctr"/>
                </a:tc>
                <a:tc>
                  <a:txBody>
                    <a:bodyPr/>
                    <a:lstStyle/>
                    <a:p>
                      <a:pPr algn="ctr"/>
                      <a:endParaRPr lang="es-GB" sz="2000" dirty="0"/>
                    </a:p>
                  </a:txBody>
                  <a:tcPr anchor="ctr"/>
                </a:tc>
                <a:tc>
                  <a:txBody>
                    <a:bodyPr/>
                    <a:lstStyle/>
                    <a:p>
                      <a:endParaRPr lang="es-GB" sz="2000" dirty="0"/>
                    </a:p>
                  </a:txBody>
                  <a:tcPr/>
                </a:tc>
                <a:extLst>
                  <a:ext uri="{0D108BD9-81ED-4DB2-BD59-A6C34878D82A}">
                    <a16:rowId xmlns:a16="http://schemas.microsoft.com/office/drawing/2014/main" val="1276510276"/>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2451" y="800604"/>
            <a:ext cx="839480" cy="83948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5122" y="808811"/>
            <a:ext cx="831273" cy="831273"/>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9846" y="805906"/>
            <a:ext cx="839480" cy="839480"/>
          </a:xfrm>
          <a:prstGeom prst="rect">
            <a:avLst/>
          </a:prstGeom>
        </p:spPr>
      </p:pic>
      <p:sp>
        <p:nvSpPr>
          <p:cNvPr id="16" name="TextBox 15"/>
          <p:cNvSpPr txBox="1"/>
          <p:nvPr/>
        </p:nvSpPr>
        <p:spPr>
          <a:xfrm>
            <a:off x="6279902" y="967576"/>
            <a:ext cx="1733265" cy="430887"/>
          </a:xfrm>
          <a:prstGeom prst="rect">
            <a:avLst/>
          </a:prstGeom>
          <a:noFill/>
        </p:spPr>
        <p:txBody>
          <a:bodyPr wrap="square" rtlCol="0">
            <a:spAutoFit/>
          </a:bodyPr>
          <a:lstStyle/>
          <a:p>
            <a:pPr algn="l"/>
            <a:r>
              <a:rPr lang="en-GB" sz="2200" b="1" dirty="0">
                <a:solidFill>
                  <a:srgbClr val="002060"/>
                </a:solidFill>
              </a:rPr>
              <a:t>‘they can’</a:t>
            </a:r>
          </a:p>
        </p:txBody>
      </p:sp>
      <p:sp>
        <p:nvSpPr>
          <p:cNvPr id="17" name="TextBox 16"/>
          <p:cNvSpPr txBox="1"/>
          <p:nvPr/>
        </p:nvSpPr>
        <p:spPr>
          <a:xfrm>
            <a:off x="7849297" y="967576"/>
            <a:ext cx="1733265" cy="430887"/>
          </a:xfrm>
          <a:prstGeom prst="rect">
            <a:avLst/>
          </a:prstGeom>
          <a:noFill/>
        </p:spPr>
        <p:txBody>
          <a:bodyPr wrap="square" rtlCol="0">
            <a:spAutoFit/>
          </a:bodyPr>
          <a:lstStyle/>
          <a:p>
            <a:pPr algn="l"/>
            <a:r>
              <a:rPr lang="en-GB" sz="2200" b="1" dirty="0">
                <a:solidFill>
                  <a:srgbClr val="002060"/>
                </a:solidFill>
              </a:rPr>
              <a:t>‘he can’</a:t>
            </a:r>
          </a:p>
        </p:txBody>
      </p:sp>
    </p:spTree>
    <p:extLst>
      <p:ext uri="{BB962C8B-B14F-4D97-AF65-F5344CB8AC3E}">
        <p14:creationId xmlns:p14="http://schemas.microsoft.com/office/powerpoint/2010/main" val="1042837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246185" y="207560"/>
            <a:ext cx="2735263" cy="363537"/>
          </a:xfrm>
        </p:spPr>
        <p:txBody>
          <a:bodyPr>
            <a:normAutofit fontScale="90000"/>
          </a:bodyPr>
          <a:lstStyle/>
          <a:p>
            <a:r>
              <a:rPr lang="es-GB" sz="2200" b="1" dirty="0"/>
              <a:t>Persona A - Solución </a:t>
            </a:r>
          </a:p>
        </p:txBody>
      </p:sp>
      <p:graphicFrame>
        <p:nvGraphicFramePr>
          <p:cNvPr id="41" name="Tabla 40">
            <a:extLst>
              <a:ext uri="{FF2B5EF4-FFF2-40B4-BE49-F238E27FC236}">
                <a16:creationId xmlns:a16="http://schemas.microsoft.com/office/drawing/2014/main" id="{1B62CAD5-72F9-EF45-ABD5-206EC3606AA5}"/>
              </a:ext>
            </a:extLst>
          </p:cNvPr>
          <p:cNvGraphicFramePr>
            <a:graphicFrameLocks noGrp="1"/>
          </p:cNvGraphicFramePr>
          <p:nvPr>
            <p:extLst>
              <p:ext uri="{D42A27DB-BD31-4B8C-83A1-F6EECF244321}">
                <p14:modId xmlns:p14="http://schemas.microsoft.com/office/powerpoint/2010/main" val="534908203"/>
              </p:ext>
            </p:extLst>
          </p:nvPr>
        </p:nvGraphicFramePr>
        <p:xfrm>
          <a:off x="315521" y="571097"/>
          <a:ext cx="5783145" cy="5613397"/>
        </p:xfrm>
        <a:graphic>
          <a:graphicData uri="http://schemas.openxmlformats.org/drawingml/2006/table">
            <a:tbl>
              <a:tblPr firstRow="1" bandRow="1">
                <a:tableStyleId>{5940675A-B579-460E-94D1-54222C63F5DA}</a:tableStyleId>
              </a:tblPr>
              <a:tblGrid>
                <a:gridCol w="1271825">
                  <a:extLst>
                    <a:ext uri="{9D8B030D-6E8A-4147-A177-3AD203B41FA5}">
                      <a16:colId xmlns:a16="http://schemas.microsoft.com/office/drawing/2014/main" val="1394303876"/>
                    </a:ext>
                  </a:extLst>
                </a:gridCol>
                <a:gridCol w="1271825">
                  <a:extLst>
                    <a:ext uri="{9D8B030D-6E8A-4147-A177-3AD203B41FA5}">
                      <a16:colId xmlns:a16="http://schemas.microsoft.com/office/drawing/2014/main" val="976117047"/>
                    </a:ext>
                  </a:extLst>
                </a:gridCol>
                <a:gridCol w="3239495">
                  <a:extLst>
                    <a:ext uri="{9D8B030D-6E8A-4147-A177-3AD203B41FA5}">
                      <a16:colId xmlns:a16="http://schemas.microsoft.com/office/drawing/2014/main" val="998827795"/>
                    </a:ext>
                  </a:extLst>
                </a:gridCol>
              </a:tblGrid>
              <a:tr h="1145305">
                <a:tc>
                  <a:txBody>
                    <a:bodyPr/>
                    <a:lstStyle/>
                    <a:p>
                      <a:pPr algn="ctr"/>
                      <a:endParaRPr lang="es-GB" sz="2000" dirty="0"/>
                    </a:p>
                  </a:txBody>
                  <a:tcPr anchor="ctr"/>
                </a:tc>
                <a:tc>
                  <a:txBody>
                    <a:bodyPr/>
                    <a:lstStyle/>
                    <a:p>
                      <a:endParaRPr lang="es-GB"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002060"/>
                          </a:solidFill>
                        </a:rPr>
                        <a:t>En inglés</a:t>
                      </a:r>
                    </a:p>
                  </a:txBody>
                  <a:tcPr anchor="ctr"/>
                </a:tc>
                <a:extLst>
                  <a:ext uri="{0D108BD9-81ED-4DB2-BD59-A6C34878D82A}">
                    <a16:rowId xmlns:a16="http://schemas.microsoft.com/office/drawing/2014/main" val="736221638"/>
                  </a:ext>
                </a:extLst>
              </a:tr>
              <a:tr h="744682">
                <a:tc>
                  <a:txBody>
                    <a:bodyPr/>
                    <a:lstStyle/>
                    <a:p>
                      <a:pPr algn="ctr"/>
                      <a:endParaRPr lang="es-GB" sz="2000" dirty="0">
                        <a:solidFill>
                          <a:srgbClr val="002060"/>
                        </a:solidFill>
                      </a:endParaRPr>
                    </a:p>
                  </a:txBody>
                  <a:tcPr anchor="ctr"/>
                </a:tc>
                <a:tc>
                  <a:txBody>
                    <a:bodyPr/>
                    <a:lstStyle/>
                    <a:p>
                      <a:pPr algn="ctr"/>
                      <a:endParaRPr lang="es-GB" sz="2000" dirty="0">
                        <a:solidFill>
                          <a:srgbClr val="002060"/>
                        </a:solidFill>
                      </a:endParaRPr>
                    </a:p>
                  </a:txBody>
                  <a:tcPr anchor="ctr"/>
                </a:tc>
                <a:tc>
                  <a:txBody>
                    <a:bodyPr/>
                    <a:lstStyle/>
                    <a:p>
                      <a:endParaRPr lang="es-GB" sz="2000" dirty="0">
                        <a:solidFill>
                          <a:srgbClr val="002060"/>
                        </a:solidFill>
                      </a:endParaRPr>
                    </a:p>
                  </a:txBody>
                  <a:tcPr anchor="ctr"/>
                </a:tc>
                <a:extLst>
                  <a:ext uri="{0D108BD9-81ED-4DB2-BD59-A6C34878D82A}">
                    <a16:rowId xmlns:a16="http://schemas.microsoft.com/office/drawing/2014/main" val="909955301"/>
                  </a:ext>
                </a:extLst>
              </a:tr>
              <a:tr h="744682">
                <a:tc>
                  <a:txBody>
                    <a:bodyPr/>
                    <a:lstStyle/>
                    <a:p>
                      <a:pPr algn="ctr"/>
                      <a:endParaRPr lang="es-GB" sz="200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rgbClr val="002060"/>
                        </a:solidFill>
                      </a:endParaRPr>
                    </a:p>
                  </a:txBody>
                  <a:tcPr anchor="ctr"/>
                </a:tc>
                <a:tc>
                  <a:txBody>
                    <a:bodyPr/>
                    <a:lstStyle/>
                    <a:p>
                      <a:endParaRPr lang="es-GB" sz="2000" dirty="0">
                        <a:solidFill>
                          <a:srgbClr val="002060"/>
                        </a:solidFill>
                      </a:endParaRPr>
                    </a:p>
                  </a:txBody>
                  <a:tcPr/>
                </a:tc>
                <a:extLst>
                  <a:ext uri="{0D108BD9-81ED-4DB2-BD59-A6C34878D82A}">
                    <a16:rowId xmlns:a16="http://schemas.microsoft.com/office/drawing/2014/main" val="1949401662"/>
                  </a:ext>
                </a:extLst>
              </a:tr>
              <a:tr h="744682">
                <a:tc>
                  <a:txBody>
                    <a:bodyPr/>
                    <a:lstStyle/>
                    <a:p>
                      <a:pPr algn="ctr"/>
                      <a:endParaRPr lang="es-GB" sz="2000" dirty="0">
                        <a:solidFill>
                          <a:srgbClr val="002060"/>
                        </a:solidFill>
                      </a:endParaRPr>
                    </a:p>
                  </a:txBody>
                  <a:tcPr anchor="ctr"/>
                </a:tc>
                <a:tc>
                  <a:txBody>
                    <a:bodyPr/>
                    <a:lstStyle/>
                    <a:p>
                      <a:pPr algn="ctr"/>
                      <a:endParaRPr lang="es-GB" sz="2000" dirty="0">
                        <a:solidFill>
                          <a:srgbClr val="002060"/>
                        </a:solidFill>
                      </a:endParaRPr>
                    </a:p>
                  </a:txBody>
                  <a:tcPr anchor="ctr"/>
                </a:tc>
                <a:tc>
                  <a:txBody>
                    <a:bodyPr/>
                    <a:lstStyle/>
                    <a:p>
                      <a:endParaRPr lang="es-GB" sz="2000" dirty="0">
                        <a:solidFill>
                          <a:srgbClr val="002060"/>
                        </a:solidFill>
                      </a:endParaRPr>
                    </a:p>
                  </a:txBody>
                  <a:tcPr/>
                </a:tc>
                <a:extLst>
                  <a:ext uri="{0D108BD9-81ED-4DB2-BD59-A6C34878D82A}">
                    <a16:rowId xmlns:a16="http://schemas.microsoft.com/office/drawing/2014/main" val="4293370411"/>
                  </a:ext>
                </a:extLst>
              </a:tr>
              <a:tr h="744682">
                <a:tc>
                  <a:txBody>
                    <a:bodyPr/>
                    <a:lstStyle/>
                    <a:p>
                      <a:pPr algn="ctr"/>
                      <a:endParaRPr lang="es-GB" sz="2000" dirty="0">
                        <a:solidFill>
                          <a:srgbClr val="002060"/>
                        </a:solidFill>
                      </a:endParaRPr>
                    </a:p>
                  </a:txBody>
                  <a:tcPr anchor="ctr"/>
                </a:tc>
                <a:tc>
                  <a:txBody>
                    <a:bodyPr/>
                    <a:lstStyle/>
                    <a:p>
                      <a:pPr algn="ctr"/>
                      <a:endParaRPr lang="es-GB" sz="2000" dirty="0">
                        <a:solidFill>
                          <a:srgbClr val="002060"/>
                        </a:solidFill>
                      </a:endParaRPr>
                    </a:p>
                  </a:txBody>
                  <a:tcPr anchor="ctr"/>
                </a:tc>
                <a:tc>
                  <a:txBody>
                    <a:bodyPr/>
                    <a:lstStyle/>
                    <a:p>
                      <a:endParaRPr lang="es-GB" sz="2000" dirty="0">
                        <a:solidFill>
                          <a:srgbClr val="002060"/>
                        </a:solidFill>
                      </a:endParaRPr>
                    </a:p>
                  </a:txBody>
                  <a:tcPr/>
                </a:tc>
                <a:extLst>
                  <a:ext uri="{0D108BD9-81ED-4DB2-BD59-A6C34878D82A}">
                    <a16:rowId xmlns:a16="http://schemas.microsoft.com/office/drawing/2014/main" val="3850894107"/>
                  </a:ext>
                </a:extLst>
              </a:tr>
              <a:tr h="744682">
                <a:tc>
                  <a:txBody>
                    <a:bodyPr/>
                    <a:lstStyle/>
                    <a:p>
                      <a:pPr algn="ctr"/>
                      <a:endParaRPr lang="es-GB" sz="200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rgbClr val="002060"/>
                        </a:solidFill>
                      </a:endParaRPr>
                    </a:p>
                  </a:txBody>
                  <a:tcPr anchor="ctr"/>
                </a:tc>
                <a:tc>
                  <a:txBody>
                    <a:bodyPr/>
                    <a:lstStyle/>
                    <a:p>
                      <a:endParaRPr lang="es-GB" sz="2000" dirty="0">
                        <a:solidFill>
                          <a:srgbClr val="002060"/>
                        </a:solidFill>
                      </a:endParaRPr>
                    </a:p>
                  </a:txBody>
                  <a:tcPr/>
                </a:tc>
                <a:extLst>
                  <a:ext uri="{0D108BD9-81ED-4DB2-BD59-A6C34878D82A}">
                    <a16:rowId xmlns:a16="http://schemas.microsoft.com/office/drawing/2014/main" val="1017259803"/>
                  </a:ext>
                </a:extLst>
              </a:tr>
              <a:tr h="7446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rgbClr val="002060"/>
                        </a:solidFill>
                      </a:endParaRPr>
                    </a:p>
                  </a:txBody>
                  <a:tcPr anchor="ctr"/>
                </a:tc>
                <a:tc>
                  <a:txBody>
                    <a:bodyPr/>
                    <a:lstStyle/>
                    <a:p>
                      <a:pPr algn="ctr"/>
                      <a:endParaRPr lang="es-GB" sz="2000" dirty="0">
                        <a:solidFill>
                          <a:srgbClr val="002060"/>
                        </a:solidFill>
                      </a:endParaRPr>
                    </a:p>
                  </a:txBody>
                  <a:tcPr anchor="ctr"/>
                </a:tc>
                <a:tc>
                  <a:txBody>
                    <a:bodyPr/>
                    <a:lstStyle/>
                    <a:p>
                      <a:endParaRPr lang="es-GB" sz="2000" dirty="0">
                        <a:solidFill>
                          <a:srgbClr val="002060"/>
                        </a:solidFill>
                      </a:endParaRPr>
                    </a:p>
                  </a:txBody>
                  <a:tcPr/>
                </a:tc>
                <a:extLst>
                  <a:ext uri="{0D108BD9-81ED-4DB2-BD59-A6C34878D82A}">
                    <a16:rowId xmlns:a16="http://schemas.microsoft.com/office/drawing/2014/main" val="1276510276"/>
                  </a:ext>
                </a:extLst>
              </a:tr>
            </a:tbl>
          </a:graphicData>
        </a:graphic>
      </p:graphicFrame>
      <p:sp>
        <p:nvSpPr>
          <p:cNvPr id="11" name="TextBox 10"/>
          <p:cNvSpPr txBox="1"/>
          <p:nvPr/>
        </p:nvSpPr>
        <p:spPr>
          <a:xfrm>
            <a:off x="246185" y="1001360"/>
            <a:ext cx="1733265" cy="400110"/>
          </a:xfrm>
          <a:prstGeom prst="rect">
            <a:avLst/>
          </a:prstGeom>
          <a:noFill/>
        </p:spPr>
        <p:txBody>
          <a:bodyPr wrap="square" rtlCol="0">
            <a:spAutoFit/>
          </a:bodyPr>
          <a:lstStyle/>
          <a:p>
            <a:pPr algn="l"/>
            <a:r>
              <a:rPr lang="en-GB" sz="2000" b="1" dirty="0">
                <a:solidFill>
                  <a:srgbClr val="002060"/>
                </a:solidFill>
              </a:rPr>
              <a:t>‘they can’</a:t>
            </a:r>
          </a:p>
        </p:txBody>
      </p:sp>
      <p:sp>
        <p:nvSpPr>
          <p:cNvPr id="13" name="TextBox 12"/>
          <p:cNvSpPr txBox="1"/>
          <p:nvPr/>
        </p:nvSpPr>
        <p:spPr>
          <a:xfrm>
            <a:off x="1683040" y="1001360"/>
            <a:ext cx="1733265" cy="400110"/>
          </a:xfrm>
          <a:prstGeom prst="rect">
            <a:avLst/>
          </a:prstGeom>
          <a:noFill/>
        </p:spPr>
        <p:txBody>
          <a:bodyPr wrap="square" rtlCol="0">
            <a:spAutoFit/>
          </a:bodyPr>
          <a:lstStyle/>
          <a:p>
            <a:pPr algn="l"/>
            <a:r>
              <a:rPr lang="en-GB" sz="2000" b="1" dirty="0">
                <a:solidFill>
                  <a:srgbClr val="002060"/>
                </a:solidFill>
              </a:rPr>
              <a:t>‘he can’</a:t>
            </a:r>
          </a:p>
        </p:txBody>
      </p:sp>
      <p:sp>
        <p:nvSpPr>
          <p:cNvPr id="15" name="Título 1">
            <a:extLst>
              <a:ext uri="{FF2B5EF4-FFF2-40B4-BE49-F238E27FC236}">
                <a16:creationId xmlns:a16="http://schemas.microsoft.com/office/drawing/2014/main" id="{EE54BE97-7C81-EB41-BA9B-1C99DEE78326}"/>
              </a:ext>
            </a:extLst>
          </p:cNvPr>
          <p:cNvSpPr txBox="1">
            <a:spLocks/>
          </p:cNvSpPr>
          <p:nvPr/>
        </p:nvSpPr>
        <p:spPr>
          <a:xfrm>
            <a:off x="6168002" y="207560"/>
            <a:ext cx="2735263" cy="363537"/>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200" b="1" dirty="0"/>
              <a:t>Persona B - Solución </a:t>
            </a:r>
          </a:p>
        </p:txBody>
      </p:sp>
      <p:graphicFrame>
        <p:nvGraphicFramePr>
          <p:cNvPr id="16" name="Tabla 40">
            <a:extLst>
              <a:ext uri="{FF2B5EF4-FFF2-40B4-BE49-F238E27FC236}">
                <a16:creationId xmlns:a16="http://schemas.microsoft.com/office/drawing/2014/main" id="{1B62CAD5-72F9-EF45-ABD5-206EC3606AA5}"/>
              </a:ext>
            </a:extLst>
          </p:cNvPr>
          <p:cNvGraphicFramePr>
            <a:graphicFrameLocks noGrp="1"/>
          </p:cNvGraphicFramePr>
          <p:nvPr>
            <p:extLst>
              <p:ext uri="{D42A27DB-BD31-4B8C-83A1-F6EECF244321}">
                <p14:modId xmlns:p14="http://schemas.microsoft.com/office/powerpoint/2010/main" val="130744169"/>
              </p:ext>
            </p:extLst>
          </p:nvPr>
        </p:nvGraphicFramePr>
        <p:xfrm>
          <a:off x="6279902" y="589819"/>
          <a:ext cx="5783145" cy="5613397"/>
        </p:xfrm>
        <a:graphic>
          <a:graphicData uri="http://schemas.openxmlformats.org/drawingml/2006/table">
            <a:tbl>
              <a:tblPr firstRow="1" bandRow="1">
                <a:tableStyleId>{5940675A-B579-460E-94D1-54222C63F5DA}</a:tableStyleId>
              </a:tblPr>
              <a:tblGrid>
                <a:gridCol w="1465180">
                  <a:extLst>
                    <a:ext uri="{9D8B030D-6E8A-4147-A177-3AD203B41FA5}">
                      <a16:colId xmlns:a16="http://schemas.microsoft.com/office/drawing/2014/main" val="1394303876"/>
                    </a:ext>
                  </a:extLst>
                </a:gridCol>
                <a:gridCol w="1465180">
                  <a:extLst>
                    <a:ext uri="{9D8B030D-6E8A-4147-A177-3AD203B41FA5}">
                      <a16:colId xmlns:a16="http://schemas.microsoft.com/office/drawing/2014/main" val="976117047"/>
                    </a:ext>
                  </a:extLst>
                </a:gridCol>
                <a:gridCol w="2852785">
                  <a:extLst>
                    <a:ext uri="{9D8B030D-6E8A-4147-A177-3AD203B41FA5}">
                      <a16:colId xmlns:a16="http://schemas.microsoft.com/office/drawing/2014/main" val="998827795"/>
                    </a:ext>
                  </a:extLst>
                </a:gridCol>
              </a:tblGrid>
              <a:tr h="1145305">
                <a:tc>
                  <a:txBody>
                    <a:bodyPr/>
                    <a:lstStyle/>
                    <a:p>
                      <a:pPr algn="ctr"/>
                      <a:endParaRPr lang="es-GB" sz="2000" dirty="0">
                        <a:solidFill>
                          <a:srgbClr val="002060"/>
                        </a:solidFill>
                      </a:endParaRPr>
                    </a:p>
                  </a:txBody>
                  <a:tcPr anchor="ctr"/>
                </a:tc>
                <a:tc>
                  <a:txBody>
                    <a:bodyPr/>
                    <a:lstStyle/>
                    <a:p>
                      <a:endParaRPr lang="es-GB" sz="2000" dirty="0">
                        <a:solidFill>
                          <a:srgbClr val="00206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002060"/>
                          </a:solidFill>
                        </a:rPr>
                        <a:t>En inglés</a:t>
                      </a:r>
                    </a:p>
                  </a:txBody>
                  <a:tcPr anchor="ctr"/>
                </a:tc>
                <a:extLst>
                  <a:ext uri="{0D108BD9-81ED-4DB2-BD59-A6C34878D82A}">
                    <a16:rowId xmlns:a16="http://schemas.microsoft.com/office/drawing/2014/main" val="736221638"/>
                  </a:ext>
                </a:extLst>
              </a:tr>
              <a:tr h="744682">
                <a:tc>
                  <a:txBody>
                    <a:bodyPr/>
                    <a:lstStyle/>
                    <a:p>
                      <a:pPr algn="ctr"/>
                      <a:endParaRPr lang="es-GB" sz="200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rgbClr val="002060"/>
                        </a:solidFill>
                      </a:endParaRPr>
                    </a:p>
                  </a:txBody>
                  <a:tcPr anchor="ctr"/>
                </a:tc>
                <a:tc>
                  <a:txBody>
                    <a:bodyPr/>
                    <a:lstStyle/>
                    <a:p>
                      <a:pPr algn="l"/>
                      <a:endParaRPr lang="es-GB" sz="2000" dirty="0">
                        <a:solidFill>
                          <a:srgbClr val="002060"/>
                        </a:solidFill>
                      </a:endParaRPr>
                    </a:p>
                  </a:txBody>
                  <a:tcPr anchor="ctr"/>
                </a:tc>
                <a:extLst>
                  <a:ext uri="{0D108BD9-81ED-4DB2-BD59-A6C34878D82A}">
                    <a16:rowId xmlns:a16="http://schemas.microsoft.com/office/drawing/2014/main" val="909955301"/>
                  </a:ext>
                </a:extLst>
              </a:tr>
              <a:tr h="744682">
                <a:tc>
                  <a:txBody>
                    <a:bodyPr/>
                    <a:lstStyle/>
                    <a:p>
                      <a:pPr algn="ctr"/>
                      <a:endParaRPr lang="es-GB" sz="2000" dirty="0">
                        <a:solidFill>
                          <a:srgbClr val="002060"/>
                        </a:solidFill>
                      </a:endParaRPr>
                    </a:p>
                  </a:txBody>
                  <a:tcPr anchor="ctr"/>
                </a:tc>
                <a:tc>
                  <a:txBody>
                    <a:bodyPr/>
                    <a:lstStyle/>
                    <a:p>
                      <a:pPr algn="ctr"/>
                      <a:endParaRPr lang="es-GB" sz="2000" dirty="0">
                        <a:solidFill>
                          <a:srgbClr val="002060"/>
                        </a:solidFill>
                      </a:endParaRPr>
                    </a:p>
                  </a:txBody>
                  <a:tcPr anchor="ctr"/>
                </a:tc>
                <a:tc>
                  <a:txBody>
                    <a:bodyPr/>
                    <a:lstStyle/>
                    <a:p>
                      <a:pPr algn="l"/>
                      <a:endParaRPr lang="es-GB" sz="2000" dirty="0">
                        <a:solidFill>
                          <a:srgbClr val="002060"/>
                        </a:solidFill>
                      </a:endParaRPr>
                    </a:p>
                  </a:txBody>
                  <a:tcPr anchor="ctr"/>
                </a:tc>
                <a:extLst>
                  <a:ext uri="{0D108BD9-81ED-4DB2-BD59-A6C34878D82A}">
                    <a16:rowId xmlns:a16="http://schemas.microsoft.com/office/drawing/2014/main" val="1949401662"/>
                  </a:ext>
                </a:extLst>
              </a:tr>
              <a:tr h="744682">
                <a:tc>
                  <a:txBody>
                    <a:bodyPr/>
                    <a:lstStyle/>
                    <a:p>
                      <a:pPr algn="ctr"/>
                      <a:endParaRPr lang="es-GB" sz="2000" dirty="0">
                        <a:solidFill>
                          <a:srgbClr val="002060"/>
                        </a:solidFill>
                      </a:endParaRPr>
                    </a:p>
                  </a:txBody>
                  <a:tcPr anchor="ctr"/>
                </a:tc>
                <a:tc>
                  <a:txBody>
                    <a:bodyPr/>
                    <a:lstStyle/>
                    <a:p>
                      <a:pPr algn="ctr"/>
                      <a:endParaRPr lang="es-GB" sz="2000" dirty="0">
                        <a:solidFill>
                          <a:srgbClr val="002060"/>
                        </a:solidFill>
                      </a:endParaRPr>
                    </a:p>
                  </a:txBody>
                  <a:tcPr anchor="ctr"/>
                </a:tc>
                <a:tc>
                  <a:txBody>
                    <a:bodyPr/>
                    <a:lstStyle/>
                    <a:p>
                      <a:pPr algn="l"/>
                      <a:endParaRPr lang="es-GB" sz="2000" dirty="0">
                        <a:solidFill>
                          <a:srgbClr val="002060"/>
                        </a:solidFill>
                      </a:endParaRPr>
                    </a:p>
                  </a:txBody>
                  <a:tcPr anchor="ctr"/>
                </a:tc>
                <a:extLst>
                  <a:ext uri="{0D108BD9-81ED-4DB2-BD59-A6C34878D82A}">
                    <a16:rowId xmlns:a16="http://schemas.microsoft.com/office/drawing/2014/main" val="4293370411"/>
                  </a:ext>
                </a:extLst>
              </a:tr>
              <a:tr h="744682">
                <a:tc>
                  <a:txBody>
                    <a:bodyPr/>
                    <a:lstStyle/>
                    <a:p>
                      <a:pPr algn="ctr"/>
                      <a:endParaRPr lang="es-GB" sz="200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rgbClr val="002060"/>
                        </a:solidFill>
                      </a:endParaRPr>
                    </a:p>
                  </a:txBody>
                  <a:tcPr anchor="ctr"/>
                </a:tc>
                <a:tc>
                  <a:txBody>
                    <a:bodyPr/>
                    <a:lstStyle/>
                    <a:p>
                      <a:pPr algn="l"/>
                      <a:endParaRPr lang="es-GB" sz="2000" dirty="0">
                        <a:solidFill>
                          <a:srgbClr val="002060"/>
                        </a:solidFill>
                      </a:endParaRPr>
                    </a:p>
                  </a:txBody>
                  <a:tcPr anchor="ctr"/>
                </a:tc>
                <a:extLst>
                  <a:ext uri="{0D108BD9-81ED-4DB2-BD59-A6C34878D82A}">
                    <a16:rowId xmlns:a16="http://schemas.microsoft.com/office/drawing/2014/main" val="3850894107"/>
                  </a:ext>
                </a:extLst>
              </a:tr>
              <a:tr h="744682">
                <a:tc>
                  <a:txBody>
                    <a:bodyPr/>
                    <a:lstStyle/>
                    <a:p>
                      <a:pPr algn="ctr"/>
                      <a:endParaRPr lang="es-GB" sz="2000" dirty="0">
                        <a:solidFill>
                          <a:srgbClr val="002060"/>
                        </a:solidFill>
                      </a:endParaRPr>
                    </a:p>
                  </a:txBody>
                  <a:tcPr anchor="ctr"/>
                </a:tc>
                <a:tc>
                  <a:txBody>
                    <a:bodyPr/>
                    <a:lstStyle/>
                    <a:p>
                      <a:pPr algn="ctr"/>
                      <a:endParaRPr lang="es-GB" sz="2000" dirty="0">
                        <a:solidFill>
                          <a:srgbClr val="002060"/>
                        </a:solidFill>
                      </a:endParaRPr>
                    </a:p>
                  </a:txBody>
                  <a:tcPr anchor="ctr"/>
                </a:tc>
                <a:tc>
                  <a:txBody>
                    <a:bodyPr/>
                    <a:lstStyle/>
                    <a:p>
                      <a:pPr algn="l"/>
                      <a:endParaRPr lang="es-GB" sz="2000" dirty="0">
                        <a:solidFill>
                          <a:srgbClr val="002060"/>
                        </a:solidFill>
                      </a:endParaRPr>
                    </a:p>
                  </a:txBody>
                  <a:tcPr anchor="ctr"/>
                </a:tc>
                <a:extLst>
                  <a:ext uri="{0D108BD9-81ED-4DB2-BD59-A6C34878D82A}">
                    <a16:rowId xmlns:a16="http://schemas.microsoft.com/office/drawing/2014/main" val="1017259803"/>
                  </a:ext>
                </a:extLst>
              </a:tr>
              <a:tr h="744682">
                <a:tc>
                  <a:txBody>
                    <a:bodyPr/>
                    <a:lstStyle/>
                    <a:p>
                      <a:pPr algn="ctr"/>
                      <a:endParaRPr lang="es-GB" sz="200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rgbClr val="002060"/>
                        </a:solidFill>
                      </a:endParaRPr>
                    </a:p>
                  </a:txBody>
                  <a:tcPr anchor="ctr"/>
                </a:tc>
                <a:tc>
                  <a:txBody>
                    <a:bodyPr/>
                    <a:lstStyle/>
                    <a:p>
                      <a:pPr algn="l"/>
                      <a:endParaRPr lang="es-GB" sz="2000" dirty="0">
                        <a:solidFill>
                          <a:srgbClr val="002060"/>
                        </a:solidFill>
                      </a:endParaRPr>
                    </a:p>
                  </a:txBody>
                  <a:tcPr anchor="ctr"/>
                </a:tc>
                <a:extLst>
                  <a:ext uri="{0D108BD9-81ED-4DB2-BD59-A6C34878D82A}">
                    <a16:rowId xmlns:a16="http://schemas.microsoft.com/office/drawing/2014/main" val="1276510276"/>
                  </a:ext>
                </a:extLst>
              </a:tr>
            </a:tbl>
          </a:graphicData>
        </a:graphic>
      </p:graphicFrame>
      <p:sp>
        <p:nvSpPr>
          <p:cNvPr id="17" name="TextBox 16"/>
          <p:cNvSpPr txBox="1"/>
          <p:nvPr/>
        </p:nvSpPr>
        <p:spPr>
          <a:xfrm>
            <a:off x="6279902" y="1032040"/>
            <a:ext cx="1733265" cy="400110"/>
          </a:xfrm>
          <a:prstGeom prst="rect">
            <a:avLst/>
          </a:prstGeom>
          <a:noFill/>
        </p:spPr>
        <p:txBody>
          <a:bodyPr wrap="square" rtlCol="0">
            <a:spAutoFit/>
          </a:bodyPr>
          <a:lstStyle/>
          <a:p>
            <a:pPr algn="l"/>
            <a:r>
              <a:rPr lang="en-GB" sz="2000" b="1" dirty="0">
                <a:solidFill>
                  <a:srgbClr val="002060"/>
                </a:solidFill>
              </a:rPr>
              <a:t>‘they can’</a:t>
            </a:r>
          </a:p>
        </p:txBody>
      </p:sp>
      <p:sp>
        <p:nvSpPr>
          <p:cNvPr id="18" name="TextBox 17"/>
          <p:cNvSpPr txBox="1"/>
          <p:nvPr/>
        </p:nvSpPr>
        <p:spPr>
          <a:xfrm>
            <a:off x="7880531" y="1032040"/>
            <a:ext cx="1733265" cy="400110"/>
          </a:xfrm>
          <a:prstGeom prst="rect">
            <a:avLst/>
          </a:prstGeom>
          <a:noFill/>
        </p:spPr>
        <p:txBody>
          <a:bodyPr wrap="square" rtlCol="0">
            <a:spAutoFit/>
          </a:bodyPr>
          <a:lstStyle/>
          <a:p>
            <a:pPr algn="l"/>
            <a:r>
              <a:rPr lang="en-GB" sz="2000" b="1" dirty="0">
                <a:solidFill>
                  <a:srgbClr val="002060"/>
                </a:solidFill>
              </a:rPr>
              <a:t>‘he can’</a:t>
            </a:r>
          </a:p>
        </p:txBody>
      </p:sp>
      <p:sp>
        <p:nvSpPr>
          <p:cNvPr id="3" name="TextBox 2"/>
          <p:cNvSpPr txBox="1"/>
          <p:nvPr/>
        </p:nvSpPr>
        <p:spPr>
          <a:xfrm>
            <a:off x="764275" y="1910687"/>
            <a:ext cx="545910" cy="400110"/>
          </a:xfrm>
          <a:prstGeom prst="rect">
            <a:avLst/>
          </a:prstGeom>
          <a:noFill/>
        </p:spPr>
        <p:txBody>
          <a:bodyPr wrap="square" rtlCol="0">
            <a:spAutoFit/>
          </a:bodyPr>
          <a:lstStyle/>
          <a:p>
            <a:r>
              <a:rPr lang="en-GB" sz="2000" dirty="0">
                <a:solidFill>
                  <a:srgbClr val="002060"/>
                </a:solidFill>
              </a:rPr>
              <a:t>X</a:t>
            </a:r>
            <a:endParaRPr lang="es-GB" sz="2000" dirty="0">
              <a:solidFill>
                <a:srgbClr val="002060"/>
              </a:solidFill>
            </a:endParaRPr>
          </a:p>
        </p:txBody>
      </p:sp>
      <p:sp>
        <p:nvSpPr>
          <p:cNvPr id="19" name="TextBox 18"/>
          <p:cNvSpPr txBox="1"/>
          <p:nvPr/>
        </p:nvSpPr>
        <p:spPr>
          <a:xfrm>
            <a:off x="2128865" y="2658033"/>
            <a:ext cx="420807" cy="400110"/>
          </a:xfrm>
          <a:prstGeom prst="rect">
            <a:avLst/>
          </a:prstGeom>
          <a:noFill/>
        </p:spPr>
        <p:txBody>
          <a:bodyPr wrap="square" rtlCol="0">
            <a:spAutoFit/>
          </a:bodyPr>
          <a:lstStyle/>
          <a:p>
            <a:r>
              <a:rPr lang="en-GB" sz="2000" dirty="0">
                <a:solidFill>
                  <a:srgbClr val="002060"/>
                </a:solidFill>
              </a:rPr>
              <a:t>X</a:t>
            </a:r>
            <a:endParaRPr lang="es-GB" sz="2000" dirty="0">
              <a:solidFill>
                <a:srgbClr val="002060"/>
              </a:solidFill>
            </a:endParaRPr>
          </a:p>
        </p:txBody>
      </p:sp>
      <p:sp>
        <p:nvSpPr>
          <p:cNvPr id="20" name="TextBox 19"/>
          <p:cNvSpPr txBox="1"/>
          <p:nvPr/>
        </p:nvSpPr>
        <p:spPr>
          <a:xfrm>
            <a:off x="764275" y="3377795"/>
            <a:ext cx="545910" cy="400110"/>
          </a:xfrm>
          <a:prstGeom prst="rect">
            <a:avLst/>
          </a:prstGeom>
          <a:noFill/>
        </p:spPr>
        <p:txBody>
          <a:bodyPr wrap="square" rtlCol="0">
            <a:spAutoFit/>
          </a:bodyPr>
          <a:lstStyle/>
          <a:p>
            <a:r>
              <a:rPr lang="en-GB" sz="2000" dirty="0">
                <a:solidFill>
                  <a:srgbClr val="002060"/>
                </a:solidFill>
              </a:rPr>
              <a:t>X</a:t>
            </a:r>
            <a:endParaRPr lang="es-GB" sz="2000" dirty="0">
              <a:solidFill>
                <a:srgbClr val="002060"/>
              </a:solidFill>
            </a:endParaRPr>
          </a:p>
        </p:txBody>
      </p:sp>
      <p:sp>
        <p:nvSpPr>
          <p:cNvPr id="21" name="TextBox 20"/>
          <p:cNvSpPr txBox="1"/>
          <p:nvPr/>
        </p:nvSpPr>
        <p:spPr>
          <a:xfrm>
            <a:off x="764275" y="4141442"/>
            <a:ext cx="545910" cy="400110"/>
          </a:xfrm>
          <a:prstGeom prst="rect">
            <a:avLst/>
          </a:prstGeom>
          <a:noFill/>
        </p:spPr>
        <p:txBody>
          <a:bodyPr wrap="square" rtlCol="0">
            <a:spAutoFit/>
          </a:bodyPr>
          <a:lstStyle/>
          <a:p>
            <a:r>
              <a:rPr lang="en-GB" sz="2000" dirty="0">
                <a:solidFill>
                  <a:srgbClr val="002060"/>
                </a:solidFill>
              </a:rPr>
              <a:t>X</a:t>
            </a:r>
            <a:endParaRPr lang="es-GB" sz="2000" dirty="0">
              <a:solidFill>
                <a:srgbClr val="002060"/>
              </a:solidFill>
            </a:endParaRPr>
          </a:p>
        </p:txBody>
      </p:sp>
      <p:sp>
        <p:nvSpPr>
          <p:cNvPr id="22" name="TextBox 21"/>
          <p:cNvSpPr txBox="1"/>
          <p:nvPr/>
        </p:nvSpPr>
        <p:spPr>
          <a:xfrm>
            <a:off x="2066313" y="4880695"/>
            <a:ext cx="545910" cy="400110"/>
          </a:xfrm>
          <a:prstGeom prst="rect">
            <a:avLst/>
          </a:prstGeom>
          <a:noFill/>
        </p:spPr>
        <p:txBody>
          <a:bodyPr wrap="square" rtlCol="0">
            <a:spAutoFit/>
          </a:bodyPr>
          <a:lstStyle/>
          <a:p>
            <a:r>
              <a:rPr lang="en-GB" sz="2000" dirty="0">
                <a:solidFill>
                  <a:srgbClr val="002060"/>
                </a:solidFill>
              </a:rPr>
              <a:t>X</a:t>
            </a:r>
            <a:endParaRPr lang="es-GB" sz="2000" dirty="0">
              <a:solidFill>
                <a:srgbClr val="002060"/>
              </a:solidFill>
            </a:endParaRPr>
          </a:p>
        </p:txBody>
      </p:sp>
      <p:sp>
        <p:nvSpPr>
          <p:cNvPr id="23" name="TextBox 22"/>
          <p:cNvSpPr txBox="1"/>
          <p:nvPr/>
        </p:nvSpPr>
        <p:spPr>
          <a:xfrm>
            <a:off x="839862" y="5619949"/>
            <a:ext cx="545910" cy="400110"/>
          </a:xfrm>
          <a:prstGeom prst="rect">
            <a:avLst/>
          </a:prstGeom>
          <a:noFill/>
        </p:spPr>
        <p:txBody>
          <a:bodyPr wrap="square" rtlCol="0">
            <a:spAutoFit/>
          </a:bodyPr>
          <a:lstStyle/>
          <a:p>
            <a:r>
              <a:rPr lang="en-GB" sz="2000" dirty="0">
                <a:solidFill>
                  <a:srgbClr val="002060"/>
                </a:solidFill>
              </a:rPr>
              <a:t>X</a:t>
            </a:r>
            <a:endParaRPr lang="es-GB" sz="2000" dirty="0">
              <a:solidFill>
                <a:srgbClr val="002060"/>
              </a:solidFill>
            </a:endParaRPr>
          </a:p>
        </p:txBody>
      </p:sp>
      <p:sp>
        <p:nvSpPr>
          <p:cNvPr id="4" name="TextBox 3"/>
          <p:cNvSpPr txBox="1"/>
          <p:nvPr/>
        </p:nvSpPr>
        <p:spPr>
          <a:xfrm>
            <a:off x="2852479" y="1910599"/>
            <a:ext cx="2728232" cy="400110"/>
          </a:xfrm>
          <a:prstGeom prst="rect">
            <a:avLst/>
          </a:prstGeom>
          <a:noFill/>
        </p:spPr>
        <p:txBody>
          <a:bodyPr wrap="square" rtlCol="0">
            <a:spAutoFit/>
          </a:bodyPr>
          <a:lstStyle/>
          <a:p>
            <a:r>
              <a:rPr lang="es-GB" sz="2000" dirty="0">
                <a:solidFill>
                  <a:srgbClr val="002060"/>
                </a:solidFill>
              </a:rPr>
              <a:t>watch a film in bed</a:t>
            </a:r>
          </a:p>
        </p:txBody>
      </p:sp>
      <p:sp>
        <p:nvSpPr>
          <p:cNvPr id="5" name="TextBox 4"/>
          <p:cNvSpPr txBox="1"/>
          <p:nvPr/>
        </p:nvSpPr>
        <p:spPr>
          <a:xfrm>
            <a:off x="2852479" y="2465895"/>
            <a:ext cx="3059932" cy="707886"/>
          </a:xfrm>
          <a:prstGeom prst="rect">
            <a:avLst/>
          </a:prstGeom>
          <a:noFill/>
        </p:spPr>
        <p:txBody>
          <a:bodyPr wrap="square" rtlCol="0">
            <a:spAutoFit/>
          </a:bodyPr>
          <a:lstStyle/>
          <a:p>
            <a:r>
              <a:rPr lang="es-GB" sz="2000" dirty="0">
                <a:solidFill>
                  <a:srgbClr val="002060"/>
                </a:solidFill>
              </a:rPr>
              <a:t>use the phone in class everyday</a:t>
            </a:r>
          </a:p>
        </p:txBody>
      </p:sp>
      <p:sp>
        <p:nvSpPr>
          <p:cNvPr id="7" name="TextBox 6"/>
          <p:cNvSpPr txBox="1"/>
          <p:nvPr/>
        </p:nvSpPr>
        <p:spPr>
          <a:xfrm>
            <a:off x="2852479" y="3223907"/>
            <a:ext cx="2806311" cy="707886"/>
          </a:xfrm>
          <a:prstGeom prst="rect">
            <a:avLst/>
          </a:prstGeom>
          <a:noFill/>
        </p:spPr>
        <p:txBody>
          <a:bodyPr wrap="square" rtlCol="0">
            <a:spAutoFit/>
          </a:bodyPr>
          <a:lstStyle/>
          <a:p>
            <a:r>
              <a:rPr lang="es-GB" sz="2000" dirty="0">
                <a:solidFill>
                  <a:srgbClr val="002060"/>
                </a:solidFill>
              </a:rPr>
              <a:t>sleep until late on Sundays</a:t>
            </a:r>
          </a:p>
        </p:txBody>
      </p:sp>
      <p:sp>
        <p:nvSpPr>
          <p:cNvPr id="8" name="TextBox 7"/>
          <p:cNvSpPr txBox="1"/>
          <p:nvPr/>
        </p:nvSpPr>
        <p:spPr>
          <a:xfrm>
            <a:off x="2852479" y="3981545"/>
            <a:ext cx="3315523" cy="707886"/>
          </a:xfrm>
          <a:prstGeom prst="rect">
            <a:avLst/>
          </a:prstGeom>
          <a:noFill/>
        </p:spPr>
        <p:txBody>
          <a:bodyPr wrap="square" rtlCol="0">
            <a:spAutoFit/>
          </a:bodyPr>
          <a:lstStyle/>
          <a:p>
            <a:r>
              <a:rPr lang="es-GB" sz="2000" dirty="0">
                <a:solidFill>
                  <a:srgbClr val="002060"/>
                </a:solidFill>
              </a:rPr>
              <a:t>speak with people in other languages</a:t>
            </a:r>
          </a:p>
        </p:txBody>
      </p:sp>
      <p:sp>
        <p:nvSpPr>
          <p:cNvPr id="9" name="TextBox 8"/>
          <p:cNvSpPr txBox="1"/>
          <p:nvPr/>
        </p:nvSpPr>
        <p:spPr>
          <a:xfrm>
            <a:off x="2852479" y="4714636"/>
            <a:ext cx="3229118" cy="707886"/>
          </a:xfrm>
          <a:prstGeom prst="rect">
            <a:avLst/>
          </a:prstGeom>
          <a:noFill/>
        </p:spPr>
        <p:txBody>
          <a:bodyPr wrap="square" rtlCol="0">
            <a:spAutoFit/>
          </a:bodyPr>
          <a:lstStyle/>
          <a:p>
            <a:r>
              <a:rPr lang="es-GB" sz="2000" dirty="0">
                <a:solidFill>
                  <a:srgbClr val="002060"/>
                </a:solidFill>
              </a:rPr>
              <a:t>go to the neighbourhood by bike</a:t>
            </a:r>
          </a:p>
        </p:txBody>
      </p:sp>
      <p:sp>
        <p:nvSpPr>
          <p:cNvPr id="24" name="TextBox 23"/>
          <p:cNvSpPr txBox="1"/>
          <p:nvPr/>
        </p:nvSpPr>
        <p:spPr>
          <a:xfrm>
            <a:off x="2848500" y="5447727"/>
            <a:ext cx="3362066" cy="707886"/>
          </a:xfrm>
          <a:prstGeom prst="rect">
            <a:avLst/>
          </a:prstGeom>
          <a:noFill/>
        </p:spPr>
        <p:txBody>
          <a:bodyPr wrap="square" rtlCol="0">
            <a:spAutoFit/>
          </a:bodyPr>
          <a:lstStyle/>
          <a:p>
            <a:r>
              <a:rPr lang="es-GB" sz="2000" dirty="0">
                <a:solidFill>
                  <a:srgbClr val="002060"/>
                </a:solidFill>
              </a:rPr>
              <a:t>play after finishing </a:t>
            </a:r>
            <a:r>
              <a:rPr lang="en-GB" sz="2000" dirty="0">
                <a:solidFill>
                  <a:srgbClr val="002060"/>
                </a:solidFill>
              </a:rPr>
              <a:t>(</a:t>
            </a:r>
            <a:r>
              <a:rPr lang="es-GB" sz="2000" dirty="0">
                <a:solidFill>
                  <a:srgbClr val="002060"/>
                </a:solidFill>
              </a:rPr>
              <a:t>the</a:t>
            </a:r>
            <a:r>
              <a:rPr lang="en-GB" sz="2000" dirty="0">
                <a:solidFill>
                  <a:srgbClr val="002060"/>
                </a:solidFill>
              </a:rPr>
              <a:t>)</a:t>
            </a:r>
            <a:r>
              <a:rPr lang="es-GB" sz="2000" dirty="0">
                <a:solidFill>
                  <a:srgbClr val="002060"/>
                </a:solidFill>
              </a:rPr>
              <a:t> homework</a:t>
            </a:r>
          </a:p>
        </p:txBody>
      </p:sp>
      <p:sp>
        <p:nvSpPr>
          <p:cNvPr id="29" name="TextBox 28"/>
          <p:cNvSpPr txBox="1"/>
          <p:nvPr/>
        </p:nvSpPr>
        <p:spPr>
          <a:xfrm>
            <a:off x="8330059" y="1919498"/>
            <a:ext cx="545910" cy="400110"/>
          </a:xfrm>
          <a:prstGeom prst="rect">
            <a:avLst/>
          </a:prstGeom>
          <a:noFill/>
        </p:spPr>
        <p:txBody>
          <a:bodyPr wrap="square" rtlCol="0">
            <a:spAutoFit/>
          </a:bodyPr>
          <a:lstStyle/>
          <a:p>
            <a:r>
              <a:rPr lang="en-GB" sz="2000" dirty="0">
                <a:solidFill>
                  <a:srgbClr val="002060"/>
                </a:solidFill>
              </a:rPr>
              <a:t>X</a:t>
            </a:r>
            <a:endParaRPr lang="es-GB" sz="2000" dirty="0">
              <a:solidFill>
                <a:srgbClr val="002060"/>
              </a:solidFill>
            </a:endParaRPr>
          </a:p>
        </p:txBody>
      </p:sp>
      <p:sp>
        <p:nvSpPr>
          <p:cNvPr id="30" name="TextBox 29"/>
          <p:cNvSpPr txBox="1"/>
          <p:nvPr/>
        </p:nvSpPr>
        <p:spPr>
          <a:xfrm>
            <a:off x="6798860" y="2636554"/>
            <a:ext cx="545910" cy="400110"/>
          </a:xfrm>
          <a:prstGeom prst="rect">
            <a:avLst/>
          </a:prstGeom>
          <a:noFill/>
        </p:spPr>
        <p:txBody>
          <a:bodyPr wrap="square" rtlCol="0">
            <a:spAutoFit/>
          </a:bodyPr>
          <a:lstStyle/>
          <a:p>
            <a:r>
              <a:rPr lang="en-GB" sz="2000" dirty="0">
                <a:solidFill>
                  <a:srgbClr val="002060"/>
                </a:solidFill>
              </a:rPr>
              <a:t>X</a:t>
            </a:r>
            <a:endParaRPr lang="es-GB" sz="2000" dirty="0">
              <a:solidFill>
                <a:srgbClr val="002060"/>
              </a:solidFill>
            </a:endParaRPr>
          </a:p>
        </p:txBody>
      </p:sp>
      <p:sp>
        <p:nvSpPr>
          <p:cNvPr id="31" name="TextBox 30"/>
          <p:cNvSpPr txBox="1"/>
          <p:nvPr/>
        </p:nvSpPr>
        <p:spPr>
          <a:xfrm>
            <a:off x="6798860" y="3400201"/>
            <a:ext cx="545910" cy="400110"/>
          </a:xfrm>
          <a:prstGeom prst="rect">
            <a:avLst/>
          </a:prstGeom>
          <a:noFill/>
        </p:spPr>
        <p:txBody>
          <a:bodyPr wrap="square" rtlCol="0">
            <a:spAutoFit/>
          </a:bodyPr>
          <a:lstStyle/>
          <a:p>
            <a:r>
              <a:rPr lang="en-GB" sz="2000" dirty="0">
                <a:solidFill>
                  <a:srgbClr val="002060"/>
                </a:solidFill>
              </a:rPr>
              <a:t>X</a:t>
            </a:r>
            <a:endParaRPr lang="es-GB" sz="2000" dirty="0">
              <a:solidFill>
                <a:srgbClr val="002060"/>
              </a:solidFill>
            </a:endParaRPr>
          </a:p>
        </p:txBody>
      </p:sp>
      <p:sp>
        <p:nvSpPr>
          <p:cNvPr id="32" name="TextBox 31"/>
          <p:cNvSpPr txBox="1"/>
          <p:nvPr/>
        </p:nvSpPr>
        <p:spPr>
          <a:xfrm>
            <a:off x="8330059" y="4150201"/>
            <a:ext cx="545910" cy="400110"/>
          </a:xfrm>
          <a:prstGeom prst="rect">
            <a:avLst/>
          </a:prstGeom>
          <a:noFill/>
        </p:spPr>
        <p:txBody>
          <a:bodyPr wrap="square" rtlCol="0">
            <a:spAutoFit/>
          </a:bodyPr>
          <a:lstStyle/>
          <a:p>
            <a:r>
              <a:rPr lang="en-GB" sz="2000" dirty="0">
                <a:solidFill>
                  <a:srgbClr val="002060"/>
                </a:solidFill>
              </a:rPr>
              <a:t>X</a:t>
            </a:r>
            <a:endParaRPr lang="es-GB" sz="2000" dirty="0">
              <a:solidFill>
                <a:srgbClr val="002060"/>
              </a:solidFill>
            </a:endParaRPr>
          </a:p>
        </p:txBody>
      </p:sp>
      <p:sp>
        <p:nvSpPr>
          <p:cNvPr id="33" name="TextBox 32"/>
          <p:cNvSpPr txBox="1"/>
          <p:nvPr/>
        </p:nvSpPr>
        <p:spPr>
          <a:xfrm>
            <a:off x="6798860" y="4868524"/>
            <a:ext cx="545910" cy="400110"/>
          </a:xfrm>
          <a:prstGeom prst="rect">
            <a:avLst/>
          </a:prstGeom>
          <a:noFill/>
        </p:spPr>
        <p:txBody>
          <a:bodyPr wrap="square" rtlCol="0">
            <a:spAutoFit/>
          </a:bodyPr>
          <a:lstStyle/>
          <a:p>
            <a:r>
              <a:rPr lang="en-GB" sz="2000" dirty="0">
                <a:solidFill>
                  <a:srgbClr val="002060"/>
                </a:solidFill>
              </a:rPr>
              <a:t>X</a:t>
            </a:r>
            <a:endParaRPr lang="es-GB" sz="2000" dirty="0">
              <a:solidFill>
                <a:srgbClr val="002060"/>
              </a:solidFill>
            </a:endParaRPr>
          </a:p>
        </p:txBody>
      </p:sp>
      <p:sp>
        <p:nvSpPr>
          <p:cNvPr id="34" name="TextBox 33"/>
          <p:cNvSpPr txBox="1"/>
          <p:nvPr/>
        </p:nvSpPr>
        <p:spPr>
          <a:xfrm>
            <a:off x="8330059" y="5634993"/>
            <a:ext cx="545910" cy="400110"/>
          </a:xfrm>
          <a:prstGeom prst="rect">
            <a:avLst/>
          </a:prstGeom>
          <a:noFill/>
        </p:spPr>
        <p:txBody>
          <a:bodyPr wrap="square" rtlCol="0">
            <a:spAutoFit/>
          </a:bodyPr>
          <a:lstStyle/>
          <a:p>
            <a:r>
              <a:rPr lang="en-GB" sz="2000" dirty="0">
                <a:solidFill>
                  <a:srgbClr val="002060"/>
                </a:solidFill>
              </a:rPr>
              <a:t>X</a:t>
            </a:r>
            <a:endParaRPr lang="es-GB" sz="2000" dirty="0">
              <a:solidFill>
                <a:srgbClr val="002060"/>
              </a:solidFill>
            </a:endParaRPr>
          </a:p>
        </p:txBody>
      </p:sp>
      <p:sp>
        <p:nvSpPr>
          <p:cNvPr id="35" name="TextBox 34"/>
          <p:cNvSpPr txBox="1"/>
          <p:nvPr/>
        </p:nvSpPr>
        <p:spPr>
          <a:xfrm>
            <a:off x="9172057" y="1910599"/>
            <a:ext cx="2728232" cy="400110"/>
          </a:xfrm>
          <a:prstGeom prst="rect">
            <a:avLst/>
          </a:prstGeom>
          <a:noFill/>
        </p:spPr>
        <p:txBody>
          <a:bodyPr wrap="square" rtlCol="0">
            <a:spAutoFit/>
          </a:bodyPr>
          <a:lstStyle/>
          <a:p>
            <a:r>
              <a:rPr lang="es-GB" sz="2000" dirty="0">
                <a:solidFill>
                  <a:srgbClr val="002060"/>
                </a:solidFill>
              </a:rPr>
              <a:t>take books home</a:t>
            </a:r>
          </a:p>
        </p:txBody>
      </p:sp>
      <p:sp>
        <p:nvSpPr>
          <p:cNvPr id="36" name="TextBox 35"/>
          <p:cNvSpPr txBox="1"/>
          <p:nvPr/>
        </p:nvSpPr>
        <p:spPr>
          <a:xfrm>
            <a:off x="9171474" y="2658033"/>
            <a:ext cx="3328569" cy="400110"/>
          </a:xfrm>
          <a:prstGeom prst="rect">
            <a:avLst/>
          </a:prstGeom>
          <a:noFill/>
        </p:spPr>
        <p:txBody>
          <a:bodyPr wrap="square" rtlCol="0">
            <a:spAutoFit/>
          </a:bodyPr>
          <a:lstStyle/>
          <a:p>
            <a:r>
              <a:rPr lang="es-GB" sz="2000" dirty="0">
                <a:solidFill>
                  <a:srgbClr val="002060"/>
                </a:solidFill>
              </a:rPr>
              <a:t>finish early on Fridays</a:t>
            </a:r>
          </a:p>
        </p:txBody>
      </p:sp>
      <p:sp>
        <p:nvSpPr>
          <p:cNvPr id="37" name="TextBox 36"/>
          <p:cNvSpPr txBox="1"/>
          <p:nvPr/>
        </p:nvSpPr>
        <p:spPr>
          <a:xfrm>
            <a:off x="9171473" y="3377795"/>
            <a:ext cx="3328569" cy="400110"/>
          </a:xfrm>
          <a:prstGeom prst="rect">
            <a:avLst/>
          </a:prstGeom>
          <a:noFill/>
        </p:spPr>
        <p:txBody>
          <a:bodyPr wrap="square" rtlCol="0">
            <a:spAutoFit/>
          </a:bodyPr>
          <a:lstStyle/>
          <a:p>
            <a:r>
              <a:rPr lang="es-GB" sz="2000" dirty="0">
                <a:solidFill>
                  <a:srgbClr val="002060"/>
                </a:solidFill>
              </a:rPr>
              <a:t>start to learn German</a:t>
            </a:r>
          </a:p>
        </p:txBody>
      </p:sp>
      <p:sp>
        <p:nvSpPr>
          <p:cNvPr id="38" name="TextBox 37"/>
          <p:cNvSpPr txBox="1"/>
          <p:nvPr/>
        </p:nvSpPr>
        <p:spPr>
          <a:xfrm>
            <a:off x="9171473" y="3981545"/>
            <a:ext cx="3328569" cy="707886"/>
          </a:xfrm>
          <a:prstGeom prst="rect">
            <a:avLst/>
          </a:prstGeom>
          <a:noFill/>
        </p:spPr>
        <p:txBody>
          <a:bodyPr wrap="square" rtlCol="0">
            <a:spAutoFit/>
          </a:bodyPr>
          <a:lstStyle/>
          <a:p>
            <a:r>
              <a:rPr lang="es-GB" sz="2000" dirty="0">
                <a:solidFill>
                  <a:srgbClr val="002060"/>
                </a:solidFill>
              </a:rPr>
              <a:t>to enjoy holidays in </a:t>
            </a:r>
            <a:r>
              <a:rPr lang="en-GB" sz="2000" dirty="0">
                <a:solidFill>
                  <a:srgbClr val="002060"/>
                </a:solidFill>
              </a:rPr>
              <a:t>     </a:t>
            </a:r>
            <a:r>
              <a:rPr lang="es-GB" sz="2000" dirty="0">
                <a:solidFill>
                  <a:srgbClr val="002060"/>
                </a:solidFill>
              </a:rPr>
              <a:t>Italy</a:t>
            </a:r>
          </a:p>
        </p:txBody>
      </p:sp>
      <p:sp>
        <p:nvSpPr>
          <p:cNvPr id="39" name="TextBox 38"/>
          <p:cNvSpPr txBox="1"/>
          <p:nvPr/>
        </p:nvSpPr>
        <p:spPr>
          <a:xfrm>
            <a:off x="9169899" y="4880695"/>
            <a:ext cx="3328569" cy="400110"/>
          </a:xfrm>
          <a:prstGeom prst="rect">
            <a:avLst/>
          </a:prstGeom>
          <a:noFill/>
        </p:spPr>
        <p:txBody>
          <a:bodyPr wrap="square" rtlCol="0">
            <a:spAutoFit/>
          </a:bodyPr>
          <a:lstStyle/>
          <a:p>
            <a:r>
              <a:rPr lang="es-GB" sz="2000" dirty="0">
                <a:solidFill>
                  <a:srgbClr val="002060"/>
                </a:solidFill>
              </a:rPr>
              <a:t>take the bus together</a:t>
            </a:r>
          </a:p>
        </p:txBody>
      </p:sp>
      <p:sp>
        <p:nvSpPr>
          <p:cNvPr id="40" name="TextBox 39"/>
          <p:cNvSpPr txBox="1"/>
          <p:nvPr/>
        </p:nvSpPr>
        <p:spPr>
          <a:xfrm>
            <a:off x="9169898" y="5466061"/>
            <a:ext cx="3328569" cy="707886"/>
          </a:xfrm>
          <a:prstGeom prst="rect">
            <a:avLst/>
          </a:prstGeom>
          <a:noFill/>
        </p:spPr>
        <p:txBody>
          <a:bodyPr wrap="square" rtlCol="0">
            <a:spAutoFit/>
          </a:bodyPr>
          <a:lstStyle/>
          <a:p>
            <a:r>
              <a:rPr lang="es-GB" sz="2000" dirty="0">
                <a:solidFill>
                  <a:srgbClr val="002060"/>
                </a:solidFill>
              </a:rPr>
              <a:t>meet with friends from school</a:t>
            </a:r>
          </a:p>
        </p:txBody>
      </p:sp>
      <p:sp>
        <p:nvSpPr>
          <p:cNvPr id="25" name="Rounded Rectangular Callout 24"/>
          <p:cNvSpPr/>
          <p:nvPr/>
        </p:nvSpPr>
        <p:spPr>
          <a:xfrm>
            <a:off x="5762171" y="2636554"/>
            <a:ext cx="4542972" cy="2052877"/>
          </a:xfrm>
          <a:prstGeom prst="wedgeRoundRectCallout">
            <a:avLst>
              <a:gd name="adj1" fmla="val -104417"/>
              <a:gd name="adj2" fmla="val 55565"/>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¿Cómo se dice </a:t>
            </a:r>
            <a:r>
              <a:rPr lang="en-GB" sz="2400" b="1" dirty="0" err="1">
                <a:solidFill>
                  <a:srgbClr val="002060"/>
                </a:solidFill>
              </a:rPr>
              <a:t>en</a:t>
            </a:r>
            <a:r>
              <a:rPr lang="en-GB" sz="2400" b="1" dirty="0">
                <a:solidFill>
                  <a:srgbClr val="002060"/>
                </a:solidFill>
              </a:rPr>
              <a:t> </a:t>
            </a:r>
            <a:r>
              <a:rPr lang="en-GB" sz="2400" b="1" dirty="0" err="1">
                <a:solidFill>
                  <a:srgbClr val="002060"/>
                </a:solidFill>
              </a:rPr>
              <a:t>español</a:t>
            </a:r>
            <a:r>
              <a:rPr lang="en-GB" sz="2400" b="1" dirty="0">
                <a:solidFill>
                  <a:srgbClr val="002060"/>
                </a:solidFill>
              </a:rPr>
              <a:t>?</a:t>
            </a:r>
          </a:p>
          <a:p>
            <a:pPr>
              <a:lnSpc>
                <a:spcPct val="150000"/>
              </a:lnSpc>
            </a:pPr>
            <a:r>
              <a:rPr lang="en-GB" sz="2400" dirty="0">
                <a:solidFill>
                  <a:srgbClr val="002060"/>
                </a:solidFill>
              </a:rPr>
              <a:t>I go:          </a:t>
            </a:r>
          </a:p>
          <a:p>
            <a:pPr>
              <a:lnSpc>
                <a:spcPct val="150000"/>
              </a:lnSpc>
            </a:pPr>
            <a:r>
              <a:rPr lang="en-GB" sz="2400" dirty="0">
                <a:solidFill>
                  <a:srgbClr val="002060"/>
                </a:solidFill>
              </a:rPr>
              <a:t>s/he goes: </a:t>
            </a:r>
          </a:p>
          <a:p>
            <a:pPr>
              <a:lnSpc>
                <a:spcPct val="150000"/>
              </a:lnSpc>
            </a:pPr>
            <a:r>
              <a:rPr lang="en-GB" sz="2400" dirty="0">
                <a:solidFill>
                  <a:srgbClr val="002060"/>
                </a:solidFill>
              </a:rPr>
              <a:t>you go:</a:t>
            </a:r>
          </a:p>
        </p:txBody>
      </p:sp>
      <p:sp>
        <p:nvSpPr>
          <p:cNvPr id="26" name="TextBox 25"/>
          <p:cNvSpPr txBox="1"/>
          <p:nvPr/>
        </p:nvSpPr>
        <p:spPr>
          <a:xfrm>
            <a:off x="6689105" y="3067810"/>
            <a:ext cx="1531199" cy="523220"/>
          </a:xfrm>
          <a:prstGeom prst="rect">
            <a:avLst/>
          </a:prstGeom>
          <a:noFill/>
        </p:spPr>
        <p:txBody>
          <a:bodyPr wrap="square" rtlCol="0">
            <a:spAutoFit/>
          </a:bodyPr>
          <a:lstStyle/>
          <a:p>
            <a:pPr algn="l"/>
            <a:r>
              <a:rPr lang="en-GB" sz="2800" dirty="0" err="1">
                <a:solidFill>
                  <a:srgbClr val="002060"/>
                </a:solidFill>
              </a:rPr>
              <a:t>voy</a:t>
            </a:r>
            <a:endParaRPr lang="en-GB" sz="2400" dirty="0">
              <a:solidFill>
                <a:srgbClr val="002060"/>
              </a:solidFill>
            </a:endParaRPr>
          </a:p>
        </p:txBody>
      </p:sp>
      <p:sp>
        <p:nvSpPr>
          <p:cNvPr id="43" name="TextBox 42"/>
          <p:cNvSpPr txBox="1"/>
          <p:nvPr/>
        </p:nvSpPr>
        <p:spPr>
          <a:xfrm>
            <a:off x="7535633" y="3580097"/>
            <a:ext cx="1531199" cy="523220"/>
          </a:xfrm>
          <a:prstGeom prst="rect">
            <a:avLst/>
          </a:prstGeom>
          <a:noFill/>
        </p:spPr>
        <p:txBody>
          <a:bodyPr wrap="square" rtlCol="0">
            <a:spAutoFit/>
          </a:bodyPr>
          <a:lstStyle/>
          <a:p>
            <a:pPr algn="l"/>
            <a:r>
              <a:rPr lang="en-GB" sz="2800" dirty="0">
                <a:solidFill>
                  <a:srgbClr val="002060"/>
                </a:solidFill>
              </a:rPr>
              <a:t>va</a:t>
            </a:r>
            <a:endParaRPr lang="en-GB" sz="2400" dirty="0">
              <a:solidFill>
                <a:srgbClr val="002060"/>
              </a:solidFill>
            </a:endParaRPr>
          </a:p>
        </p:txBody>
      </p:sp>
      <p:sp>
        <p:nvSpPr>
          <p:cNvPr id="44" name="TextBox 43"/>
          <p:cNvSpPr txBox="1"/>
          <p:nvPr/>
        </p:nvSpPr>
        <p:spPr>
          <a:xfrm>
            <a:off x="7115708" y="4140023"/>
            <a:ext cx="1531199" cy="523220"/>
          </a:xfrm>
          <a:prstGeom prst="rect">
            <a:avLst/>
          </a:prstGeom>
          <a:noFill/>
        </p:spPr>
        <p:txBody>
          <a:bodyPr wrap="square" rtlCol="0">
            <a:spAutoFit/>
          </a:bodyPr>
          <a:lstStyle/>
          <a:p>
            <a:pPr algn="l"/>
            <a:r>
              <a:rPr lang="en-GB" sz="2800" dirty="0">
                <a:solidFill>
                  <a:srgbClr val="002060"/>
                </a:solidFill>
              </a:rPr>
              <a:t>vas</a:t>
            </a:r>
            <a:endParaRPr lang="en-GB" sz="2400" dirty="0">
              <a:solidFill>
                <a:srgbClr val="002060"/>
              </a:solidFill>
            </a:endParaRPr>
          </a:p>
        </p:txBody>
      </p:sp>
    </p:spTree>
    <p:extLst>
      <p:ext uri="{BB962C8B-B14F-4D97-AF65-F5344CB8AC3E}">
        <p14:creationId xmlns:p14="http://schemas.microsoft.com/office/powerpoint/2010/main" val="405937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0" grpId="0"/>
      <p:bldP spid="21" grpId="0"/>
      <p:bldP spid="22" grpId="0"/>
      <p:bldP spid="23" grpId="0"/>
      <p:bldP spid="4" grpId="0"/>
      <p:bldP spid="5" grpId="0"/>
      <p:bldP spid="7" grpId="0"/>
      <p:bldP spid="8" grpId="0"/>
      <p:bldP spid="9" grpId="0"/>
      <p:bldP spid="24" grpId="0"/>
      <p:bldP spid="29" grpId="0"/>
      <p:bldP spid="30" grpId="0"/>
      <p:bldP spid="31" grpId="0"/>
      <p:bldP spid="32" grpId="0"/>
      <p:bldP spid="33" grpId="0"/>
      <p:bldP spid="34" grpId="0"/>
      <p:bldP spid="35" grpId="0"/>
      <p:bldP spid="36" grpId="0"/>
      <p:bldP spid="37" grpId="0"/>
      <p:bldP spid="38" grpId="0"/>
      <p:bldP spid="39" grpId="0"/>
      <p:bldP spid="40" grpId="0"/>
      <p:bldP spid="25" grpId="0" animBg="1"/>
      <p:bldP spid="26" grpId="0"/>
      <p:bldP spid="43" grpId="0"/>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250148" y="2473500"/>
            <a:ext cx="7664861" cy="879475"/>
          </a:xfrm>
        </p:spPr>
        <p:txBody>
          <a:bodyPr>
            <a:normAutofit fontScale="90000"/>
          </a:bodyPr>
          <a:lstStyle/>
          <a:p>
            <a:pPr algn="l"/>
            <a:r>
              <a:rPr lang="en-GB" sz="4000" b="1" dirty="0">
                <a:solidFill>
                  <a:prstClr val="white"/>
                </a:solidFill>
              </a:rPr>
              <a:t>Asking what people can and must do (in class) [2]</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45417" y="3463584"/>
            <a:ext cx="7407096" cy="998893"/>
          </a:xfrm>
        </p:spPr>
        <p:txBody>
          <a:bodyPr>
            <a:normAutofit/>
          </a:bodyPr>
          <a:lstStyle/>
          <a:p>
            <a:pPr algn="l"/>
            <a:r>
              <a:rPr lang="en-GB" sz="2600" dirty="0">
                <a:solidFill>
                  <a:prstClr val="white"/>
                </a:solidFill>
              </a:rPr>
              <a:t>Using the modal verb ‘DEBER’</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45417" y="3979346"/>
            <a:ext cx="4595934" cy="7648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dirty="0">
                <a:solidFill>
                  <a:prstClr val="white"/>
                </a:solidFill>
              </a:rPr>
              <a:t>Penultimate syllable stress</a:t>
            </a:r>
            <a:endParaRPr lang="en-GB" sz="3200" dirty="0">
              <a:solidFill>
                <a:prstClr val="white"/>
              </a:solidFill>
            </a:endParaRP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2200" b="1" dirty="0">
                <a:solidFill>
                  <a:prstClr val="white"/>
                </a:solidFill>
                <a:latin typeface="Century Gothic" panose="020B0502020202020204" pitchFamily="34" charset="0"/>
              </a:rPr>
              <a:t>Y8 Spanish</a:t>
            </a:r>
          </a:p>
          <a:p>
            <a:pPr lvl="0">
              <a:defRPr/>
            </a:pPr>
            <a:r>
              <a:rPr lang="en-GB" sz="2200" dirty="0">
                <a:solidFill>
                  <a:prstClr val="white"/>
                </a:solidFill>
                <a:latin typeface="Century Gothic" panose="020B0502020202020204" pitchFamily="34" charset="0"/>
              </a:rPr>
              <a:t>Term 1.1 - Week 6 - Lesson 12</a:t>
            </a: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25242" y="6147055"/>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Rachel Hawkes</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03/08/21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941342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256096" y="1269270"/>
            <a:ext cx="11672047" cy="492443"/>
          </a:xfrm>
          <a:prstGeom prst="rect">
            <a:avLst/>
          </a:prstGeom>
          <a:noFill/>
        </p:spPr>
        <p:txBody>
          <a:bodyPr wrap="square" rtlCol="0">
            <a:spAutoFit/>
          </a:bodyPr>
          <a:lstStyle/>
          <a:p>
            <a:r>
              <a:rPr lang="en-US" sz="2600" dirty="0">
                <a:solidFill>
                  <a:schemeClr val="accent5">
                    <a:lumMod val="50000"/>
                  </a:schemeClr>
                </a:solidFill>
              </a:rPr>
              <a:t>As you know, some words in Spanish have a written accent.</a:t>
            </a:r>
          </a:p>
        </p:txBody>
      </p:sp>
      <p:sp>
        <p:nvSpPr>
          <p:cNvPr id="9" name="CuadroTexto 8">
            <a:extLst>
              <a:ext uri="{FF2B5EF4-FFF2-40B4-BE49-F238E27FC236}">
                <a16:creationId xmlns:a16="http://schemas.microsoft.com/office/drawing/2014/main" id="{C27710E6-5FB5-274F-93F9-30AD50C3874F}"/>
              </a:ext>
            </a:extLst>
          </p:cNvPr>
          <p:cNvSpPr txBox="1"/>
          <p:nvPr/>
        </p:nvSpPr>
        <p:spPr>
          <a:xfrm>
            <a:off x="256095" y="1995838"/>
            <a:ext cx="11672046" cy="892552"/>
          </a:xfrm>
          <a:prstGeom prst="rect">
            <a:avLst/>
          </a:prstGeom>
          <a:noFill/>
        </p:spPr>
        <p:txBody>
          <a:bodyPr wrap="square" rtlCol="0">
            <a:spAutoFit/>
          </a:bodyPr>
          <a:lstStyle/>
          <a:p>
            <a:r>
              <a:rPr lang="en-US" sz="2600" dirty="0">
                <a:solidFill>
                  <a:schemeClr val="accent5">
                    <a:lumMod val="50000"/>
                  </a:schemeClr>
                </a:solidFill>
              </a:rPr>
              <a:t>The written accent depends on which syllable is stressed and on what the last letter of the word is.</a:t>
            </a:r>
            <a:endParaRPr lang="es-GB" sz="2600" dirty="0">
              <a:solidFill>
                <a:schemeClr val="accent5">
                  <a:lumMod val="50000"/>
                </a:schemeClr>
              </a:solidFill>
            </a:endParaRPr>
          </a:p>
        </p:txBody>
      </p:sp>
      <p:sp>
        <p:nvSpPr>
          <p:cNvPr id="71" name="CuadroTexto 70">
            <a:extLst>
              <a:ext uri="{FF2B5EF4-FFF2-40B4-BE49-F238E27FC236}">
                <a16:creationId xmlns:a16="http://schemas.microsoft.com/office/drawing/2014/main" id="{D99B0591-3C91-9A4E-89D7-6FF2F5B3EC42}"/>
              </a:ext>
            </a:extLst>
          </p:cNvPr>
          <p:cNvSpPr txBox="1"/>
          <p:nvPr/>
        </p:nvSpPr>
        <p:spPr>
          <a:xfrm>
            <a:off x="256094" y="3146494"/>
            <a:ext cx="11672047" cy="892552"/>
          </a:xfrm>
          <a:prstGeom prst="rect">
            <a:avLst/>
          </a:prstGeom>
          <a:noFill/>
        </p:spPr>
        <p:txBody>
          <a:bodyPr wrap="square" rtlCol="0">
            <a:spAutoFit/>
          </a:bodyPr>
          <a:lstStyle/>
          <a:p>
            <a:r>
              <a:rPr lang="en-US" sz="2600" dirty="0">
                <a:solidFill>
                  <a:schemeClr val="accent5">
                    <a:lumMod val="50000"/>
                  </a:schemeClr>
                </a:solidFill>
              </a:rPr>
              <a:t>Rule: if the penultimate syllable is stressed and the word ends in any vowel or ‘n’ or ‘s’, then there is </a:t>
            </a:r>
            <a:r>
              <a:rPr lang="en-US" sz="2600" b="1" dirty="0">
                <a:solidFill>
                  <a:schemeClr val="accent5">
                    <a:lumMod val="50000"/>
                  </a:schemeClr>
                </a:solidFill>
              </a:rPr>
              <a:t>no accent </a:t>
            </a:r>
            <a:r>
              <a:rPr lang="en-US" sz="2600" dirty="0">
                <a:solidFill>
                  <a:schemeClr val="accent5">
                    <a:lumMod val="50000"/>
                  </a:schemeClr>
                </a:solidFill>
              </a:rPr>
              <a:t>on the stressed vowel.</a:t>
            </a:r>
          </a:p>
        </p:txBody>
      </p:sp>
      <p:sp>
        <p:nvSpPr>
          <p:cNvPr id="19" name="TextBox 5">
            <a:extLst>
              <a:ext uri="{FF2B5EF4-FFF2-40B4-BE49-F238E27FC236}">
                <a16:creationId xmlns:a16="http://schemas.microsoft.com/office/drawing/2014/main" id="{5D10D328-ED12-6640-BE20-68F5BAD41DB6}"/>
              </a:ext>
            </a:extLst>
          </p:cNvPr>
          <p:cNvSpPr txBox="1"/>
          <p:nvPr/>
        </p:nvSpPr>
        <p:spPr>
          <a:xfrm>
            <a:off x="256094" y="4463099"/>
            <a:ext cx="11672047" cy="492443"/>
          </a:xfrm>
          <a:prstGeom prst="rect">
            <a:avLst/>
          </a:prstGeom>
          <a:noFill/>
        </p:spPr>
        <p:txBody>
          <a:bodyPr wrap="square" rtlCol="0">
            <a:spAutoFit/>
          </a:bodyPr>
          <a:lstStyle/>
          <a:p>
            <a:r>
              <a:rPr lang="en-US" sz="2600" dirty="0">
                <a:solidFill>
                  <a:schemeClr val="accent5">
                    <a:lumMod val="50000"/>
                  </a:schemeClr>
                </a:solidFill>
              </a:rPr>
              <a:t>Compare:</a:t>
            </a:r>
          </a:p>
        </p:txBody>
      </p:sp>
      <p:sp>
        <p:nvSpPr>
          <p:cNvPr id="21" name="CuadroTexto 20">
            <a:extLst>
              <a:ext uri="{FF2B5EF4-FFF2-40B4-BE49-F238E27FC236}">
                <a16:creationId xmlns:a16="http://schemas.microsoft.com/office/drawing/2014/main" id="{1C13AF42-F8DA-374A-839E-AB70881889B3}"/>
              </a:ext>
            </a:extLst>
          </p:cNvPr>
          <p:cNvSpPr txBox="1"/>
          <p:nvPr/>
        </p:nvSpPr>
        <p:spPr>
          <a:xfrm>
            <a:off x="2441262" y="4463098"/>
            <a:ext cx="1585914" cy="492443"/>
          </a:xfrm>
          <a:prstGeom prst="rect">
            <a:avLst/>
          </a:prstGeom>
          <a:noFill/>
        </p:spPr>
        <p:txBody>
          <a:bodyPr wrap="square" rtlCol="0">
            <a:spAutoFit/>
          </a:bodyPr>
          <a:lstStyle/>
          <a:p>
            <a:pPr algn="ctr"/>
            <a:r>
              <a:rPr lang="en-US" sz="2600" dirty="0">
                <a:solidFill>
                  <a:schemeClr val="accent5">
                    <a:lumMod val="50000"/>
                  </a:schemeClr>
                </a:solidFill>
              </a:rPr>
              <a:t>martes</a:t>
            </a:r>
          </a:p>
        </p:txBody>
      </p:sp>
      <p:sp>
        <p:nvSpPr>
          <p:cNvPr id="22" name="CuadroTexto 21">
            <a:extLst>
              <a:ext uri="{FF2B5EF4-FFF2-40B4-BE49-F238E27FC236}">
                <a16:creationId xmlns:a16="http://schemas.microsoft.com/office/drawing/2014/main" id="{A8E2BB83-E1B1-5B40-A3C6-A5DE87062F72}"/>
              </a:ext>
            </a:extLst>
          </p:cNvPr>
          <p:cNvSpPr txBox="1"/>
          <p:nvPr/>
        </p:nvSpPr>
        <p:spPr>
          <a:xfrm>
            <a:off x="4777309" y="4463099"/>
            <a:ext cx="1585914" cy="492443"/>
          </a:xfrm>
          <a:prstGeom prst="rect">
            <a:avLst/>
          </a:prstGeom>
          <a:noFill/>
        </p:spPr>
        <p:txBody>
          <a:bodyPr wrap="square" rtlCol="0">
            <a:spAutoFit/>
          </a:bodyPr>
          <a:lstStyle/>
          <a:p>
            <a:pPr algn="ctr"/>
            <a:r>
              <a:rPr lang="en-US" sz="2600" dirty="0" err="1">
                <a:solidFill>
                  <a:schemeClr val="accent5">
                    <a:lumMod val="50000"/>
                  </a:schemeClr>
                </a:solidFill>
              </a:rPr>
              <a:t>móvil</a:t>
            </a:r>
            <a:endParaRPr lang="en-US" sz="2600" dirty="0">
              <a:solidFill>
                <a:schemeClr val="accent5">
                  <a:lumMod val="50000"/>
                </a:schemeClr>
              </a:solidFill>
            </a:endParaRPr>
          </a:p>
        </p:txBody>
      </p:sp>
      <p:sp>
        <p:nvSpPr>
          <p:cNvPr id="23" name="CuadroTexto 22">
            <a:extLst>
              <a:ext uri="{FF2B5EF4-FFF2-40B4-BE49-F238E27FC236}">
                <a16:creationId xmlns:a16="http://schemas.microsoft.com/office/drawing/2014/main" id="{665CD52F-ACD9-6842-A1EA-C608CAC06E0E}"/>
              </a:ext>
            </a:extLst>
          </p:cNvPr>
          <p:cNvSpPr txBox="1"/>
          <p:nvPr/>
        </p:nvSpPr>
        <p:spPr>
          <a:xfrm>
            <a:off x="6972344" y="4463098"/>
            <a:ext cx="2090737" cy="492443"/>
          </a:xfrm>
          <a:prstGeom prst="rect">
            <a:avLst/>
          </a:prstGeom>
          <a:noFill/>
        </p:spPr>
        <p:txBody>
          <a:bodyPr wrap="square" rtlCol="0">
            <a:spAutoFit/>
          </a:bodyPr>
          <a:lstStyle/>
          <a:p>
            <a:pPr algn="ctr"/>
            <a:r>
              <a:rPr lang="en-US" sz="2600" dirty="0">
                <a:solidFill>
                  <a:schemeClr val="accent5">
                    <a:lumMod val="50000"/>
                  </a:schemeClr>
                </a:solidFill>
              </a:rPr>
              <a:t>triste</a:t>
            </a:r>
          </a:p>
        </p:txBody>
      </p:sp>
      <p:sp>
        <p:nvSpPr>
          <p:cNvPr id="24" name="CuadroTexto 23">
            <a:extLst>
              <a:ext uri="{FF2B5EF4-FFF2-40B4-BE49-F238E27FC236}">
                <a16:creationId xmlns:a16="http://schemas.microsoft.com/office/drawing/2014/main" id="{CB15E3DA-63ED-0045-8CA5-6B63593ADDC3}"/>
              </a:ext>
            </a:extLst>
          </p:cNvPr>
          <p:cNvSpPr txBox="1"/>
          <p:nvPr/>
        </p:nvSpPr>
        <p:spPr>
          <a:xfrm>
            <a:off x="9335562" y="4463098"/>
            <a:ext cx="2090737" cy="492443"/>
          </a:xfrm>
          <a:prstGeom prst="rect">
            <a:avLst/>
          </a:prstGeom>
          <a:noFill/>
        </p:spPr>
        <p:txBody>
          <a:bodyPr wrap="square" rtlCol="0">
            <a:spAutoFit/>
          </a:bodyPr>
          <a:lstStyle/>
          <a:p>
            <a:pPr algn="ctr"/>
            <a:r>
              <a:rPr lang="en-US" sz="2600" dirty="0" err="1">
                <a:solidFill>
                  <a:schemeClr val="accent5">
                    <a:lumMod val="50000"/>
                  </a:schemeClr>
                </a:solidFill>
              </a:rPr>
              <a:t>lápiz</a:t>
            </a:r>
            <a:endParaRPr lang="en-US" sz="2600" dirty="0">
              <a:solidFill>
                <a:schemeClr val="accent5">
                  <a:lumMod val="50000"/>
                </a:schemeClr>
              </a:solidFill>
            </a:endParaRPr>
          </a:p>
        </p:txBody>
      </p:sp>
      <p:cxnSp>
        <p:nvCxnSpPr>
          <p:cNvPr id="15" name="Straight Arrow Connector 14"/>
          <p:cNvCxnSpPr/>
          <p:nvPr/>
        </p:nvCxnSpPr>
        <p:spPr>
          <a:xfrm flipV="1">
            <a:off x="5541050" y="4946062"/>
            <a:ext cx="2" cy="35846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10223275" y="4946062"/>
            <a:ext cx="8613" cy="35846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4777309" y="5345637"/>
            <a:ext cx="6252206" cy="81293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These words end in consonants </a:t>
            </a:r>
            <a:r>
              <a:rPr lang="en-GB" sz="2000" i="1" dirty="0">
                <a:solidFill>
                  <a:srgbClr val="002060"/>
                </a:solidFill>
              </a:rPr>
              <a:t>other than </a:t>
            </a:r>
            <a:r>
              <a:rPr lang="en-GB" sz="2000" dirty="0">
                <a:solidFill>
                  <a:srgbClr val="002060"/>
                </a:solidFill>
              </a:rPr>
              <a:t>‘n’ and ‘s’, so they need an accent.</a:t>
            </a:r>
          </a:p>
        </p:txBody>
      </p:sp>
    </p:spTree>
    <p:extLst>
      <p:ext uri="{BB962C8B-B14F-4D97-AF65-F5344CB8AC3E}">
        <p14:creationId xmlns:p14="http://schemas.microsoft.com/office/powerpoint/2010/main" val="397007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26" presetClass="emph" presetSubtype="0" repeatCount="3000" fill="hold" nodeType="withEffect">
                                  <p:stCondLst>
                                    <p:cond delay="0"/>
                                  </p:stCondLst>
                                  <p:childTnLst>
                                    <p:animEffect transition="out" filter="fade">
                                      <p:cBhvr>
                                        <p:cTn id="44" dur="500" tmFilter="0, 0; .2, .5; .8, .5; 1, 0"/>
                                        <p:tgtEl>
                                          <p:spTgt spid="15"/>
                                        </p:tgtEl>
                                      </p:cBhvr>
                                    </p:animEffect>
                                    <p:animScale>
                                      <p:cBhvr>
                                        <p:cTn id="45" dur="250" autoRev="1" fill="hold"/>
                                        <p:tgtEl>
                                          <p:spTgt spid="15"/>
                                        </p:tgtEl>
                                      </p:cBhvr>
                                      <p:by x="105000" y="105000"/>
                                    </p:animScale>
                                  </p:childTnLst>
                                </p:cTn>
                              </p:par>
                              <p:par>
                                <p:cTn id="46" presetID="26" presetClass="emph" presetSubtype="0" repeatCount="3000" fill="hold" nodeType="withEffect">
                                  <p:stCondLst>
                                    <p:cond delay="0"/>
                                  </p:stCondLst>
                                  <p:childTnLst>
                                    <p:animEffect transition="out" filter="fade">
                                      <p:cBhvr>
                                        <p:cTn id="47" dur="500" tmFilter="0, 0; .2, .5; .8, .5; 1, 0"/>
                                        <p:tgtEl>
                                          <p:spTgt spid="16"/>
                                        </p:tgtEl>
                                      </p:cBhvr>
                                    </p:animEffect>
                                    <p:animScale>
                                      <p:cBhvr>
                                        <p:cTn id="48"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350689" y="1396249"/>
            <a:ext cx="11672047" cy="492443"/>
          </a:xfrm>
          <a:prstGeom prst="rect">
            <a:avLst/>
          </a:prstGeom>
          <a:noFill/>
        </p:spPr>
        <p:txBody>
          <a:bodyPr wrap="square" rtlCol="0">
            <a:spAutoFit/>
          </a:bodyPr>
          <a:lstStyle/>
          <a:p>
            <a:r>
              <a:rPr lang="en-US" sz="2600" dirty="0">
                <a:solidFill>
                  <a:schemeClr val="accent5">
                    <a:lumMod val="50000"/>
                  </a:schemeClr>
                </a:solidFill>
              </a:rPr>
              <a:t>Some words in Spanish have the stress on the </a:t>
            </a:r>
            <a:r>
              <a:rPr lang="en-US" sz="2600" b="1" u="sng" dirty="0">
                <a:solidFill>
                  <a:schemeClr val="accent5">
                    <a:lumMod val="50000"/>
                  </a:schemeClr>
                </a:solidFill>
              </a:rPr>
              <a:t>last</a:t>
            </a:r>
            <a:r>
              <a:rPr lang="en-US" sz="2600" dirty="0">
                <a:solidFill>
                  <a:schemeClr val="accent5">
                    <a:lumMod val="50000"/>
                  </a:schemeClr>
                </a:solidFill>
              </a:rPr>
              <a:t> syllable. </a:t>
            </a:r>
          </a:p>
        </p:txBody>
      </p:sp>
      <p:sp>
        <p:nvSpPr>
          <p:cNvPr id="9" name="CuadroTexto 8">
            <a:extLst>
              <a:ext uri="{FF2B5EF4-FFF2-40B4-BE49-F238E27FC236}">
                <a16:creationId xmlns:a16="http://schemas.microsoft.com/office/drawing/2014/main" id="{C27710E6-5FB5-274F-93F9-30AD50C3874F}"/>
              </a:ext>
            </a:extLst>
          </p:cNvPr>
          <p:cNvSpPr txBox="1"/>
          <p:nvPr/>
        </p:nvSpPr>
        <p:spPr>
          <a:xfrm>
            <a:off x="350689" y="2256937"/>
            <a:ext cx="12045442" cy="492443"/>
          </a:xfrm>
          <a:prstGeom prst="rect">
            <a:avLst/>
          </a:prstGeom>
          <a:noFill/>
        </p:spPr>
        <p:txBody>
          <a:bodyPr wrap="square" rtlCol="0">
            <a:spAutoFit/>
          </a:bodyPr>
          <a:lstStyle/>
          <a:p>
            <a:r>
              <a:rPr lang="en-US" sz="2600" dirty="0">
                <a:solidFill>
                  <a:schemeClr val="accent5">
                    <a:lumMod val="50000"/>
                  </a:schemeClr>
                </a:solidFill>
              </a:rPr>
              <a:t>This means that the last syllable is pronounced with more emphasis.</a:t>
            </a:r>
            <a:endParaRPr lang="es-GB" sz="2600" dirty="0">
              <a:solidFill>
                <a:schemeClr val="accent5">
                  <a:lumMod val="50000"/>
                </a:schemeClr>
              </a:solidFill>
            </a:endParaRPr>
          </a:p>
        </p:txBody>
      </p:sp>
      <p:sp>
        <p:nvSpPr>
          <p:cNvPr id="64" name="CuadroTexto 63">
            <a:extLst>
              <a:ext uri="{FF2B5EF4-FFF2-40B4-BE49-F238E27FC236}">
                <a16:creationId xmlns:a16="http://schemas.microsoft.com/office/drawing/2014/main" id="{0CC5DE17-33D2-7647-8769-B87A9FFA8EDA}"/>
              </a:ext>
            </a:extLst>
          </p:cNvPr>
          <p:cNvSpPr txBox="1"/>
          <p:nvPr/>
        </p:nvSpPr>
        <p:spPr>
          <a:xfrm>
            <a:off x="1294109" y="3184103"/>
            <a:ext cx="1585914" cy="492443"/>
          </a:xfrm>
          <a:prstGeom prst="rect">
            <a:avLst/>
          </a:prstGeom>
          <a:noFill/>
        </p:spPr>
        <p:txBody>
          <a:bodyPr wrap="square" rtlCol="0">
            <a:spAutoFit/>
          </a:bodyPr>
          <a:lstStyle/>
          <a:p>
            <a:r>
              <a:rPr lang="en-US" sz="2600" dirty="0" err="1">
                <a:solidFill>
                  <a:schemeClr val="accent5">
                    <a:lumMod val="50000"/>
                  </a:schemeClr>
                </a:solidFill>
              </a:rPr>
              <a:t>caminé</a:t>
            </a:r>
            <a:endParaRPr lang="en-US" sz="2600" dirty="0">
              <a:solidFill>
                <a:schemeClr val="accent5">
                  <a:lumMod val="50000"/>
                </a:schemeClr>
              </a:solidFill>
            </a:endParaRPr>
          </a:p>
        </p:txBody>
      </p:sp>
      <p:sp>
        <p:nvSpPr>
          <p:cNvPr id="66" name="Action Button: Custom 20">
            <a:hlinkClick r:id="" action="ppaction://noaction" highlightClick="1">
              <a:snd r:embed="rId4" name="caminé quizás igual autor.wav"/>
            </a:hlinkClick>
            <a:extLst>
              <a:ext uri="{FF2B5EF4-FFF2-40B4-BE49-F238E27FC236}">
                <a16:creationId xmlns:a16="http://schemas.microsoft.com/office/drawing/2014/main" id="{FD4C081D-166C-034C-9B8F-B9D6B0723E1E}"/>
              </a:ext>
            </a:extLst>
          </p:cNvPr>
          <p:cNvSpPr/>
          <p:nvPr/>
        </p:nvSpPr>
        <p:spPr>
          <a:xfrm>
            <a:off x="453915" y="3225780"/>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Century Gothic" panose="020B0502020202020204" pitchFamily="34" charset="0"/>
              </a:rPr>
              <a:t>1</a:t>
            </a:r>
          </a:p>
        </p:txBody>
      </p:sp>
      <p:sp>
        <p:nvSpPr>
          <p:cNvPr id="67" name="CuadroTexto 66">
            <a:extLst>
              <a:ext uri="{FF2B5EF4-FFF2-40B4-BE49-F238E27FC236}">
                <a16:creationId xmlns:a16="http://schemas.microsoft.com/office/drawing/2014/main" id="{31D66F74-B246-3E4A-B600-38C037903CDF}"/>
              </a:ext>
            </a:extLst>
          </p:cNvPr>
          <p:cNvSpPr txBox="1"/>
          <p:nvPr/>
        </p:nvSpPr>
        <p:spPr>
          <a:xfrm>
            <a:off x="4118271" y="3184103"/>
            <a:ext cx="1585914" cy="492443"/>
          </a:xfrm>
          <a:prstGeom prst="rect">
            <a:avLst/>
          </a:prstGeom>
          <a:noFill/>
        </p:spPr>
        <p:txBody>
          <a:bodyPr wrap="square" rtlCol="0">
            <a:spAutoFit/>
          </a:bodyPr>
          <a:lstStyle/>
          <a:p>
            <a:r>
              <a:rPr lang="en-US" sz="2600" dirty="0" err="1">
                <a:solidFill>
                  <a:schemeClr val="accent5">
                    <a:lumMod val="50000"/>
                  </a:schemeClr>
                </a:solidFill>
              </a:rPr>
              <a:t>quizás</a:t>
            </a:r>
            <a:endParaRPr lang="en-US" sz="2600" dirty="0">
              <a:solidFill>
                <a:schemeClr val="accent5">
                  <a:lumMod val="50000"/>
                </a:schemeClr>
              </a:solidFill>
            </a:endParaRPr>
          </a:p>
        </p:txBody>
      </p:sp>
      <p:sp>
        <p:nvSpPr>
          <p:cNvPr id="68" name="CuadroTexto 67">
            <a:extLst>
              <a:ext uri="{FF2B5EF4-FFF2-40B4-BE49-F238E27FC236}">
                <a16:creationId xmlns:a16="http://schemas.microsoft.com/office/drawing/2014/main" id="{16EF2079-61BE-5F45-88B4-F1D0786E234E}"/>
              </a:ext>
            </a:extLst>
          </p:cNvPr>
          <p:cNvSpPr txBox="1"/>
          <p:nvPr/>
        </p:nvSpPr>
        <p:spPr>
          <a:xfrm>
            <a:off x="6675734" y="3184103"/>
            <a:ext cx="2090737" cy="492443"/>
          </a:xfrm>
          <a:prstGeom prst="rect">
            <a:avLst/>
          </a:prstGeom>
          <a:noFill/>
        </p:spPr>
        <p:txBody>
          <a:bodyPr wrap="square" rtlCol="0">
            <a:spAutoFit/>
          </a:bodyPr>
          <a:lstStyle/>
          <a:p>
            <a:r>
              <a:rPr lang="en-US" sz="2600" dirty="0" err="1">
                <a:solidFill>
                  <a:schemeClr val="accent5">
                    <a:lumMod val="50000"/>
                  </a:schemeClr>
                </a:solidFill>
              </a:rPr>
              <a:t>igual</a:t>
            </a:r>
            <a:endParaRPr lang="en-US" sz="2600" dirty="0">
              <a:solidFill>
                <a:schemeClr val="accent5">
                  <a:lumMod val="50000"/>
                </a:schemeClr>
              </a:solidFill>
            </a:endParaRPr>
          </a:p>
        </p:txBody>
      </p:sp>
      <p:sp>
        <p:nvSpPr>
          <p:cNvPr id="69" name="CuadroTexto 68">
            <a:extLst>
              <a:ext uri="{FF2B5EF4-FFF2-40B4-BE49-F238E27FC236}">
                <a16:creationId xmlns:a16="http://schemas.microsoft.com/office/drawing/2014/main" id="{8BA99012-AA05-124F-A13C-CE99F2A996C7}"/>
              </a:ext>
            </a:extLst>
          </p:cNvPr>
          <p:cNvSpPr txBox="1"/>
          <p:nvPr/>
        </p:nvSpPr>
        <p:spPr>
          <a:xfrm>
            <a:off x="9738020" y="3169815"/>
            <a:ext cx="2090737" cy="492443"/>
          </a:xfrm>
          <a:prstGeom prst="rect">
            <a:avLst/>
          </a:prstGeom>
          <a:noFill/>
        </p:spPr>
        <p:txBody>
          <a:bodyPr wrap="square" rtlCol="0">
            <a:spAutoFit/>
          </a:bodyPr>
          <a:lstStyle/>
          <a:p>
            <a:r>
              <a:rPr lang="en-US" sz="2600" dirty="0" err="1">
                <a:solidFill>
                  <a:schemeClr val="accent5">
                    <a:lumMod val="50000"/>
                  </a:schemeClr>
                </a:solidFill>
              </a:rPr>
              <a:t>autor</a:t>
            </a:r>
            <a:endParaRPr lang="en-US" sz="2600" dirty="0">
              <a:solidFill>
                <a:schemeClr val="accent5">
                  <a:lumMod val="50000"/>
                </a:schemeClr>
              </a:solidFill>
            </a:endParaRPr>
          </a:p>
        </p:txBody>
      </p:sp>
      <p:sp>
        <p:nvSpPr>
          <p:cNvPr id="70" name="TextBox 5">
            <a:extLst>
              <a:ext uri="{FF2B5EF4-FFF2-40B4-BE49-F238E27FC236}">
                <a16:creationId xmlns:a16="http://schemas.microsoft.com/office/drawing/2014/main" id="{E70A98DF-247A-574D-BF33-BA16D4E025BA}"/>
              </a:ext>
            </a:extLst>
          </p:cNvPr>
          <p:cNvSpPr txBox="1"/>
          <p:nvPr/>
        </p:nvSpPr>
        <p:spPr>
          <a:xfrm>
            <a:off x="350689" y="4231469"/>
            <a:ext cx="11672047" cy="492443"/>
          </a:xfrm>
          <a:prstGeom prst="rect">
            <a:avLst/>
          </a:prstGeom>
          <a:noFill/>
        </p:spPr>
        <p:txBody>
          <a:bodyPr wrap="square" rtlCol="0">
            <a:spAutoFit/>
          </a:bodyPr>
          <a:lstStyle/>
          <a:p>
            <a:r>
              <a:rPr lang="en-US" sz="2600" dirty="0">
                <a:solidFill>
                  <a:schemeClr val="accent5">
                    <a:lumMod val="50000"/>
                  </a:schemeClr>
                </a:solidFill>
              </a:rPr>
              <a:t>Many other words have stress on the </a:t>
            </a:r>
            <a:r>
              <a:rPr lang="en-US" sz="2600" b="1" u="sng" dirty="0">
                <a:solidFill>
                  <a:schemeClr val="accent5">
                    <a:lumMod val="50000"/>
                  </a:schemeClr>
                </a:solidFill>
              </a:rPr>
              <a:t>penultimate</a:t>
            </a:r>
            <a:r>
              <a:rPr lang="en-US" sz="2600" dirty="0">
                <a:solidFill>
                  <a:schemeClr val="accent5">
                    <a:lumMod val="50000"/>
                  </a:schemeClr>
                </a:solidFill>
              </a:rPr>
              <a:t> (second-last) syllable. </a:t>
            </a:r>
          </a:p>
        </p:txBody>
      </p:sp>
      <p:sp>
        <p:nvSpPr>
          <p:cNvPr id="72" name="Action Button: Custom 20">
            <a:hlinkClick r:id="" action="ppaction://noaction" highlightClick="1">
              <a:snd r:embed="rId5" name="amigo, playa, problema, barrio.wav"/>
            </a:hlinkClick>
            <a:extLst>
              <a:ext uri="{FF2B5EF4-FFF2-40B4-BE49-F238E27FC236}">
                <a16:creationId xmlns:a16="http://schemas.microsoft.com/office/drawing/2014/main" id="{67E235EF-F8CD-5443-B97B-78B5BE016A21}"/>
              </a:ext>
            </a:extLst>
          </p:cNvPr>
          <p:cNvSpPr/>
          <p:nvPr/>
        </p:nvSpPr>
        <p:spPr>
          <a:xfrm>
            <a:off x="453916" y="5341036"/>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Century Gothic" panose="020B0502020202020204" pitchFamily="34" charset="0"/>
              </a:rPr>
              <a:t>2</a:t>
            </a:r>
          </a:p>
        </p:txBody>
      </p:sp>
      <p:sp>
        <p:nvSpPr>
          <p:cNvPr id="73" name="CuadroTexto 72">
            <a:extLst>
              <a:ext uri="{FF2B5EF4-FFF2-40B4-BE49-F238E27FC236}">
                <a16:creationId xmlns:a16="http://schemas.microsoft.com/office/drawing/2014/main" id="{50979F15-6747-4F44-88C5-238C8E8A8F3A}"/>
              </a:ext>
            </a:extLst>
          </p:cNvPr>
          <p:cNvSpPr txBox="1"/>
          <p:nvPr/>
        </p:nvSpPr>
        <p:spPr>
          <a:xfrm>
            <a:off x="1294110" y="5352667"/>
            <a:ext cx="1585914" cy="492443"/>
          </a:xfrm>
          <a:prstGeom prst="rect">
            <a:avLst/>
          </a:prstGeom>
          <a:noFill/>
        </p:spPr>
        <p:txBody>
          <a:bodyPr wrap="square" rtlCol="0">
            <a:spAutoFit/>
          </a:bodyPr>
          <a:lstStyle/>
          <a:p>
            <a:r>
              <a:rPr lang="en-US" sz="2600" dirty="0">
                <a:solidFill>
                  <a:schemeClr val="accent5">
                    <a:lumMod val="50000"/>
                  </a:schemeClr>
                </a:solidFill>
              </a:rPr>
              <a:t>amigo</a:t>
            </a:r>
          </a:p>
        </p:txBody>
      </p:sp>
      <p:sp>
        <p:nvSpPr>
          <p:cNvPr id="74" name="CuadroTexto 73">
            <a:extLst>
              <a:ext uri="{FF2B5EF4-FFF2-40B4-BE49-F238E27FC236}">
                <a16:creationId xmlns:a16="http://schemas.microsoft.com/office/drawing/2014/main" id="{DA98E3A0-20D2-CB40-B1EA-976BCAE87682}"/>
              </a:ext>
            </a:extLst>
          </p:cNvPr>
          <p:cNvSpPr txBox="1"/>
          <p:nvPr/>
        </p:nvSpPr>
        <p:spPr>
          <a:xfrm>
            <a:off x="4118272" y="5352667"/>
            <a:ext cx="1585914" cy="492443"/>
          </a:xfrm>
          <a:prstGeom prst="rect">
            <a:avLst/>
          </a:prstGeom>
          <a:noFill/>
        </p:spPr>
        <p:txBody>
          <a:bodyPr wrap="square" rtlCol="0">
            <a:spAutoFit/>
          </a:bodyPr>
          <a:lstStyle/>
          <a:p>
            <a:r>
              <a:rPr lang="en-US" sz="2600" dirty="0">
                <a:solidFill>
                  <a:schemeClr val="accent5">
                    <a:lumMod val="50000"/>
                  </a:schemeClr>
                </a:solidFill>
              </a:rPr>
              <a:t>playa</a:t>
            </a:r>
          </a:p>
        </p:txBody>
      </p:sp>
      <p:sp>
        <p:nvSpPr>
          <p:cNvPr id="75" name="CuadroTexto 74">
            <a:extLst>
              <a:ext uri="{FF2B5EF4-FFF2-40B4-BE49-F238E27FC236}">
                <a16:creationId xmlns:a16="http://schemas.microsoft.com/office/drawing/2014/main" id="{228EC2E6-2C86-CA4E-9EC9-230BD57F3C1C}"/>
              </a:ext>
            </a:extLst>
          </p:cNvPr>
          <p:cNvSpPr txBox="1"/>
          <p:nvPr/>
        </p:nvSpPr>
        <p:spPr>
          <a:xfrm>
            <a:off x="6675735" y="5352667"/>
            <a:ext cx="2090737" cy="492443"/>
          </a:xfrm>
          <a:prstGeom prst="rect">
            <a:avLst/>
          </a:prstGeom>
          <a:noFill/>
        </p:spPr>
        <p:txBody>
          <a:bodyPr wrap="square" rtlCol="0">
            <a:spAutoFit/>
          </a:bodyPr>
          <a:lstStyle/>
          <a:p>
            <a:r>
              <a:rPr lang="en-US" sz="2600" dirty="0">
                <a:solidFill>
                  <a:schemeClr val="accent5">
                    <a:lumMod val="50000"/>
                  </a:schemeClr>
                </a:solidFill>
              </a:rPr>
              <a:t>problema</a:t>
            </a:r>
          </a:p>
        </p:txBody>
      </p:sp>
      <p:sp>
        <p:nvSpPr>
          <p:cNvPr id="76" name="CuadroTexto 75">
            <a:extLst>
              <a:ext uri="{FF2B5EF4-FFF2-40B4-BE49-F238E27FC236}">
                <a16:creationId xmlns:a16="http://schemas.microsoft.com/office/drawing/2014/main" id="{51F8CAD9-9661-C74F-8862-6D5BB4C7A71B}"/>
              </a:ext>
            </a:extLst>
          </p:cNvPr>
          <p:cNvSpPr txBox="1"/>
          <p:nvPr/>
        </p:nvSpPr>
        <p:spPr>
          <a:xfrm>
            <a:off x="9738021" y="5338379"/>
            <a:ext cx="2090737" cy="492443"/>
          </a:xfrm>
          <a:prstGeom prst="rect">
            <a:avLst/>
          </a:prstGeom>
          <a:noFill/>
        </p:spPr>
        <p:txBody>
          <a:bodyPr wrap="square" rtlCol="0">
            <a:spAutoFit/>
          </a:bodyPr>
          <a:lstStyle/>
          <a:p>
            <a:r>
              <a:rPr lang="en-US" sz="2600" dirty="0">
                <a:solidFill>
                  <a:schemeClr val="accent5">
                    <a:lumMod val="50000"/>
                  </a:schemeClr>
                </a:solidFill>
              </a:rPr>
              <a:t>barrio</a:t>
            </a:r>
          </a:p>
        </p:txBody>
      </p:sp>
    </p:spTree>
    <p:extLst>
      <p:ext uri="{BB962C8B-B14F-4D97-AF65-F5344CB8AC3E}">
        <p14:creationId xmlns:p14="http://schemas.microsoft.com/office/powerpoint/2010/main" val="10706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5">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66" grpId="0" animBg="1"/>
      <p:bldP spid="69" grpId="0"/>
      <p:bldP spid="7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5461BDD9-A71D-F640-AC93-9198518FBD69}"/>
              </a:ext>
            </a:extLst>
          </p:cNvPr>
          <p:cNvGraphicFramePr>
            <a:graphicFrameLocks noGrp="1"/>
          </p:cNvGraphicFramePr>
          <p:nvPr>
            <p:extLst>
              <p:ext uri="{D42A27DB-BD31-4B8C-83A1-F6EECF244321}">
                <p14:modId xmlns:p14="http://schemas.microsoft.com/office/powerpoint/2010/main" val="509581064"/>
              </p:ext>
            </p:extLst>
          </p:nvPr>
        </p:nvGraphicFramePr>
        <p:xfrm>
          <a:off x="4260580" y="1575190"/>
          <a:ext cx="3969019" cy="4641469"/>
        </p:xfrm>
        <a:graphic>
          <a:graphicData uri="http://schemas.openxmlformats.org/drawingml/2006/table">
            <a:tbl>
              <a:tblPr firstRow="1" bandRow="1">
                <a:tableStyleId>{5DA37D80-6434-44D0-A028-1B22A696006F}</a:tableStyleId>
              </a:tblPr>
              <a:tblGrid>
                <a:gridCol w="841078">
                  <a:extLst>
                    <a:ext uri="{9D8B030D-6E8A-4147-A177-3AD203B41FA5}">
                      <a16:colId xmlns:a16="http://schemas.microsoft.com/office/drawing/2014/main" val="3880322753"/>
                    </a:ext>
                  </a:extLst>
                </a:gridCol>
                <a:gridCol w="3127941">
                  <a:extLst>
                    <a:ext uri="{9D8B030D-6E8A-4147-A177-3AD203B41FA5}">
                      <a16:colId xmlns:a16="http://schemas.microsoft.com/office/drawing/2014/main" val="3477153924"/>
                    </a:ext>
                  </a:extLst>
                </a:gridCol>
              </a:tblGrid>
              <a:tr h="778373">
                <a:tc>
                  <a:txBody>
                    <a:bodyPr/>
                    <a:lstStyle/>
                    <a:p>
                      <a:endParaRPr lang="es-GB" dirty="0"/>
                    </a:p>
                  </a:txBody>
                  <a:tcPr/>
                </a:tc>
                <a:tc>
                  <a:txBody>
                    <a:bodyPr/>
                    <a:lstStyle/>
                    <a:p>
                      <a:pPr algn="ctr"/>
                      <a:r>
                        <a:rPr lang="es-GB" sz="2200" dirty="0">
                          <a:solidFill>
                            <a:srgbClr val="203864"/>
                          </a:solidFill>
                        </a:rPr>
                        <a:t>Palabra en español</a:t>
                      </a:r>
                    </a:p>
                  </a:txBody>
                  <a:tcPr anchor="ctr"/>
                </a:tc>
                <a:extLst>
                  <a:ext uri="{0D108BD9-81ED-4DB2-BD59-A6C34878D82A}">
                    <a16:rowId xmlns:a16="http://schemas.microsoft.com/office/drawing/2014/main" val="427031397"/>
                  </a:ext>
                </a:extLst>
              </a:tr>
              <a:tr h="482887">
                <a:tc>
                  <a:txBody>
                    <a:bodyPr/>
                    <a:lstStyle/>
                    <a:p>
                      <a:endParaRPr lang="es-GB"/>
                    </a:p>
                  </a:txBody>
                  <a:tcPr/>
                </a:tc>
                <a:tc>
                  <a:txBody>
                    <a:bodyPr/>
                    <a:lstStyle/>
                    <a:p>
                      <a:endParaRPr lang="es-GB" dirty="0"/>
                    </a:p>
                  </a:txBody>
                  <a:tcPr/>
                </a:tc>
                <a:extLst>
                  <a:ext uri="{0D108BD9-81ED-4DB2-BD59-A6C34878D82A}">
                    <a16:rowId xmlns:a16="http://schemas.microsoft.com/office/drawing/2014/main" val="4179831939"/>
                  </a:ext>
                </a:extLst>
              </a:tr>
              <a:tr h="482887">
                <a:tc>
                  <a:txBody>
                    <a:bodyPr/>
                    <a:lstStyle/>
                    <a:p>
                      <a:endParaRPr lang="es-GB"/>
                    </a:p>
                  </a:txBody>
                  <a:tcPr/>
                </a:tc>
                <a:tc>
                  <a:txBody>
                    <a:bodyPr/>
                    <a:lstStyle/>
                    <a:p>
                      <a:endParaRPr lang="es-GB" dirty="0"/>
                    </a:p>
                  </a:txBody>
                  <a:tcPr/>
                </a:tc>
                <a:extLst>
                  <a:ext uri="{0D108BD9-81ED-4DB2-BD59-A6C34878D82A}">
                    <a16:rowId xmlns:a16="http://schemas.microsoft.com/office/drawing/2014/main" val="670196394"/>
                  </a:ext>
                </a:extLst>
              </a:tr>
              <a:tr h="482887">
                <a:tc>
                  <a:txBody>
                    <a:bodyPr/>
                    <a:lstStyle/>
                    <a:p>
                      <a:endParaRPr lang="es-GB"/>
                    </a:p>
                  </a:txBody>
                  <a:tcPr/>
                </a:tc>
                <a:tc>
                  <a:txBody>
                    <a:bodyPr/>
                    <a:lstStyle/>
                    <a:p>
                      <a:endParaRPr lang="es-GB"/>
                    </a:p>
                  </a:txBody>
                  <a:tcPr/>
                </a:tc>
                <a:extLst>
                  <a:ext uri="{0D108BD9-81ED-4DB2-BD59-A6C34878D82A}">
                    <a16:rowId xmlns:a16="http://schemas.microsoft.com/office/drawing/2014/main" val="2473534399"/>
                  </a:ext>
                </a:extLst>
              </a:tr>
              <a:tr h="482887">
                <a:tc>
                  <a:txBody>
                    <a:bodyPr/>
                    <a:lstStyle/>
                    <a:p>
                      <a:endParaRPr lang="es-GB"/>
                    </a:p>
                  </a:txBody>
                  <a:tcPr/>
                </a:tc>
                <a:tc>
                  <a:txBody>
                    <a:bodyPr/>
                    <a:lstStyle/>
                    <a:p>
                      <a:endParaRPr lang="es-GB"/>
                    </a:p>
                  </a:txBody>
                  <a:tcPr/>
                </a:tc>
                <a:extLst>
                  <a:ext uri="{0D108BD9-81ED-4DB2-BD59-A6C34878D82A}">
                    <a16:rowId xmlns:a16="http://schemas.microsoft.com/office/drawing/2014/main" val="3378839049"/>
                  </a:ext>
                </a:extLst>
              </a:tr>
              <a:tr h="482887">
                <a:tc>
                  <a:txBody>
                    <a:bodyPr/>
                    <a:lstStyle/>
                    <a:p>
                      <a:endParaRPr lang="es-GB"/>
                    </a:p>
                  </a:txBody>
                  <a:tcPr/>
                </a:tc>
                <a:tc>
                  <a:txBody>
                    <a:bodyPr/>
                    <a:lstStyle/>
                    <a:p>
                      <a:endParaRPr lang="es-GB"/>
                    </a:p>
                  </a:txBody>
                  <a:tcPr/>
                </a:tc>
                <a:extLst>
                  <a:ext uri="{0D108BD9-81ED-4DB2-BD59-A6C34878D82A}">
                    <a16:rowId xmlns:a16="http://schemas.microsoft.com/office/drawing/2014/main" val="1369759375"/>
                  </a:ext>
                </a:extLst>
              </a:tr>
              <a:tr h="482887">
                <a:tc>
                  <a:txBody>
                    <a:bodyPr/>
                    <a:lstStyle/>
                    <a:p>
                      <a:endParaRPr lang="es-GB"/>
                    </a:p>
                  </a:txBody>
                  <a:tcPr/>
                </a:tc>
                <a:tc>
                  <a:txBody>
                    <a:bodyPr/>
                    <a:lstStyle/>
                    <a:p>
                      <a:endParaRPr lang="es-GB"/>
                    </a:p>
                  </a:txBody>
                  <a:tcPr/>
                </a:tc>
                <a:extLst>
                  <a:ext uri="{0D108BD9-81ED-4DB2-BD59-A6C34878D82A}">
                    <a16:rowId xmlns:a16="http://schemas.microsoft.com/office/drawing/2014/main" val="3796729170"/>
                  </a:ext>
                </a:extLst>
              </a:tr>
              <a:tr h="482887">
                <a:tc>
                  <a:txBody>
                    <a:bodyPr/>
                    <a:lstStyle/>
                    <a:p>
                      <a:endParaRPr lang="es-GB"/>
                    </a:p>
                  </a:txBody>
                  <a:tcPr/>
                </a:tc>
                <a:tc>
                  <a:txBody>
                    <a:bodyPr/>
                    <a:lstStyle/>
                    <a:p>
                      <a:endParaRPr lang="es-GB" dirty="0"/>
                    </a:p>
                  </a:txBody>
                  <a:tcPr/>
                </a:tc>
                <a:extLst>
                  <a:ext uri="{0D108BD9-81ED-4DB2-BD59-A6C34878D82A}">
                    <a16:rowId xmlns:a16="http://schemas.microsoft.com/office/drawing/2014/main" val="2528030656"/>
                  </a:ext>
                </a:extLst>
              </a:tr>
              <a:tr h="482887">
                <a:tc>
                  <a:txBody>
                    <a:bodyPr/>
                    <a:lstStyle/>
                    <a:p>
                      <a:endParaRPr lang="es-GB"/>
                    </a:p>
                  </a:txBody>
                  <a:tcPr/>
                </a:tc>
                <a:tc>
                  <a:txBody>
                    <a:bodyPr/>
                    <a:lstStyle/>
                    <a:p>
                      <a:endParaRPr lang="es-GB" dirty="0"/>
                    </a:p>
                  </a:txBody>
                  <a:tcPr/>
                </a:tc>
                <a:extLst>
                  <a:ext uri="{0D108BD9-81ED-4DB2-BD59-A6C34878D82A}">
                    <a16:rowId xmlns:a16="http://schemas.microsoft.com/office/drawing/2014/main" val="975618116"/>
                  </a:ext>
                </a:extLst>
              </a:tr>
            </a:tbl>
          </a:graphicData>
        </a:graphic>
      </p:graphicFrame>
      <p:sp>
        <p:nvSpPr>
          <p:cNvPr id="7" name="Título 6">
            <a:extLst>
              <a:ext uri="{FF2B5EF4-FFF2-40B4-BE49-F238E27FC236}">
                <a16:creationId xmlns:a16="http://schemas.microsoft.com/office/drawing/2014/main" id="{3AEF2C49-3429-154C-BC1C-D0026CA5170D}"/>
              </a:ext>
            </a:extLst>
          </p:cNvPr>
          <p:cNvSpPr>
            <a:spLocks noGrp="1"/>
          </p:cNvSpPr>
          <p:nvPr>
            <p:ph type="title"/>
          </p:nvPr>
        </p:nvSpPr>
        <p:spPr>
          <a:xfrm>
            <a:off x="263857" y="141965"/>
            <a:ext cx="10390632" cy="955118"/>
          </a:xfrm>
        </p:spPr>
        <p:txBody>
          <a:bodyPr>
            <a:normAutofit/>
          </a:bodyPr>
          <a:lstStyle/>
          <a:p>
            <a:r>
              <a:rPr lang="es-ES" sz="2200" b="1" dirty="0"/>
              <a:t>Rule: </a:t>
            </a:r>
            <a:r>
              <a:rPr lang="es-ES" sz="2200" dirty="0" err="1"/>
              <a:t>If</a:t>
            </a:r>
            <a:r>
              <a:rPr lang="es-ES" sz="2200" dirty="0"/>
              <a:t> </a:t>
            </a:r>
            <a:r>
              <a:rPr lang="es-ES" sz="2200" dirty="0" err="1"/>
              <a:t>the</a:t>
            </a:r>
            <a:r>
              <a:rPr lang="es-ES" sz="2200" dirty="0"/>
              <a:t> </a:t>
            </a:r>
            <a:r>
              <a:rPr lang="es-ES" sz="2200" dirty="0" err="1"/>
              <a:t>penultimate</a:t>
            </a:r>
            <a:r>
              <a:rPr lang="es-ES" sz="2200" dirty="0"/>
              <a:t> </a:t>
            </a:r>
            <a:r>
              <a:rPr lang="es-ES" sz="2200" dirty="0" err="1"/>
              <a:t>syllable</a:t>
            </a:r>
            <a:r>
              <a:rPr lang="es-ES" sz="2200" dirty="0"/>
              <a:t> </a:t>
            </a:r>
            <a:r>
              <a:rPr lang="es-ES" sz="2200" dirty="0" err="1"/>
              <a:t>is</a:t>
            </a:r>
            <a:r>
              <a:rPr lang="es-ES" sz="2200" dirty="0"/>
              <a:t> </a:t>
            </a:r>
            <a:r>
              <a:rPr lang="es-ES" sz="2200" dirty="0" err="1"/>
              <a:t>stressed</a:t>
            </a:r>
            <a:r>
              <a:rPr lang="es-ES" sz="2200" dirty="0"/>
              <a:t> and </a:t>
            </a:r>
            <a:r>
              <a:rPr lang="es-ES" sz="2200" dirty="0" err="1"/>
              <a:t>the</a:t>
            </a:r>
            <a:r>
              <a:rPr lang="es-ES" sz="2200" dirty="0"/>
              <a:t> </a:t>
            </a:r>
            <a:r>
              <a:rPr lang="es-ES" sz="2200" dirty="0" err="1"/>
              <a:t>word</a:t>
            </a:r>
            <a:r>
              <a:rPr lang="es-ES" sz="2200" dirty="0"/>
              <a:t> </a:t>
            </a:r>
            <a:r>
              <a:rPr lang="es-ES" sz="2200" dirty="0" err="1"/>
              <a:t>ends</a:t>
            </a:r>
            <a:r>
              <a:rPr lang="es-ES" sz="2200" dirty="0"/>
              <a:t> in </a:t>
            </a:r>
            <a:r>
              <a:rPr lang="es-ES" sz="2200" dirty="0" err="1"/>
              <a:t>any</a:t>
            </a:r>
            <a:r>
              <a:rPr lang="es-ES" sz="2200" dirty="0"/>
              <a:t> </a:t>
            </a:r>
            <a:r>
              <a:rPr lang="es-ES" sz="2200" dirty="0" err="1"/>
              <a:t>vowel</a:t>
            </a:r>
            <a:r>
              <a:rPr lang="es-ES" sz="2200" dirty="0"/>
              <a:t> OR ‘n’ </a:t>
            </a:r>
            <a:r>
              <a:rPr lang="es-ES" sz="2200" dirty="0" err="1"/>
              <a:t>or</a:t>
            </a:r>
            <a:r>
              <a:rPr lang="es-ES" sz="2200" dirty="0"/>
              <a:t> ‘s’ </a:t>
            </a:r>
            <a:r>
              <a:rPr lang="es-ES" sz="2200" dirty="0" err="1"/>
              <a:t>then</a:t>
            </a:r>
            <a:r>
              <a:rPr lang="es-ES" sz="2200" dirty="0"/>
              <a:t> </a:t>
            </a:r>
            <a:r>
              <a:rPr lang="es-ES" sz="2200" dirty="0" err="1"/>
              <a:t>there</a:t>
            </a:r>
            <a:r>
              <a:rPr lang="es-ES" sz="2200" dirty="0"/>
              <a:t> </a:t>
            </a:r>
            <a:r>
              <a:rPr lang="es-ES" sz="2200" dirty="0" err="1"/>
              <a:t>is</a:t>
            </a:r>
            <a:r>
              <a:rPr lang="es-ES" sz="2200" dirty="0"/>
              <a:t> no </a:t>
            </a:r>
            <a:r>
              <a:rPr lang="es-ES" sz="2200" dirty="0" err="1"/>
              <a:t>accent</a:t>
            </a:r>
            <a:r>
              <a:rPr lang="es-ES" sz="2200" dirty="0"/>
              <a:t>.</a:t>
            </a:r>
            <a:endParaRPr lang="es-GB" sz="2200" dirty="0"/>
          </a:p>
        </p:txBody>
      </p:sp>
      <p:sp>
        <p:nvSpPr>
          <p:cNvPr id="23" name="Rounded Rectangle 11">
            <a:extLst>
              <a:ext uri="{FF2B5EF4-FFF2-40B4-BE49-F238E27FC236}">
                <a16:creationId xmlns:a16="http://schemas.microsoft.com/office/drawing/2014/main" id="{6A9B22BF-FF83-B14B-A0E0-7C394B2D3C5A}"/>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24" name="Action Button: Custom 20">
            <a:hlinkClick r:id="" action="ppaction://noaction" highlightClick="1">
              <a:snd r:embed="rId3" name="ejemplo.wav"/>
            </a:hlinkClick>
            <a:extLst>
              <a:ext uri="{FF2B5EF4-FFF2-40B4-BE49-F238E27FC236}">
                <a16:creationId xmlns:a16="http://schemas.microsoft.com/office/drawing/2014/main" id="{EE00B3CD-0849-0748-B04C-85EF427A1C18}"/>
              </a:ext>
            </a:extLst>
          </p:cNvPr>
          <p:cNvSpPr/>
          <p:nvPr/>
        </p:nvSpPr>
        <p:spPr>
          <a:xfrm>
            <a:off x="4378149" y="2396131"/>
            <a:ext cx="450476" cy="37124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25" name="Action Button: Custom 20">
            <a:hlinkClick r:id="" action="ppaction://noaction" highlightClick="1">
              <a:snd r:embed="rId4" name="fútbol.wav"/>
            </a:hlinkClick>
            <a:extLst>
              <a:ext uri="{FF2B5EF4-FFF2-40B4-BE49-F238E27FC236}">
                <a16:creationId xmlns:a16="http://schemas.microsoft.com/office/drawing/2014/main" id="{BADD1D7E-C60A-5445-BF6A-2BB9D81A4050}"/>
              </a:ext>
            </a:extLst>
          </p:cNvPr>
          <p:cNvSpPr/>
          <p:nvPr/>
        </p:nvSpPr>
        <p:spPr>
          <a:xfrm>
            <a:off x="4378149" y="2893963"/>
            <a:ext cx="450476" cy="37124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26" name="Action Button: Custom 20">
            <a:hlinkClick r:id="" action="ppaction://noaction" highlightClick="1">
              <a:snd r:embed="rId5" name="minuto.wav"/>
            </a:hlinkClick>
            <a:extLst>
              <a:ext uri="{FF2B5EF4-FFF2-40B4-BE49-F238E27FC236}">
                <a16:creationId xmlns:a16="http://schemas.microsoft.com/office/drawing/2014/main" id="{FE8BE359-9C40-6F41-BDF0-F425D542C4BF}"/>
              </a:ext>
            </a:extLst>
          </p:cNvPr>
          <p:cNvSpPr/>
          <p:nvPr/>
        </p:nvSpPr>
        <p:spPr>
          <a:xfrm>
            <a:off x="4378149" y="3372043"/>
            <a:ext cx="450476" cy="37124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27" name="Action Button: Custom 20">
            <a:hlinkClick r:id="" action="ppaction://noaction" highlightClick="1">
              <a:snd r:embed="rId6" name="arbol.wav"/>
            </a:hlinkClick>
            <a:extLst>
              <a:ext uri="{FF2B5EF4-FFF2-40B4-BE49-F238E27FC236}">
                <a16:creationId xmlns:a16="http://schemas.microsoft.com/office/drawing/2014/main" id="{B35138A8-6864-514C-8BFB-C496A87735F8}"/>
              </a:ext>
            </a:extLst>
          </p:cNvPr>
          <p:cNvSpPr/>
          <p:nvPr/>
        </p:nvSpPr>
        <p:spPr>
          <a:xfrm>
            <a:off x="4378149" y="3850123"/>
            <a:ext cx="450476" cy="37124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28" name="Action Button: Custom 20">
            <a:hlinkClick r:id="" action="ppaction://noaction" highlightClick="1">
              <a:snd r:embed="rId7" name="difícil.wav"/>
            </a:hlinkClick>
            <a:extLst>
              <a:ext uri="{FF2B5EF4-FFF2-40B4-BE49-F238E27FC236}">
                <a16:creationId xmlns:a16="http://schemas.microsoft.com/office/drawing/2014/main" id="{98A1C22E-5F28-9E46-B0F2-87ABFE375820}"/>
              </a:ext>
            </a:extLst>
          </p:cNvPr>
          <p:cNvSpPr/>
          <p:nvPr/>
        </p:nvSpPr>
        <p:spPr>
          <a:xfrm>
            <a:off x="4389694" y="4328203"/>
            <a:ext cx="450476" cy="37124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29" name="Action Button: Custom 20">
            <a:hlinkClick r:id="" action="ppaction://noaction" highlightClick="1">
              <a:snd r:embed="rId8" name="barrio.wav"/>
            </a:hlinkClick>
            <a:extLst>
              <a:ext uri="{FF2B5EF4-FFF2-40B4-BE49-F238E27FC236}">
                <a16:creationId xmlns:a16="http://schemas.microsoft.com/office/drawing/2014/main" id="{29243F57-F83B-4849-BA61-DF1CD8BDEEC5}"/>
              </a:ext>
            </a:extLst>
          </p:cNvPr>
          <p:cNvSpPr/>
          <p:nvPr/>
        </p:nvSpPr>
        <p:spPr>
          <a:xfrm>
            <a:off x="4378148" y="4810167"/>
            <a:ext cx="450476" cy="37124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sp>
        <p:nvSpPr>
          <p:cNvPr id="30" name="Action Button: Custom 20">
            <a:hlinkClick r:id="" action="ppaction://noaction" highlightClick="1">
              <a:snd r:embed="rId9" name="Cádiz.wav"/>
            </a:hlinkClick>
            <a:extLst>
              <a:ext uri="{FF2B5EF4-FFF2-40B4-BE49-F238E27FC236}">
                <a16:creationId xmlns:a16="http://schemas.microsoft.com/office/drawing/2014/main" id="{747C7A49-C670-D341-9C8D-0096901DA303}"/>
              </a:ext>
            </a:extLst>
          </p:cNvPr>
          <p:cNvSpPr/>
          <p:nvPr/>
        </p:nvSpPr>
        <p:spPr>
          <a:xfrm>
            <a:off x="4378148" y="5292131"/>
            <a:ext cx="450476" cy="37124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7</a:t>
            </a:r>
          </a:p>
        </p:txBody>
      </p:sp>
      <p:sp>
        <p:nvSpPr>
          <p:cNvPr id="12" name="Action Button: Custom 20">
            <a:hlinkClick r:id="" action="ppaction://noaction" highlightClick="1">
              <a:snd r:embed="rId10" name="camisa.wav"/>
            </a:hlinkClick>
            <a:extLst>
              <a:ext uri="{FF2B5EF4-FFF2-40B4-BE49-F238E27FC236}">
                <a16:creationId xmlns:a16="http://schemas.microsoft.com/office/drawing/2014/main" id="{86E63468-9C5D-7045-A466-D8A7D0927EA2}"/>
              </a:ext>
            </a:extLst>
          </p:cNvPr>
          <p:cNvSpPr/>
          <p:nvPr/>
        </p:nvSpPr>
        <p:spPr>
          <a:xfrm>
            <a:off x="4378148" y="5770211"/>
            <a:ext cx="450476" cy="37124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8</a:t>
            </a:r>
          </a:p>
        </p:txBody>
      </p:sp>
      <p:sp>
        <p:nvSpPr>
          <p:cNvPr id="22" name="Título 6">
            <a:extLst>
              <a:ext uri="{FF2B5EF4-FFF2-40B4-BE49-F238E27FC236}">
                <a16:creationId xmlns:a16="http://schemas.microsoft.com/office/drawing/2014/main" id="{8D9DA0F4-ABB1-1347-B4F0-2096A16FAF79}"/>
              </a:ext>
            </a:extLst>
          </p:cNvPr>
          <p:cNvSpPr txBox="1">
            <a:spLocks/>
          </p:cNvSpPr>
          <p:nvPr/>
        </p:nvSpPr>
        <p:spPr>
          <a:xfrm>
            <a:off x="263857" y="1025443"/>
            <a:ext cx="10390632" cy="4666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200" b="1" dirty="0"/>
              <a:t>Escucha las palabras y escribe. ¿Necesitan un acento o no?</a:t>
            </a:r>
            <a:endParaRPr lang="es-GB" sz="2200" b="1" dirty="0"/>
          </a:p>
        </p:txBody>
      </p:sp>
      <p:sp>
        <p:nvSpPr>
          <p:cNvPr id="2" name="CuadroTexto 1">
            <a:extLst>
              <a:ext uri="{FF2B5EF4-FFF2-40B4-BE49-F238E27FC236}">
                <a16:creationId xmlns:a16="http://schemas.microsoft.com/office/drawing/2014/main" id="{AC6604BD-8097-EE4B-9F82-4A092C9297A4}"/>
              </a:ext>
            </a:extLst>
          </p:cNvPr>
          <p:cNvSpPr txBox="1"/>
          <p:nvPr/>
        </p:nvSpPr>
        <p:spPr>
          <a:xfrm>
            <a:off x="5882302" y="2387892"/>
            <a:ext cx="1305165" cy="430887"/>
          </a:xfrm>
          <a:prstGeom prst="rect">
            <a:avLst/>
          </a:prstGeom>
          <a:noFill/>
        </p:spPr>
        <p:txBody>
          <a:bodyPr wrap="none" rtlCol="0">
            <a:spAutoFit/>
          </a:bodyPr>
          <a:lstStyle/>
          <a:p>
            <a:pPr algn="l"/>
            <a:r>
              <a:rPr lang="es-GB" sz="2200" dirty="0">
                <a:solidFill>
                  <a:schemeClr val="accent5">
                    <a:lumMod val="50000"/>
                  </a:schemeClr>
                </a:solidFill>
              </a:rPr>
              <a:t>ejemplo</a:t>
            </a:r>
          </a:p>
        </p:txBody>
      </p:sp>
      <p:sp>
        <p:nvSpPr>
          <p:cNvPr id="31" name="CuadroTexto 30">
            <a:extLst>
              <a:ext uri="{FF2B5EF4-FFF2-40B4-BE49-F238E27FC236}">
                <a16:creationId xmlns:a16="http://schemas.microsoft.com/office/drawing/2014/main" id="{D44B7153-5C84-ED44-969D-19C46163ADBF}"/>
              </a:ext>
            </a:extLst>
          </p:cNvPr>
          <p:cNvSpPr txBox="1"/>
          <p:nvPr/>
        </p:nvSpPr>
        <p:spPr>
          <a:xfrm>
            <a:off x="6048212" y="2890507"/>
            <a:ext cx="973343" cy="430887"/>
          </a:xfrm>
          <a:prstGeom prst="rect">
            <a:avLst/>
          </a:prstGeom>
          <a:noFill/>
        </p:spPr>
        <p:txBody>
          <a:bodyPr wrap="none" rtlCol="0">
            <a:spAutoFit/>
          </a:bodyPr>
          <a:lstStyle/>
          <a:p>
            <a:pPr algn="l"/>
            <a:r>
              <a:rPr lang="es-GB" sz="2200" dirty="0">
                <a:solidFill>
                  <a:schemeClr val="accent5">
                    <a:lumMod val="50000"/>
                  </a:schemeClr>
                </a:solidFill>
              </a:rPr>
              <a:t>fútbol</a:t>
            </a:r>
          </a:p>
        </p:txBody>
      </p:sp>
      <p:sp>
        <p:nvSpPr>
          <p:cNvPr id="32" name="CuadroTexto 31">
            <a:extLst>
              <a:ext uri="{FF2B5EF4-FFF2-40B4-BE49-F238E27FC236}">
                <a16:creationId xmlns:a16="http://schemas.microsoft.com/office/drawing/2014/main" id="{E2049512-B13D-E241-91CD-51D5672188C9}"/>
              </a:ext>
            </a:extLst>
          </p:cNvPr>
          <p:cNvSpPr txBox="1"/>
          <p:nvPr/>
        </p:nvSpPr>
        <p:spPr>
          <a:xfrm>
            <a:off x="5970465" y="3363804"/>
            <a:ext cx="1128835" cy="430887"/>
          </a:xfrm>
          <a:prstGeom prst="rect">
            <a:avLst/>
          </a:prstGeom>
          <a:noFill/>
        </p:spPr>
        <p:txBody>
          <a:bodyPr wrap="none" rtlCol="0">
            <a:spAutoFit/>
          </a:bodyPr>
          <a:lstStyle/>
          <a:p>
            <a:pPr algn="l"/>
            <a:r>
              <a:rPr lang="es-GB" sz="2200" dirty="0">
                <a:solidFill>
                  <a:schemeClr val="accent5">
                    <a:lumMod val="50000"/>
                  </a:schemeClr>
                </a:solidFill>
              </a:rPr>
              <a:t>minuto</a:t>
            </a:r>
          </a:p>
        </p:txBody>
      </p:sp>
      <p:sp>
        <p:nvSpPr>
          <p:cNvPr id="33" name="CuadroTexto 32">
            <a:extLst>
              <a:ext uri="{FF2B5EF4-FFF2-40B4-BE49-F238E27FC236}">
                <a16:creationId xmlns:a16="http://schemas.microsoft.com/office/drawing/2014/main" id="{A2FD49EC-96C0-0A49-8BA4-979D00E47184}"/>
              </a:ext>
            </a:extLst>
          </p:cNvPr>
          <p:cNvSpPr txBox="1"/>
          <p:nvPr/>
        </p:nvSpPr>
        <p:spPr>
          <a:xfrm>
            <a:off x="6087483" y="3847610"/>
            <a:ext cx="894797" cy="430887"/>
          </a:xfrm>
          <a:prstGeom prst="rect">
            <a:avLst/>
          </a:prstGeom>
          <a:noFill/>
        </p:spPr>
        <p:txBody>
          <a:bodyPr wrap="none" rtlCol="0">
            <a:spAutoFit/>
          </a:bodyPr>
          <a:lstStyle/>
          <a:p>
            <a:pPr algn="l"/>
            <a:r>
              <a:rPr lang="es-GB" sz="2200" dirty="0">
                <a:solidFill>
                  <a:schemeClr val="accent5">
                    <a:lumMod val="50000"/>
                  </a:schemeClr>
                </a:solidFill>
              </a:rPr>
              <a:t>árbol</a:t>
            </a:r>
          </a:p>
        </p:txBody>
      </p:sp>
      <p:sp>
        <p:nvSpPr>
          <p:cNvPr id="34" name="CuadroTexto 33">
            <a:extLst>
              <a:ext uri="{FF2B5EF4-FFF2-40B4-BE49-F238E27FC236}">
                <a16:creationId xmlns:a16="http://schemas.microsoft.com/office/drawing/2014/main" id="{1A3A5D2D-8998-5E41-A1E4-691C6CFD166C}"/>
              </a:ext>
            </a:extLst>
          </p:cNvPr>
          <p:cNvSpPr txBox="1"/>
          <p:nvPr/>
        </p:nvSpPr>
        <p:spPr>
          <a:xfrm>
            <a:off x="6045244" y="4327725"/>
            <a:ext cx="873957" cy="430887"/>
          </a:xfrm>
          <a:prstGeom prst="rect">
            <a:avLst/>
          </a:prstGeom>
          <a:noFill/>
        </p:spPr>
        <p:txBody>
          <a:bodyPr wrap="none" rtlCol="0">
            <a:spAutoFit/>
          </a:bodyPr>
          <a:lstStyle/>
          <a:p>
            <a:pPr algn="l"/>
            <a:r>
              <a:rPr lang="es-GB" sz="2200" dirty="0">
                <a:solidFill>
                  <a:schemeClr val="accent5">
                    <a:lumMod val="50000"/>
                  </a:schemeClr>
                </a:solidFill>
              </a:rPr>
              <a:t>difícil</a:t>
            </a:r>
          </a:p>
        </p:txBody>
      </p:sp>
      <p:sp>
        <p:nvSpPr>
          <p:cNvPr id="35" name="CuadroTexto 34">
            <a:extLst>
              <a:ext uri="{FF2B5EF4-FFF2-40B4-BE49-F238E27FC236}">
                <a16:creationId xmlns:a16="http://schemas.microsoft.com/office/drawing/2014/main" id="{E33C9F4A-7BC3-C942-897C-09D81E727497}"/>
              </a:ext>
            </a:extLst>
          </p:cNvPr>
          <p:cNvSpPr txBox="1"/>
          <p:nvPr/>
        </p:nvSpPr>
        <p:spPr>
          <a:xfrm>
            <a:off x="6045244" y="4801022"/>
            <a:ext cx="979755" cy="430887"/>
          </a:xfrm>
          <a:prstGeom prst="rect">
            <a:avLst/>
          </a:prstGeom>
          <a:noFill/>
        </p:spPr>
        <p:txBody>
          <a:bodyPr wrap="none" rtlCol="0">
            <a:spAutoFit/>
          </a:bodyPr>
          <a:lstStyle/>
          <a:p>
            <a:pPr algn="l"/>
            <a:r>
              <a:rPr lang="es-GB" sz="2200" dirty="0">
                <a:solidFill>
                  <a:schemeClr val="accent5">
                    <a:lumMod val="50000"/>
                  </a:schemeClr>
                </a:solidFill>
              </a:rPr>
              <a:t>barrio</a:t>
            </a:r>
          </a:p>
        </p:txBody>
      </p:sp>
      <p:sp>
        <p:nvSpPr>
          <p:cNvPr id="36" name="CuadroTexto 35">
            <a:extLst>
              <a:ext uri="{FF2B5EF4-FFF2-40B4-BE49-F238E27FC236}">
                <a16:creationId xmlns:a16="http://schemas.microsoft.com/office/drawing/2014/main" id="{F502CCFD-C27D-154C-A3D8-A650462AF4A8}"/>
              </a:ext>
            </a:extLst>
          </p:cNvPr>
          <p:cNvSpPr txBox="1"/>
          <p:nvPr/>
        </p:nvSpPr>
        <p:spPr>
          <a:xfrm>
            <a:off x="6046606" y="5304187"/>
            <a:ext cx="976549" cy="430887"/>
          </a:xfrm>
          <a:prstGeom prst="rect">
            <a:avLst/>
          </a:prstGeom>
          <a:noFill/>
        </p:spPr>
        <p:txBody>
          <a:bodyPr wrap="none" rtlCol="0">
            <a:spAutoFit/>
          </a:bodyPr>
          <a:lstStyle/>
          <a:p>
            <a:pPr algn="l"/>
            <a:r>
              <a:rPr lang="es-GB" sz="2200" dirty="0">
                <a:solidFill>
                  <a:schemeClr val="accent5">
                    <a:lumMod val="50000"/>
                  </a:schemeClr>
                </a:solidFill>
              </a:rPr>
              <a:t>Cádiz</a:t>
            </a:r>
          </a:p>
        </p:txBody>
      </p:sp>
      <p:sp>
        <p:nvSpPr>
          <p:cNvPr id="37" name="CuadroTexto 36">
            <a:extLst>
              <a:ext uri="{FF2B5EF4-FFF2-40B4-BE49-F238E27FC236}">
                <a16:creationId xmlns:a16="http://schemas.microsoft.com/office/drawing/2014/main" id="{4DA10122-5247-8746-98FF-08A667B06B6C}"/>
              </a:ext>
            </a:extLst>
          </p:cNvPr>
          <p:cNvSpPr txBox="1"/>
          <p:nvPr/>
        </p:nvSpPr>
        <p:spPr>
          <a:xfrm>
            <a:off x="6005733" y="5764943"/>
            <a:ext cx="1181734" cy="430887"/>
          </a:xfrm>
          <a:prstGeom prst="rect">
            <a:avLst/>
          </a:prstGeom>
          <a:noFill/>
        </p:spPr>
        <p:txBody>
          <a:bodyPr wrap="none" rtlCol="0">
            <a:spAutoFit/>
          </a:bodyPr>
          <a:lstStyle/>
          <a:p>
            <a:pPr algn="l"/>
            <a:r>
              <a:rPr lang="es-GB" sz="2200" dirty="0">
                <a:solidFill>
                  <a:schemeClr val="accent5">
                    <a:lumMod val="50000"/>
                  </a:schemeClr>
                </a:solidFill>
              </a:rPr>
              <a:t>camisa</a:t>
            </a:r>
          </a:p>
        </p:txBody>
      </p:sp>
      <p:pic>
        <p:nvPicPr>
          <p:cNvPr id="38" name="Imagen 3">
            <a:extLst>
              <a:ext uri="{FF2B5EF4-FFF2-40B4-BE49-F238E27FC236}">
                <a16:creationId xmlns:a16="http://schemas.microsoft.com/office/drawing/2014/main" id="{C5A867E3-270D-EE40-8A5B-E96EA724DFB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746104" y="3120974"/>
            <a:ext cx="3079481" cy="2030328"/>
          </a:xfrm>
          <a:prstGeom prst="rect">
            <a:avLst/>
          </a:prstGeom>
        </p:spPr>
      </p:pic>
      <p:sp>
        <p:nvSpPr>
          <p:cNvPr id="39" name="CuadroTexto 6">
            <a:extLst>
              <a:ext uri="{FF2B5EF4-FFF2-40B4-BE49-F238E27FC236}">
                <a16:creationId xmlns:a16="http://schemas.microsoft.com/office/drawing/2014/main" id="{402FFFBD-5427-144E-8FA5-00D35A81335F}"/>
              </a:ext>
            </a:extLst>
          </p:cNvPr>
          <p:cNvSpPr txBox="1"/>
          <p:nvPr/>
        </p:nvSpPr>
        <p:spPr>
          <a:xfrm>
            <a:off x="10921170" y="4745344"/>
            <a:ext cx="904415" cy="400110"/>
          </a:xfrm>
          <a:prstGeom prst="rect">
            <a:avLst/>
          </a:prstGeom>
          <a:noFill/>
        </p:spPr>
        <p:txBody>
          <a:bodyPr wrap="none" rtlCol="0">
            <a:spAutoFit/>
          </a:bodyPr>
          <a:lstStyle/>
          <a:p>
            <a:pPr algn="l"/>
            <a:r>
              <a:rPr lang="es-GB" sz="2000" b="1" dirty="0">
                <a:solidFill>
                  <a:schemeClr val="bg1"/>
                </a:solidFill>
              </a:rPr>
              <a:t>Cádiz</a:t>
            </a:r>
          </a:p>
        </p:txBody>
      </p:sp>
    </p:spTree>
    <p:extLst>
      <p:ext uri="{BB962C8B-B14F-4D97-AF65-F5344CB8AC3E}">
        <p14:creationId xmlns:p14="http://schemas.microsoft.com/office/powerpoint/2010/main" val="11891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32" grpId="0"/>
      <p:bldP spid="36" grpId="0"/>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2A88CB-F3E0-D048-A98A-D067940C27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70737"/>
            <a:ext cx="6603705" cy="867128"/>
          </a:xfrm>
          <a:prstGeom prst="rect">
            <a:avLst/>
          </a:prstGeom>
        </p:spPr>
      </p:pic>
      <p:sp>
        <p:nvSpPr>
          <p:cNvPr id="5" name="Título 4">
            <a:extLst>
              <a:ext uri="{FF2B5EF4-FFF2-40B4-BE49-F238E27FC236}">
                <a16:creationId xmlns:a16="http://schemas.microsoft.com/office/drawing/2014/main" id="{199BC722-38FE-224A-9593-9FE06E29FC57}"/>
              </a:ext>
            </a:extLst>
          </p:cNvPr>
          <p:cNvSpPr>
            <a:spLocks noGrp="1"/>
          </p:cNvSpPr>
          <p:nvPr>
            <p:ph type="title"/>
          </p:nvPr>
        </p:nvSpPr>
        <p:spPr>
          <a:xfrm>
            <a:off x="109437" y="222672"/>
            <a:ext cx="5169323" cy="867129"/>
          </a:xfrm>
        </p:spPr>
        <p:txBody>
          <a:bodyPr>
            <a:normAutofit/>
          </a:bodyPr>
          <a:lstStyle/>
          <a:p>
            <a:r>
              <a:rPr lang="es-419" sz="2800" b="1" dirty="0">
                <a:solidFill>
                  <a:schemeClr val="bg1"/>
                </a:solidFill>
              </a:rPr>
              <a:t>¿Cómo se dice en español?</a:t>
            </a:r>
            <a:endParaRPr lang="es-419" sz="2800" dirty="0">
              <a:solidFill>
                <a:schemeClr val="bg1"/>
              </a:solidFill>
            </a:endParaRPr>
          </a:p>
        </p:txBody>
      </p:sp>
      <p:sp>
        <p:nvSpPr>
          <p:cNvPr id="10" name="CuadroTexto 9">
            <a:extLst>
              <a:ext uri="{FF2B5EF4-FFF2-40B4-BE49-F238E27FC236}">
                <a16:creationId xmlns:a16="http://schemas.microsoft.com/office/drawing/2014/main" id="{D6943A75-55C8-AE47-B265-AEC4C5B7BFBE}"/>
              </a:ext>
            </a:extLst>
          </p:cNvPr>
          <p:cNvSpPr txBox="1"/>
          <p:nvPr/>
        </p:nvSpPr>
        <p:spPr>
          <a:xfrm>
            <a:off x="5912425" y="3493084"/>
            <a:ext cx="1627369"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a_ _ _ _</a:t>
            </a:r>
            <a:endParaRPr lang="es-GB" sz="3200" dirty="0">
              <a:solidFill>
                <a:srgbClr val="203864"/>
              </a:solidFill>
              <a:latin typeface="Century Gothic" panose="020B0502020202020204" pitchFamily="34" charset="0"/>
            </a:endParaRPr>
          </a:p>
        </p:txBody>
      </p:sp>
      <p:sp>
        <p:nvSpPr>
          <p:cNvPr id="11" name="CuadroTexto 10">
            <a:extLst>
              <a:ext uri="{FF2B5EF4-FFF2-40B4-BE49-F238E27FC236}">
                <a16:creationId xmlns:a16="http://schemas.microsoft.com/office/drawing/2014/main" id="{21FD6CD8-FA4D-A94F-909B-8CE50625D081}"/>
              </a:ext>
            </a:extLst>
          </p:cNvPr>
          <p:cNvSpPr txBox="1"/>
          <p:nvPr/>
        </p:nvSpPr>
        <p:spPr>
          <a:xfrm>
            <a:off x="350520" y="1881524"/>
            <a:ext cx="1428596"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l_ _ _ _</a:t>
            </a:r>
            <a:endParaRPr lang="es-GB" sz="3200" dirty="0">
              <a:solidFill>
                <a:srgbClr val="203864"/>
              </a:solidFill>
              <a:latin typeface="Century Gothic" panose="020B0502020202020204" pitchFamily="34" charset="0"/>
            </a:endParaRPr>
          </a:p>
        </p:txBody>
      </p:sp>
      <p:sp>
        <p:nvSpPr>
          <p:cNvPr id="12" name="CuadroTexto 11">
            <a:extLst>
              <a:ext uri="{FF2B5EF4-FFF2-40B4-BE49-F238E27FC236}">
                <a16:creationId xmlns:a16="http://schemas.microsoft.com/office/drawing/2014/main" id="{7C23D631-7F50-FA47-853F-693D90DE7D0F}"/>
              </a:ext>
            </a:extLst>
          </p:cNvPr>
          <p:cNvSpPr txBox="1"/>
          <p:nvPr/>
        </p:nvSpPr>
        <p:spPr>
          <a:xfrm>
            <a:off x="340385" y="1163676"/>
            <a:ext cx="2860258" cy="584775"/>
          </a:xfrm>
          <a:prstGeom prst="rect">
            <a:avLst/>
          </a:prstGeom>
          <a:noFill/>
        </p:spPr>
        <p:txBody>
          <a:bodyPr wrap="square" rtlCol="0">
            <a:spAutoFit/>
          </a:bodyPr>
          <a:lstStyle/>
          <a:p>
            <a:r>
              <a:rPr lang="es-ES" sz="3200" dirty="0">
                <a:solidFill>
                  <a:srgbClr val="203864"/>
                </a:solidFill>
                <a:latin typeface="Century Gothic" panose="020B0502020202020204" pitchFamily="34" charset="0"/>
              </a:rPr>
              <a:t>m_ _ _</a:t>
            </a:r>
            <a:endParaRPr lang="es-GB" sz="3200" dirty="0">
              <a:solidFill>
                <a:srgbClr val="203864"/>
              </a:solidFill>
              <a:latin typeface="Century Gothic" panose="020B0502020202020204" pitchFamily="34" charset="0"/>
            </a:endParaRPr>
          </a:p>
        </p:txBody>
      </p:sp>
      <p:sp>
        <p:nvSpPr>
          <p:cNvPr id="13" name="CuadroTexto 12">
            <a:extLst>
              <a:ext uri="{FF2B5EF4-FFF2-40B4-BE49-F238E27FC236}">
                <a16:creationId xmlns:a16="http://schemas.microsoft.com/office/drawing/2014/main" id="{BF535656-B072-6044-B5E6-458643A2A3D1}"/>
              </a:ext>
            </a:extLst>
          </p:cNvPr>
          <p:cNvSpPr txBox="1"/>
          <p:nvPr/>
        </p:nvSpPr>
        <p:spPr>
          <a:xfrm>
            <a:off x="334329" y="3539232"/>
            <a:ext cx="1428596"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l_ _ _ _</a:t>
            </a:r>
            <a:endParaRPr lang="es-GB" sz="3200" dirty="0">
              <a:solidFill>
                <a:srgbClr val="203864"/>
              </a:solidFill>
              <a:latin typeface="Century Gothic" panose="020B0502020202020204" pitchFamily="34" charset="0"/>
            </a:endParaRPr>
          </a:p>
        </p:txBody>
      </p:sp>
      <p:sp>
        <p:nvSpPr>
          <p:cNvPr id="15" name="CuadroTexto 14">
            <a:extLst>
              <a:ext uri="{FF2B5EF4-FFF2-40B4-BE49-F238E27FC236}">
                <a16:creationId xmlns:a16="http://schemas.microsoft.com/office/drawing/2014/main" id="{CD21161F-85E8-1846-81BB-B1B577CD27E7}"/>
              </a:ext>
            </a:extLst>
          </p:cNvPr>
          <p:cNvSpPr txBox="1"/>
          <p:nvPr/>
        </p:nvSpPr>
        <p:spPr>
          <a:xfrm>
            <a:off x="397844" y="5859973"/>
            <a:ext cx="1428596"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i_ _ _ _</a:t>
            </a:r>
            <a:endParaRPr lang="es-GB" sz="3200" dirty="0">
              <a:solidFill>
                <a:srgbClr val="203864"/>
              </a:solidFill>
              <a:latin typeface="Century Gothic" panose="020B0502020202020204" pitchFamily="34" charset="0"/>
            </a:endParaRPr>
          </a:p>
        </p:txBody>
      </p:sp>
      <p:sp>
        <p:nvSpPr>
          <p:cNvPr id="17" name="CuadroTexto 16">
            <a:extLst>
              <a:ext uri="{FF2B5EF4-FFF2-40B4-BE49-F238E27FC236}">
                <a16:creationId xmlns:a16="http://schemas.microsoft.com/office/drawing/2014/main" id="{103F3B4C-5329-394B-B277-0583760E1305}"/>
              </a:ext>
            </a:extLst>
          </p:cNvPr>
          <p:cNvSpPr txBox="1"/>
          <p:nvPr/>
        </p:nvSpPr>
        <p:spPr>
          <a:xfrm>
            <a:off x="372794" y="2709320"/>
            <a:ext cx="2584362"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p_ _ _ _ _ _ _</a:t>
            </a:r>
            <a:endParaRPr lang="es-GB" sz="3200" dirty="0">
              <a:solidFill>
                <a:srgbClr val="203864"/>
              </a:solidFill>
              <a:latin typeface="Century Gothic" panose="020B0502020202020204" pitchFamily="34" charset="0"/>
            </a:endParaRPr>
          </a:p>
        </p:txBody>
      </p:sp>
      <p:sp>
        <p:nvSpPr>
          <p:cNvPr id="18" name="CuadroTexto 17">
            <a:extLst>
              <a:ext uri="{FF2B5EF4-FFF2-40B4-BE49-F238E27FC236}">
                <a16:creationId xmlns:a16="http://schemas.microsoft.com/office/drawing/2014/main" id="{D7EB7CA3-5DDF-574F-9150-B18D4067ECD6}"/>
              </a:ext>
            </a:extLst>
          </p:cNvPr>
          <p:cNvSpPr txBox="1"/>
          <p:nvPr/>
        </p:nvSpPr>
        <p:spPr>
          <a:xfrm>
            <a:off x="5922153" y="4277263"/>
            <a:ext cx="867545"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s_ _</a:t>
            </a:r>
            <a:endParaRPr lang="es-GB" sz="3200" dirty="0">
              <a:solidFill>
                <a:srgbClr val="203864"/>
              </a:solidFill>
              <a:latin typeface="Century Gothic" panose="020B0502020202020204" pitchFamily="34" charset="0"/>
            </a:endParaRPr>
          </a:p>
        </p:txBody>
      </p:sp>
      <p:sp>
        <p:nvSpPr>
          <p:cNvPr id="19" name="CuadroTexto 18">
            <a:extLst>
              <a:ext uri="{FF2B5EF4-FFF2-40B4-BE49-F238E27FC236}">
                <a16:creationId xmlns:a16="http://schemas.microsoft.com/office/drawing/2014/main" id="{2F08CD9F-5953-0448-B8A7-DA39CECF6B79}"/>
              </a:ext>
            </a:extLst>
          </p:cNvPr>
          <p:cNvSpPr txBox="1"/>
          <p:nvPr/>
        </p:nvSpPr>
        <p:spPr>
          <a:xfrm>
            <a:off x="5922153" y="4997354"/>
            <a:ext cx="1612942" cy="584775"/>
          </a:xfrm>
          <a:prstGeom prst="rect">
            <a:avLst/>
          </a:prstGeom>
          <a:noFill/>
        </p:spPr>
        <p:txBody>
          <a:bodyPr wrap="none" rtlCol="0">
            <a:spAutoFit/>
          </a:bodyPr>
          <a:lstStyle/>
          <a:p>
            <a:r>
              <a:rPr lang="es-GB" sz="3200" dirty="0">
                <a:solidFill>
                  <a:srgbClr val="203864"/>
                </a:solidFill>
                <a:latin typeface="Century Gothic" panose="020B0502020202020204" pitchFamily="34" charset="0"/>
              </a:rPr>
              <a:t>e_ _ _ _</a:t>
            </a:r>
          </a:p>
        </p:txBody>
      </p:sp>
      <p:sp>
        <p:nvSpPr>
          <p:cNvPr id="32" name="CuadroTexto 11">
            <a:extLst>
              <a:ext uri="{FF2B5EF4-FFF2-40B4-BE49-F238E27FC236}">
                <a16:creationId xmlns:a16="http://schemas.microsoft.com/office/drawing/2014/main" id="{7C23D631-7F50-FA47-853F-693D90DE7D0F}"/>
              </a:ext>
            </a:extLst>
          </p:cNvPr>
          <p:cNvSpPr txBox="1"/>
          <p:nvPr/>
        </p:nvSpPr>
        <p:spPr>
          <a:xfrm>
            <a:off x="334329" y="1160668"/>
            <a:ext cx="1200970" cy="584775"/>
          </a:xfrm>
          <a:prstGeom prst="rect">
            <a:avLst/>
          </a:prstGeom>
          <a:noFill/>
        </p:spPr>
        <p:txBody>
          <a:bodyPr wrap="none" rtlCol="0">
            <a:spAutoFit/>
          </a:bodyPr>
          <a:lstStyle/>
          <a:p>
            <a:r>
              <a:rPr lang="en-GB" sz="3200" dirty="0" err="1">
                <a:solidFill>
                  <a:srgbClr val="203864"/>
                </a:solidFill>
                <a:latin typeface="Century Gothic" panose="020B0502020202020204" pitchFamily="34" charset="0"/>
              </a:rPr>
              <a:t>malo</a:t>
            </a:r>
            <a:endParaRPr lang="es-GB" sz="3200" dirty="0">
              <a:solidFill>
                <a:srgbClr val="203864"/>
              </a:solidFill>
              <a:latin typeface="Century Gothic" panose="020B0502020202020204" pitchFamily="34" charset="0"/>
            </a:endParaRPr>
          </a:p>
        </p:txBody>
      </p:sp>
      <p:sp>
        <p:nvSpPr>
          <p:cNvPr id="36" name="CuadroTexto 14">
            <a:extLst>
              <a:ext uri="{FF2B5EF4-FFF2-40B4-BE49-F238E27FC236}">
                <a16:creationId xmlns:a16="http://schemas.microsoft.com/office/drawing/2014/main" id="{CD21161F-85E8-1846-81BB-B1B577CD27E7}"/>
              </a:ext>
            </a:extLst>
          </p:cNvPr>
          <p:cNvSpPr txBox="1"/>
          <p:nvPr/>
        </p:nvSpPr>
        <p:spPr>
          <a:xfrm>
            <a:off x="406897" y="5834642"/>
            <a:ext cx="1154483" cy="584775"/>
          </a:xfrm>
          <a:prstGeom prst="rect">
            <a:avLst/>
          </a:prstGeom>
          <a:noFill/>
        </p:spPr>
        <p:txBody>
          <a:bodyPr wrap="none" rtlCol="0">
            <a:spAutoFit/>
          </a:bodyPr>
          <a:lstStyle/>
          <a:p>
            <a:r>
              <a:rPr lang="en-GB" sz="3200" dirty="0" err="1">
                <a:solidFill>
                  <a:srgbClr val="203864"/>
                </a:solidFill>
                <a:latin typeface="Century Gothic" panose="020B0502020202020204" pitchFamily="34" charset="0"/>
              </a:rPr>
              <a:t>igual</a:t>
            </a:r>
            <a:endParaRPr lang="es-GB" sz="3200" dirty="0">
              <a:solidFill>
                <a:srgbClr val="203864"/>
              </a:solidFill>
              <a:latin typeface="Century Gothic" panose="020B0502020202020204" pitchFamily="34" charset="0"/>
            </a:endParaRPr>
          </a:p>
        </p:txBody>
      </p:sp>
      <p:sp>
        <p:nvSpPr>
          <p:cNvPr id="39" name="CuadroTexto 17">
            <a:extLst>
              <a:ext uri="{FF2B5EF4-FFF2-40B4-BE49-F238E27FC236}">
                <a16:creationId xmlns:a16="http://schemas.microsoft.com/office/drawing/2014/main" id="{D7EB7CA3-5DDF-574F-9150-B18D4067ECD6}"/>
              </a:ext>
            </a:extLst>
          </p:cNvPr>
          <p:cNvSpPr txBox="1"/>
          <p:nvPr/>
        </p:nvSpPr>
        <p:spPr>
          <a:xfrm>
            <a:off x="5928520" y="4296868"/>
            <a:ext cx="675185" cy="584775"/>
          </a:xfrm>
          <a:prstGeom prst="rect">
            <a:avLst/>
          </a:prstGeom>
          <a:noFill/>
        </p:spPr>
        <p:txBody>
          <a:bodyPr wrap="none" rtlCol="0">
            <a:spAutoFit/>
          </a:bodyPr>
          <a:lstStyle/>
          <a:p>
            <a:r>
              <a:rPr lang="en-GB" sz="3200" dirty="0">
                <a:solidFill>
                  <a:srgbClr val="203864"/>
                </a:solidFill>
                <a:latin typeface="Century Gothic" panose="020B0502020202020204" pitchFamily="34" charset="0"/>
              </a:rPr>
              <a:t>sin</a:t>
            </a:r>
            <a:endParaRPr lang="es-GB" sz="3200" dirty="0">
              <a:solidFill>
                <a:srgbClr val="203864"/>
              </a:solidFill>
              <a:latin typeface="Century Gothic" panose="020B0502020202020204" pitchFamily="34" charset="0"/>
            </a:endParaRPr>
          </a:p>
        </p:txBody>
      </p:sp>
      <p:sp>
        <p:nvSpPr>
          <p:cNvPr id="40" name="CuadroTexto 12">
            <a:extLst>
              <a:ext uri="{FF2B5EF4-FFF2-40B4-BE49-F238E27FC236}">
                <a16:creationId xmlns:a16="http://schemas.microsoft.com/office/drawing/2014/main" id="{BF535656-B072-6044-B5E6-458643A2A3D1}"/>
              </a:ext>
            </a:extLst>
          </p:cNvPr>
          <p:cNvSpPr txBox="1"/>
          <p:nvPr/>
        </p:nvSpPr>
        <p:spPr>
          <a:xfrm>
            <a:off x="340567" y="3539079"/>
            <a:ext cx="915635"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listo</a:t>
            </a:r>
            <a:endParaRPr lang="es-GB" sz="3200" dirty="0">
              <a:solidFill>
                <a:srgbClr val="203864"/>
              </a:solidFill>
              <a:latin typeface="Century Gothic" panose="020B0502020202020204" pitchFamily="34" charset="0"/>
            </a:endParaRPr>
          </a:p>
        </p:txBody>
      </p:sp>
      <p:sp>
        <p:nvSpPr>
          <p:cNvPr id="41" name="CuadroTexto 18">
            <a:extLst>
              <a:ext uri="{FF2B5EF4-FFF2-40B4-BE49-F238E27FC236}">
                <a16:creationId xmlns:a16="http://schemas.microsoft.com/office/drawing/2014/main" id="{2F08CD9F-5953-0448-B8A7-DA39CECF6B79}"/>
              </a:ext>
            </a:extLst>
          </p:cNvPr>
          <p:cNvSpPr txBox="1"/>
          <p:nvPr/>
        </p:nvSpPr>
        <p:spPr>
          <a:xfrm>
            <a:off x="5928520" y="4997353"/>
            <a:ext cx="1359668"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enero</a:t>
            </a:r>
            <a:endParaRPr lang="es-GB" sz="3200" dirty="0">
              <a:solidFill>
                <a:srgbClr val="203864"/>
              </a:solidFill>
              <a:latin typeface="Century Gothic" panose="020B0502020202020204" pitchFamily="34" charset="0"/>
            </a:endParaRPr>
          </a:p>
        </p:txBody>
      </p:sp>
      <p:sp>
        <p:nvSpPr>
          <p:cNvPr id="42" name="CuadroTexto 15">
            <a:extLst>
              <a:ext uri="{FF2B5EF4-FFF2-40B4-BE49-F238E27FC236}">
                <a16:creationId xmlns:a16="http://schemas.microsoft.com/office/drawing/2014/main" id="{F6189D1C-F992-1341-A6CA-4DD9702DAD5C}"/>
              </a:ext>
            </a:extLst>
          </p:cNvPr>
          <p:cNvSpPr txBox="1"/>
          <p:nvPr/>
        </p:nvSpPr>
        <p:spPr>
          <a:xfrm>
            <a:off x="326838" y="4338207"/>
            <a:ext cx="2250937"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c_ _ _ _ _ _</a:t>
            </a:r>
            <a:endParaRPr lang="es-GB" sz="3200" dirty="0">
              <a:solidFill>
                <a:srgbClr val="203864"/>
              </a:solidFill>
              <a:latin typeface="Century Gothic" panose="020B0502020202020204" pitchFamily="34" charset="0"/>
            </a:endParaRPr>
          </a:p>
        </p:txBody>
      </p:sp>
      <p:sp>
        <p:nvSpPr>
          <p:cNvPr id="44" name="CuadroTexto 9">
            <a:extLst>
              <a:ext uri="{FF2B5EF4-FFF2-40B4-BE49-F238E27FC236}">
                <a16:creationId xmlns:a16="http://schemas.microsoft.com/office/drawing/2014/main" id="{D6943A75-55C8-AE47-B265-AEC4C5B7BFBE}"/>
              </a:ext>
            </a:extLst>
          </p:cNvPr>
          <p:cNvSpPr txBox="1"/>
          <p:nvPr/>
        </p:nvSpPr>
        <p:spPr>
          <a:xfrm>
            <a:off x="5909444" y="3502393"/>
            <a:ext cx="1388522"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ahora</a:t>
            </a:r>
            <a:endParaRPr lang="es-GB" sz="3200" dirty="0">
              <a:solidFill>
                <a:srgbClr val="203864"/>
              </a:solidFill>
              <a:latin typeface="Century Gothic" panose="020B0502020202020204" pitchFamily="34" charset="0"/>
            </a:endParaRPr>
          </a:p>
        </p:txBody>
      </p:sp>
      <p:sp>
        <p:nvSpPr>
          <p:cNvPr id="46" name="CuadroTexto 17">
            <a:extLst>
              <a:ext uri="{FF2B5EF4-FFF2-40B4-BE49-F238E27FC236}">
                <a16:creationId xmlns:a16="http://schemas.microsoft.com/office/drawing/2014/main" id="{D7EB7CA3-5DDF-574F-9150-B18D4067ECD6}"/>
              </a:ext>
            </a:extLst>
          </p:cNvPr>
          <p:cNvSpPr txBox="1"/>
          <p:nvPr/>
        </p:nvSpPr>
        <p:spPr>
          <a:xfrm>
            <a:off x="5735332" y="1947702"/>
            <a:ext cx="989373"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a_ _</a:t>
            </a:r>
            <a:endParaRPr lang="es-GB" sz="3200" dirty="0">
              <a:solidFill>
                <a:srgbClr val="203864"/>
              </a:solidFill>
              <a:latin typeface="Century Gothic" panose="020B0502020202020204" pitchFamily="34" charset="0"/>
            </a:endParaRPr>
          </a:p>
        </p:txBody>
      </p:sp>
      <p:sp>
        <p:nvSpPr>
          <p:cNvPr id="47" name="CuadroTexto 17">
            <a:extLst>
              <a:ext uri="{FF2B5EF4-FFF2-40B4-BE49-F238E27FC236}">
                <a16:creationId xmlns:a16="http://schemas.microsoft.com/office/drawing/2014/main" id="{D7EB7CA3-5DDF-574F-9150-B18D4067ECD6}"/>
              </a:ext>
            </a:extLst>
          </p:cNvPr>
          <p:cNvSpPr txBox="1"/>
          <p:nvPr/>
        </p:nvSpPr>
        <p:spPr>
          <a:xfrm>
            <a:off x="5733691" y="1955432"/>
            <a:ext cx="705642"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así</a:t>
            </a:r>
            <a:endParaRPr lang="es-GB" sz="3200" dirty="0">
              <a:solidFill>
                <a:srgbClr val="203864"/>
              </a:solidFill>
              <a:latin typeface="Century Gothic" panose="020B0502020202020204" pitchFamily="34" charset="0"/>
            </a:endParaRPr>
          </a:p>
        </p:txBody>
      </p:sp>
      <p:sp>
        <p:nvSpPr>
          <p:cNvPr id="48" name="CuadroTexto 17">
            <a:extLst>
              <a:ext uri="{FF2B5EF4-FFF2-40B4-BE49-F238E27FC236}">
                <a16:creationId xmlns:a16="http://schemas.microsoft.com/office/drawing/2014/main" id="{D7EB7CA3-5DDF-574F-9150-B18D4067ECD6}"/>
              </a:ext>
            </a:extLst>
          </p:cNvPr>
          <p:cNvSpPr txBox="1"/>
          <p:nvPr/>
        </p:nvSpPr>
        <p:spPr>
          <a:xfrm>
            <a:off x="5909444" y="2706061"/>
            <a:ext cx="3536546"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g_ _ _ _ _ _ _ _ _ _</a:t>
            </a:r>
            <a:endParaRPr lang="es-GB" sz="3200" dirty="0">
              <a:solidFill>
                <a:srgbClr val="203864"/>
              </a:solidFill>
              <a:latin typeface="Century Gothic" panose="020B0502020202020204" pitchFamily="34" charset="0"/>
            </a:endParaRPr>
          </a:p>
        </p:txBody>
      </p:sp>
      <p:sp>
        <p:nvSpPr>
          <p:cNvPr id="49" name="CuadroTexto 17">
            <a:extLst>
              <a:ext uri="{FF2B5EF4-FFF2-40B4-BE49-F238E27FC236}">
                <a16:creationId xmlns:a16="http://schemas.microsoft.com/office/drawing/2014/main" id="{D7EB7CA3-5DDF-574F-9150-B18D4067ECD6}"/>
              </a:ext>
            </a:extLst>
          </p:cNvPr>
          <p:cNvSpPr txBox="1"/>
          <p:nvPr/>
        </p:nvSpPr>
        <p:spPr>
          <a:xfrm>
            <a:off x="5918452" y="2704208"/>
            <a:ext cx="3034805"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generalmente</a:t>
            </a:r>
            <a:endParaRPr lang="es-GB" sz="3200" dirty="0">
              <a:solidFill>
                <a:srgbClr val="203864"/>
              </a:solidFill>
              <a:latin typeface="Century Gothic" panose="020B0502020202020204" pitchFamily="34" charset="0"/>
            </a:endParaRPr>
          </a:p>
        </p:txBody>
      </p:sp>
      <p:sp>
        <p:nvSpPr>
          <p:cNvPr id="53" name="CuadroTexto 17">
            <a:extLst>
              <a:ext uri="{FF2B5EF4-FFF2-40B4-BE49-F238E27FC236}">
                <a16:creationId xmlns:a16="http://schemas.microsoft.com/office/drawing/2014/main" id="{D7EB7CA3-5DDF-574F-9150-B18D4067ECD6}"/>
              </a:ext>
            </a:extLst>
          </p:cNvPr>
          <p:cNvSpPr txBox="1"/>
          <p:nvPr/>
        </p:nvSpPr>
        <p:spPr>
          <a:xfrm>
            <a:off x="294614" y="5072255"/>
            <a:ext cx="1805302" cy="584775"/>
          </a:xfrm>
          <a:prstGeom prst="rect">
            <a:avLst/>
          </a:prstGeom>
          <a:noFill/>
        </p:spPr>
        <p:txBody>
          <a:bodyPr wrap="none" rtlCol="0">
            <a:spAutoFit/>
          </a:bodyPr>
          <a:lstStyle/>
          <a:p>
            <a:r>
              <a:rPr lang="en-GB" sz="3200" dirty="0">
                <a:solidFill>
                  <a:srgbClr val="203864"/>
                </a:solidFill>
                <a:latin typeface="Century Gothic" panose="020B0502020202020204" pitchFamily="34" charset="0"/>
              </a:rPr>
              <a:t>t_ _ _ _ _</a:t>
            </a:r>
            <a:endParaRPr lang="es-GB" sz="3200" dirty="0">
              <a:solidFill>
                <a:srgbClr val="203864"/>
              </a:solidFill>
              <a:latin typeface="Century Gothic" panose="020B0502020202020204" pitchFamily="34" charset="0"/>
            </a:endParaRPr>
          </a:p>
        </p:txBody>
      </p:sp>
      <p:sp>
        <p:nvSpPr>
          <p:cNvPr id="54" name="CuadroTexto 17">
            <a:extLst>
              <a:ext uri="{FF2B5EF4-FFF2-40B4-BE49-F238E27FC236}">
                <a16:creationId xmlns:a16="http://schemas.microsoft.com/office/drawing/2014/main" id="{D7EB7CA3-5DDF-574F-9150-B18D4067ECD6}"/>
              </a:ext>
            </a:extLst>
          </p:cNvPr>
          <p:cNvSpPr txBox="1"/>
          <p:nvPr/>
        </p:nvSpPr>
        <p:spPr>
          <a:xfrm>
            <a:off x="292395" y="5084920"/>
            <a:ext cx="1093569"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triste</a:t>
            </a:r>
            <a:endParaRPr lang="es-GB" sz="3200" dirty="0">
              <a:solidFill>
                <a:srgbClr val="203864"/>
              </a:solidFill>
              <a:latin typeface="Century Gothic" panose="020B0502020202020204" pitchFamily="34" charset="0"/>
            </a:endParaRPr>
          </a:p>
        </p:txBody>
      </p:sp>
      <p:sp>
        <p:nvSpPr>
          <p:cNvPr id="3" name="TextBox 2"/>
          <p:cNvSpPr txBox="1"/>
          <p:nvPr/>
        </p:nvSpPr>
        <p:spPr>
          <a:xfrm>
            <a:off x="-23174" y="1250011"/>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a:t>
            </a:r>
          </a:p>
        </p:txBody>
      </p:sp>
      <p:sp>
        <p:nvSpPr>
          <p:cNvPr id="55" name="TextBox 54"/>
          <p:cNvSpPr txBox="1"/>
          <p:nvPr/>
        </p:nvSpPr>
        <p:spPr>
          <a:xfrm>
            <a:off x="2189" y="1987365"/>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2.</a:t>
            </a:r>
          </a:p>
        </p:txBody>
      </p:sp>
      <p:sp>
        <p:nvSpPr>
          <p:cNvPr id="56" name="TextBox 55"/>
          <p:cNvSpPr txBox="1"/>
          <p:nvPr/>
        </p:nvSpPr>
        <p:spPr>
          <a:xfrm>
            <a:off x="2189" y="2763222"/>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3.</a:t>
            </a:r>
          </a:p>
        </p:txBody>
      </p:sp>
      <p:sp>
        <p:nvSpPr>
          <p:cNvPr id="57" name="CuadroTexto 10">
            <a:extLst>
              <a:ext uri="{FF2B5EF4-FFF2-40B4-BE49-F238E27FC236}">
                <a16:creationId xmlns:a16="http://schemas.microsoft.com/office/drawing/2014/main" id="{21FD6CD8-FA4D-A94F-909B-8CE50625D081}"/>
              </a:ext>
            </a:extLst>
          </p:cNvPr>
          <p:cNvSpPr txBox="1"/>
          <p:nvPr/>
        </p:nvSpPr>
        <p:spPr>
          <a:xfrm>
            <a:off x="347217" y="1881523"/>
            <a:ext cx="1364476"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limpio</a:t>
            </a:r>
            <a:endParaRPr lang="es-GB" sz="3200" dirty="0">
              <a:solidFill>
                <a:srgbClr val="203864"/>
              </a:solidFill>
              <a:latin typeface="Century Gothic" panose="020B0502020202020204" pitchFamily="34" charset="0"/>
            </a:endParaRPr>
          </a:p>
        </p:txBody>
      </p:sp>
      <p:sp>
        <p:nvSpPr>
          <p:cNvPr id="58" name="CuadroTexto 16">
            <a:extLst>
              <a:ext uri="{FF2B5EF4-FFF2-40B4-BE49-F238E27FC236}">
                <a16:creationId xmlns:a16="http://schemas.microsoft.com/office/drawing/2014/main" id="{103F3B4C-5329-394B-B277-0583760E1305}"/>
              </a:ext>
            </a:extLst>
          </p:cNvPr>
          <p:cNvSpPr txBox="1"/>
          <p:nvPr/>
        </p:nvSpPr>
        <p:spPr>
          <a:xfrm>
            <a:off x="372794" y="2715611"/>
            <a:ext cx="1899879"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precioso</a:t>
            </a:r>
            <a:endParaRPr lang="es-GB" sz="3200" dirty="0">
              <a:solidFill>
                <a:srgbClr val="203864"/>
              </a:solidFill>
              <a:latin typeface="Century Gothic" panose="020B0502020202020204" pitchFamily="34" charset="0"/>
            </a:endParaRPr>
          </a:p>
        </p:txBody>
      </p:sp>
      <p:sp>
        <p:nvSpPr>
          <p:cNvPr id="59" name="TextBox 58"/>
          <p:cNvSpPr txBox="1"/>
          <p:nvPr/>
        </p:nvSpPr>
        <p:spPr>
          <a:xfrm>
            <a:off x="7472" y="3627122"/>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4.</a:t>
            </a:r>
          </a:p>
        </p:txBody>
      </p:sp>
      <p:sp>
        <p:nvSpPr>
          <p:cNvPr id="60" name="TextBox 59"/>
          <p:cNvSpPr txBox="1"/>
          <p:nvPr/>
        </p:nvSpPr>
        <p:spPr>
          <a:xfrm>
            <a:off x="-10166" y="4417168"/>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5.</a:t>
            </a:r>
          </a:p>
        </p:txBody>
      </p:sp>
      <p:sp>
        <p:nvSpPr>
          <p:cNvPr id="61" name="CuadroTexto 15">
            <a:extLst>
              <a:ext uri="{FF2B5EF4-FFF2-40B4-BE49-F238E27FC236}">
                <a16:creationId xmlns:a16="http://schemas.microsoft.com/office/drawing/2014/main" id="{F6189D1C-F992-1341-A6CA-4DD9702DAD5C}"/>
              </a:ext>
            </a:extLst>
          </p:cNvPr>
          <p:cNvSpPr txBox="1"/>
          <p:nvPr/>
        </p:nvSpPr>
        <p:spPr>
          <a:xfrm>
            <a:off x="319902" y="4334644"/>
            <a:ext cx="2034531"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contento</a:t>
            </a:r>
            <a:endParaRPr lang="es-GB" sz="3200" dirty="0">
              <a:solidFill>
                <a:srgbClr val="203864"/>
              </a:solidFill>
              <a:latin typeface="Century Gothic" panose="020B0502020202020204" pitchFamily="34" charset="0"/>
            </a:endParaRPr>
          </a:p>
        </p:txBody>
      </p:sp>
      <p:sp>
        <p:nvSpPr>
          <p:cNvPr id="62" name="TextBox 61"/>
          <p:cNvSpPr txBox="1"/>
          <p:nvPr/>
        </p:nvSpPr>
        <p:spPr>
          <a:xfrm>
            <a:off x="8681" y="5195365"/>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6.</a:t>
            </a:r>
          </a:p>
        </p:txBody>
      </p:sp>
      <p:sp>
        <p:nvSpPr>
          <p:cNvPr id="63" name="TextBox 62"/>
          <p:cNvSpPr txBox="1"/>
          <p:nvPr/>
        </p:nvSpPr>
        <p:spPr>
          <a:xfrm>
            <a:off x="7472" y="5904643"/>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7.</a:t>
            </a:r>
          </a:p>
        </p:txBody>
      </p:sp>
      <p:sp>
        <p:nvSpPr>
          <p:cNvPr id="64" name="TextBox 63"/>
          <p:cNvSpPr txBox="1"/>
          <p:nvPr/>
        </p:nvSpPr>
        <p:spPr>
          <a:xfrm>
            <a:off x="5328896" y="1225091"/>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8.</a:t>
            </a:r>
          </a:p>
        </p:txBody>
      </p:sp>
      <p:sp>
        <p:nvSpPr>
          <p:cNvPr id="65" name="CuadroTexto 17">
            <a:extLst>
              <a:ext uri="{FF2B5EF4-FFF2-40B4-BE49-F238E27FC236}">
                <a16:creationId xmlns:a16="http://schemas.microsoft.com/office/drawing/2014/main" id="{D7EB7CA3-5DDF-574F-9150-B18D4067ECD6}"/>
              </a:ext>
            </a:extLst>
          </p:cNvPr>
          <p:cNvSpPr txBox="1"/>
          <p:nvPr/>
        </p:nvSpPr>
        <p:spPr>
          <a:xfrm>
            <a:off x="5735332" y="1146189"/>
            <a:ext cx="1505540"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s_ _ _ _</a:t>
            </a:r>
            <a:endParaRPr lang="es-GB" sz="3200" dirty="0">
              <a:solidFill>
                <a:srgbClr val="203864"/>
              </a:solidFill>
              <a:latin typeface="Century Gothic" panose="020B0502020202020204" pitchFamily="34" charset="0"/>
            </a:endParaRPr>
          </a:p>
        </p:txBody>
      </p:sp>
      <p:sp>
        <p:nvSpPr>
          <p:cNvPr id="66" name="CuadroTexto 17">
            <a:extLst>
              <a:ext uri="{FF2B5EF4-FFF2-40B4-BE49-F238E27FC236}">
                <a16:creationId xmlns:a16="http://schemas.microsoft.com/office/drawing/2014/main" id="{D7EB7CA3-5DDF-574F-9150-B18D4067ECD6}"/>
              </a:ext>
            </a:extLst>
          </p:cNvPr>
          <p:cNvSpPr txBox="1"/>
          <p:nvPr/>
        </p:nvSpPr>
        <p:spPr>
          <a:xfrm>
            <a:off x="5755567" y="1146188"/>
            <a:ext cx="1385316"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según</a:t>
            </a:r>
            <a:endParaRPr lang="es-GB" sz="3200" dirty="0">
              <a:solidFill>
                <a:srgbClr val="203864"/>
              </a:solidFill>
              <a:latin typeface="Century Gothic" panose="020B0502020202020204" pitchFamily="34" charset="0"/>
            </a:endParaRPr>
          </a:p>
        </p:txBody>
      </p:sp>
      <p:sp>
        <p:nvSpPr>
          <p:cNvPr id="67" name="TextBox 66"/>
          <p:cNvSpPr txBox="1"/>
          <p:nvPr/>
        </p:nvSpPr>
        <p:spPr>
          <a:xfrm>
            <a:off x="5325705" y="2022335"/>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9.</a:t>
            </a:r>
          </a:p>
        </p:txBody>
      </p:sp>
      <p:sp>
        <p:nvSpPr>
          <p:cNvPr id="68" name="TextBox 67"/>
          <p:cNvSpPr txBox="1"/>
          <p:nvPr/>
        </p:nvSpPr>
        <p:spPr>
          <a:xfrm>
            <a:off x="5330230" y="2829800"/>
            <a:ext cx="934854"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10.</a:t>
            </a:r>
          </a:p>
        </p:txBody>
      </p:sp>
      <p:sp>
        <p:nvSpPr>
          <p:cNvPr id="69" name="TextBox 68"/>
          <p:cNvSpPr txBox="1"/>
          <p:nvPr/>
        </p:nvSpPr>
        <p:spPr>
          <a:xfrm>
            <a:off x="5328785" y="3579619"/>
            <a:ext cx="779345"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11.</a:t>
            </a:r>
          </a:p>
        </p:txBody>
      </p:sp>
      <p:sp>
        <p:nvSpPr>
          <p:cNvPr id="70" name="TextBox 69"/>
          <p:cNvSpPr txBox="1"/>
          <p:nvPr/>
        </p:nvSpPr>
        <p:spPr>
          <a:xfrm>
            <a:off x="5334572" y="4356871"/>
            <a:ext cx="779345"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12.</a:t>
            </a:r>
          </a:p>
        </p:txBody>
      </p:sp>
      <p:sp>
        <p:nvSpPr>
          <p:cNvPr id="72" name="TextBox 71"/>
          <p:cNvSpPr txBox="1"/>
          <p:nvPr/>
        </p:nvSpPr>
        <p:spPr>
          <a:xfrm>
            <a:off x="5320521" y="5117622"/>
            <a:ext cx="779345"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13.</a:t>
            </a:r>
          </a:p>
        </p:txBody>
      </p:sp>
      <p:sp>
        <p:nvSpPr>
          <p:cNvPr id="74" name="TextBox 73"/>
          <p:cNvSpPr txBox="1"/>
          <p:nvPr/>
        </p:nvSpPr>
        <p:spPr>
          <a:xfrm>
            <a:off x="5319691" y="5838321"/>
            <a:ext cx="779345"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14.</a:t>
            </a:r>
          </a:p>
        </p:txBody>
      </p:sp>
      <p:sp>
        <p:nvSpPr>
          <p:cNvPr id="75" name="CuadroTexto 18">
            <a:extLst>
              <a:ext uri="{FF2B5EF4-FFF2-40B4-BE49-F238E27FC236}">
                <a16:creationId xmlns:a16="http://schemas.microsoft.com/office/drawing/2014/main" id="{2F08CD9F-5953-0448-B8A7-DA39CECF6B79}"/>
              </a:ext>
            </a:extLst>
          </p:cNvPr>
          <p:cNvSpPr txBox="1"/>
          <p:nvPr/>
        </p:nvSpPr>
        <p:spPr>
          <a:xfrm>
            <a:off x="5918452" y="5781533"/>
            <a:ext cx="2113079"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f_ _ _ _ _ _</a:t>
            </a:r>
            <a:endParaRPr lang="es-GB" sz="3200" dirty="0">
              <a:solidFill>
                <a:srgbClr val="203864"/>
              </a:solidFill>
              <a:latin typeface="Century Gothic" panose="020B0502020202020204" pitchFamily="34" charset="0"/>
            </a:endParaRPr>
          </a:p>
        </p:txBody>
      </p:sp>
      <p:sp>
        <p:nvSpPr>
          <p:cNvPr id="76" name="CuadroTexto 18">
            <a:extLst>
              <a:ext uri="{FF2B5EF4-FFF2-40B4-BE49-F238E27FC236}">
                <a16:creationId xmlns:a16="http://schemas.microsoft.com/office/drawing/2014/main" id="{2F08CD9F-5953-0448-B8A7-DA39CECF6B79}"/>
              </a:ext>
            </a:extLst>
          </p:cNvPr>
          <p:cNvSpPr txBox="1"/>
          <p:nvPr/>
        </p:nvSpPr>
        <p:spPr>
          <a:xfrm>
            <a:off x="5909444" y="5781533"/>
            <a:ext cx="1641796" cy="584775"/>
          </a:xfrm>
          <a:prstGeom prst="rect">
            <a:avLst/>
          </a:prstGeom>
          <a:noFill/>
        </p:spPr>
        <p:txBody>
          <a:bodyPr wrap="none" rtlCol="0">
            <a:spAutoFit/>
          </a:bodyPr>
          <a:lstStyle/>
          <a:p>
            <a:r>
              <a:rPr lang="en-GB" sz="3200" dirty="0" err="1">
                <a:solidFill>
                  <a:srgbClr val="203864"/>
                </a:solidFill>
                <a:latin typeface="Century Gothic" panose="020B0502020202020204" pitchFamily="34" charset="0"/>
              </a:rPr>
              <a:t>febrero</a:t>
            </a:r>
            <a:endParaRPr lang="es-GB" sz="3200" dirty="0">
              <a:solidFill>
                <a:srgbClr val="203864"/>
              </a:solidFill>
              <a:latin typeface="Century Gothic" panose="020B0502020202020204" pitchFamily="34" charset="0"/>
            </a:endParaRPr>
          </a:p>
        </p:txBody>
      </p:sp>
      <p:pic>
        <p:nvPicPr>
          <p:cNvPr id="2" name="Imagen 1">
            <a:extLst>
              <a:ext uri="{FF2B5EF4-FFF2-40B4-BE49-F238E27FC236}">
                <a16:creationId xmlns:a16="http://schemas.microsoft.com/office/drawing/2014/main" id="{D7482698-87C9-6840-BD66-D0F99FCD79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69592" y="1074060"/>
            <a:ext cx="708916" cy="666824"/>
          </a:xfrm>
          <a:prstGeom prst="rect">
            <a:avLst/>
          </a:prstGeom>
        </p:spPr>
      </p:pic>
      <p:sp>
        <p:nvSpPr>
          <p:cNvPr id="9" name="CuadroTexto 8">
            <a:extLst>
              <a:ext uri="{FF2B5EF4-FFF2-40B4-BE49-F238E27FC236}">
                <a16:creationId xmlns:a16="http://schemas.microsoft.com/office/drawing/2014/main" id="{9B217EB4-B82D-4142-AEED-CE40534DF522}"/>
              </a:ext>
            </a:extLst>
          </p:cNvPr>
          <p:cNvSpPr txBox="1"/>
          <p:nvPr/>
        </p:nvSpPr>
        <p:spPr>
          <a:xfrm>
            <a:off x="2969543" y="1136671"/>
            <a:ext cx="1031051" cy="461665"/>
          </a:xfrm>
          <a:prstGeom prst="rect">
            <a:avLst/>
          </a:prstGeom>
          <a:noFill/>
        </p:spPr>
        <p:txBody>
          <a:bodyPr wrap="none" rtlCol="0">
            <a:spAutoFit/>
          </a:bodyPr>
          <a:lstStyle/>
          <a:p>
            <a:pPr algn="l"/>
            <a:r>
              <a:rPr lang="es-GB" sz="2400" dirty="0">
                <a:solidFill>
                  <a:schemeClr val="accent5">
                    <a:lumMod val="50000"/>
                  </a:schemeClr>
                </a:solidFill>
              </a:rPr>
              <a:t>[bad]</a:t>
            </a:r>
          </a:p>
        </p:txBody>
      </p:sp>
      <p:pic>
        <p:nvPicPr>
          <p:cNvPr id="16" name="Imagen 15">
            <a:extLst>
              <a:ext uri="{FF2B5EF4-FFF2-40B4-BE49-F238E27FC236}">
                <a16:creationId xmlns:a16="http://schemas.microsoft.com/office/drawing/2014/main" id="{A58F685D-C3DC-CE4A-A493-86D01C8C7716}"/>
              </a:ext>
            </a:extLst>
          </p:cNvPr>
          <p:cNvPicPr>
            <a:picLocks noChangeAspect="1"/>
          </p:cNvPicPr>
          <p:nvPr/>
        </p:nvPicPr>
        <p:blipFill>
          <a:blip r:embed="rId5" cstate="screen">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a:xfrm>
            <a:off x="1903739" y="1739018"/>
            <a:ext cx="1424022" cy="1135982"/>
          </a:xfrm>
          <a:prstGeom prst="rect">
            <a:avLst/>
          </a:prstGeom>
        </p:spPr>
      </p:pic>
      <p:pic>
        <p:nvPicPr>
          <p:cNvPr id="20" name="Imagen 19">
            <a:extLst>
              <a:ext uri="{FF2B5EF4-FFF2-40B4-BE49-F238E27FC236}">
                <a16:creationId xmlns:a16="http://schemas.microsoft.com/office/drawing/2014/main" id="{DB18AD75-8BA5-834E-9EC1-46263F33ED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43330" y="2476279"/>
            <a:ext cx="1144772" cy="812788"/>
          </a:xfrm>
          <a:prstGeom prst="rect">
            <a:avLst/>
          </a:prstGeom>
        </p:spPr>
      </p:pic>
      <p:pic>
        <p:nvPicPr>
          <p:cNvPr id="25" name="Imagen 24">
            <a:extLst>
              <a:ext uri="{FF2B5EF4-FFF2-40B4-BE49-F238E27FC236}">
                <a16:creationId xmlns:a16="http://schemas.microsoft.com/office/drawing/2014/main" id="{1D80372F-3BF3-AA48-A816-2F7C367F2F38}"/>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3047" b="96676" l="9742" r="89861">
                        <a14:foregroundMark x1="50497" y1="8587" x2="41352" y2="20499"/>
                        <a14:foregroundMark x1="41352" y1="20499" x2="35984" y2="38781"/>
                        <a14:foregroundMark x1="50497" y1="41551" x2="49503" y2="46814"/>
                        <a14:foregroundMark x1="53082" y1="58172" x2="47316" y2="59557"/>
                        <a14:foregroundMark x1="47316" y1="59557" x2="45328" y2="78393"/>
                        <a14:foregroundMark x1="45328" y1="78393" x2="40159" y2="82825"/>
                        <a14:foregroundMark x1="40159" y1="82825" x2="47117" y2="85596"/>
                        <a14:foregroundMark x1="47117" y1="85596" x2="60239" y2="81440"/>
                        <a14:foregroundMark x1="60239" y1="81440" x2="60239" y2="75069"/>
                        <a14:foregroundMark x1="61431" y1="80332" x2="58648" y2="88643"/>
                        <a14:foregroundMark x1="58648" y1="88643" x2="41153" y2="87258"/>
                        <a14:foregroundMark x1="41153" y1="87258" x2="36779" y2="80609"/>
                        <a14:foregroundMark x1="36779" y1="80609" x2="36183" y2="76177"/>
                        <a14:foregroundMark x1="37575" y1="81994" x2="36779" y2="90582"/>
                        <a14:foregroundMark x1="36779" y1="90582" x2="44334" y2="93352"/>
                        <a14:foregroundMark x1="44334" y1="93352" x2="50497" y2="93075"/>
                        <a14:foregroundMark x1="50497" y1="93075" x2="56461" y2="94183"/>
                        <a14:foregroundMark x1="56461" y1="94183" x2="58250" y2="93629"/>
                        <a14:foregroundMark x1="55467" y1="56787" x2="45328" y2="57064"/>
                        <a14:foregroundMark x1="45328" y1="57064" x2="43936" y2="60111"/>
                        <a14:foregroundMark x1="61630" y1="81440" x2="62227" y2="90582"/>
                        <a14:foregroundMark x1="62227" y1="90582" x2="57058" y2="96399"/>
                        <a14:foregroundMark x1="57058" y1="96399" x2="49901" y2="95291"/>
                        <a14:foregroundMark x1="49901" y1="95291" x2="36978" y2="96676"/>
                        <a14:foregroundMark x1="36978" y1="96676" x2="33598" y2="90028"/>
                        <a14:foregroundMark x1="33598" y1="90028" x2="33201" y2="85596"/>
                        <a14:foregroundMark x1="54672" y1="7202" x2="48708" y2="4155"/>
                        <a14:foregroundMark x1="48708" y1="4155" x2="48509" y2="4432"/>
                        <a14:foregroundMark x1="47913" y1="80609" x2="48509" y2="82271"/>
                        <a14:foregroundMark x1="60437" y1="41828" x2="57256" y2="47645"/>
                        <a14:foregroundMark x1="60835" y1="41551" x2="57654" y2="47368"/>
                        <a14:foregroundMark x1="52684" y1="3601" x2="46123" y2="3047"/>
                        <a14:foregroundMark x1="46123" y1="3047" x2="44135" y2="3878"/>
                        <a14:foregroundMark x1="38767" y1="45152" x2="40557" y2="47368"/>
                        <a14:foregroundMark x1="60835" y1="41551" x2="57455" y2="47368"/>
                        <a14:foregroundMark x1="37972" y1="42936" x2="39960" y2="46260"/>
                        <a14:foregroundMark x1="36581" y1="42105" x2="38767" y2="44598"/>
                        <a14:foregroundMark x1="36581" y1="41828" x2="34990" y2="40166"/>
                        <a14:foregroundMark x1="62227" y1="40720" x2="59841" y2="43490"/>
                        <a14:foregroundMark x1="60636" y1="42105" x2="60239" y2="43767"/>
                        <a14:foregroundMark x1="61034" y1="42105" x2="59841" y2="44044"/>
                        <a14:foregroundMark x1="61630" y1="79501" x2="61829" y2="95568"/>
                        <a14:foregroundMark x1="61829" y1="95568" x2="38171" y2="96399"/>
                        <a14:foregroundMark x1="38171" y1="96399" x2="33400" y2="92244"/>
                        <a14:foregroundMark x1="33400" y1="92244" x2="33002" y2="83934"/>
                        <a14:foregroundMark x1="33002" y1="83934" x2="33598" y2="87535"/>
                        <a14:backgroundMark x1="35785" y1="47645" x2="35785" y2="54017"/>
                        <a14:backgroundMark x1="35785" y1="54017" x2="34394" y2="57064"/>
                        <a14:backgroundMark x1="62028" y1="46814" x2="65010" y2="56510"/>
                        <a14:backgroundMark x1="34592" y1="40997" x2="34394" y2="40720"/>
                        <a14:backgroundMark x1="38966" y1="46260" x2="38171" y2="45429"/>
                        <a14:backgroundMark x1="35984" y1="43213" x2="34990" y2="42659"/>
                        <a14:backgroundMark x1="35785" y1="42382" x2="34990" y2="41274"/>
                      </a14:backgroundRemoval>
                    </a14:imgEffect>
                  </a14:imgLayer>
                </a14:imgProps>
              </a:ext>
              <a:ext uri="{28A0092B-C50C-407E-A947-70E740481C1C}">
                <a14:useLocalDpi xmlns:a14="http://schemas.microsoft.com/office/drawing/2010/main"/>
              </a:ext>
            </a:extLst>
          </a:blip>
          <a:srcRect/>
          <a:stretch/>
        </p:blipFill>
        <p:spPr>
          <a:xfrm>
            <a:off x="3221455" y="3393148"/>
            <a:ext cx="1388522" cy="997364"/>
          </a:xfrm>
          <a:prstGeom prst="rect">
            <a:avLst/>
          </a:prstGeom>
          <a:ln>
            <a:noFill/>
          </a:ln>
        </p:spPr>
      </p:pic>
      <p:pic>
        <p:nvPicPr>
          <p:cNvPr id="27" name="Imagen 26">
            <a:extLst>
              <a:ext uri="{FF2B5EF4-FFF2-40B4-BE49-F238E27FC236}">
                <a16:creationId xmlns:a16="http://schemas.microsoft.com/office/drawing/2014/main" id="{D1587D1D-1373-6148-A294-7D7552D3DA8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95717" y="3656572"/>
            <a:ext cx="1319888" cy="468560"/>
          </a:xfrm>
          <a:prstGeom prst="rect">
            <a:avLst/>
          </a:prstGeom>
        </p:spPr>
      </p:pic>
      <p:sp>
        <p:nvSpPr>
          <p:cNvPr id="30" name="CuadroTexto 29">
            <a:extLst>
              <a:ext uri="{FF2B5EF4-FFF2-40B4-BE49-F238E27FC236}">
                <a16:creationId xmlns:a16="http://schemas.microsoft.com/office/drawing/2014/main" id="{4CA66187-5B8D-1046-AE13-C85C78BFB529}"/>
              </a:ext>
            </a:extLst>
          </p:cNvPr>
          <p:cNvSpPr txBox="1"/>
          <p:nvPr/>
        </p:nvSpPr>
        <p:spPr>
          <a:xfrm>
            <a:off x="4063364" y="3600633"/>
            <a:ext cx="1215397" cy="461665"/>
          </a:xfrm>
          <a:prstGeom prst="rect">
            <a:avLst/>
          </a:prstGeom>
          <a:noFill/>
        </p:spPr>
        <p:txBody>
          <a:bodyPr wrap="none" rtlCol="0">
            <a:spAutoFit/>
          </a:bodyPr>
          <a:lstStyle/>
          <a:p>
            <a:pPr algn="l"/>
            <a:r>
              <a:rPr lang="es-GB" sz="2400" dirty="0">
                <a:solidFill>
                  <a:schemeClr val="accent5">
                    <a:lumMod val="50000"/>
                  </a:schemeClr>
                </a:solidFill>
              </a:rPr>
              <a:t>[smart]</a:t>
            </a:r>
          </a:p>
        </p:txBody>
      </p:sp>
      <p:sp>
        <p:nvSpPr>
          <p:cNvPr id="35" name="CuadroTexto 34">
            <a:extLst>
              <a:ext uri="{FF2B5EF4-FFF2-40B4-BE49-F238E27FC236}">
                <a16:creationId xmlns:a16="http://schemas.microsoft.com/office/drawing/2014/main" id="{E2634B88-AA48-0D43-BB23-253F315B4918}"/>
              </a:ext>
            </a:extLst>
          </p:cNvPr>
          <p:cNvSpPr txBox="1"/>
          <p:nvPr/>
        </p:nvSpPr>
        <p:spPr>
          <a:xfrm>
            <a:off x="3302408" y="4417775"/>
            <a:ext cx="1382110" cy="461665"/>
          </a:xfrm>
          <a:prstGeom prst="rect">
            <a:avLst/>
          </a:prstGeom>
          <a:noFill/>
        </p:spPr>
        <p:txBody>
          <a:bodyPr wrap="none" rtlCol="0">
            <a:spAutoFit/>
          </a:bodyPr>
          <a:lstStyle/>
          <a:p>
            <a:pPr algn="l"/>
            <a:r>
              <a:rPr lang="es-GB" sz="2400" dirty="0">
                <a:solidFill>
                  <a:schemeClr val="accent5">
                    <a:lumMod val="50000"/>
                  </a:schemeClr>
                </a:solidFill>
              </a:rPr>
              <a:t>[happy]</a:t>
            </a:r>
          </a:p>
        </p:txBody>
      </p:sp>
      <p:pic>
        <p:nvPicPr>
          <p:cNvPr id="37" name="Imagen 36">
            <a:extLst>
              <a:ext uri="{FF2B5EF4-FFF2-40B4-BE49-F238E27FC236}">
                <a16:creationId xmlns:a16="http://schemas.microsoft.com/office/drawing/2014/main" id="{F46522D0-9B9B-A140-A7BF-EC83B63623C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10930" y="5021475"/>
            <a:ext cx="584775" cy="584775"/>
          </a:xfrm>
          <a:prstGeom prst="rect">
            <a:avLst/>
          </a:prstGeom>
        </p:spPr>
      </p:pic>
      <p:pic>
        <p:nvPicPr>
          <p:cNvPr id="38" name="Imagen 37">
            <a:extLst>
              <a:ext uri="{FF2B5EF4-FFF2-40B4-BE49-F238E27FC236}">
                <a16:creationId xmlns:a16="http://schemas.microsoft.com/office/drawing/2014/main" id="{6EBC118B-3A02-0841-BBA4-641E618B0FC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71464" y="4432767"/>
            <a:ext cx="569201" cy="569201"/>
          </a:xfrm>
          <a:prstGeom prst="rect">
            <a:avLst/>
          </a:prstGeom>
        </p:spPr>
      </p:pic>
      <p:sp>
        <p:nvSpPr>
          <p:cNvPr id="79" name="CuadroTexto 78">
            <a:extLst>
              <a:ext uri="{FF2B5EF4-FFF2-40B4-BE49-F238E27FC236}">
                <a16:creationId xmlns:a16="http://schemas.microsoft.com/office/drawing/2014/main" id="{95C9336C-0C76-6741-B216-7F6E7CF41FA3}"/>
              </a:ext>
            </a:extLst>
          </p:cNvPr>
          <p:cNvSpPr txBox="1"/>
          <p:nvPr/>
        </p:nvSpPr>
        <p:spPr>
          <a:xfrm>
            <a:off x="3106719" y="5089159"/>
            <a:ext cx="941283" cy="461665"/>
          </a:xfrm>
          <a:prstGeom prst="rect">
            <a:avLst/>
          </a:prstGeom>
          <a:noFill/>
        </p:spPr>
        <p:txBody>
          <a:bodyPr wrap="none" rtlCol="0">
            <a:spAutoFit/>
          </a:bodyPr>
          <a:lstStyle/>
          <a:p>
            <a:pPr algn="l"/>
            <a:r>
              <a:rPr lang="es-GB" sz="2400" dirty="0">
                <a:solidFill>
                  <a:schemeClr val="accent5">
                    <a:lumMod val="50000"/>
                  </a:schemeClr>
                </a:solidFill>
              </a:rPr>
              <a:t>[sad]</a:t>
            </a:r>
          </a:p>
        </p:txBody>
      </p:sp>
      <p:grpSp>
        <p:nvGrpSpPr>
          <p:cNvPr id="80" name="Group 24">
            <a:extLst>
              <a:ext uri="{FF2B5EF4-FFF2-40B4-BE49-F238E27FC236}">
                <a16:creationId xmlns:a16="http://schemas.microsoft.com/office/drawing/2014/main" id="{4FF0049D-2BA5-D94B-A60F-FD9109F48495}"/>
              </a:ext>
            </a:extLst>
          </p:cNvPr>
          <p:cNvGrpSpPr/>
          <p:nvPr/>
        </p:nvGrpSpPr>
        <p:grpSpPr>
          <a:xfrm>
            <a:off x="2118715" y="5458129"/>
            <a:ext cx="1641796" cy="1105496"/>
            <a:chOff x="591877" y="2986848"/>
            <a:chExt cx="2235468" cy="1494524"/>
          </a:xfrm>
        </p:grpSpPr>
        <p:pic>
          <p:nvPicPr>
            <p:cNvPr id="81" name="Picture 22">
              <a:extLst>
                <a:ext uri="{FF2B5EF4-FFF2-40B4-BE49-F238E27FC236}">
                  <a16:creationId xmlns:a16="http://schemas.microsoft.com/office/drawing/2014/main" id="{DBCA3A28-A6AC-C947-8D09-2F71393752F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2013498">
              <a:off x="591877" y="2986848"/>
              <a:ext cx="1649512" cy="1494524"/>
            </a:xfrm>
            <a:prstGeom prst="rect">
              <a:avLst/>
            </a:prstGeom>
          </p:spPr>
        </p:pic>
        <p:sp>
          <p:nvSpPr>
            <p:cNvPr id="82" name="TextBox 23">
              <a:extLst>
                <a:ext uri="{FF2B5EF4-FFF2-40B4-BE49-F238E27FC236}">
                  <a16:creationId xmlns:a16="http://schemas.microsoft.com/office/drawing/2014/main" id="{6A98B55A-2D0E-F84C-A94B-20BB0556D990}"/>
                </a:ext>
              </a:extLst>
            </p:cNvPr>
            <p:cNvSpPr txBox="1"/>
            <p:nvPr/>
          </p:nvSpPr>
          <p:spPr>
            <a:xfrm rot="21021039">
              <a:off x="695884" y="3328512"/>
              <a:ext cx="2131461" cy="624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same</a:t>
              </a:r>
            </a:p>
          </p:txBody>
        </p:sp>
      </p:grpSp>
      <p:sp>
        <p:nvSpPr>
          <p:cNvPr id="85" name="TextBox 23">
            <a:extLst>
              <a:ext uri="{FF2B5EF4-FFF2-40B4-BE49-F238E27FC236}">
                <a16:creationId xmlns:a16="http://schemas.microsoft.com/office/drawing/2014/main" id="{95838227-7659-CF4B-B3A2-24DBFA4D1D37}"/>
              </a:ext>
            </a:extLst>
          </p:cNvPr>
          <p:cNvSpPr txBox="1"/>
          <p:nvPr/>
        </p:nvSpPr>
        <p:spPr>
          <a:xfrm rot="20948506">
            <a:off x="7399198" y="960322"/>
            <a:ext cx="2605274" cy="461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[according to]</a:t>
            </a:r>
          </a:p>
        </p:txBody>
      </p:sp>
      <p:pic>
        <p:nvPicPr>
          <p:cNvPr id="73" name="Imagen 72">
            <a:extLst>
              <a:ext uri="{FF2B5EF4-FFF2-40B4-BE49-F238E27FC236}">
                <a16:creationId xmlns:a16="http://schemas.microsoft.com/office/drawing/2014/main" id="{47413503-54DB-014B-B231-5D82ECE7A44E}"/>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433721" y="2833457"/>
            <a:ext cx="2181172" cy="336499"/>
          </a:xfrm>
          <a:prstGeom prst="rect">
            <a:avLst/>
          </a:prstGeom>
        </p:spPr>
      </p:pic>
      <p:pic>
        <p:nvPicPr>
          <p:cNvPr id="86" name="Imagen 85">
            <a:extLst>
              <a:ext uri="{FF2B5EF4-FFF2-40B4-BE49-F238E27FC236}">
                <a16:creationId xmlns:a16="http://schemas.microsoft.com/office/drawing/2014/main" id="{DD4FE674-EA74-C24C-92AB-4211ED520E00}"/>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722588" y="3460697"/>
            <a:ext cx="1371271" cy="556498"/>
          </a:xfrm>
          <a:prstGeom prst="rect">
            <a:avLst/>
          </a:prstGeom>
        </p:spPr>
      </p:pic>
      <p:pic>
        <p:nvPicPr>
          <p:cNvPr id="87" name="Imagen 86">
            <a:extLst>
              <a:ext uri="{FF2B5EF4-FFF2-40B4-BE49-F238E27FC236}">
                <a16:creationId xmlns:a16="http://schemas.microsoft.com/office/drawing/2014/main" id="{1C3228B3-1D81-D84B-8BB2-36F317D7CEE0}"/>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100507" y="4272115"/>
            <a:ext cx="1627369" cy="594703"/>
          </a:xfrm>
          <a:prstGeom prst="rect">
            <a:avLst/>
          </a:prstGeom>
        </p:spPr>
      </p:pic>
      <p:pic>
        <p:nvPicPr>
          <p:cNvPr id="88" name="Imagen 87">
            <a:extLst>
              <a:ext uri="{FF2B5EF4-FFF2-40B4-BE49-F238E27FC236}">
                <a16:creationId xmlns:a16="http://schemas.microsoft.com/office/drawing/2014/main" id="{EFC102D2-2E7C-0C43-B788-52FAC7E1B01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772665" y="4878833"/>
            <a:ext cx="1749472" cy="736323"/>
          </a:xfrm>
          <a:prstGeom prst="rect">
            <a:avLst/>
          </a:prstGeom>
        </p:spPr>
      </p:pic>
      <p:pic>
        <p:nvPicPr>
          <p:cNvPr id="89" name="Imagen 88">
            <a:extLst>
              <a:ext uri="{FF2B5EF4-FFF2-40B4-BE49-F238E27FC236}">
                <a16:creationId xmlns:a16="http://schemas.microsoft.com/office/drawing/2014/main" id="{D1140D48-FB6C-904F-89D7-AC5159EEF73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179041" y="5838681"/>
            <a:ext cx="1835633" cy="461305"/>
          </a:xfrm>
          <a:prstGeom prst="rect">
            <a:avLst/>
          </a:prstGeom>
        </p:spPr>
      </p:pic>
      <p:sp>
        <p:nvSpPr>
          <p:cNvPr id="90" name="CuadroTexto 89">
            <a:extLst>
              <a:ext uri="{FF2B5EF4-FFF2-40B4-BE49-F238E27FC236}">
                <a16:creationId xmlns:a16="http://schemas.microsoft.com/office/drawing/2014/main" id="{D3827F50-AB12-9D46-BD43-19FAC64B9BA1}"/>
              </a:ext>
            </a:extLst>
          </p:cNvPr>
          <p:cNvSpPr txBox="1"/>
          <p:nvPr/>
        </p:nvSpPr>
        <p:spPr>
          <a:xfrm>
            <a:off x="3117095" y="3656572"/>
            <a:ext cx="479618" cy="461665"/>
          </a:xfrm>
          <a:prstGeom prst="rect">
            <a:avLst/>
          </a:prstGeom>
          <a:noFill/>
        </p:spPr>
        <p:txBody>
          <a:bodyPr wrap="none" rtlCol="0">
            <a:spAutoFit/>
          </a:bodyPr>
          <a:lstStyle/>
          <a:p>
            <a:pPr algn="l"/>
            <a:r>
              <a:rPr lang="es-GB" sz="2400" i="1" dirty="0">
                <a:solidFill>
                  <a:schemeClr val="accent5">
                    <a:lumMod val="50000"/>
                  </a:schemeClr>
                </a:solidFill>
              </a:rPr>
              <a:t>or</a:t>
            </a:r>
          </a:p>
        </p:txBody>
      </p:sp>
      <p:sp>
        <p:nvSpPr>
          <p:cNvPr id="77" name="TextBox 23">
            <a:extLst>
              <a:ext uri="{FF2B5EF4-FFF2-40B4-BE49-F238E27FC236}">
                <a16:creationId xmlns:a16="http://schemas.microsoft.com/office/drawing/2014/main" id="{95838227-7659-CF4B-B3A2-24DBFA4D1D37}"/>
              </a:ext>
            </a:extLst>
          </p:cNvPr>
          <p:cNvSpPr txBox="1"/>
          <p:nvPr/>
        </p:nvSpPr>
        <p:spPr>
          <a:xfrm rot="20950492">
            <a:off x="6990049" y="1872421"/>
            <a:ext cx="3180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[like that, like that]</a:t>
            </a:r>
          </a:p>
        </p:txBody>
      </p:sp>
    </p:spTree>
    <p:extLst>
      <p:ext uri="{BB962C8B-B14F-4D97-AF65-F5344CB8AC3E}">
        <p14:creationId xmlns:p14="http://schemas.microsoft.com/office/powerpoint/2010/main" val="61294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75"/>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P spid="17" grpId="0"/>
      <p:bldP spid="18" grpId="0"/>
      <p:bldP spid="19" grpId="0"/>
      <p:bldP spid="32" grpId="0"/>
      <p:bldP spid="36" grpId="0"/>
      <p:bldP spid="39" grpId="0"/>
      <p:bldP spid="40" grpId="0"/>
      <p:bldP spid="41" grpId="0"/>
      <p:bldP spid="42" grpId="0"/>
      <p:bldP spid="44" grpId="0"/>
      <p:bldP spid="46" grpId="0"/>
      <p:bldP spid="47" grpId="0"/>
      <p:bldP spid="48" grpId="0"/>
      <p:bldP spid="49" grpId="0"/>
      <p:bldP spid="53" grpId="0"/>
      <p:bldP spid="54" grpId="0"/>
      <p:bldP spid="57" grpId="0"/>
      <p:bldP spid="58" grpId="0"/>
      <p:bldP spid="61" grpId="0"/>
      <p:bldP spid="65" grpId="0"/>
      <p:bldP spid="66" grpId="0"/>
      <p:bldP spid="75" grpId="0"/>
      <p:bldP spid="7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23422" y="-36063"/>
            <a:ext cx="6484584" cy="1325563"/>
          </a:xfrm>
        </p:spPr>
        <p:txBody>
          <a:bodyPr>
            <a:normAutofit/>
          </a:bodyPr>
          <a:lstStyle/>
          <a:p>
            <a:r>
              <a:rPr lang="en-GB" sz="2800" b="1" dirty="0">
                <a:solidFill>
                  <a:schemeClr val="bg1"/>
                </a:solidFill>
                <a:latin typeface="Century Gothic" panose="020B0502020202020204" pitchFamily="34" charset="0"/>
              </a:rPr>
              <a:t>The modal verb ‘deber’</a:t>
            </a:r>
          </a:p>
        </p:txBody>
      </p:sp>
      <p:sp>
        <p:nvSpPr>
          <p:cNvPr id="6" name="TextBox 5"/>
          <p:cNvSpPr txBox="1"/>
          <p:nvPr/>
        </p:nvSpPr>
        <p:spPr>
          <a:xfrm>
            <a:off x="287658" y="1287591"/>
            <a:ext cx="11904341" cy="523220"/>
          </a:xfrm>
          <a:prstGeom prst="rect">
            <a:avLst/>
          </a:prstGeom>
          <a:noFill/>
        </p:spPr>
        <p:txBody>
          <a:bodyPr wrap="square" rtlCol="0">
            <a:spAutoFit/>
          </a:bodyPr>
          <a:lstStyle/>
          <a:p>
            <a:pPr lvl="0">
              <a:defRPr/>
            </a:pPr>
            <a:r>
              <a:rPr lang="en-GB" sz="2800" dirty="0">
                <a:solidFill>
                  <a:srgbClr val="4472C4">
                    <a:lumMod val="50000"/>
                  </a:srgbClr>
                </a:solidFill>
                <a:latin typeface="Century Gothic" panose="020B0502020202020204" pitchFamily="34" charset="0"/>
              </a:rPr>
              <a:t>To say that someone ‘must’ do something, use the the verb ‘deber’.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0" name="TextBox 5">
            <a:extLst>
              <a:ext uri="{FF2B5EF4-FFF2-40B4-BE49-F238E27FC236}">
                <a16:creationId xmlns:a16="http://schemas.microsoft.com/office/drawing/2014/main" id="{9CFF1AFE-23AB-BB41-8CDA-21B6B8662040}"/>
              </a:ext>
            </a:extLst>
          </p:cNvPr>
          <p:cNvSpPr txBox="1"/>
          <p:nvPr/>
        </p:nvSpPr>
        <p:spPr>
          <a:xfrm>
            <a:off x="284480" y="2140251"/>
            <a:ext cx="2059301"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Compare:</a:t>
            </a:r>
          </a:p>
        </p:txBody>
      </p:sp>
      <p:sp>
        <p:nvSpPr>
          <p:cNvPr id="21" name="TextBox 5">
            <a:extLst>
              <a:ext uri="{FF2B5EF4-FFF2-40B4-BE49-F238E27FC236}">
                <a16:creationId xmlns:a16="http://schemas.microsoft.com/office/drawing/2014/main" id="{5DF1BFE4-00B2-834F-9ABE-18E0A988D45C}"/>
              </a:ext>
            </a:extLst>
          </p:cNvPr>
          <p:cNvSpPr txBox="1"/>
          <p:nvPr/>
        </p:nvSpPr>
        <p:spPr>
          <a:xfrm>
            <a:off x="284480" y="2802512"/>
            <a:ext cx="3068634"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must = _______</a:t>
            </a:r>
          </a:p>
        </p:txBody>
      </p:sp>
      <p:sp>
        <p:nvSpPr>
          <p:cNvPr id="26" name="TextBox 5">
            <a:extLst>
              <a:ext uri="{FF2B5EF4-FFF2-40B4-BE49-F238E27FC236}">
                <a16:creationId xmlns:a16="http://schemas.microsoft.com/office/drawing/2014/main" id="{035A9106-2821-EC47-B76D-B21E038C3F25}"/>
              </a:ext>
            </a:extLst>
          </p:cNvPr>
          <p:cNvSpPr txBox="1"/>
          <p:nvPr/>
        </p:nvSpPr>
        <p:spPr>
          <a:xfrm>
            <a:off x="1818797" y="2778364"/>
            <a:ext cx="1191073"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deb</a:t>
            </a:r>
            <a:r>
              <a:rPr lang="en-GB" sz="2800" b="1" dirty="0">
                <a:solidFill>
                  <a:srgbClr val="F66400"/>
                </a:solidFill>
                <a:latin typeface="Century Gothic" panose="020B0502020202020204" pitchFamily="34" charset="0"/>
              </a:rPr>
              <a:t>o</a:t>
            </a:r>
            <a:endParaRPr kumimoji="0" lang="en-GB" sz="32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27" name="TextBox 5">
            <a:extLst>
              <a:ext uri="{FF2B5EF4-FFF2-40B4-BE49-F238E27FC236}">
                <a16:creationId xmlns:a16="http://schemas.microsoft.com/office/drawing/2014/main" id="{F9E05705-4AA7-324C-A220-12038B90E3E6}"/>
              </a:ext>
            </a:extLst>
          </p:cNvPr>
          <p:cNvSpPr txBox="1"/>
          <p:nvPr/>
        </p:nvSpPr>
        <p:spPr>
          <a:xfrm>
            <a:off x="284480" y="4139886"/>
            <a:ext cx="3749354" cy="523220"/>
          </a:xfrm>
          <a:prstGeom prst="rect">
            <a:avLst/>
          </a:prstGeom>
          <a:noFill/>
        </p:spPr>
        <p:txBody>
          <a:bodyPr wrap="square" rtlCol="0">
            <a:spAutoFit/>
          </a:bodyPr>
          <a:lstStyle/>
          <a:p>
            <a:pPr lvl="0">
              <a:defRPr/>
            </a:pPr>
            <a:r>
              <a:rPr lang="en-GB" sz="2800" dirty="0">
                <a:solidFill>
                  <a:srgbClr val="4472C4">
                    <a:lumMod val="50000"/>
                  </a:srgbClr>
                </a:solidFill>
                <a:latin typeface="Century Gothic" panose="020B0502020202020204" pitchFamily="34" charset="0"/>
              </a:rPr>
              <a:t>They must = _______  </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8" name="TextBox 5">
            <a:extLst>
              <a:ext uri="{FF2B5EF4-FFF2-40B4-BE49-F238E27FC236}">
                <a16:creationId xmlns:a16="http://schemas.microsoft.com/office/drawing/2014/main" id="{E351DDB0-E8DB-1B42-813C-4B43C0CED482}"/>
              </a:ext>
            </a:extLst>
          </p:cNvPr>
          <p:cNvSpPr txBox="1"/>
          <p:nvPr/>
        </p:nvSpPr>
        <p:spPr>
          <a:xfrm>
            <a:off x="284480" y="4992546"/>
            <a:ext cx="11569060" cy="523220"/>
          </a:xfrm>
          <a:prstGeom prst="rect">
            <a:avLst/>
          </a:prstGeom>
          <a:noFill/>
        </p:spPr>
        <p:txBody>
          <a:bodyPr wrap="square" rtlCol="0">
            <a:spAutoFit/>
          </a:bodyPr>
          <a:lstStyle/>
          <a:p>
            <a:pPr lvl="0">
              <a:defRPr/>
            </a:pPr>
            <a:r>
              <a:rPr lang="en-GB" sz="2800" dirty="0">
                <a:solidFill>
                  <a:srgbClr val="4472C4">
                    <a:lumMod val="50000"/>
                  </a:srgbClr>
                </a:solidFill>
                <a:latin typeface="Century Gothic" panose="020B0502020202020204" pitchFamily="34" charset="0"/>
              </a:rPr>
              <a:t>To refer to ‘we’ with the verb ‘deber’, use__________</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extBox 5">
            <a:extLst>
              <a:ext uri="{FF2B5EF4-FFF2-40B4-BE49-F238E27FC236}">
                <a16:creationId xmlns:a16="http://schemas.microsoft.com/office/drawing/2014/main" id="{00092C81-C2D6-E246-BA04-1437A87B3A00}"/>
              </a:ext>
            </a:extLst>
          </p:cNvPr>
          <p:cNvSpPr txBox="1"/>
          <p:nvPr/>
        </p:nvSpPr>
        <p:spPr>
          <a:xfrm>
            <a:off x="284480" y="3462336"/>
            <a:ext cx="3403914"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 must = ______</a:t>
            </a:r>
          </a:p>
        </p:txBody>
      </p:sp>
      <p:sp>
        <p:nvSpPr>
          <p:cNvPr id="13" name="TextBox 5">
            <a:extLst>
              <a:ext uri="{FF2B5EF4-FFF2-40B4-BE49-F238E27FC236}">
                <a16:creationId xmlns:a16="http://schemas.microsoft.com/office/drawing/2014/main" id="{B23CAF45-7719-CF41-AF16-A7417D5D2614}"/>
              </a:ext>
            </a:extLst>
          </p:cNvPr>
          <p:cNvSpPr txBox="1"/>
          <p:nvPr/>
        </p:nvSpPr>
        <p:spPr>
          <a:xfrm>
            <a:off x="2392851" y="3413487"/>
            <a:ext cx="1209324"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deb</a:t>
            </a:r>
            <a:r>
              <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e</a:t>
            </a:r>
          </a:p>
        </p:txBody>
      </p:sp>
      <p:sp>
        <p:nvSpPr>
          <p:cNvPr id="14" name="TextBox 5">
            <a:extLst>
              <a:ext uri="{FF2B5EF4-FFF2-40B4-BE49-F238E27FC236}">
                <a16:creationId xmlns:a16="http://schemas.microsoft.com/office/drawing/2014/main" id="{7EEE624F-C35A-A14D-993F-D59BCD5B1413}"/>
              </a:ext>
            </a:extLst>
          </p:cNvPr>
          <p:cNvSpPr txBox="1"/>
          <p:nvPr/>
        </p:nvSpPr>
        <p:spPr>
          <a:xfrm>
            <a:off x="2401976" y="4086204"/>
            <a:ext cx="1395955"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deb</a:t>
            </a:r>
            <a:r>
              <a:rPr lang="en-GB" sz="2800" b="1" dirty="0" err="1">
                <a:solidFill>
                  <a:srgbClr val="F66400"/>
                </a:solidFill>
                <a:latin typeface="Century Gothic" panose="020B0502020202020204" pitchFamily="34" charset="0"/>
              </a:rPr>
              <a:t>en</a:t>
            </a:r>
            <a:endParaRPr kumimoji="0" lang="en-GB" sz="32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15" name="TextBox 5">
            <a:extLst>
              <a:ext uri="{FF2B5EF4-FFF2-40B4-BE49-F238E27FC236}">
                <a16:creationId xmlns:a16="http://schemas.microsoft.com/office/drawing/2014/main" id="{92098381-8E36-814A-BC81-CFF14D860E08}"/>
              </a:ext>
            </a:extLst>
          </p:cNvPr>
          <p:cNvSpPr txBox="1"/>
          <p:nvPr/>
        </p:nvSpPr>
        <p:spPr>
          <a:xfrm>
            <a:off x="7579118" y="4906060"/>
            <a:ext cx="2052411"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deb</a:t>
            </a:r>
            <a:r>
              <a:rPr kumimoji="0" lang="en-GB" sz="28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emos</a:t>
            </a:r>
            <a:endParaRPr kumimoji="0" lang="en-GB" sz="32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16" name="TextBox 5">
            <a:extLst>
              <a:ext uri="{FF2B5EF4-FFF2-40B4-BE49-F238E27FC236}">
                <a16:creationId xmlns:a16="http://schemas.microsoft.com/office/drawing/2014/main" id="{D612AA63-2267-B741-9C24-AD43AA293A8A}"/>
              </a:ext>
            </a:extLst>
          </p:cNvPr>
          <p:cNvSpPr txBox="1"/>
          <p:nvPr/>
        </p:nvSpPr>
        <p:spPr>
          <a:xfrm>
            <a:off x="284480" y="5602252"/>
            <a:ext cx="3752533" cy="523220"/>
          </a:xfrm>
          <a:prstGeom prst="rect">
            <a:avLst/>
          </a:prstGeom>
          <a:noFill/>
        </p:spPr>
        <p:txBody>
          <a:bodyPr wrap="square" rtlCol="0">
            <a:spAutoFit/>
          </a:bodyPr>
          <a:lstStyle/>
          <a:p>
            <a:pPr lvl="0">
              <a:defRPr/>
            </a:pPr>
            <a:r>
              <a:rPr lang="en-GB" sz="2800" dirty="0">
                <a:solidFill>
                  <a:srgbClr val="4472C4">
                    <a:lumMod val="50000"/>
                  </a:srgbClr>
                </a:solidFill>
                <a:latin typeface="Century Gothic" panose="020B0502020202020204" pitchFamily="34" charset="0"/>
              </a:rPr>
              <a:t>We must finish now =</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5">
            <a:extLst>
              <a:ext uri="{FF2B5EF4-FFF2-40B4-BE49-F238E27FC236}">
                <a16:creationId xmlns:a16="http://schemas.microsoft.com/office/drawing/2014/main" id="{13F006C7-5940-D64F-BF46-0D6C73F9B334}"/>
              </a:ext>
            </a:extLst>
          </p:cNvPr>
          <p:cNvSpPr txBox="1"/>
          <p:nvPr/>
        </p:nvSpPr>
        <p:spPr>
          <a:xfrm>
            <a:off x="4037013" y="5602252"/>
            <a:ext cx="5076507" cy="523220"/>
          </a:xfrm>
          <a:prstGeom prst="rect">
            <a:avLst/>
          </a:prstGeom>
          <a:noFill/>
        </p:spPr>
        <p:txBody>
          <a:bodyPr wrap="square" rtlCol="0">
            <a:spAutoFit/>
          </a:bodyPr>
          <a:lstStyle/>
          <a:p>
            <a:pPr lvl="0">
              <a:defRPr/>
            </a:pPr>
            <a:r>
              <a:rPr lang="en-GB" sz="2800" b="1" dirty="0" err="1">
                <a:solidFill>
                  <a:srgbClr val="4472C4">
                    <a:lumMod val="50000"/>
                  </a:srgbClr>
                </a:solidFill>
                <a:latin typeface="Century Gothic" panose="020B0502020202020204" pitchFamily="34" charset="0"/>
              </a:rPr>
              <a:t>Debemos</a:t>
            </a:r>
            <a:r>
              <a:rPr lang="en-GB" sz="2800"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terminar</a:t>
            </a:r>
            <a:r>
              <a:rPr lang="en-GB" sz="2800"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ahora</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5424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p:bldP spid="26" grpId="0"/>
      <p:bldP spid="27"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13144" y="258166"/>
            <a:ext cx="111500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p:cNvSpPr txBox="1"/>
          <p:nvPr/>
        </p:nvSpPr>
        <p:spPr>
          <a:xfrm>
            <a:off x="6388729" y="1548414"/>
            <a:ext cx="5611090" cy="83715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 las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¿Están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texto</a:t>
            </a:r>
            <a:r>
              <a:rPr kumimoji="0" lang="en-GB" sz="2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o no</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Escribe 1-8 y ‘verdadero’ o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falso</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p:cNvSpPr txBox="1"/>
          <p:nvPr/>
        </p:nvSpPr>
        <p:spPr>
          <a:xfrm>
            <a:off x="135328" y="561277"/>
            <a:ext cx="1125276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İEl</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ordenador</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tiene</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problema</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quizás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virus!</a:t>
            </a:r>
          </a:p>
        </p:txBody>
      </p:sp>
      <p:sp>
        <p:nvSpPr>
          <p:cNvPr id="69" name="TextBox 68"/>
          <p:cNvSpPr txBox="1"/>
          <p:nvPr/>
        </p:nvSpPr>
        <p:spPr>
          <a:xfrm>
            <a:off x="117033" y="117189"/>
            <a:ext cx="106628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Lucía y Daniel</a:t>
            </a:r>
            <a:r>
              <a:rPr kumimoji="0" lang="en-GB" sz="2200" b="1"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GB" sz="2200" b="1" i="0" u="none" strike="noStrike" kern="1200" cap="none" spc="0" normalizeH="0" noProof="0" dirty="0" err="1">
                <a:ln>
                  <a:noFill/>
                </a:ln>
                <a:solidFill>
                  <a:srgbClr val="4472C4">
                    <a:lumMod val="50000"/>
                  </a:srgbClr>
                </a:solidFill>
                <a:effectLst/>
                <a:uLnTx/>
                <a:uFillTx/>
                <a:latin typeface="Century Gothic" panose="020F0302020204030204"/>
              </a:rPr>
              <a:t>preparan</a:t>
            </a:r>
            <a:r>
              <a:rPr kumimoji="0" lang="en-GB" sz="2200" b="1" i="0" u="none" strike="noStrike" kern="1200" cap="none" spc="0" normalizeH="0" noProof="0" dirty="0">
                <a:ln>
                  <a:noFill/>
                </a:ln>
                <a:solidFill>
                  <a:srgbClr val="4472C4">
                    <a:lumMod val="50000"/>
                  </a:srgbClr>
                </a:solidFill>
                <a:effectLst/>
                <a:uLnTx/>
                <a:uFillTx/>
                <a:latin typeface="Century Gothic" panose="020F0302020204030204"/>
              </a:rPr>
              <a:t> un plan para un </a:t>
            </a:r>
            <a:r>
              <a:rPr kumimoji="0" lang="en-GB" sz="2200" b="1" i="0" u="none" strike="noStrike" kern="1200" cap="none" spc="0" normalizeH="0" noProof="0" dirty="0" err="1">
                <a:ln>
                  <a:noFill/>
                </a:ln>
                <a:solidFill>
                  <a:srgbClr val="4472C4">
                    <a:lumMod val="50000"/>
                  </a:srgbClr>
                </a:solidFill>
                <a:effectLst/>
                <a:uLnTx/>
                <a:uFillTx/>
                <a:latin typeface="Century Gothic" panose="020F0302020204030204"/>
              </a:rPr>
              <a:t>trabajo</a:t>
            </a:r>
            <a:r>
              <a:rPr kumimoji="0" lang="en-GB" sz="2200" b="1"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GB" sz="2200" b="1" i="0" u="none" strike="noStrike" kern="1200" cap="none" spc="0" normalizeH="0" noProof="0" dirty="0" err="1">
                <a:ln>
                  <a:noFill/>
                </a:ln>
                <a:solidFill>
                  <a:srgbClr val="4472C4">
                    <a:lumMod val="50000"/>
                  </a:srgbClr>
                </a:solidFill>
                <a:effectLst/>
                <a:uLnTx/>
                <a:uFillTx/>
                <a:latin typeface="Century Gothic" panose="020F0302020204030204"/>
              </a:rPr>
              <a:t>en</a:t>
            </a:r>
            <a:r>
              <a:rPr kumimoji="0" lang="en-GB" sz="2200" b="1"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GB" sz="2200" b="1" i="0" u="none" strike="noStrike" kern="1200" cap="none" spc="0" normalizeH="0" noProof="0" dirty="0" err="1">
                <a:ln>
                  <a:noFill/>
                </a:ln>
                <a:solidFill>
                  <a:srgbClr val="4472C4">
                    <a:lumMod val="50000"/>
                  </a:srgbClr>
                </a:solidFill>
                <a:effectLst/>
                <a:uLnTx/>
                <a:uFillTx/>
                <a:latin typeface="Century Gothic" panose="020F0302020204030204"/>
              </a:rPr>
              <a:t>grupo</a:t>
            </a:r>
            <a:r>
              <a:rPr lang="en-GB" sz="2200" b="1" dirty="0">
                <a:solidFill>
                  <a:srgbClr val="4472C4">
                    <a:lumMod val="50000"/>
                  </a:srgbClr>
                </a:solidFill>
                <a:latin typeface="Century Gothic" panose="020F0302020204030204"/>
              </a:rPr>
              <a:t> del colegio.</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70" name="TextBox 69"/>
          <p:cNvSpPr txBox="1"/>
          <p:nvPr/>
        </p:nvSpPr>
        <p:spPr>
          <a:xfrm>
            <a:off x="6072474" y="2379811"/>
            <a:ext cx="6729126" cy="37856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must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 tasks of each</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student.”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t>
            </a:r>
            <a:r>
              <a:rPr kumimoji="0" lang="en-GB"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must </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search for information.”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must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work together.”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must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ask about classmates’ opinions.”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a:t>
            </a:r>
            <a:r>
              <a:rPr kumimoji="0" lang="en-GB"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must </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start everything.”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must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speak with the</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teacher.”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must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ask for examples.”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kumimoji="0" lang="en-GB"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must </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buy material.”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6" name="TextBox 115"/>
          <p:cNvSpPr txBox="1"/>
          <p:nvPr/>
        </p:nvSpPr>
        <p:spPr>
          <a:xfrm>
            <a:off x="117033" y="1271816"/>
            <a:ext cx="5955441" cy="4893647"/>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y Daniel - nosotros</a:t>
            </a:r>
            <a:r>
              <a:rPr lang="es-ES" sz="2400" dirty="0">
                <a:solidFill>
                  <a:srgbClr val="4472C4">
                    <a:lumMod val="50000"/>
                  </a:srgbClr>
                </a:solidFill>
                <a:latin typeface="Century Gothic" panose="020F0302020204030204"/>
              </a:rPr>
              <a:t>] debemos decir las tareas de cada estudiante. Después, [Virginia - ella] debe buscar información y [los estudiantes] deben trabajar juntos. [Lucía y Daniel – nosotros] debemos preguntar la opinión de los compañeros y [los estudiantes - ellos] deben empezar todo. Pero antes [Virginia - ella] debe hablar con la profesora y [Lucía y Daniel – nosotros]  debemos pedir ejemplos. También [Lucía y yo – nosotros] debemos comprar material.</a:t>
            </a:r>
            <a:endPar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9">
            <a:extLst>
              <a:ext uri="{FF2B5EF4-FFF2-40B4-BE49-F238E27FC236}">
                <a16:creationId xmlns:a16="http://schemas.microsoft.com/office/drawing/2014/main" id="{8E878F3A-33CC-7C42-8AD1-7C8058A50890}"/>
              </a:ext>
            </a:extLst>
          </p:cNvPr>
          <p:cNvSpPr txBox="1"/>
          <p:nvPr/>
        </p:nvSpPr>
        <p:spPr>
          <a:xfrm>
            <a:off x="6388729" y="1168549"/>
            <a:ext cx="5611090"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4472C4">
                    <a:lumMod val="50000"/>
                  </a:srgbClr>
                </a:solidFill>
                <a:latin typeface="Century Gothic" panose="020F0302020204030204"/>
              </a:rPr>
              <a:t>¿</a:t>
            </a:r>
            <a:r>
              <a:rPr lang="en-GB" sz="2200" b="1" dirty="0" err="1">
                <a:solidFill>
                  <a:srgbClr val="4472C4">
                    <a:lumMod val="50000"/>
                  </a:srgbClr>
                </a:solidFill>
                <a:latin typeface="Century Gothic" panose="020F0302020204030204"/>
              </a:rPr>
              <a:t>Quién</a:t>
            </a:r>
            <a:r>
              <a:rPr lang="en-GB" sz="2200" b="1" dirty="0">
                <a:solidFill>
                  <a:srgbClr val="4472C4">
                    <a:lumMod val="50000"/>
                  </a:srgbClr>
                </a:solidFill>
                <a:latin typeface="Century Gothic" panose="020F0302020204030204"/>
              </a:rPr>
              <a:t> debe </a:t>
            </a:r>
            <a:r>
              <a:rPr lang="en-GB" sz="2200" b="1" dirty="0" err="1">
                <a:solidFill>
                  <a:srgbClr val="4472C4">
                    <a:lumMod val="50000"/>
                  </a:srgbClr>
                </a:solidFill>
                <a:latin typeface="Century Gothic" panose="020F0302020204030204"/>
              </a:rPr>
              <a:t>hacer</a:t>
            </a:r>
            <a:r>
              <a:rPr lang="en-GB" sz="2200" b="1" dirty="0">
                <a:solidFill>
                  <a:srgbClr val="4472C4">
                    <a:lumMod val="50000"/>
                  </a:srgbClr>
                </a:solidFill>
                <a:latin typeface="Century Gothic" panose="020F0302020204030204"/>
              </a:rPr>
              <a:t> </a:t>
            </a:r>
            <a:r>
              <a:rPr lang="en-GB" sz="2200" b="1" dirty="0" err="1">
                <a:solidFill>
                  <a:srgbClr val="4472C4">
                    <a:lumMod val="50000"/>
                  </a:srgbClr>
                </a:solidFill>
                <a:latin typeface="Century Gothic" panose="020F0302020204030204"/>
              </a:rPr>
              <a:t>cada</a:t>
            </a:r>
            <a:r>
              <a:rPr lang="en-GB" sz="2200" b="1" dirty="0">
                <a:solidFill>
                  <a:srgbClr val="4472C4">
                    <a:lumMod val="50000"/>
                  </a:srgbClr>
                </a:solidFill>
                <a:latin typeface="Century Gothic" panose="020F0302020204030204"/>
              </a:rPr>
              <a:t> tarea?</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 name="CuadroTexto 2">
            <a:extLst>
              <a:ext uri="{FF2B5EF4-FFF2-40B4-BE49-F238E27FC236}">
                <a16:creationId xmlns:a16="http://schemas.microsoft.com/office/drawing/2014/main" id="{E513B605-E6D8-714E-812B-96156FC6A28C}"/>
              </a:ext>
            </a:extLst>
          </p:cNvPr>
          <p:cNvSpPr txBox="1"/>
          <p:nvPr/>
        </p:nvSpPr>
        <p:spPr>
          <a:xfrm>
            <a:off x="188946" y="1318340"/>
            <a:ext cx="3878448" cy="461665"/>
          </a:xfrm>
          <a:prstGeom prst="rect">
            <a:avLst/>
          </a:prstGeom>
          <a:solidFill>
            <a:schemeClr val="bg1"/>
          </a:solidFill>
        </p:spPr>
        <p:txBody>
          <a:bodyPr wrap="square" rtlCol="0">
            <a:spAutoFit/>
          </a:bodyPr>
          <a:lstStyle/>
          <a:p>
            <a:pPr algn="ctr"/>
            <a:r>
              <a:rPr lang="es-GB" sz="2400" dirty="0">
                <a:solidFill>
                  <a:schemeClr val="accent5">
                    <a:lumMod val="50000"/>
                  </a:schemeClr>
                </a:solidFill>
                <a:latin typeface="Wingdings" pitchFamily="2" charset="2"/>
              </a:rPr>
              <a:t>kihiujnkwdkw</a:t>
            </a:r>
          </a:p>
        </p:txBody>
      </p:sp>
      <p:sp>
        <p:nvSpPr>
          <p:cNvPr id="54" name="CuadroTexto 53">
            <a:extLst>
              <a:ext uri="{FF2B5EF4-FFF2-40B4-BE49-F238E27FC236}">
                <a16:creationId xmlns:a16="http://schemas.microsoft.com/office/drawing/2014/main" id="{4D904ABD-C665-194E-9289-D64D73B577F7}"/>
              </a:ext>
            </a:extLst>
          </p:cNvPr>
          <p:cNvSpPr txBox="1"/>
          <p:nvPr/>
        </p:nvSpPr>
        <p:spPr>
          <a:xfrm>
            <a:off x="1590233" y="2085123"/>
            <a:ext cx="2181727" cy="461665"/>
          </a:xfrm>
          <a:prstGeom prst="rect">
            <a:avLst/>
          </a:prstGeom>
          <a:solidFill>
            <a:schemeClr val="bg1"/>
          </a:solidFill>
        </p:spPr>
        <p:txBody>
          <a:bodyPr wrap="square" rtlCol="0">
            <a:spAutoFit/>
          </a:bodyPr>
          <a:lstStyle/>
          <a:p>
            <a:pPr algn="ctr"/>
            <a:r>
              <a:rPr lang="es-GB" sz="2400" dirty="0">
                <a:solidFill>
                  <a:schemeClr val="accent5">
                    <a:lumMod val="50000"/>
                  </a:schemeClr>
                </a:solidFill>
                <a:latin typeface="Wingdings" pitchFamily="2" charset="2"/>
              </a:rPr>
              <a:t>rwfshsq</a:t>
            </a:r>
          </a:p>
        </p:txBody>
      </p:sp>
      <p:sp>
        <p:nvSpPr>
          <p:cNvPr id="55" name="CuadroTexto 54">
            <a:extLst>
              <a:ext uri="{FF2B5EF4-FFF2-40B4-BE49-F238E27FC236}">
                <a16:creationId xmlns:a16="http://schemas.microsoft.com/office/drawing/2014/main" id="{9F11390A-E0FA-164C-9281-2F4CFDDC1032}"/>
              </a:ext>
            </a:extLst>
          </p:cNvPr>
          <p:cNvSpPr txBox="1"/>
          <p:nvPr/>
        </p:nvSpPr>
        <p:spPr>
          <a:xfrm>
            <a:off x="2508376" y="2803115"/>
            <a:ext cx="2527167" cy="461665"/>
          </a:xfrm>
          <a:prstGeom prst="rect">
            <a:avLst/>
          </a:prstGeom>
          <a:solidFill>
            <a:schemeClr val="bg1"/>
          </a:solidFill>
        </p:spPr>
        <p:txBody>
          <a:bodyPr wrap="square" rtlCol="0">
            <a:spAutoFit/>
          </a:bodyPr>
          <a:lstStyle/>
          <a:p>
            <a:pPr algn="ctr"/>
            <a:r>
              <a:rPr lang="es-GB" sz="2400" dirty="0">
                <a:solidFill>
                  <a:schemeClr val="accent5">
                    <a:lumMod val="50000"/>
                  </a:schemeClr>
                </a:solidFill>
                <a:latin typeface="Wingdings" pitchFamily="2" charset="2"/>
              </a:rPr>
              <a:t>qwazxcym</a:t>
            </a:r>
          </a:p>
        </p:txBody>
      </p:sp>
      <p:sp>
        <p:nvSpPr>
          <p:cNvPr id="56" name="CuadroTexto 55">
            <a:extLst>
              <a:ext uri="{FF2B5EF4-FFF2-40B4-BE49-F238E27FC236}">
                <a16:creationId xmlns:a16="http://schemas.microsoft.com/office/drawing/2014/main" id="{4322640F-7467-9E4C-8915-0531E241AC61}"/>
              </a:ext>
            </a:extLst>
          </p:cNvPr>
          <p:cNvSpPr txBox="1"/>
          <p:nvPr/>
        </p:nvSpPr>
        <p:spPr>
          <a:xfrm>
            <a:off x="153929" y="3134123"/>
            <a:ext cx="1436304" cy="461665"/>
          </a:xfrm>
          <a:prstGeom prst="rect">
            <a:avLst/>
          </a:prstGeom>
          <a:solidFill>
            <a:schemeClr val="bg1"/>
          </a:solidFill>
        </p:spPr>
        <p:txBody>
          <a:bodyPr wrap="square" rtlCol="0">
            <a:spAutoFit/>
          </a:bodyPr>
          <a:lstStyle/>
          <a:p>
            <a:pPr algn="ctr"/>
            <a:r>
              <a:rPr lang="es-GB" sz="2400" dirty="0">
                <a:solidFill>
                  <a:schemeClr val="accent5">
                    <a:lumMod val="50000"/>
                  </a:schemeClr>
                </a:solidFill>
                <a:latin typeface="Wingdings" pitchFamily="2" charset="2"/>
              </a:rPr>
              <a:t>qzxm</a:t>
            </a:r>
          </a:p>
        </p:txBody>
      </p:sp>
      <p:sp>
        <p:nvSpPr>
          <p:cNvPr id="57" name="CuadroTexto 56">
            <a:extLst>
              <a:ext uri="{FF2B5EF4-FFF2-40B4-BE49-F238E27FC236}">
                <a16:creationId xmlns:a16="http://schemas.microsoft.com/office/drawing/2014/main" id="{A9C1A326-76A1-0F48-91F5-919D9E427934}"/>
              </a:ext>
            </a:extLst>
          </p:cNvPr>
          <p:cNvSpPr txBox="1"/>
          <p:nvPr/>
        </p:nvSpPr>
        <p:spPr>
          <a:xfrm>
            <a:off x="4578339" y="3493576"/>
            <a:ext cx="1436304" cy="461665"/>
          </a:xfrm>
          <a:prstGeom prst="rect">
            <a:avLst/>
          </a:prstGeom>
          <a:solidFill>
            <a:schemeClr val="bg1"/>
          </a:solidFill>
        </p:spPr>
        <p:txBody>
          <a:bodyPr wrap="square" rtlCol="0">
            <a:spAutoFit/>
          </a:bodyPr>
          <a:lstStyle/>
          <a:p>
            <a:pPr algn="ctr"/>
            <a:r>
              <a:rPr lang="es-GB" sz="2400" dirty="0">
                <a:solidFill>
                  <a:schemeClr val="accent5">
                    <a:lumMod val="50000"/>
                  </a:schemeClr>
                </a:solidFill>
                <a:latin typeface="Wingdings" pitchFamily="2" charset="2"/>
              </a:rPr>
              <a:t>enmo</a:t>
            </a:r>
          </a:p>
        </p:txBody>
      </p:sp>
      <p:sp>
        <p:nvSpPr>
          <p:cNvPr id="58" name="CuadroTexto 57">
            <a:extLst>
              <a:ext uri="{FF2B5EF4-FFF2-40B4-BE49-F238E27FC236}">
                <a16:creationId xmlns:a16="http://schemas.microsoft.com/office/drawing/2014/main" id="{00EC7C40-4AD0-AD4F-921E-12F44BFE0BDE}"/>
              </a:ext>
            </a:extLst>
          </p:cNvPr>
          <p:cNvSpPr txBox="1"/>
          <p:nvPr/>
        </p:nvSpPr>
        <p:spPr>
          <a:xfrm>
            <a:off x="161124" y="3857012"/>
            <a:ext cx="2777716" cy="461665"/>
          </a:xfrm>
          <a:prstGeom prst="rect">
            <a:avLst/>
          </a:prstGeom>
          <a:solidFill>
            <a:schemeClr val="bg1"/>
          </a:solidFill>
        </p:spPr>
        <p:txBody>
          <a:bodyPr wrap="square" rtlCol="0">
            <a:spAutoFit/>
          </a:bodyPr>
          <a:lstStyle/>
          <a:p>
            <a:pPr algn="ctr"/>
            <a:r>
              <a:rPr lang="es-GB" sz="2400" dirty="0">
                <a:solidFill>
                  <a:schemeClr val="accent5">
                    <a:lumMod val="50000"/>
                  </a:schemeClr>
                </a:solidFill>
                <a:latin typeface="Wingdings" pitchFamily="2" charset="2"/>
              </a:rPr>
              <a:t>shkhnftj</a:t>
            </a:r>
          </a:p>
        </p:txBody>
      </p:sp>
      <p:sp>
        <p:nvSpPr>
          <p:cNvPr id="59" name="CuadroTexto 58">
            <a:extLst>
              <a:ext uri="{FF2B5EF4-FFF2-40B4-BE49-F238E27FC236}">
                <a16:creationId xmlns:a16="http://schemas.microsoft.com/office/drawing/2014/main" id="{243AF997-A2BC-EF4F-9E83-2E1FE279B07D}"/>
              </a:ext>
            </a:extLst>
          </p:cNvPr>
          <p:cNvSpPr txBox="1"/>
          <p:nvPr/>
        </p:nvSpPr>
        <p:spPr>
          <a:xfrm>
            <a:off x="2313566" y="2441086"/>
            <a:ext cx="2376537" cy="461665"/>
          </a:xfrm>
          <a:prstGeom prst="rect">
            <a:avLst/>
          </a:prstGeom>
          <a:solidFill>
            <a:schemeClr val="bg1"/>
          </a:solidFill>
        </p:spPr>
        <p:txBody>
          <a:bodyPr wrap="square" rtlCol="0">
            <a:spAutoFit/>
          </a:bodyPr>
          <a:lstStyle/>
          <a:p>
            <a:pPr algn="ctr"/>
            <a:r>
              <a:rPr lang="es-GB" sz="2400" dirty="0">
                <a:solidFill>
                  <a:schemeClr val="accent5">
                    <a:lumMod val="50000"/>
                  </a:schemeClr>
                </a:solidFill>
                <a:latin typeface="Wingdings" pitchFamily="2" charset="2"/>
              </a:rPr>
              <a:t>wqlñpfcv</a:t>
            </a:r>
          </a:p>
        </p:txBody>
      </p:sp>
      <p:sp>
        <p:nvSpPr>
          <p:cNvPr id="60" name="CuadroTexto 59">
            <a:extLst>
              <a:ext uri="{FF2B5EF4-FFF2-40B4-BE49-F238E27FC236}">
                <a16:creationId xmlns:a16="http://schemas.microsoft.com/office/drawing/2014/main" id="{7F976CEC-2581-6A4B-92B6-E53AE3210EEC}"/>
              </a:ext>
            </a:extLst>
          </p:cNvPr>
          <p:cNvSpPr txBox="1"/>
          <p:nvPr/>
        </p:nvSpPr>
        <p:spPr>
          <a:xfrm>
            <a:off x="2681096" y="4240943"/>
            <a:ext cx="2192097" cy="461665"/>
          </a:xfrm>
          <a:prstGeom prst="rect">
            <a:avLst/>
          </a:prstGeom>
          <a:solidFill>
            <a:schemeClr val="bg1"/>
          </a:solidFill>
        </p:spPr>
        <p:txBody>
          <a:bodyPr wrap="square" rtlCol="0">
            <a:spAutoFit/>
          </a:bodyPr>
          <a:lstStyle/>
          <a:p>
            <a:pPr algn="ctr"/>
            <a:r>
              <a:rPr lang="es-GB" sz="2400" dirty="0">
                <a:solidFill>
                  <a:schemeClr val="accent5">
                    <a:lumMod val="50000"/>
                  </a:schemeClr>
                </a:solidFill>
                <a:latin typeface="Wingdings" pitchFamily="2" charset="2"/>
              </a:rPr>
              <a:t>çfarewq</a:t>
            </a:r>
          </a:p>
        </p:txBody>
      </p:sp>
      <p:sp>
        <p:nvSpPr>
          <p:cNvPr id="63" name="CuadroTexto 62">
            <a:extLst>
              <a:ext uri="{FF2B5EF4-FFF2-40B4-BE49-F238E27FC236}">
                <a16:creationId xmlns:a16="http://schemas.microsoft.com/office/drawing/2014/main" id="{9AF0D50D-69BD-214E-8C62-D776D9B54B06}"/>
              </a:ext>
            </a:extLst>
          </p:cNvPr>
          <p:cNvSpPr txBox="1"/>
          <p:nvPr/>
        </p:nvSpPr>
        <p:spPr>
          <a:xfrm>
            <a:off x="3969339" y="4612599"/>
            <a:ext cx="2021840" cy="461665"/>
          </a:xfrm>
          <a:prstGeom prst="rect">
            <a:avLst/>
          </a:prstGeom>
          <a:solidFill>
            <a:schemeClr val="bg1"/>
          </a:solidFill>
        </p:spPr>
        <p:txBody>
          <a:bodyPr wrap="square" rtlCol="0">
            <a:spAutoFit/>
          </a:bodyPr>
          <a:lstStyle/>
          <a:p>
            <a:pPr algn="ctr"/>
            <a:r>
              <a:rPr lang="es-GB" sz="2400" dirty="0">
                <a:solidFill>
                  <a:schemeClr val="accent5">
                    <a:lumMod val="50000"/>
                  </a:schemeClr>
                </a:solidFill>
                <a:latin typeface="Wingdings" pitchFamily="2" charset="2"/>
              </a:rPr>
              <a:t>rwjhng</a:t>
            </a:r>
            <a:endParaRPr lang="es-GB" sz="2400" dirty="0">
              <a:solidFill>
                <a:schemeClr val="accent5">
                  <a:lumMod val="50000"/>
                </a:schemeClr>
              </a:solidFill>
            </a:endParaRPr>
          </a:p>
        </p:txBody>
      </p:sp>
      <p:sp>
        <p:nvSpPr>
          <p:cNvPr id="64" name="CuadroTexto 63">
            <a:extLst>
              <a:ext uri="{FF2B5EF4-FFF2-40B4-BE49-F238E27FC236}">
                <a16:creationId xmlns:a16="http://schemas.microsoft.com/office/drawing/2014/main" id="{55C79198-7041-3E4D-A1B9-7CBDC4FF6149}"/>
              </a:ext>
            </a:extLst>
          </p:cNvPr>
          <p:cNvSpPr txBox="1"/>
          <p:nvPr/>
        </p:nvSpPr>
        <p:spPr>
          <a:xfrm>
            <a:off x="148415" y="4949906"/>
            <a:ext cx="2703324" cy="461665"/>
          </a:xfrm>
          <a:prstGeom prst="rect">
            <a:avLst/>
          </a:prstGeom>
          <a:solidFill>
            <a:schemeClr val="bg1"/>
          </a:solidFill>
        </p:spPr>
        <p:txBody>
          <a:bodyPr wrap="square" rtlCol="0">
            <a:spAutoFit/>
          </a:bodyPr>
          <a:lstStyle/>
          <a:p>
            <a:pPr algn="ctr"/>
            <a:r>
              <a:rPr lang="es-GB" sz="2400" dirty="0">
                <a:solidFill>
                  <a:schemeClr val="accent5">
                    <a:lumMod val="50000"/>
                  </a:schemeClr>
                </a:solidFill>
                <a:latin typeface="Wingdings" pitchFamily="2" charset="2"/>
              </a:rPr>
              <a:t>ufqwonfdb</a:t>
            </a:r>
            <a:endParaRPr lang="es-GB" sz="2400" dirty="0">
              <a:solidFill>
                <a:schemeClr val="accent5">
                  <a:lumMod val="50000"/>
                </a:schemeClr>
              </a:solidFill>
            </a:endParaRPr>
          </a:p>
        </p:txBody>
      </p:sp>
      <p:sp>
        <p:nvSpPr>
          <p:cNvPr id="65" name="CuadroTexto 64">
            <a:extLst>
              <a:ext uri="{FF2B5EF4-FFF2-40B4-BE49-F238E27FC236}">
                <a16:creationId xmlns:a16="http://schemas.microsoft.com/office/drawing/2014/main" id="{F66C86DA-BCAA-A84A-8687-271D09A4101E}"/>
              </a:ext>
            </a:extLst>
          </p:cNvPr>
          <p:cNvSpPr txBox="1"/>
          <p:nvPr/>
        </p:nvSpPr>
        <p:spPr>
          <a:xfrm>
            <a:off x="3079217" y="5340764"/>
            <a:ext cx="2424282" cy="461665"/>
          </a:xfrm>
          <a:prstGeom prst="rect">
            <a:avLst/>
          </a:prstGeom>
          <a:solidFill>
            <a:schemeClr val="bg1"/>
          </a:solidFill>
        </p:spPr>
        <p:txBody>
          <a:bodyPr wrap="square" rtlCol="0">
            <a:spAutoFit/>
          </a:bodyPr>
          <a:lstStyle/>
          <a:p>
            <a:pPr algn="ctr"/>
            <a:r>
              <a:rPr lang="es-GB" sz="2400" dirty="0">
                <a:solidFill>
                  <a:schemeClr val="accent5">
                    <a:lumMod val="50000"/>
                  </a:schemeClr>
                </a:solidFill>
                <a:latin typeface="Wingdings" pitchFamily="2" charset="2"/>
              </a:rPr>
              <a:t>rwqfgbg</a:t>
            </a:r>
            <a:endParaRPr lang="es-GB" sz="2400" dirty="0">
              <a:solidFill>
                <a:schemeClr val="accent5">
                  <a:lumMod val="50000"/>
                </a:schemeClr>
              </a:solidFill>
            </a:endParaRPr>
          </a:p>
        </p:txBody>
      </p:sp>
      <p:sp>
        <p:nvSpPr>
          <p:cNvPr id="66" name="CuadroTexto 65">
            <a:extLst>
              <a:ext uri="{FF2B5EF4-FFF2-40B4-BE49-F238E27FC236}">
                <a16:creationId xmlns:a16="http://schemas.microsoft.com/office/drawing/2014/main" id="{E2736BCE-A61F-2646-8252-EAE5A73EF145}"/>
              </a:ext>
            </a:extLst>
          </p:cNvPr>
          <p:cNvSpPr txBox="1"/>
          <p:nvPr/>
        </p:nvSpPr>
        <p:spPr>
          <a:xfrm>
            <a:off x="161124" y="5672795"/>
            <a:ext cx="1429109" cy="461665"/>
          </a:xfrm>
          <a:prstGeom prst="rect">
            <a:avLst/>
          </a:prstGeom>
          <a:solidFill>
            <a:schemeClr val="bg1"/>
          </a:solidFill>
        </p:spPr>
        <p:txBody>
          <a:bodyPr wrap="square" rtlCol="0">
            <a:spAutoFit/>
          </a:bodyPr>
          <a:lstStyle/>
          <a:p>
            <a:pPr algn="ctr"/>
            <a:r>
              <a:rPr lang="es-GB" sz="2400" dirty="0">
                <a:solidFill>
                  <a:schemeClr val="accent5">
                    <a:lumMod val="50000"/>
                  </a:schemeClr>
                </a:solidFill>
                <a:latin typeface="Wingdings" pitchFamily="2" charset="2"/>
              </a:rPr>
              <a:t>wqvd</a:t>
            </a:r>
            <a:endParaRPr lang="es-GB" sz="2400" dirty="0">
              <a:solidFill>
                <a:schemeClr val="accent5">
                  <a:lumMod val="50000"/>
                </a:schemeClr>
              </a:solidFill>
            </a:endParaRPr>
          </a:p>
        </p:txBody>
      </p:sp>
      <p:sp>
        <p:nvSpPr>
          <p:cNvPr id="2" name="Title 1"/>
          <p:cNvSpPr>
            <a:spLocks noGrp="1"/>
          </p:cNvSpPr>
          <p:nvPr>
            <p:ph type="title"/>
          </p:nvPr>
        </p:nvSpPr>
        <p:spPr>
          <a:xfrm>
            <a:off x="11038685" y="236354"/>
            <a:ext cx="1648320" cy="475119"/>
          </a:xfrm>
        </p:spPr>
        <p:txBody>
          <a:bodyPr>
            <a:normAutofit/>
          </a:bodyPr>
          <a:lstStyle/>
          <a:p>
            <a:r>
              <a:rPr lang="en-GB" sz="2000" b="1" dirty="0">
                <a:solidFill>
                  <a:prstClr val="white"/>
                </a:solidFill>
              </a:rPr>
              <a:t>leer</a:t>
            </a:r>
            <a:endParaRPr lang="en-GB" sz="2000" b="1"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1245" y="138776"/>
            <a:ext cx="843686" cy="84368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9464" y="719900"/>
            <a:ext cx="798081" cy="798081"/>
          </a:xfrm>
          <a:prstGeom prst="rect">
            <a:avLst/>
          </a:prstGeom>
        </p:spPr>
      </p:pic>
    </p:spTree>
    <p:extLst>
      <p:ext uri="{BB962C8B-B14F-4D97-AF65-F5344CB8AC3E}">
        <p14:creationId xmlns:p14="http://schemas.microsoft.com/office/powerpoint/2010/main" val="158972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0" grpId="0"/>
      <p:bldP spid="5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13144" y="258166"/>
            <a:ext cx="111500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p:cNvSpPr txBox="1"/>
          <p:nvPr/>
        </p:nvSpPr>
        <p:spPr>
          <a:xfrm>
            <a:off x="6388729" y="1548414"/>
            <a:ext cx="5611090" cy="83715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 las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¿Están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texto</a:t>
            </a:r>
            <a:r>
              <a:rPr kumimoji="0" lang="en-GB" sz="2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o no</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Escribe 1-8 y ‘verdadero’ o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falso</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0" name="TextBox 69"/>
          <p:cNvSpPr txBox="1"/>
          <p:nvPr/>
        </p:nvSpPr>
        <p:spPr>
          <a:xfrm>
            <a:off x="6072474" y="2379811"/>
            <a:ext cx="6422212" cy="37856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must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 tasks of each</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student.”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t>
            </a:r>
            <a:r>
              <a:rPr kumimoji="0" lang="en-GB"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must </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search for information.”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must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work together.”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must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ask about classmates’ opinions.”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a:t>
            </a:r>
            <a:r>
              <a:rPr kumimoji="0" lang="en-GB"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must </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start everything.”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must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speak with the</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teacher.”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must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ask for examples.”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kumimoji="0" lang="en-GB"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must </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buy material.”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6" name="TextBox 115"/>
          <p:cNvSpPr txBox="1"/>
          <p:nvPr/>
        </p:nvSpPr>
        <p:spPr>
          <a:xfrm>
            <a:off x="141191" y="1285786"/>
            <a:ext cx="5955441" cy="4893647"/>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y Daniel - nosotros</a:t>
            </a:r>
            <a:r>
              <a:rPr lang="es-ES" sz="2400" dirty="0">
                <a:solidFill>
                  <a:srgbClr val="4472C4">
                    <a:lumMod val="50000"/>
                  </a:srgbClr>
                </a:solidFill>
                <a:latin typeface="Century Gothic" panose="020F0302020204030204"/>
              </a:rPr>
              <a:t>] debemos decir las tareas de cada estudiante. Después, [Virginia - ella] debe buscar información y [los estudiantes] deben trabajar juntos. [Lucía y Daniel – nosotros] debemos preguntar la opinión de los compañeros y [los estudiantes - ellos] deben empezar todo. Pero antes [Virginia - ella] debe hablar con la profesora y [Lucía y Daniel – nosotros]  debemos pedir ejemplos. También [Lucía y yo – nosotros] debemos comprar material.</a:t>
            </a:r>
            <a:endPar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9">
            <a:extLst>
              <a:ext uri="{FF2B5EF4-FFF2-40B4-BE49-F238E27FC236}">
                <a16:creationId xmlns:a16="http://schemas.microsoft.com/office/drawing/2014/main" id="{8E878F3A-33CC-7C42-8AD1-7C8058A50890}"/>
              </a:ext>
            </a:extLst>
          </p:cNvPr>
          <p:cNvSpPr txBox="1"/>
          <p:nvPr/>
        </p:nvSpPr>
        <p:spPr>
          <a:xfrm>
            <a:off x="6388729" y="1168549"/>
            <a:ext cx="5611090"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4472C4">
                    <a:lumMod val="50000"/>
                  </a:srgbClr>
                </a:solidFill>
                <a:latin typeface="Century Gothic" panose="020F0302020204030204"/>
              </a:rPr>
              <a:t>¿</a:t>
            </a:r>
            <a:r>
              <a:rPr lang="en-GB" sz="2200" b="1" dirty="0" err="1">
                <a:solidFill>
                  <a:srgbClr val="4472C4">
                    <a:lumMod val="50000"/>
                  </a:srgbClr>
                </a:solidFill>
                <a:latin typeface="Century Gothic" panose="020F0302020204030204"/>
              </a:rPr>
              <a:t>Quién</a:t>
            </a:r>
            <a:r>
              <a:rPr lang="en-GB" sz="2200" b="1" dirty="0">
                <a:solidFill>
                  <a:srgbClr val="4472C4">
                    <a:lumMod val="50000"/>
                  </a:srgbClr>
                </a:solidFill>
                <a:latin typeface="Century Gothic" panose="020F0302020204030204"/>
              </a:rPr>
              <a:t> debe </a:t>
            </a:r>
            <a:r>
              <a:rPr lang="en-GB" sz="2200" b="1" dirty="0" err="1">
                <a:solidFill>
                  <a:srgbClr val="4472C4">
                    <a:lumMod val="50000"/>
                  </a:srgbClr>
                </a:solidFill>
                <a:latin typeface="Century Gothic" panose="020F0302020204030204"/>
              </a:rPr>
              <a:t>hacer</a:t>
            </a:r>
            <a:r>
              <a:rPr lang="en-GB" sz="2200" b="1" dirty="0">
                <a:solidFill>
                  <a:srgbClr val="4472C4">
                    <a:lumMod val="50000"/>
                  </a:srgbClr>
                </a:solidFill>
                <a:latin typeface="Century Gothic" panose="020F0302020204030204"/>
              </a:rPr>
              <a:t> </a:t>
            </a:r>
            <a:r>
              <a:rPr lang="en-GB" sz="2200" b="1" dirty="0" err="1">
                <a:solidFill>
                  <a:srgbClr val="4472C4">
                    <a:lumMod val="50000"/>
                  </a:srgbClr>
                </a:solidFill>
                <a:latin typeface="Century Gothic" panose="020F0302020204030204"/>
              </a:rPr>
              <a:t>cada</a:t>
            </a:r>
            <a:r>
              <a:rPr lang="en-GB" sz="2200" b="1" dirty="0">
                <a:solidFill>
                  <a:srgbClr val="4472C4">
                    <a:lumMod val="50000"/>
                  </a:srgbClr>
                </a:solidFill>
                <a:latin typeface="Century Gothic" panose="020F0302020204030204"/>
              </a:rPr>
              <a:t> tarea?</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 name="CuadroTexto 2">
            <a:extLst>
              <a:ext uri="{FF2B5EF4-FFF2-40B4-BE49-F238E27FC236}">
                <a16:creationId xmlns:a16="http://schemas.microsoft.com/office/drawing/2014/main" id="{E513B605-E6D8-714E-812B-96156FC6A28C}"/>
              </a:ext>
            </a:extLst>
          </p:cNvPr>
          <p:cNvSpPr txBox="1"/>
          <p:nvPr/>
        </p:nvSpPr>
        <p:spPr>
          <a:xfrm>
            <a:off x="188946" y="1318340"/>
            <a:ext cx="3878448" cy="461665"/>
          </a:xfrm>
          <a:prstGeom prst="rect">
            <a:avLst/>
          </a:prstGeom>
          <a:solidFill>
            <a:schemeClr val="bg1"/>
          </a:solidFill>
        </p:spPr>
        <p:txBody>
          <a:bodyPr wrap="square" rtlCol="0">
            <a:spAutoFit/>
          </a:bodyPr>
          <a:lstStyle/>
          <a:p>
            <a:pPr algn="ctr"/>
            <a:r>
              <a:rPr lang="es-GB" sz="2400" dirty="0">
                <a:solidFill>
                  <a:schemeClr val="accent5">
                    <a:lumMod val="50000"/>
                  </a:schemeClr>
                </a:solidFill>
                <a:latin typeface="Wingdings" pitchFamily="2" charset="2"/>
              </a:rPr>
              <a:t>kihiujnkwdkw</a:t>
            </a:r>
          </a:p>
        </p:txBody>
      </p:sp>
      <p:sp>
        <p:nvSpPr>
          <p:cNvPr id="54" name="CuadroTexto 53">
            <a:extLst>
              <a:ext uri="{FF2B5EF4-FFF2-40B4-BE49-F238E27FC236}">
                <a16:creationId xmlns:a16="http://schemas.microsoft.com/office/drawing/2014/main" id="{4D904ABD-C665-194E-9289-D64D73B577F7}"/>
              </a:ext>
            </a:extLst>
          </p:cNvPr>
          <p:cNvSpPr txBox="1"/>
          <p:nvPr/>
        </p:nvSpPr>
        <p:spPr>
          <a:xfrm>
            <a:off x="1590233" y="2085123"/>
            <a:ext cx="2181727" cy="461665"/>
          </a:xfrm>
          <a:prstGeom prst="rect">
            <a:avLst/>
          </a:prstGeom>
          <a:solidFill>
            <a:schemeClr val="bg1"/>
          </a:solidFill>
        </p:spPr>
        <p:txBody>
          <a:bodyPr wrap="square" rtlCol="0">
            <a:spAutoFit/>
          </a:bodyPr>
          <a:lstStyle/>
          <a:p>
            <a:pPr algn="ctr"/>
            <a:r>
              <a:rPr lang="es-GB" sz="2400" dirty="0">
                <a:solidFill>
                  <a:schemeClr val="accent5">
                    <a:lumMod val="50000"/>
                  </a:schemeClr>
                </a:solidFill>
                <a:latin typeface="Wingdings" pitchFamily="2" charset="2"/>
              </a:rPr>
              <a:t>rwfshsq</a:t>
            </a:r>
          </a:p>
        </p:txBody>
      </p:sp>
      <p:sp>
        <p:nvSpPr>
          <p:cNvPr id="55" name="CuadroTexto 54">
            <a:extLst>
              <a:ext uri="{FF2B5EF4-FFF2-40B4-BE49-F238E27FC236}">
                <a16:creationId xmlns:a16="http://schemas.microsoft.com/office/drawing/2014/main" id="{9F11390A-E0FA-164C-9281-2F4CFDDC1032}"/>
              </a:ext>
            </a:extLst>
          </p:cNvPr>
          <p:cNvSpPr txBox="1"/>
          <p:nvPr/>
        </p:nvSpPr>
        <p:spPr>
          <a:xfrm>
            <a:off x="2508376" y="2803115"/>
            <a:ext cx="2527167" cy="461665"/>
          </a:xfrm>
          <a:prstGeom prst="rect">
            <a:avLst/>
          </a:prstGeom>
          <a:solidFill>
            <a:schemeClr val="bg1"/>
          </a:solidFill>
        </p:spPr>
        <p:txBody>
          <a:bodyPr wrap="square" rtlCol="0">
            <a:spAutoFit/>
          </a:bodyPr>
          <a:lstStyle/>
          <a:p>
            <a:pPr algn="ctr"/>
            <a:r>
              <a:rPr lang="es-GB" sz="2400" dirty="0">
                <a:solidFill>
                  <a:schemeClr val="accent5">
                    <a:lumMod val="50000"/>
                  </a:schemeClr>
                </a:solidFill>
                <a:latin typeface="Wingdings" pitchFamily="2" charset="2"/>
              </a:rPr>
              <a:t>qwazxcym</a:t>
            </a:r>
          </a:p>
        </p:txBody>
      </p:sp>
      <p:sp>
        <p:nvSpPr>
          <p:cNvPr id="56" name="CuadroTexto 55">
            <a:extLst>
              <a:ext uri="{FF2B5EF4-FFF2-40B4-BE49-F238E27FC236}">
                <a16:creationId xmlns:a16="http://schemas.microsoft.com/office/drawing/2014/main" id="{4322640F-7467-9E4C-8915-0531E241AC61}"/>
              </a:ext>
            </a:extLst>
          </p:cNvPr>
          <p:cNvSpPr txBox="1"/>
          <p:nvPr/>
        </p:nvSpPr>
        <p:spPr>
          <a:xfrm>
            <a:off x="153929" y="3134123"/>
            <a:ext cx="1436304" cy="461665"/>
          </a:xfrm>
          <a:prstGeom prst="rect">
            <a:avLst/>
          </a:prstGeom>
          <a:solidFill>
            <a:schemeClr val="bg1"/>
          </a:solidFill>
        </p:spPr>
        <p:txBody>
          <a:bodyPr wrap="square" rtlCol="0">
            <a:spAutoFit/>
          </a:bodyPr>
          <a:lstStyle/>
          <a:p>
            <a:pPr algn="ctr"/>
            <a:r>
              <a:rPr lang="es-GB" sz="2400" dirty="0">
                <a:solidFill>
                  <a:schemeClr val="accent5">
                    <a:lumMod val="50000"/>
                  </a:schemeClr>
                </a:solidFill>
                <a:latin typeface="Wingdings" pitchFamily="2" charset="2"/>
              </a:rPr>
              <a:t>qzxm</a:t>
            </a:r>
          </a:p>
        </p:txBody>
      </p:sp>
      <p:sp>
        <p:nvSpPr>
          <p:cNvPr id="57" name="CuadroTexto 56">
            <a:extLst>
              <a:ext uri="{FF2B5EF4-FFF2-40B4-BE49-F238E27FC236}">
                <a16:creationId xmlns:a16="http://schemas.microsoft.com/office/drawing/2014/main" id="{A9C1A326-76A1-0F48-91F5-919D9E427934}"/>
              </a:ext>
            </a:extLst>
          </p:cNvPr>
          <p:cNvSpPr txBox="1"/>
          <p:nvPr/>
        </p:nvSpPr>
        <p:spPr>
          <a:xfrm>
            <a:off x="4578339" y="3493576"/>
            <a:ext cx="1436304" cy="461665"/>
          </a:xfrm>
          <a:prstGeom prst="rect">
            <a:avLst/>
          </a:prstGeom>
          <a:solidFill>
            <a:schemeClr val="bg1"/>
          </a:solidFill>
        </p:spPr>
        <p:txBody>
          <a:bodyPr wrap="square" rtlCol="0">
            <a:spAutoFit/>
          </a:bodyPr>
          <a:lstStyle/>
          <a:p>
            <a:pPr algn="ctr"/>
            <a:r>
              <a:rPr lang="es-GB" sz="2400" dirty="0">
                <a:solidFill>
                  <a:schemeClr val="accent5">
                    <a:lumMod val="50000"/>
                  </a:schemeClr>
                </a:solidFill>
                <a:latin typeface="Wingdings" pitchFamily="2" charset="2"/>
              </a:rPr>
              <a:t>enmo</a:t>
            </a:r>
          </a:p>
        </p:txBody>
      </p:sp>
      <p:sp>
        <p:nvSpPr>
          <p:cNvPr id="58" name="CuadroTexto 57">
            <a:extLst>
              <a:ext uri="{FF2B5EF4-FFF2-40B4-BE49-F238E27FC236}">
                <a16:creationId xmlns:a16="http://schemas.microsoft.com/office/drawing/2014/main" id="{00EC7C40-4AD0-AD4F-921E-12F44BFE0BDE}"/>
              </a:ext>
            </a:extLst>
          </p:cNvPr>
          <p:cNvSpPr txBox="1"/>
          <p:nvPr/>
        </p:nvSpPr>
        <p:spPr>
          <a:xfrm>
            <a:off x="161124" y="3857012"/>
            <a:ext cx="2777716" cy="461665"/>
          </a:xfrm>
          <a:prstGeom prst="rect">
            <a:avLst/>
          </a:prstGeom>
          <a:solidFill>
            <a:schemeClr val="bg1"/>
          </a:solidFill>
        </p:spPr>
        <p:txBody>
          <a:bodyPr wrap="square" rtlCol="0">
            <a:spAutoFit/>
          </a:bodyPr>
          <a:lstStyle/>
          <a:p>
            <a:pPr algn="ctr"/>
            <a:r>
              <a:rPr lang="es-GB" sz="2400" dirty="0">
                <a:solidFill>
                  <a:schemeClr val="accent5">
                    <a:lumMod val="50000"/>
                  </a:schemeClr>
                </a:solidFill>
                <a:latin typeface="Wingdings" pitchFamily="2" charset="2"/>
              </a:rPr>
              <a:t>shkhnftj</a:t>
            </a:r>
          </a:p>
        </p:txBody>
      </p:sp>
      <p:sp>
        <p:nvSpPr>
          <p:cNvPr id="59" name="CuadroTexto 58">
            <a:extLst>
              <a:ext uri="{FF2B5EF4-FFF2-40B4-BE49-F238E27FC236}">
                <a16:creationId xmlns:a16="http://schemas.microsoft.com/office/drawing/2014/main" id="{243AF997-A2BC-EF4F-9E83-2E1FE279B07D}"/>
              </a:ext>
            </a:extLst>
          </p:cNvPr>
          <p:cNvSpPr txBox="1"/>
          <p:nvPr/>
        </p:nvSpPr>
        <p:spPr>
          <a:xfrm>
            <a:off x="2313566" y="2441086"/>
            <a:ext cx="2376537" cy="461665"/>
          </a:xfrm>
          <a:prstGeom prst="rect">
            <a:avLst/>
          </a:prstGeom>
          <a:solidFill>
            <a:schemeClr val="bg1"/>
          </a:solidFill>
        </p:spPr>
        <p:txBody>
          <a:bodyPr wrap="square" rtlCol="0">
            <a:spAutoFit/>
          </a:bodyPr>
          <a:lstStyle/>
          <a:p>
            <a:pPr algn="ctr"/>
            <a:r>
              <a:rPr lang="es-GB" sz="2400" dirty="0">
                <a:solidFill>
                  <a:schemeClr val="accent5">
                    <a:lumMod val="50000"/>
                  </a:schemeClr>
                </a:solidFill>
                <a:latin typeface="Wingdings" pitchFamily="2" charset="2"/>
              </a:rPr>
              <a:t>wqlñpfcv</a:t>
            </a:r>
          </a:p>
        </p:txBody>
      </p:sp>
      <p:sp>
        <p:nvSpPr>
          <p:cNvPr id="60" name="CuadroTexto 59">
            <a:extLst>
              <a:ext uri="{FF2B5EF4-FFF2-40B4-BE49-F238E27FC236}">
                <a16:creationId xmlns:a16="http://schemas.microsoft.com/office/drawing/2014/main" id="{7F976CEC-2581-6A4B-92B6-E53AE3210EEC}"/>
              </a:ext>
            </a:extLst>
          </p:cNvPr>
          <p:cNvSpPr txBox="1"/>
          <p:nvPr/>
        </p:nvSpPr>
        <p:spPr>
          <a:xfrm>
            <a:off x="2681096" y="4240943"/>
            <a:ext cx="2192097" cy="461665"/>
          </a:xfrm>
          <a:prstGeom prst="rect">
            <a:avLst/>
          </a:prstGeom>
          <a:solidFill>
            <a:schemeClr val="bg1"/>
          </a:solidFill>
        </p:spPr>
        <p:txBody>
          <a:bodyPr wrap="square" rtlCol="0">
            <a:spAutoFit/>
          </a:bodyPr>
          <a:lstStyle/>
          <a:p>
            <a:pPr algn="ctr"/>
            <a:r>
              <a:rPr lang="es-GB" sz="2400" dirty="0">
                <a:solidFill>
                  <a:schemeClr val="accent5">
                    <a:lumMod val="50000"/>
                  </a:schemeClr>
                </a:solidFill>
                <a:latin typeface="Wingdings" pitchFamily="2" charset="2"/>
              </a:rPr>
              <a:t>çfarewq</a:t>
            </a:r>
          </a:p>
        </p:txBody>
      </p:sp>
      <p:sp>
        <p:nvSpPr>
          <p:cNvPr id="63" name="CuadroTexto 62">
            <a:extLst>
              <a:ext uri="{FF2B5EF4-FFF2-40B4-BE49-F238E27FC236}">
                <a16:creationId xmlns:a16="http://schemas.microsoft.com/office/drawing/2014/main" id="{9AF0D50D-69BD-214E-8C62-D776D9B54B06}"/>
              </a:ext>
            </a:extLst>
          </p:cNvPr>
          <p:cNvSpPr txBox="1"/>
          <p:nvPr/>
        </p:nvSpPr>
        <p:spPr>
          <a:xfrm>
            <a:off x="3969339" y="4612599"/>
            <a:ext cx="2021840" cy="461665"/>
          </a:xfrm>
          <a:prstGeom prst="rect">
            <a:avLst/>
          </a:prstGeom>
          <a:solidFill>
            <a:schemeClr val="bg1"/>
          </a:solidFill>
        </p:spPr>
        <p:txBody>
          <a:bodyPr wrap="square" rtlCol="0">
            <a:spAutoFit/>
          </a:bodyPr>
          <a:lstStyle/>
          <a:p>
            <a:pPr algn="ctr"/>
            <a:r>
              <a:rPr lang="es-GB" sz="2400" dirty="0">
                <a:solidFill>
                  <a:schemeClr val="accent5">
                    <a:lumMod val="50000"/>
                  </a:schemeClr>
                </a:solidFill>
                <a:latin typeface="Wingdings" pitchFamily="2" charset="2"/>
              </a:rPr>
              <a:t>rwjhng</a:t>
            </a:r>
            <a:endParaRPr lang="es-GB" sz="2400" dirty="0">
              <a:solidFill>
                <a:schemeClr val="accent5">
                  <a:lumMod val="50000"/>
                </a:schemeClr>
              </a:solidFill>
            </a:endParaRPr>
          </a:p>
        </p:txBody>
      </p:sp>
      <p:sp>
        <p:nvSpPr>
          <p:cNvPr id="64" name="CuadroTexto 63">
            <a:extLst>
              <a:ext uri="{FF2B5EF4-FFF2-40B4-BE49-F238E27FC236}">
                <a16:creationId xmlns:a16="http://schemas.microsoft.com/office/drawing/2014/main" id="{55C79198-7041-3E4D-A1B9-7CBDC4FF6149}"/>
              </a:ext>
            </a:extLst>
          </p:cNvPr>
          <p:cNvSpPr txBox="1"/>
          <p:nvPr/>
        </p:nvSpPr>
        <p:spPr>
          <a:xfrm>
            <a:off x="211537" y="4949906"/>
            <a:ext cx="2703324" cy="461665"/>
          </a:xfrm>
          <a:prstGeom prst="rect">
            <a:avLst/>
          </a:prstGeom>
          <a:solidFill>
            <a:schemeClr val="bg1"/>
          </a:solidFill>
        </p:spPr>
        <p:txBody>
          <a:bodyPr wrap="square" rtlCol="0">
            <a:spAutoFit/>
          </a:bodyPr>
          <a:lstStyle/>
          <a:p>
            <a:pPr algn="ctr"/>
            <a:r>
              <a:rPr lang="es-GB" sz="2400" dirty="0">
                <a:solidFill>
                  <a:schemeClr val="accent5">
                    <a:lumMod val="50000"/>
                  </a:schemeClr>
                </a:solidFill>
                <a:latin typeface="Wingdings" pitchFamily="2" charset="2"/>
              </a:rPr>
              <a:t>ufqwonfdb</a:t>
            </a:r>
            <a:endParaRPr lang="es-GB" sz="2400" dirty="0">
              <a:solidFill>
                <a:schemeClr val="accent5">
                  <a:lumMod val="50000"/>
                </a:schemeClr>
              </a:solidFill>
            </a:endParaRPr>
          </a:p>
        </p:txBody>
      </p:sp>
      <p:sp>
        <p:nvSpPr>
          <p:cNvPr id="65" name="CuadroTexto 64">
            <a:extLst>
              <a:ext uri="{FF2B5EF4-FFF2-40B4-BE49-F238E27FC236}">
                <a16:creationId xmlns:a16="http://schemas.microsoft.com/office/drawing/2014/main" id="{F66C86DA-BCAA-A84A-8687-271D09A4101E}"/>
              </a:ext>
            </a:extLst>
          </p:cNvPr>
          <p:cNvSpPr txBox="1"/>
          <p:nvPr/>
        </p:nvSpPr>
        <p:spPr>
          <a:xfrm>
            <a:off x="3079217" y="5340764"/>
            <a:ext cx="2424282" cy="461665"/>
          </a:xfrm>
          <a:prstGeom prst="rect">
            <a:avLst/>
          </a:prstGeom>
          <a:solidFill>
            <a:schemeClr val="bg1"/>
          </a:solidFill>
        </p:spPr>
        <p:txBody>
          <a:bodyPr wrap="square" rtlCol="0">
            <a:spAutoFit/>
          </a:bodyPr>
          <a:lstStyle/>
          <a:p>
            <a:pPr algn="ctr"/>
            <a:r>
              <a:rPr lang="es-GB" sz="2400" dirty="0">
                <a:solidFill>
                  <a:schemeClr val="accent5">
                    <a:lumMod val="50000"/>
                  </a:schemeClr>
                </a:solidFill>
                <a:latin typeface="Wingdings" pitchFamily="2" charset="2"/>
              </a:rPr>
              <a:t>rwqfgbg</a:t>
            </a:r>
            <a:endParaRPr lang="es-GB" sz="2400" dirty="0">
              <a:solidFill>
                <a:schemeClr val="accent5">
                  <a:lumMod val="50000"/>
                </a:schemeClr>
              </a:solidFill>
            </a:endParaRPr>
          </a:p>
        </p:txBody>
      </p:sp>
      <p:sp>
        <p:nvSpPr>
          <p:cNvPr id="66" name="CuadroTexto 65">
            <a:extLst>
              <a:ext uri="{FF2B5EF4-FFF2-40B4-BE49-F238E27FC236}">
                <a16:creationId xmlns:a16="http://schemas.microsoft.com/office/drawing/2014/main" id="{E2736BCE-A61F-2646-8252-EAE5A73EF145}"/>
              </a:ext>
            </a:extLst>
          </p:cNvPr>
          <p:cNvSpPr txBox="1"/>
          <p:nvPr/>
        </p:nvSpPr>
        <p:spPr>
          <a:xfrm>
            <a:off x="211537" y="5702083"/>
            <a:ext cx="1429109" cy="461665"/>
          </a:xfrm>
          <a:prstGeom prst="rect">
            <a:avLst/>
          </a:prstGeom>
          <a:solidFill>
            <a:schemeClr val="bg1"/>
          </a:solidFill>
        </p:spPr>
        <p:txBody>
          <a:bodyPr wrap="square" rtlCol="0">
            <a:spAutoFit/>
          </a:bodyPr>
          <a:lstStyle/>
          <a:p>
            <a:pPr algn="ctr"/>
            <a:r>
              <a:rPr lang="es-GB" sz="2400" dirty="0">
                <a:solidFill>
                  <a:schemeClr val="accent5">
                    <a:lumMod val="50000"/>
                  </a:schemeClr>
                </a:solidFill>
                <a:latin typeface="Wingdings" pitchFamily="2" charset="2"/>
              </a:rPr>
              <a:t>wqvd</a:t>
            </a:r>
            <a:endParaRPr lang="es-GB" sz="2400" dirty="0">
              <a:solidFill>
                <a:schemeClr val="accent5">
                  <a:lumMod val="50000"/>
                </a:schemeClr>
              </a:solidFill>
            </a:endParaRPr>
          </a:p>
        </p:txBody>
      </p:sp>
      <p:sp>
        <p:nvSpPr>
          <p:cNvPr id="2" name="Title 1"/>
          <p:cNvSpPr>
            <a:spLocks noGrp="1"/>
          </p:cNvSpPr>
          <p:nvPr>
            <p:ph type="title"/>
          </p:nvPr>
        </p:nvSpPr>
        <p:spPr>
          <a:xfrm>
            <a:off x="11038685" y="236354"/>
            <a:ext cx="1648320" cy="475119"/>
          </a:xfrm>
        </p:spPr>
        <p:txBody>
          <a:bodyPr>
            <a:normAutofit/>
          </a:bodyPr>
          <a:lstStyle/>
          <a:p>
            <a:r>
              <a:rPr lang="en-GB" sz="2000" b="1" dirty="0">
                <a:solidFill>
                  <a:prstClr val="white"/>
                </a:solidFill>
              </a:rPr>
              <a:t>leer</a:t>
            </a:r>
            <a:endParaRPr lang="en-GB" sz="2000" b="1" dirty="0">
              <a:solidFill>
                <a:schemeClr val="bg1"/>
              </a:solidFill>
            </a:endParaRPr>
          </a:p>
        </p:txBody>
      </p:sp>
      <p:pic>
        <p:nvPicPr>
          <p:cNvPr id="22" name="Picture 2" descr="http://www.clker.com/cliparts/j/p/l/D/8/K/green-tick-md.png">
            <a:extLst>
              <a:ext uri="{FF2B5EF4-FFF2-40B4-BE49-F238E27FC236}">
                <a16:creationId xmlns:a16="http://schemas.microsoft.com/office/drawing/2014/main" id="{7E1594E8-2B39-0541-9D3F-0036E9894C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32447" y="336495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0">
            <a:extLst>
              <a:ext uri="{FF2B5EF4-FFF2-40B4-BE49-F238E27FC236}">
                <a16:creationId xmlns:a16="http://schemas.microsoft.com/office/drawing/2014/main" id="{327BD321-5FD0-5344-9B2B-4DAF28B3B3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69549" y="2498703"/>
            <a:ext cx="317190" cy="317190"/>
          </a:xfrm>
          <a:prstGeom prst="rect">
            <a:avLst/>
          </a:prstGeom>
        </p:spPr>
      </p:pic>
      <p:pic>
        <p:nvPicPr>
          <p:cNvPr id="24" name="Picture 70">
            <a:extLst>
              <a:ext uri="{FF2B5EF4-FFF2-40B4-BE49-F238E27FC236}">
                <a16:creationId xmlns:a16="http://schemas.microsoft.com/office/drawing/2014/main" id="{42DAD2DC-A180-464E-9CBB-C06994C244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06960" y="2929030"/>
            <a:ext cx="319732" cy="319732"/>
          </a:xfrm>
          <a:prstGeom prst="rect">
            <a:avLst/>
          </a:prstGeom>
        </p:spPr>
      </p:pic>
      <p:pic>
        <p:nvPicPr>
          <p:cNvPr id="25" name="Picture 2" descr="http://www.clker.com/cliparts/j/p/l/D/8/K/green-tick-md.png">
            <a:extLst>
              <a:ext uri="{FF2B5EF4-FFF2-40B4-BE49-F238E27FC236}">
                <a16:creationId xmlns:a16="http://schemas.microsoft.com/office/drawing/2014/main" id="{37482159-AC62-5B44-B574-CCA3AE64B8F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769732" y="395524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0">
            <a:extLst>
              <a:ext uri="{FF2B5EF4-FFF2-40B4-BE49-F238E27FC236}">
                <a16:creationId xmlns:a16="http://schemas.microsoft.com/office/drawing/2014/main" id="{877665CC-C526-694B-939D-1273F92004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2447" y="4361635"/>
            <a:ext cx="340973" cy="340973"/>
          </a:xfrm>
          <a:prstGeom prst="rect">
            <a:avLst/>
          </a:prstGeom>
        </p:spPr>
      </p:pic>
      <p:pic>
        <p:nvPicPr>
          <p:cNvPr id="27" name="Picture 2" descr="http://www.clker.com/cliparts/j/p/l/D/8/K/green-tick-md.png">
            <a:extLst>
              <a:ext uri="{FF2B5EF4-FFF2-40B4-BE49-F238E27FC236}">
                <a16:creationId xmlns:a16="http://schemas.microsoft.com/office/drawing/2014/main" id="{0407154A-90FE-1642-B5F0-1FF6E09736F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26692" y="472988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ker.com/cliparts/j/p/l/D/8/K/green-tick-md.png">
            <a:extLst>
              <a:ext uri="{FF2B5EF4-FFF2-40B4-BE49-F238E27FC236}">
                <a16:creationId xmlns:a16="http://schemas.microsoft.com/office/drawing/2014/main" id="{88235477-3F9C-1244-93A4-27F57D37082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56605" y="512412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0">
            <a:extLst>
              <a:ext uri="{FF2B5EF4-FFF2-40B4-BE49-F238E27FC236}">
                <a16:creationId xmlns:a16="http://schemas.microsoft.com/office/drawing/2014/main" id="{92EDD3F2-9E4E-8F42-8CFC-836B86FBE4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65043" y="5702083"/>
            <a:ext cx="313464" cy="313464"/>
          </a:xfrm>
          <a:prstGeom prst="rect">
            <a:avLst/>
          </a:prstGeom>
        </p:spPr>
      </p:pic>
      <p:sp>
        <p:nvSpPr>
          <p:cNvPr id="30" name="TextBox 29"/>
          <p:cNvSpPr txBox="1"/>
          <p:nvPr/>
        </p:nvSpPr>
        <p:spPr>
          <a:xfrm>
            <a:off x="135328" y="561277"/>
            <a:ext cx="1125276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İEl</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ordenador</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tiene</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problema</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quizás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virus!</a:t>
            </a:r>
          </a:p>
        </p:txBody>
      </p:sp>
      <p:sp>
        <p:nvSpPr>
          <p:cNvPr id="31" name="TextBox 30"/>
          <p:cNvSpPr txBox="1"/>
          <p:nvPr/>
        </p:nvSpPr>
        <p:spPr>
          <a:xfrm>
            <a:off x="117033" y="117189"/>
            <a:ext cx="106628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Lucía y Daniel</a:t>
            </a:r>
            <a:r>
              <a:rPr kumimoji="0" lang="en-GB" sz="2200" b="1"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GB" sz="2200" b="1" i="0" u="none" strike="noStrike" kern="1200" cap="none" spc="0" normalizeH="0" noProof="0" dirty="0" err="1">
                <a:ln>
                  <a:noFill/>
                </a:ln>
                <a:solidFill>
                  <a:srgbClr val="4472C4">
                    <a:lumMod val="50000"/>
                  </a:srgbClr>
                </a:solidFill>
                <a:effectLst/>
                <a:uLnTx/>
                <a:uFillTx/>
                <a:latin typeface="Century Gothic" panose="020F0302020204030204"/>
              </a:rPr>
              <a:t>preparan</a:t>
            </a:r>
            <a:r>
              <a:rPr kumimoji="0" lang="en-GB" sz="2200" b="1" i="0" u="none" strike="noStrike" kern="1200" cap="none" spc="0" normalizeH="0" noProof="0" dirty="0">
                <a:ln>
                  <a:noFill/>
                </a:ln>
                <a:solidFill>
                  <a:srgbClr val="4472C4">
                    <a:lumMod val="50000"/>
                  </a:srgbClr>
                </a:solidFill>
                <a:effectLst/>
                <a:uLnTx/>
                <a:uFillTx/>
                <a:latin typeface="Century Gothic" panose="020F0302020204030204"/>
              </a:rPr>
              <a:t> un plan para un </a:t>
            </a:r>
            <a:r>
              <a:rPr kumimoji="0" lang="en-GB" sz="2200" b="1" i="0" u="none" strike="noStrike" kern="1200" cap="none" spc="0" normalizeH="0" noProof="0" dirty="0" err="1">
                <a:ln>
                  <a:noFill/>
                </a:ln>
                <a:solidFill>
                  <a:srgbClr val="4472C4">
                    <a:lumMod val="50000"/>
                  </a:srgbClr>
                </a:solidFill>
                <a:effectLst/>
                <a:uLnTx/>
                <a:uFillTx/>
                <a:latin typeface="Century Gothic" panose="020F0302020204030204"/>
              </a:rPr>
              <a:t>trabajo</a:t>
            </a:r>
            <a:r>
              <a:rPr kumimoji="0" lang="en-GB" sz="2200" b="1"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GB" sz="2200" b="1" i="0" u="none" strike="noStrike" kern="1200" cap="none" spc="0" normalizeH="0" noProof="0" dirty="0" err="1">
                <a:ln>
                  <a:noFill/>
                </a:ln>
                <a:solidFill>
                  <a:srgbClr val="4472C4">
                    <a:lumMod val="50000"/>
                  </a:srgbClr>
                </a:solidFill>
                <a:effectLst/>
                <a:uLnTx/>
                <a:uFillTx/>
                <a:latin typeface="Century Gothic" panose="020F0302020204030204"/>
              </a:rPr>
              <a:t>en</a:t>
            </a:r>
            <a:r>
              <a:rPr kumimoji="0" lang="en-GB" sz="2200" b="1"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GB" sz="2200" b="1" i="0" u="none" strike="noStrike" kern="1200" cap="none" spc="0" normalizeH="0" noProof="0" dirty="0" err="1">
                <a:ln>
                  <a:noFill/>
                </a:ln>
                <a:solidFill>
                  <a:srgbClr val="4472C4">
                    <a:lumMod val="50000"/>
                  </a:srgbClr>
                </a:solidFill>
                <a:effectLst/>
                <a:uLnTx/>
                <a:uFillTx/>
                <a:latin typeface="Century Gothic" panose="020F0302020204030204"/>
              </a:rPr>
              <a:t>grupo</a:t>
            </a:r>
            <a:r>
              <a:rPr lang="en-GB" sz="2200" b="1" dirty="0">
                <a:solidFill>
                  <a:srgbClr val="4472C4">
                    <a:lumMod val="50000"/>
                  </a:srgbClr>
                </a:solidFill>
                <a:latin typeface="Century Gothic" panose="020F0302020204030204"/>
              </a:rPr>
              <a:t> del colegio.</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1245" y="138776"/>
            <a:ext cx="843686" cy="843686"/>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9464" y="719900"/>
            <a:ext cx="798081" cy="798081"/>
          </a:xfrm>
          <a:prstGeom prst="rect">
            <a:avLst/>
          </a:prstGeom>
        </p:spPr>
      </p:pic>
    </p:spTree>
    <p:extLst>
      <p:ext uri="{BB962C8B-B14F-4D97-AF65-F5344CB8AC3E}">
        <p14:creationId xmlns:p14="http://schemas.microsoft.com/office/powerpoint/2010/main" val="293002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5" cstate="screen">
            <a:clrChange>
              <a:clrFrom>
                <a:srgbClr val="FCFAFB"/>
              </a:clrFrom>
              <a:clrTo>
                <a:srgbClr val="FCFAFB">
                  <a:alpha val="0"/>
                </a:srgbClr>
              </a:clrTo>
            </a:clrChange>
            <a:extLst>
              <a:ext uri="{28A0092B-C50C-407E-A947-70E740481C1C}">
                <a14:useLocalDpi xmlns:a14="http://schemas.microsoft.com/office/drawing/2010/main"/>
              </a:ext>
            </a:extLst>
          </a:blip>
          <a:stretch>
            <a:fillRect/>
          </a:stretch>
        </p:blipFill>
        <p:spPr>
          <a:xfrm>
            <a:off x="4756210" y="417346"/>
            <a:ext cx="2107093" cy="1185240"/>
          </a:xfrm>
          <a:prstGeom prst="rect">
            <a:avLst/>
          </a:prstGeom>
        </p:spPr>
      </p:pic>
      <p:sp>
        <p:nvSpPr>
          <p:cNvPr id="2" name="Title 1"/>
          <p:cNvSpPr>
            <a:spLocks noGrp="1"/>
          </p:cNvSpPr>
          <p:nvPr>
            <p:ph type="title" idx="4294967295"/>
          </p:nvPr>
        </p:nvSpPr>
        <p:spPr>
          <a:xfrm>
            <a:off x="152400" y="200459"/>
            <a:ext cx="7943850" cy="880977"/>
          </a:xfrm>
        </p:spPr>
        <p:txBody>
          <a:bodyPr>
            <a:noAutofit/>
          </a:bodyPr>
          <a:lstStyle/>
          <a:p>
            <a:r>
              <a:rPr lang="en-GB" sz="2200" b="1" dirty="0">
                <a:latin typeface="Century Gothic" panose="020B0502020202020204" pitchFamily="34" charset="0"/>
              </a:rPr>
              <a:t>Lucía </a:t>
            </a:r>
            <a:r>
              <a:rPr lang="en-GB" sz="2200" b="1" dirty="0" err="1">
                <a:latin typeface="Century Gothic" panose="020B0502020202020204" pitchFamily="34" charset="0"/>
              </a:rPr>
              <a:t>habla</a:t>
            </a:r>
            <a:r>
              <a:rPr lang="en-GB" sz="2200" b="1" dirty="0">
                <a:latin typeface="Century Gothic" panose="020B0502020202020204" pitchFamily="34" charset="0"/>
              </a:rPr>
              <a:t> del colegio con la </a:t>
            </a:r>
            <a:r>
              <a:rPr lang="en-GB" sz="2200" b="1" dirty="0" err="1">
                <a:latin typeface="Century Gothic" panose="020B0502020202020204" pitchFamily="34" charset="0"/>
              </a:rPr>
              <a:t>abuela</a:t>
            </a:r>
            <a:r>
              <a:rPr lang="en-GB" sz="2200" b="1" dirty="0">
                <a:latin typeface="Century Gothic" panose="020B0502020202020204" pitchFamily="34" charset="0"/>
              </a:rPr>
              <a:t>.</a:t>
            </a:r>
            <a:br>
              <a:rPr lang="en-GB" sz="2200" b="1" dirty="0">
                <a:latin typeface="Century Gothic" panose="020B0502020202020204" pitchFamily="34" charset="0"/>
              </a:rPr>
            </a:br>
            <a:r>
              <a:rPr lang="en-GB" sz="2200" b="1" dirty="0" err="1">
                <a:latin typeface="Century Gothic" panose="020B0502020202020204" pitchFamily="34" charset="0"/>
              </a:rPr>
              <a:t>Escucha</a:t>
            </a:r>
            <a:r>
              <a:rPr lang="en-GB" sz="2200" b="1" dirty="0">
                <a:latin typeface="Century Gothic" panose="020B0502020202020204" pitchFamily="34" charset="0"/>
              </a:rPr>
              <a:t>. ¿Quién es? </a:t>
            </a:r>
            <a:br>
              <a:rPr lang="en-GB" sz="2200" b="1" dirty="0">
                <a:latin typeface="Century Gothic" panose="020B0502020202020204" pitchFamily="34" charset="0"/>
              </a:rPr>
            </a:br>
            <a:r>
              <a:rPr lang="en-GB" sz="2200" b="1" dirty="0">
                <a:latin typeface="Century Gothic" panose="020B0502020202020204" pitchFamily="34" charset="0"/>
              </a:rPr>
              <a:t>Marca la persona correcta.</a:t>
            </a:r>
          </a:p>
        </p:txBody>
      </p:sp>
      <p:graphicFrame>
        <p:nvGraphicFramePr>
          <p:cNvPr id="4" name="Table 3"/>
          <p:cNvGraphicFramePr>
            <a:graphicFrameLocks noGrp="1"/>
          </p:cNvGraphicFramePr>
          <p:nvPr>
            <p:extLst>
              <p:ext uri="{D42A27DB-BD31-4B8C-83A1-F6EECF244321}">
                <p14:modId xmlns:p14="http://schemas.microsoft.com/office/powerpoint/2010/main" val="4159050825"/>
              </p:ext>
            </p:extLst>
          </p:nvPr>
        </p:nvGraphicFramePr>
        <p:xfrm>
          <a:off x="294640" y="1525980"/>
          <a:ext cx="11663679" cy="4761871"/>
        </p:xfrm>
        <a:graphic>
          <a:graphicData uri="http://schemas.openxmlformats.org/drawingml/2006/table">
            <a:tbl>
              <a:tblPr firstRow="1" firstCol="1" bandRow="1"/>
              <a:tblGrid>
                <a:gridCol w="4682375">
                  <a:extLst>
                    <a:ext uri="{9D8B030D-6E8A-4147-A177-3AD203B41FA5}">
                      <a16:colId xmlns:a16="http://schemas.microsoft.com/office/drawing/2014/main" val="3103944274"/>
                    </a:ext>
                  </a:extLst>
                </a:gridCol>
                <a:gridCol w="1745326">
                  <a:extLst>
                    <a:ext uri="{9D8B030D-6E8A-4147-A177-3AD203B41FA5}">
                      <a16:colId xmlns:a16="http://schemas.microsoft.com/office/drawing/2014/main" val="3648446420"/>
                    </a:ext>
                  </a:extLst>
                </a:gridCol>
                <a:gridCol w="1745326">
                  <a:extLst>
                    <a:ext uri="{9D8B030D-6E8A-4147-A177-3AD203B41FA5}">
                      <a16:colId xmlns:a16="http://schemas.microsoft.com/office/drawing/2014/main" val="1098344724"/>
                    </a:ext>
                  </a:extLst>
                </a:gridCol>
                <a:gridCol w="1745326">
                  <a:extLst>
                    <a:ext uri="{9D8B030D-6E8A-4147-A177-3AD203B41FA5}">
                      <a16:colId xmlns:a16="http://schemas.microsoft.com/office/drawing/2014/main" val="1140327888"/>
                    </a:ext>
                  </a:extLst>
                </a:gridCol>
                <a:gridCol w="1745326">
                  <a:extLst>
                    <a:ext uri="{9D8B030D-6E8A-4147-A177-3AD203B41FA5}">
                      <a16:colId xmlns:a16="http://schemas.microsoft.com/office/drawing/2014/main" val="3774177928"/>
                    </a:ext>
                  </a:extLst>
                </a:gridCol>
              </a:tblGrid>
              <a:tr h="82359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dirty="0">
                          <a:solidFill>
                            <a:srgbClr val="104F75"/>
                          </a:solidFill>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2000" b="1" kern="1200" dirty="0">
                          <a:solidFill>
                            <a:srgbClr val="002060"/>
                          </a:solidFill>
                          <a:effectLst/>
                          <a:latin typeface="Century Gothic" panose="020B0502020202020204" pitchFamily="34" charset="0"/>
                          <a:ea typeface="+mn-ea"/>
                          <a:cs typeface="+mn-cs"/>
                        </a:rPr>
                        <a:t>Who must…?</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Lucía y Daniel</a:t>
                      </a:r>
                    </a:p>
                    <a:p>
                      <a:pPr algn="ctr"/>
                      <a:r>
                        <a:rPr lang="en-GB" sz="2000" b="1" dirty="0">
                          <a:solidFill>
                            <a:srgbClr val="002060"/>
                          </a:solidFill>
                          <a:latin typeface="Century Gothic" panose="020B0502020202020204" pitchFamily="34" charset="0"/>
                        </a:rPr>
                        <a:t>(‘we must’)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La profesora</a:t>
                      </a:r>
                    </a:p>
                    <a:p>
                      <a:pPr algn="ctr">
                        <a:lnSpc>
                          <a:spcPct val="107000"/>
                        </a:lnSpc>
                        <a:spcAft>
                          <a:spcPts val="0"/>
                        </a:spcAft>
                      </a:pPr>
                      <a:r>
                        <a:rPr lang="es-CO"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(‘she must’)</a:t>
                      </a:r>
                      <a:endPar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Los </a:t>
                      </a:r>
                      <a:r>
                        <a:rPr lang="en-GB" sz="2000" b="1"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otros</a:t>
                      </a:r>
                      <a:r>
                        <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estudiantes</a:t>
                      </a:r>
                      <a:r>
                        <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baseline="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(‘they must’)</a:t>
                      </a:r>
                      <a:endPar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Th</a:t>
                      </a:r>
                      <a:r>
                        <a:rPr lang="en-GB" sz="2000" b="1" baseline="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e story doesn’t say</a:t>
                      </a:r>
                      <a:endPar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7888962"/>
                  </a:ext>
                </a:extLst>
              </a:tr>
              <a:tr h="38134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1" dirty="0">
                          <a:solidFill>
                            <a:srgbClr val="203864"/>
                          </a:solidFill>
                          <a:effectLst/>
                          <a:latin typeface="Century Gothic" panose="020B0502020202020204" pitchFamily="34" charset="0"/>
                          <a:ea typeface="Times New Roman" panose="02020603050405020304" pitchFamily="18" charset="0"/>
                          <a:cs typeface="Times New Roman" panose="02020603050405020304" pitchFamily="18" charset="0"/>
                        </a:rPr>
                        <a:t>1.</a:t>
                      </a:r>
                      <a:r>
                        <a:rPr lang="en-GB" sz="2000" dirty="0">
                          <a:solidFill>
                            <a:srgbClr val="203864"/>
                          </a:solidFill>
                          <a:effectLst/>
                          <a:latin typeface="Century Gothic" panose="020B0502020202020204" pitchFamily="34" charset="0"/>
                          <a:ea typeface="Times New Roman" panose="02020603050405020304" pitchFamily="18" charset="0"/>
                          <a:cs typeface="Times New Roman" panose="02020603050405020304" pitchFamily="18" charset="0"/>
                        </a:rPr>
                        <a:t> be clean?</a:t>
                      </a:r>
                      <a:endParaRPr lang="en-GB" sz="2000" b="0" dirty="0">
                        <a:solidFill>
                          <a:srgbClr val="20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2363011"/>
                  </a:ext>
                </a:extLst>
              </a:tr>
              <a:tr h="381348">
                <a:tc>
                  <a:txBody>
                    <a:bodyPr/>
                    <a:lstStyle/>
                    <a:p>
                      <a:pPr>
                        <a:lnSpc>
                          <a:spcPct val="107000"/>
                        </a:lnSpc>
                        <a:spcAft>
                          <a:spcPts val="0"/>
                        </a:spcAft>
                      </a:pPr>
                      <a:r>
                        <a:rPr lang="en-GB" sz="2000" b="1" dirty="0">
                          <a:solidFill>
                            <a:srgbClr val="203864"/>
                          </a:solidFill>
                          <a:effectLst/>
                          <a:latin typeface="Century Gothic" panose="020B0502020202020204" pitchFamily="34" charset="0"/>
                          <a:ea typeface="Times New Roman" panose="02020603050405020304" pitchFamily="18" charset="0"/>
                          <a:cs typeface="Times New Roman" panose="02020603050405020304" pitchFamily="18" charset="0"/>
                        </a:rPr>
                        <a:t>2. </a:t>
                      </a:r>
                      <a:r>
                        <a:rPr lang="en-GB" sz="2000" b="0" dirty="0">
                          <a:solidFill>
                            <a:srgbClr val="203864"/>
                          </a:solidFill>
                          <a:effectLst/>
                          <a:latin typeface="Century Gothic" panose="020B0502020202020204" pitchFamily="34" charset="0"/>
                          <a:ea typeface="Times New Roman" panose="02020603050405020304" pitchFamily="18" charset="0"/>
                          <a:cs typeface="Times New Roman" panose="02020603050405020304" pitchFamily="18" charset="0"/>
                        </a:rPr>
                        <a:t>do the homework?</a:t>
                      </a:r>
                      <a:endParaRPr lang="en-GB" sz="2000" b="0" dirty="0">
                        <a:solidFill>
                          <a:srgbClr val="20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6680011"/>
                  </a:ext>
                </a:extLst>
              </a:tr>
              <a:tr h="381348">
                <a:tc>
                  <a:txBody>
                    <a:bodyPr/>
                    <a:lstStyle/>
                    <a:p>
                      <a:pPr>
                        <a:lnSpc>
                          <a:spcPct val="107000"/>
                        </a:lnSpc>
                        <a:spcAft>
                          <a:spcPts val="0"/>
                        </a:spcAft>
                      </a:pPr>
                      <a:r>
                        <a:rPr lang="en-GB" sz="2000" b="1" dirty="0">
                          <a:solidFill>
                            <a:srgbClr val="203864"/>
                          </a:solidFill>
                          <a:effectLst/>
                          <a:latin typeface="Century Gothic" panose="020B0502020202020204" pitchFamily="34" charset="0"/>
                          <a:ea typeface="SimSun" panose="02010600030101010101" pitchFamily="2" charset="-122"/>
                          <a:cs typeface="Times New Roman" panose="02020603050405020304" pitchFamily="18" charset="0"/>
                        </a:rPr>
                        <a:t>3</a:t>
                      </a:r>
                      <a:r>
                        <a:rPr lang="en-GB" sz="2000" b="0" dirty="0">
                          <a:solidFill>
                            <a:srgbClr val="203864"/>
                          </a:solidFill>
                          <a:effectLst/>
                          <a:latin typeface="Century Gothic" panose="020B0502020202020204" pitchFamily="34" charset="0"/>
                          <a:ea typeface="SimSun" panose="02010600030101010101" pitchFamily="2" charset="-122"/>
                          <a:cs typeface="Times New Roman" panose="02020603050405020304" pitchFamily="18" charset="0"/>
                        </a:rPr>
                        <a:t>. say the truth?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8315560"/>
                  </a:ext>
                </a:extLst>
              </a:tr>
              <a:tr h="38134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1" dirty="0">
                          <a:solidFill>
                            <a:srgbClr val="203864"/>
                          </a:solidFill>
                          <a:effectLst/>
                          <a:latin typeface="Century Gothic" panose="020B0502020202020204" pitchFamily="34" charset="0"/>
                          <a:ea typeface="Times New Roman" panose="02020603050405020304" pitchFamily="18" charset="0"/>
                          <a:cs typeface="Times New Roman" panose="02020603050405020304" pitchFamily="18" charset="0"/>
                        </a:rPr>
                        <a:t>4. </a:t>
                      </a:r>
                      <a:r>
                        <a:rPr lang="en-GB" sz="2000" b="0" dirty="0">
                          <a:solidFill>
                            <a:srgbClr val="203864"/>
                          </a:solidFill>
                          <a:effectLst/>
                          <a:latin typeface="Century Gothic" panose="020B0502020202020204" pitchFamily="34" charset="0"/>
                          <a:ea typeface="Times New Roman" panose="02020603050405020304" pitchFamily="18" charset="0"/>
                          <a:cs typeface="Times New Roman" panose="02020603050405020304" pitchFamily="18" charset="0"/>
                        </a:rPr>
                        <a:t>give many examples?</a:t>
                      </a:r>
                      <a:endParaRPr lang="en-GB" sz="2000" b="0" dirty="0">
                        <a:solidFill>
                          <a:srgbClr val="20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368741"/>
                  </a:ext>
                </a:extLst>
              </a:tr>
              <a:tr h="377493">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1" dirty="0">
                          <a:solidFill>
                            <a:srgbClr val="203864"/>
                          </a:solidFill>
                          <a:effectLst/>
                          <a:latin typeface="Century Gothic" panose="020B0502020202020204" pitchFamily="34" charset="0"/>
                          <a:ea typeface="Times New Roman" panose="02020603050405020304" pitchFamily="18" charset="0"/>
                          <a:cs typeface="Times New Roman" panose="02020603050405020304" pitchFamily="18" charset="0"/>
                        </a:rPr>
                        <a:t>5. </a:t>
                      </a:r>
                      <a:r>
                        <a:rPr lang="en-GB" sz="2000" dirty="0">
                          <a:solidFill>
                            <a:srgbClr val="203864"/>
                          </a:solidFill>
                          <a:effectLst/>
                          <a:latin typeface="Century Gothic" panose="020B0502020202020204" pitchFamily="34" charset="0"/>
                          <a:ea typeface="Times New Roman" panose="02020603050405020304" pitchFamily="18" charset="0"/>
                          <a:cs typeface="Times New Roman" panose="02020603050405020304" pitchFamily="18" charset="0"/>
                        </a:rPr>
                        <a:t>study more?</a:t>
                      </a:r>
                      <a:endParaRPr lang="en-GB" sz="2000" b="0" dirty="0">
                        <a:solidFill>
                          <a:srgbClr val="20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1152353"/>
                  </a:ext>
                </a:extLst>
              </a:tr>
              <a:tr h="381348">
                <a:tc>
                  <a:txBody>
                    <a:bodyPr/>
                    <a:lstStyle/>
                    <a:p>
                      <a:pPr>
                        <a:lnSpc>
                          <a:spcPct val="107000"/>
                        </a:lnSpc>
                        <a:spcAft>
                          <a:spcPts val="0"/>
                        </a:spcAft>
                      </a:pPr>
                      <a:r>
                        <a:rPr lang="en-GB" sz="2000" b="1" dirty="0">
                          <a:solidFill>
                            <a:srgbClr val="203864"/>
                          </a:solidFill>
                          <a:effectLst/>
                          <a:latin typeface="Century Gothic" panose="020B0502020202020204" pitchFamily="34" charset="0"/>
                          <a:ea typeface="Times New Roman" panose="02020603050405020304" pitchFamily="18" charset="0"/>
                          <a:cs typeface="Times New Roman" panose="02020603050405020304" pitchFamily="18" charset="0"/>
                        </a:rPr>
                        <a:t>6.</a:t>
                      </a:r>
                      <a:r>
                        <a:rPr lang="en-GB" sz="2000" dirty="0">
                          <a:solidFill>
                            <a:srgbClr val="203864"/>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dirty="0">
                          <a:solidFill>
                            <a:srgbClr val="203864"/>
                          </a:solidFill>
                          <a:effectLst/>
                          <a:latin typeface="Century Gothic" panose="020B0502020202020204" pitchFamily="34" charset="0"/>
                          <a:ea typeface="SimSun" panose="02010600030101010101" pitchFamily="2" charset="-122"/>
                          <a:cs typeface="Times New Roman" panose="02020603050405020304" pitchFamily="18" charset="0"/>
                        </a:rPr>
                        <a:t>start an exchange?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430095"/>
                  </a:ext>
                </a:extLst>
              </a:tr>
              <a:tr h="381348">
                <a:tc>
                  <a:txBody>
                    <a:bodyPr/>
                    <a:lstStyle/>
                    <a:p>
                      <a:pPr>
                        <a:lnSpc>
                          <a:spcPct val="107000"/>
                        </a:lnSpc>
                        <a:spcAft>
                          <a:spcPts val="0"/>
                        </a:spcAft>
                      </a:pPr>
                      <a:r>
                        <a:rPr lang="en-GB" sz="2000" b="1" dirty="0">
                          <a:solidFill>
                            <a:srgbClr val="203864"/>
                          </a:solidFill>
                          <a:effectLst/>
                          <a:latin typeface="Century Gothic" panose="020B0502020202020204" pitchFamily="34" charset="0"/>
                          <a:ea typeface="SimSun" panose="02010600030101010101" pitchFamily="2" charset="-122"/>
                          <a:cs typeface="Times New Roman" panose="02020603050405020304" pitchFamily="18" charset="0"/>
                        </a:rPr>
                        <a:t>7. </a:t>
                      </a:r>
                      <a:r>
                        <a:rPr lang="en-GB" sz="2000" b="0" dirty="0">
                          <a:solidFill>
                            <a:srgbClr val="203864"/>
                          </a:solidFill>
                          <a:effectLst/>
                          <a:latin typeface="Century Gothic" panose="020B0502020202020204" pitchFamily="34" charset="0"/>
                          <a:ea typeface="SimSun" panose="02010600030101010101" pitchFamily="2" charset="-122"/>
                          <a:cs typeface="Times New Roman" panose="02020603050405020304" pitchFamily="18" charset="0"/>
                        </a:rPr>
                        <a:t>help?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1982463"/>
                  </a:ext>
                </a:extLst>
              </a:tr>
              <a:tr h="381348">
                <a:tc>
                  <a:txBody>
                    <a:bodyPr/>
                    <a:lstStyle/>
                    <a:p>
                      <a:pPr>
                        <a:lnSpc>
                          <a:spcPct val="107000"/>
                        </a:lnSpc>
                        <a:spcAft>
                          <a:spcPts val="0"/>
                        </a:spcAft>
                      </a:pPr>
                      <a:r>
                        <a:rPr lang="en-GB" sz="2000" b="1" dirty="0">
                          <a:solidFill>
                            <a:srgbClr val="203864"/>
                          </a:solidFill>
                          <a:effectLst/>
                          <a:latin typeface="Century Gothic" panose="020B0502020202020204" pitchFamily="34" charset="0"/>
                          <a:ea typeface="Times New Roman" panose="02020603050405020304" pitchFamily="18" charset="0"/>
                          <a:cs typeface="Times New Roman" panose="02020603050405020304" pitchFamily="18" charset="0"/>
                        </a:rPr>
                        <a:t>8. </a:t>
                      </a:r>
                      <a:r>
                        <a:rPr lang="en-GB" sz="2000" b="0" dirty="0">
                          <a:solidFill>
                            <a:srgbClr val="203864"/>
                          </a:solidFill>
                          <a:effectLst/>
                          <a:latin typeface="Century Gothic" panose="020B0502020202020204" pitchFamily="34" charset="0"/>
                          <a:ea typeface="Times New Roman" panose="02020603050405020304" pitchFamily="18" charset="0"/>
                          <a:cs typeface="Times New Roman" panose="02020603050405020304" pitchFamily="18" charset="0"/>
                        </a:rPr>
                        <a:t>say everything in German?</a:t>
                      </a:r>
                      <a:endParaRPr lang="en-GB" sz="2000" b="0" dirty="0">
                        <a:solidFill>
                          <a:srgbClr val="20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4058791"/>
                  </a:ext>
                </a:extLst>
              </a:tr>
              <a:tr h="381348">
                <a:tc>
                  <a:txBody>
                    <a:bodyPr/>
                    <a:lstStyle/>
                    <a:p>
                      <a:pPr>
                        <a:lnSpc>
                          <a:spcPct val="107000"/>
                        </a:lnSpc>
                        <a:spcAft>
                          <a:spcPts val="0"/>
                        </a:spcAft>
                      </a:pPr>
                      <a:r>
                        <a:rPr lang="en-GB" sz="2000" b="1" dirty="0">
                          <a:solidFill>
                            <a:srgbClr val="203864"/>
                          </a:solidFill>
                          <a:effectLst/>
                          <a:latin typeface="Century Gothic" panose="020B0502020202020204" pitchFamily="34" charset="0"/>
                          <a:ea typeface="Times New Roman" panose="02020603050405020304" pitchFamily="18" charset="0"/>
                          <a:cs typeface="Times New Roman" panose="02020603050405020304" pitchFamily="18" charset="0"/>
                        </a:rPr>
                        <a:t>9. </a:t>
                      </a:r>
                      <a:r>
                        <a:rPr lang="en-GB" sz="2000" b="0" dirty="0">
                          <a:solidFill>
                            <a:srgbClr val="203864"/>
                          </a:solidFill>
                          <a:effectLst/>
                          <a:latin typeface="Century Gothic" panose="020B0502020202020204" pitchFamily="34" charset="0"/>
                          <a:ea typeface="Times New Roman" panose="02020603050405020304" pitchFamily="18" charset="0"/>
                          <a:cs typeface="Times New Roman" panose="02020603050405020304" pitchFamily="18" charset="0"/>
                        </a:rPr>
                        <a:t>always finish five minutes early?</a:t>
                      </a:r>
                      <a:endParaRPr lang="en-GB" sz="2000" b="0" dirty="0">
                        <a:solidFill>
                          <a:srgbClr val="20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163431"/>
                  </a:ext>
                </a:extLst>
              </a:tr>
              <a:tr h="381348">
                <a:tc>
                  <a:txBody>
                    <a:bodyPr/>
                    <a:lstStyle/>
                    <a:p>
                      <a:pPr>
                        <a:lnSpc>
                          <a:spcPct val="107000"/>
                        </a:lnSpc>
                        <a:spcAft>
                          <a:spcPts val="0"/>
                        </a:spcAft>
                      </a:pPr>
                      <a:r>
                        <a:rPr lang="en-GB" sz="2000" b="1" dirty="0">
                          <a:solidFill>
                            <a:srgbClr val="203864"/>
                          </a:solidFill>
                          <a:effectLst/>
                          <a:latin typeface="Century Gothic" panose="020B0502020202020204" pitchFamily="34" charset="0"/>
                          <a:ea typeface="Times New Roman" panose="02020603050405020304" pitchFamily="18" charset="0"/>
                          <a:cs typeface="Times New Roman" panose="02020603050405020304" pitchFamily="18" charset="0"/>
                        </a:rPr>
                        <a:t>10. </a:t>
                      </a:r>
                      <a:r>
                        <a:rPr lang="en-GB" sz="2000" b="0" dirty="0">
                          <a:solidFill>
                            <a:srgbClr val="203864"/>
                          </a:solidFill>
                          <a:effectLst/>
                          <a:latin typeface="Century Gothic" panose="020B0502020202020204" pitchFamily="34" charset="0"/>
                          <a:ea typeface="Times New Roman" panose="02020603050405020304" pitchFamily="18" charset="0"/>
                          <a:cs typeface="Times New Roman" panose="02020603050405020304" pitchFamily="18" charset="0"/>
                        </a:rPr>
                        <a:t>go to another class</a:t>
                      </a:r>
                      <a:r>
                        <a:rPr lang="en-GB" sz="2000" b="0" baseline="0" dirty="0">
                          <a:solidFill>
                            <a:srgbClr val="203864"/>
                          </a:solidFill>
                          <a:effectLst/>
                          <a:latin typeface="Century Gothic" panose="020B0502020202020204" pitchFamily="34" charset="0"/>
                          <a:ea typeface="Times New Roman" panose="02020603050405020304" pitchFamily="18" charset="0"/>
                          <a:cs typeface="Times New Roman" panose="02020603050405020304" pitchFamily="18" charset="0"/>
                        </a:rPr>
                        <a:t> after?</a:t>
                      </a:r>
                      <a:endParaRPr lang="en-GB" sz="2000" b="0" dirty="0">
                        <a:solidFill>
                          <a:srgbClr val="20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5528041"/>
                  </a:ext>
                </a:extLst>
              </a:tr>
            </a:tbl>
          </a:graphicData>
        </a:graphic>
      </p:graphicFrame>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38853" y="2849606"/>
            <a:ext cx="357145" cy="372026"/>
          </a:xfrm>
          <a:prstGeom prst="rect">
            <a:avLst/>
          </a:prstGeom>
        </p:spPr>
      </p:pic>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46913" y="2477580"/>
            <a:ext cx="357145" cy="372026"/>
          </a:xfrm>
          <a:prstGeom prst="rect">
            <a:avLst/>
          </a:prstGeom>
        </p:spPr>
      </p:pic>
      <p:sp>
        <p:nvSpPr>
          <p:cNvPr id="27" name="Rounded Rectangle 11" descr="background rectangle&#10;">
            <a:extLst>
              <a:ext uri="{FF2B5EF4-FFF2-40B4-BE49-F238E27FC236}">
                <a16:creationId xmlns:a16="http://schemas.microsoft.com/office/drawing/2014/main" id="{9268BA27-9508-448E-9915-ACE234D74542}"/>
              </a:ext>
            </a:extLst>
          </p:cNvPr>
          <p:cNvSpPr/>
          <p:nvPr/>
        </p:nvSpPr>
        <p:spPr>
          <a:xfrm>
            <a:off x="10675989" y="148921"/>
            <a:ext cx="137128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TextBox 27"/>
          <p:cNvSpPr txBox="1"/>
          <p:nvPr/>
        </p:nvSpPr>
        <p:spPr>
          <a:xfrm>
            <a:off x="10715273" y="164714"/>
            <a:ext cx="13320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pic>
        <p:nvPicPr>
          <p:cNvPr id="5" name="Imagen 4" descr="Imagen que contiene muñeca, juguete, dibujo&#10;&#10;Descripción generada automáticamente">
            <a:extLst>
              <a:ext uri="{FF2B5EF4-FFF2-40B4-BE49-F238E27FC236}">
                <a16:creationId xmlns:a16="http://schemas.microsoft.com/office/drawing/2014/main" id="{75F495DF-26C8-F543-83CD-C649583C6EF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04058" y="492125"/>
            <a:ext cx="469188" cy="1022245"/>
          </a:xfrm>
          <a:prstGeom prst="rect">
            <a:avLst/>
          </a:prstGeom>
        </p:spPr>
      </p:pic>
      <p:pic>
        <p:nvPicPr>
          <p:cNvPr id="7" name="Imagen 6">
            <a:extLst>
              <a:ext uri="{FF2B5EF4-FFF2-40B4-BE49-F238E27FC236}">
                <a16:creationId xmlns:a16="http://schemas.microsoft.com/office/drawing/2014/main" id="{9F86B3BC-DDE3-064F-9DCA-FFDC2652937E}"/>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9896" b="97396" l="6464" r="96198">
                        <a14:foregroundMark x1="6084" y1="18750" x2="6844" y2="80208"/>
                        <a14:foregroundMark x1="6844" y1="80208" x2="46008" y2="85417"/>
                        <a14:foregroundMark x1="46008" y1="85417" x2="52471" y2="82813"/>
                        <a14:foregroundMark x1="51711" y1="84896" x2="66920" y2="85938"/>
                        <a14:foregroundMark x1="66920" y1="85938" x2="77186" y2="80729"/>
                        <a14:foregroundMark x1="88593" y1="82292" x2="93156" y2="63021"/>
                        <a14:foregroundMark x1="93156" y1="63021" x2="88593" y2="52604"/>
                        <a14:foregroundMark x1="93156" y1="65625" x2="96198" y2="76042"/>
                        <a14:foregroundMark x1="84030" y1="84375" x2="79087" y2="97396"/>
                        <a14:foregroundMark x1="82890" y1="59375" x2="82129" y2="78125"/>
                      </a14:backgroundRemoval>
                    </a14:imgEffect>
                  </a14:imgLayer>
                </a14:imgProps>
              </a:ext>
              <a:ext uri="{28A0092B-C50C-407E-A947-70E740481C1C}">
                <a14:useLocalDpi xmlns:a14="http://schemas.microsoft.com/office/drawing/2010/main"/>
              </a:ext>
            </a:extLst>
          </a:blip>
          <a:stretch>
            <a:fillRect/>
          </a:stretch>
        </p:blipFill>
        <p:spPr>
          <a:xfrm>
            <a:off x="6950959" y="520986"/>
            <a:ext cx="1339601" cy="977960"/>
          </a:xfrm>
          <a:prstGeom prst="rect">
            <a:avLst/>
          </a:prstGeom>
        </p:spPr>
      </p:pic>
      <p:pic>
        <p:nvPicPr>
          <p:cNvPr id="8" name="Imagen 7">
            <a:extLst>
              <a:ext uri="{FF2B5EF4-FFF2-40B4-BE49-F238E27FC236}">
                <a16:creationId xmlns:a16="http://schemas.microsoft.com/office/drawing/2014/main" id="{6E9A5BB4-BB3C-8F43-84E7-955A9EAAE1EB}"/>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8376" b="96068" l="5913" r="96174">
                        <a14:foregroundMark x1="60696" y1="16923" x2="30609" y2="50940"/>
                        <a14:foregroundMark x1="30609" y1="50940" x2="29913" y2="61368"/>
                        <a14:foregroundMark x1="29913" y1="61368" x2="38609" y2="69060"/>
                        <a14:foregroundMark x1="38609" y1="69060" x2="49391" y2="71795"/>
                        <a14:foregroundMark x1="49391" y1="71795" x2="56696" y2="64615"/>
                        <a14:foregroundMark x1="56696" y1="64615" x2="63130" y2="51282"/>
                        <a14:foregroundMark x1="63130" y1="51282" x2="62435" y2="37607"/>
                        <a14:foregroundMark x1="62435" y1="37607" x2="68522" y2="46325"/>
                        <a14:foregroundMark x1="68522" y1="46325" x2="66783" y2="60855"/>
                        <a14:foregroundMark x1="66783" y1="60855" x2="73739" y2="77778"/>
                        <a14:foregroundMark x1="73739" y1="77778" x2="72696" y2="81026"/>
                        <a14:foregroundMark x1="58609" y1="38974" x2="51130" y2="43590"/>
                        <a14:foregroundMark x1="51130" y1="43590" x2="38783" y2="45812"/>
                        <a14:foregroundMark x1="38783" y1="45812" x2="60348" y2="47863"/>
                        <a14:foregroundMark x1="60348" y1="47863" x2="32000" y2="50769"/>
                        <a14:foregroundMark x1="32000" y1="50769" x2="28174" y2="63932"/>
                        <a14:foregroundMark x1="28174" y1="63932" x2="44000" y2="76239"/>
                        <a14:foregroundMark x1="44000" y1="76239" x2="20174" y2="89231"/>
                        <a14:foregroundMark x1="20174" y1="89231" x2="30261" y2="87692"/>
                        <a14:foregroundMark x1="30261" y1="87692" x2="37739" y2="95726"/>
                        <a14:foregroundMark x1="37739" y1="95726" x2="49391" y2="91795"/>
                        <a14:foregroundMark x1="49391" y1="91795" x2="71304" y2="74530"/>
                        <a14:foregroundMark x1="71304" y1="74530" x2="84870" y2="76752"/>
                        <a14:foregroundMark x1="84870" y1="76752" x2="86261" y2="76410"/>
                        <a14:foregroundMark x1="90087" y1="54359" x2="96348" y2="56752"/>
                        <a14:foregroundMark x1="74957" y1="67863" x2="70957" y2="87692"/>
                        <a14:foregroundMark x1="70957" y1="87692" x2="75652" y2="74359"/>
                        <a14:foregroundMark x1="75652" y1="74359" x2="74087" y2="83077"/>
                        <a14:foregroundMark x1="74087" y1="83077" x2="73565" y2="67350"/>
                        <a14:foregroundMark x1="73565" y1="67350" x2="71826" y2="65812"/>
                        <a14:foregroundMark x1="77565" y1="75043" x2="76522" y2="82906"/>
                        <a14:foregroundMark x1="78087" y1="77094" x2="77565" y2="83761"/>
                        <a14:foregroundMark x1="38609" y1="81538" x2="37217" y2="91966"/>
                        <a14:foregroundMark x1="37217" y1="91966" x2="33913" y2="96239"/>
                        <a14:foregroundMark x1="39826" y1="85470" x2="41391" y2="86667"/>
                        <a14:foregroundMark x1="28870" y1="90256" x2="20174" y2="89060"/>
                        <a14:foregroundMark x1="20174" y1="89060" x2="15826" y2="76410"/>
                        <a14:foregroundMark x1="15826" y1="76410" x2="37217" y2="76752"/>
                        <a14:foregroundMark x1="37217" y1="76752" x2="25391" y2="78632"/>
                        <a14:foregroundMark x1="25391" y1="78632" x2="36174" y2="74359"/>
                        <a14:foregroundMark x1="36174" y1="74359" x2="5913" y2="82222"/>
                        <a14:foregroundMark x1="5913" y1="82222" x2="34261" y2="70769"/>
                        <a14:foregroundMark x1="34261" y1="70769" x2="16000" y2="72821"/>
                        <a14:foregroundMark x1="16000" y1="72821" x2="26957" y2="62564"/>
                        <a14:foregroundMark x1="26957" y1="62564" x2="32522" y2="49402"/>
                        <a14:foregroundMark x1="32522" y1="49402" x2="25217" y2="42564"/>
                        <a14:foregroundMark x1="25217" y1="42564" x2="37565" y2="35385"/>
                        <a14:foregroundMark x1="37565" y1="35385" x2="12348" y2="37436"/>
                        <a14:foregroundMark x1="12348" y1="37436" x2="22087" y2="29573"/>
                        <a14:foregroundMark x1="22087" y1="29573" x2="18957" y2="27179"/>
                        <a14:foregroundMark x1="28870" y1="47863" x2="16696" y2="57778"/>
                        <a14:foregroundMark x1="42435" y1="44274" x2="38087" y2="48034"/>
                        <a14:foregroundMark x1="50783" y1="46154" x2="54261" y2="52821"/>
                        <a14:foregroundMark x1="52348" y1="46325" x2="53217" y2="49060"/>
                        <a14:foregroundMark x1="51826" y1="44444" x2="53739" y2="48718"/>
                        <a14:foregroundMark x1="44870" y1="42906" x2="37391" y2="46496"/>
                        <a14:foregroundMark x1="37391" y1="46496" x2="45391" y2="50598"/>
                        <a14:foregroundMark x1="45391" y1="50598" x2="54783" y2="47521"/>
                        <a14:foregroundMark x1="54783" y1="47521" x2="42609" y2="43248"/>
                        <a14:foregroundMark x1="42609" y1="43248" x2="36696" y2="48889"/>
                        <a14:foregroundMark x1="36696" y1="48889" x2="46609" y2="48205"/>
                        <a14:foregroundMark x1="46609" y1="48205" x2="34783" y2="46325"/>
                        <a14:foregroundMark x1="34783" y1="46325" x2="46783" y2="51624"/>
                        <a14:foregroundMark x1="46783" y1="51624" x2="49739" y2="44103"/>
                        <a14:foregroundMark x1="49739" y1="44103" x2="35652" y2="47521"/>
                        <a14:foregroundMark x1="35652" y1="47521" x2="40348" y2="54017"/>
                        <a14:foregroundMark x1="77913" y1="8376" x2="28696" y2="10085"/>
                        <a14:foregroundMark x1="28696" y1="10085" x2="21217" y2="8547"/>
                        <a14:foregroundMark x1="45565" y1="41880" x2="40870" y2="49060"/>
                        <a14:foregroundMark x1="40870" y1="49060" x2="49217" y2="52137"/>
                        <a14:foregroundMark x1="49217" y1="52137" x2="50435" y2="43590"/>
                        <a14:foregroundMark x1="50435" y1="43590" x2="42435" y2="47350"/>
                        <a14:foregroundMark x1="42435" y1="47350" x2="53043" y2="48718"/>
                        <a14:foregroundMark x1="53043" y1="48718" x2="50435" y2="40000"/>
                        <a14:foregroundMark x1="50435" y1="40000" x2="30087" y2="52821"/>
                        <a14:foregroundMark x1="30087" y1="52821" x2="47478" y2="55556"/>
                        <a14:foregroundMark x1="47478" y1="55556" x2="49565" y2="55556"/>
                        <a14:foregroundMark x1="23478" y1="32308" x2="20348" y2="56410"/>
                        <a14:foregroundMark x1="64696" y1="30940" x2="64000" y2="45128"/>
                      </a14:backgroundRemoval>
                    </a14:imgEffect>
                  </a14:imgLayer>
                </a14:imgProps>
              </a:ext>
              <a:ext uri="{28A0092B-C50C-407E-A947-70E740481C1C}">
                <a14:useLocalDpi xmlns:a14="http://schemas.microsoft.com/office/drawing/2010/main"/>
              </a:ext>
            </a:extLst>
          </a:blip>
          <a:srcRect/>
          <a:stretch/>
        </p:blipFill>
        <p:spPr>
          <a:xfrm>
            <a:off x="8736164" y="213360"/>
            <a:ext cx="1277804" cy="1301378"/>
          </a:xfrm>
          <a:prstGeom prst="rect">
            <a:avLst/>
          </a:prstGeom>
        </p:spPr>
      </p:pic>
      <p:pic>
        <p:nvPicPr>
          <p:cNvPr id="29" name="Picture 9">
            <a:extLst>
              <a:ext uri="{FF2B5EF4-FFF2-40B4-BE49-F238E27FC236}">
                <a16:creationId xmlns:a16="http://schemas.microsoft.com/office/drawing/2014/main" id="{6B4751E7-128C-0042-A926-24158B4701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98186" y="3242987"/>
            <a:ext cx="357145" cy="372026"/>
          </a:xfrm>
          <a:prstGeom prst="rect">
            <a:avLst/>
          </a:prstGeom>
        </p:spPr>
      </p:pic>
      <p:pic>
        <p:nvPicPr>
          <p:cNvPr id="30" name="Picture 9">
            <a:extLst>
              <a:ext uri="{FF2B5EF4-FFF2-40B4-BE49-F238E27FC236}">
                <a16:creationId xmlns:a16="http://schemas.microsoft.com/office/drawing/2014/main" id="{C2B7759C-7CED-3F4D-8179-F4F10C0916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42185" y="3615013"/>
            <a:ext cx="357145" cy="372026"/>
          </a:xfrm>
          <a:prstGeom prst="rect">
            <a:avLst/>
          </a:prstGeom>
        </p:spPr>
      </p:pic>
      <p:pic>
        <p:nvPicPr>
          <p:cNvPr id="31" name="Picture 9">
            <a:extLst>
              <a:ext uri="{FF2B5EF4-FFF2-40B4-BE49-F238E27FC236}">
                <a16:creationId xmlns:a16="http://schemas.microsoft.com/office/drawing/2014/main" id="{CFC5C71E-8064-0D46-ABBE-4AD0B51263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38852" y="4023770"/>
            <a:ext cx="357145" cy="372026"/>
          </a:xfrm>
          <a:prstGeom prst="rect">
            <a:avLst/>
          </a:prstGeom>
        </p:spPr>
      </p:pic>
      <p:pic>
        <p:nvPicPr>
          <p:cNvPr id="32" name="Picture 9">
            <a:extLst>
              <a:ext uri="{FF2B5EF4-FFF2-40B4-BE49-F238E27FC236}">
                <a16:creationId xmlns:a16="http://schemas.microsoft.com/office/drawing/2014/main" id="{4ADE5179-3072-B242-9FA5-E136D20782E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98184" y="4417685"/>
            <a:ext cx="357145" cy="372026"/>
          </a:xfrm>
          <a:prstGeom prst="rect">
            <a:avLst/>
          </a:prstGeom>
        </p:spPr>
      </p:pic>
      <p:pic>
        <p:nvPicPr>
          <p:cNvPr id="33" name="Picture 9">
            <a:extLst>
              <a:ext uri="{FF2B5EF4-FFF2-40B4-BE49-F238E27FC236}">
                <a16:creationId xmlns:a16="http://schemas.microsoft.com/office/drawing/2014/main" id="{1864B5DE-3D39-5945-BE72-B9920B2D87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44808" y="4775824"/>
            <a:ext cx="357145" cy="372026"/>
          </a:xfrm>
          <a:prstGeom prst="rect">
            <a:avLst/>
          </a:prstGeom>
        </p:spPr>
      </p:pic>
      <p:pic>
        <p:nvPicPr>
          <p:cNvPr id="34" name="Picture 9">
            <a:extLst>
              <a:ext uri="{FF2B5EF4-FFF2-40B4-BE49-F238E27FC236}">
                <a16:creationId xmlns:a16="http://schemas.microsoft.com/office/drawing/2014/main" id="{AE074C48-2A2B-7646-B8B8-AEE5CBADB7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44807" y="5174884"/>
            <a:ext cx="357145" cy="372026"/>
          </a:xfrm>
          <a:prstGeom prst="rect">
            <a:avLst/>
          </a:prstGeom>
        </p:spPr>
      </p:pic>
      <p:pic>
        <p:nvPicPr>
          <p:cNvPr id="35" name="Picture 9">
            <a:extLst>
              <a:ext uri="{FF2B5EF4-FFF2-40B4-BE49-F238E27FC236}">
                <a16:creationId xmlns:a16="http://schemas.microsoft.com/office/drawing/2014/main" id="{0C9CFEFE-1608-9047-B111-9E17469455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42183" y="5558954"/>
            <a:ext cx="357145" cy="372026"/>
          </a:xfrm>
          <a:prstGeom prst="rect">
            <a:avLst/>
          </a:prstGeom>
        </p:spPr>
      </p:pic>
      <p:pic>
        <p:nvPicPr>
          <p:cNvPr id="36" name="Picture 9">
            <a:extLst>
              <a:ext uri="{FF2B5EF4-FFF2-40B4-BE49-F238E27FC236}">
                <a16:creationId xmlns:a16="http://schemas.microsoft.com/office/drawing/2014/main" id="{07EB9819-2B71-F442-80B0-D3BA98B71F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45562" y="5930980"/>
            <a:ext cx="357145" cy="372026"/>
          </a:xfrm>
          <a:prstGeom prst="rect">
            <a:avLst/>
          </a:prstGeom>
        </p:spPr>
      </p:pic>
      <p:pic>
        <p:nvPicPr>
          <p:cNvPr id="6" name="La clase de alemán -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32708" y="1313622"/>
            <a:ext cx="609600" cy="609600"/>
          </a:xfrm>
          <a:prstGeom prst="rect">
            <a:avLst/>
          </a:prstGeom>
        </p:spPr>
      </p:pic>
      <p:sp>
        <p:nvSpPr>
          <p:cNvPr id="9" name="TextBox 8"/>
          <p:cNvSpPr txBox="1"/>
          <p:nvPr/>
        </p:nvSpPr>
        <p:spPr>
          <a:xfrm>
            <a:off x="152400" y="1017041"/>
            <a:ext cx="3170217" cy="430887"/>
          </a:xfrm>
          <a:prstGeom prst="rect">
            <a:avLst/>
          </a:prstGeom>
          <a:noFill/>
        </p:spPr>
        <p:txBody>
          <a:bodyPr wrap="square" rtlCol="0">
            <a:spAutoFit/>
          </a:bodyPr>
          <a:lstStyle/>
          <a:p>
            <a:pPr algn="l"/>
            <a:r>
              <a:rPr lang="en-GB" sz="2200" dirty="0">
                <a:solidFill>
                  <a:schemeClr val="accent5">
                    <a:lumMod val="50000"/>
                  </a:schemeClr>
                </a:solidFill>
              </a:rPr>
              <a:t>Note: </a:t>
            </a:r>
            <a:r>
              <a:rPr lang="en-GB" sz="2200" dirty="0" err="1">
                <a:solidFill>
                  <a:schemeClr val="accent5">
                    <a:lumMod val="50000"/>
                  </a:schemeClr>
                </a:solidFill>
              </a:rPr>
              <a:t>más</a:t>
            </a:r>
            <a:r>
              <a:rPr lang="en-GB" sz="2200" dirty="0">
                <a:solidFill>
                  <a:schemeClr val="accent5">
                    <a:lumMod val="50000"/>
                  </a:schemeClr>
                </a:solidFill>
              </a:rPr>
              <a:t> = more</a:t>
            </a:r>
          </a:p>
        </p:txBody>
      </p:sp>
    </p:spTree>
    <p:extLst>
      <p:ext uri="{BB962C8B-B14F-4D97-AF65-F5344CB8AC3E}">
        <p14:creationId xmlns:p14="http://schemas.microsoft.com/office/powerpoint/2010/main" val="171033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60668" fill="hold"/>
                                        <p:tgtEl>
                                          <p:spTgt spid="6"/>
                                        </p:tgtEl>
                                      </p:cBhvr>
                                    </p:cmd>
                                  </p:childTnLst>
                                </p:cTn>
                              </p:par>
                            </p:childTnLst>
                          </p:cTn>
                        </p:par>
                      </p:childTnLst>
                    </p:cTn>
                  </p:par>
                </p:childTnLst>
              </p:cTn>
              <p:nextCondLst>
                <p:cond evt="onClick" delay="0">
                  <p:tgtEl>
                    <p:spTgt spid="6"/>
                  </p:tgtEl>
                </p:cond>
              </p:nextCondLst>
            </p:seq>
            <p:audio>
              <p:cMediaNode vol="80000">
                <p:cTn id="48"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 </a:t>
            </a:r>
            <a:r>
              <a:rPr lang="en-GB" sz="3600" b="1" dirty="0" err="1">
                <a:solidFill>
                  <a:schemeClr val="bg1"/>
                </a:solidFill>
              </a:rPr>
              <a:t>escribir</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229336" y="261862"/>
            <a:ext cx="16384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ounded Rectangle 33"/>
          <p:cNvSpPr/>
          <p:nvPr/>
        </p:nvSpPr>
        <p:spPr>
          <a:xfrm>
            <a:off x="149992" y="1208006"/>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 can</a:t>
            </a:r>
          </a:p>
        </p:txBody>
      </p:sp>
      <p:sp>
        <p:nvSpPr>
          <p:cNvPr id="51" name="Rounded Rectangle 50"/>
          <p:cNvSpPr/>
          <p:nvPr/>
        </p:nvSpPr>
        <p:spPr>
          <a:xfrm>
            <a:off x="9833700" y="2208008"/>
            <a:ext cx="2172720" cy="72352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win a prize</a:t>
            </a:r>
          </a:p>
        </p:txBody>
      </p:sp>
      <p:grpSp>
        <p:nvGrpSpPr>
          <p:cNvPr id="54" name="Group 53"/>
          <p:cNvGrpSpPr/>
          <p:nvPr/>
        </p:nvGrpSpPr>
        <p:grpSpPr>
          <a:xfrm>
            <a:off x="2149751" y="4678025"/>
            <a:ext cx="2357284" cy="2135794"/>
            <a:chOff x="6088568" y="257666"/>
            <a:chExt cx="2357284" cy="2135794"/>
          </a:xfrm>
        </p:grpSpPr>
        <p:pic>
          <p:nvPicPr>
            <p:cNvPr id="55" name="Picture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56" name="TextBox 55"/>
            <p:cNvSpPr txBox="1"/>
            <p:nvPr/>
          </p:nvSpPr>
          <p:spPr>
            <a:xfrm rot="21272693">
              <a:off x="6186337" y="110748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57" name="Group 56"/>
          <p:cNvGrpSpPr/>
          <p:nvPr/>
        </p:nvGrpSpPr>
        <p:grpSpPr>
          <a:xfrm>
            <a:off x="5168566" y="1535789"/>
            <a:ext cx="2357284" cy="2135794"/>
            <a:chOff x="6088568" y="257666"/>
            <a:chExt cx="2357284" cy="2135794"/>
          </a:xfrm>
        </p:grpSpPr>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59" name="TextBox 58"/>
            <p:cNvSpPr txBox="1"/>
            <p:nvPr/>
          </p:nvSpPr>
          <p:spPr>
            <a:xfrm rot="21272693">
              <a:off x="6178397" y="108516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0" name="Group 59"/>
          <p:cNvGrpSpPr/>
          <p:nvPr/>
        </p:nvGrpSpPr>
        <p:grpSpPr>
          <a:xfrm>
            <a:off x="5319058" y="2932678"/>
            <a:ext cx="2357284" cy="2135794"/>
            <a:chOff x="6088568" y="257666"/>
            <a:chExt cx="2357284" cy="2135794"/>
          </a:xfrm>
        </p:grpSpPr>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2" name="TextBox 61"/>
            <p:cNvSpPr txBox="1"/>
            <p:nvPr/>
          </p:nvSpPr>
          <p:spPr>
            <a:xfrm rot="21272693">
              <a:off x="6225733" y="1100248"/>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3" name="Group 62"/>
          <p:cNvGrpSpPr/>
          <p:nvPr/>
        </p:nvGrpSpPr>
        <p:grpSpPr>
          <a:xfrm>
            <a:off x="7347444" y="1355741"/>
            <a:ext cx="2357284" cy="2135794"/>
            <a:chOff x="6088568" y="257666"/>
            <a:chExt cx="2357284" cy="2135794"/>
          </a:xfrm>
        </p:grpSpPr>
        <p:pic>
          <p:nvPicPr>
            <p:cNvPr id="64" name="Picture 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5" name="TextBox 64"/>
            <p:cNvSpPr txBox="1"/>
            <p:nvPr/>
          </p:nvSpPr>
          <p:spPr>
            <a:xfrm rot="21272693">
              <a:off x="6182121" y="1076043"/>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6" name="Group 65"/>
          <p:cNvGrpSpPr/>
          <p:nvPr/>
        </p:nvGrpSpPr>
        <p:grpSpPr>
          <a:xfrm>
            <a:off x="7535819" y="2747741"/>
            <a:ext cx="2692950" cy="2135794"/>
            <a:chOff x="6088568" y="257666"/>
            <a:chExt cx="2692950" cy="2135794"/>
          </a:xfrm>
        </p:grpSpPr>
        <p:pic>
          <p:nvPicPr>
            <p:cNvPr id="67" name="Picture 6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8" name="TextBox 67"/>
            <p:cNvSpPr txBox="1"/>
            <p:nvPr/>
          </p:nvSpPr>
          <p:spPr>
            <a:xfrm rot="21272693">
              <a:off x="6611436" y="102822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9" name="Group 68"/>
          <p:cNvGrpSpPr/>
          <p:nvPr/>
        </p:nvGrpSpPr>
        <p:grpSpPr>
          <a:xfrm>
            <a:off x="4365735" y="4500348"/>
            <a:ext cx="2357284" cy="2135794"/>
            <a:chOff x="6088568" y="257666"/>
            <a:chExt cx="2357284" cy="2135794"/>
          </a:xfrm>
        </p:grpSpPr>
        <p:pic>
          <p:nvPicPr>
            <p:cNvPr id="70" name="Picture 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1" name="TextBox 70"/>
            <p:cNvSpPr txBox="1"/>
            <p:nvPr/>
          </p:nvSpPr>
          <p:spPr>
            <a:xfrm rot="21272693">
              <a:off x="6166368" y="108252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p:txBody>
        </p:sp>
      </p:grpSp>
      <p:grpSp>
        <p:nvGrpSpPr>
          <p:cNvPr id="72" name="Group 71"/>
          <p:cNvGrpSpPr/>
          <p:nvPr/>
        </p:nvGrpSpPr>
        <p:grpSpPr>
          <a:xfrm>
            <a:off x="6523798" y="4270355"/>
            <a:ext cx="2357284" cy="2135794"/>
            <a:chOff x="6088568" y="257666"/>
            <a:chExt cx="2357284" cy="2135794"/>
          </a:xfrm>
        </p:grpSpPr>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4" name="TextBox 73"/>
            <p:cNvSpPr txBox="1"/>
            <p:nvPr/>
          </p:nvSpPr>
          <p:spPr>
            <a:xfrm rot="21272693">
              <a:off x="6182168" y="1101336"/>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75" name="Group 74"/>
          <p:cNvGrpSpPr/>
          <p:nvPr/>
        </p:nvGrpSpPr>
        <p:grpSpPr>
          <a:xfrm>
            <a:off x="8724487" y="4057161"/>
            <a:ext cx="2357284" cy="2135794"/>
            <a:chOff x="6088568" y="257666"/>
            <a:chExt cx="2357284" cy="2135794"/>
          </a:xfrm>
        </p:grpSpPr>
        <p:pic>
          <p:nvPicPr>
            <p:cNvPr id="76" name="Picture 7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7" name="TextBox 76"/>
            <p:cNvSpPr txBox="1"/>
            <p:nvPr/>
          </p:nvSpPr>
          <p:spPr>
            <a:xfrm rot="21272693">
              <a:off x="6162942" y="108361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78" name="Group 77"/>
          <p:cNvGrpSpPr/>
          <p:nvPr/>
        </p:nvGrpSpPr>
        <p:grpSpPr>
          <a:xfrm>
            <a:off x="3005544" y="1734050"/>
            <a:ext cx="2744875" cy="2135794"/>
            <a:chOff x="6088568" y="257666"/>
            <a:chExt cx="2744875" cy="2135794"/>
          </a:xfrm>
        </p:grpSpPr>
        <p:pic>
          <p:nvPicPr>
            <p:cNvPr id="79" name="Picture 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0" name="TextBox 79"/>
            <p:cNvSpPr txBox="1"/>
            <p:nvPr/>
          </p:nvSpPr>
          <p:spPr>
            <a:xfrm rot="21272693">
              <a:off x="6663361" y="103971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[decir]</a:t>
              </a:r>
            </a:p>
          </p:txBody>
        </p:sp>
      </p:grpSp>
      <p:grpSp>
        <p:nvGrpSpPr>
          <p:cNvPr id="81" name="Group 80"/>
          <p:cNvGrpSpPr/>
          <p:nvPr/>
        </p:nvGrpSpPr>
        <p:grpSpPr>
          <a:xfrm>
            <a:off x="3185685" y="3127643"/>
            <a:ext cx="2357284" cy="2135794"/>
            <a:chOff x="6088568" y="257666"/>
            <a:chExt cx="2357284" cy="2135794"/>
          </a:xfrm>
        </p:grpSpPr>
        <p:pic>
          <p:nvPicPr>
            <p:cNvPr id="82" name="Picture 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3" name="TextBox 82"/>
            <p:cNvSpPr txBox="1"/>
            <p:nvPr/>
          </p:nvSpPr>
          <p:spPr>
            <a:xfrm rot="21272693">
              <a:off x="6178002" y="1086081"/>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84" name="Group 83"/>
          <p:cNvGrpSpPr/>
          <p:nvPr/>
        </p:nvGrpSpPr>
        <p:grpSpPr>
          <a:xfrm>
            <a:off x="5549803" y="161887"/>
            <a:ext cx="2494458" cy="2135794"/>
            <a:chOff x="6088568" y="257666"/>
            <a:chExt cx="2494458" cy="2135794"/>
          </a:xfrm>
        </p:grpSpPr>
        <p:pic>
          <p:nvPicPr>
            <p:cNvPr id="85" name="Picture 8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6" name="TextBox 85"/>
            <p:cNvSpPr txBox="1"/>
            <p:nvPr/>
          </p:nvSpPr>
          <p:spPr>
            <a:xfrm rot="21272693">
              <a:off x="6412944" y="1011474"/>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empezar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87" name="Group 86"/>
          <p:cNvGrpSpPr/>
          <p:nvPr/>
        </p:nvGrpSpPr>
        <p:grpSpPr>
          <a:xfrm>
            <a:off x="7678351" y="-67254"/>
            <a:ext cx="2512449" cy="2135794"/>
            <a:chOff x="6088568" y="257666"/>
            <a:chExt cx="2512449" cy="2135794"/>
          </a:xfrm>
        </p:grpSpPr>
        <p:pic>
          <p:nvPicPr>
            <p:cNvPr id="88" name="Picture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9" name="TextBox 88"/>
            <p:cNvSpPr txBox="1"/>
            <p:nvPr/>
          </p:nvSpPr>
          <p:spPr>
            <a:xfrm rot="21272693">
              <a:off x="6430935" y="1061766"/>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terminar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49" name="Rounded Rectangle 48"/>
          <p:cNvSpPr/>
          <p:nvPr/>
        </p:nvSpPr>
        <p:spPr>
          <a:xfrm>
            <a:off x="2524138" y="4105230"/>
            <a:ext cx="8870163" cy="1273044"/>
          </a:xfrm>
          <a:prstGeom prst="round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Puedo</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ganar</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un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premio</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93" name="Rounded Rectangle 33">
            <a:extLst>
              <a:ext uri="{FF2B5EF4-FFF2-40B4-BE49-F238E27FC236}">
                <a16:creationId xmlns:a16="http://schemas.microsoft.com/office/drawing/2014/main" id="{3A506765-C750-BC4E-AD63-C9E478C37936}"/>
              </a:ext>
            </a:extLst>
          </p:cNvPr>
          <p:cNvSpPr/>
          <p:nvPr/>
        </p:nvSpPr>
        <p:spPr>
          <a:xfrm>
            <a:off x="133531" y="1806307"/>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 must</a:t>
            </a:r>
          </a:p>
        </p:txBody>
      </p:sp>
      <p:sp>
        <p:nvSpPr>
          <p:cNvPr id="94" name="Rounded Rectangle 33">
            <a:extLst>
              <a:ext uri="{FF2B5EF4-FFF2-40B4-BE49-F238E27FC236}">
                <a16:creationId xmlns:a16="http://schemas.microsoft.com/office/drawing/2014/main" id="{BEFDB604-F2F8-FE48-9AA0-E168B3364CA5}"/>
              </a:ext>
            </a:extLst>
          </p:cNvPr>
          <p:cNvSpPr/>
          <p:nvPr/>
        </p:nvSpPr>
        <p:spPr>
          <a:xfrm>
            <a:off x="123334" y="2404769"/>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can</a:t>
            </a:r>
          </a:p>
        </p:txBody>
      </p:sp>
      <p:sp>
        <p:nvSpPr>
          <p:cNvPr id="95" name="Rounded Rectangle 33">
            <a:extLst>
              <a:ext uri="{FF2B5EF4-FFF2-40B4-BE49-F238E27FC236}">
                <a16:creationId xmlns:a16="http://schemas.microsoft.com/office/drawing/2014/main" id="{8039FF31-7E4B-9744-9660-56B7984B812F}"/>
              </a:ext>
            </a:extLst>
          </p:cNvPr>
          <p:cNvSpPr/>
          <p:nvPr/>
        </p:nvSpPr>
        <p:spPr>
          <a:xfrm>
            <a:off x="123334" y="3003231"/>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must</a:t>
            </a:r>
          </a:p>
        </p:txBody>
      </p:sp>
      <p:sp>
        <p:nvSpPr>
          <p:cNvPr id="96" name="Rounded Rectangle 33">
            <a:extLst>
              <a:ext uri="{FF2B5EF4-FFF2-40B4-BE49-F238E27FC236}">
                <a16:creationId xmlns:a16="http://schemas.microsoft.com/office/drawing/2014/main" id="{A9ED26D2-7ECD-6145-BDBC-D47966C0D36B}"/>
              </a:ext>
            </a:extLst>
          </p:cNvPr>
          <p:cNvSpPr/>
          <p:nvPr/>
        </p:nvSpPr>
        <p:spPr>
          <a:xfrm>
            <a:off x="134226" y="4780999"/>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They can</a:t>
            </a:r>
          </a:p>
        </p:txBody>
      </p:sp>
      <p:sp>
        <p:nvSpPr>
          <p:cNvPr id="97" name="Rounded Rectangle 33">
            <a:extLst>
              <a:ext uri="{FF2B5EF4-FFF2-40B4-BE49-F238E27FC236}">
                <a16:creationId xmlns:a16="http://schemas.microsoft.com/office/drawing/2014/main" id="{0791D04C-02F8-B14F-A0EA-F2D8ED23EBA9}"/>
              </a:ext>
            </a:extLst>
          </p:cNvPr>
          <p:cNvSpPr/>
          <p:nvPr/>
        </p:nvSpPr>
        <p:spPr>
          <a:xfrm>
            <a:off x="141081" y="5352170"/>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They must</a:t>
            </a:r>
          </a:p>
        </p:txBody>
      </p:sp>
      <p:sp>
        <p:nvSpPr>
          <p:cNvPr id="98" name="Rounded Rectangle 51">
            <a:extLst>
              <a:ext uri="{FF2B5EF4-FFF2-40B4-BE49-F238E27FC236}">
                <a16:creationId xmlns:a16="http://schemas.microsoft.com/office/drawing/2014/main" id="{24A45B38-C193-C541-A4A1-069C3C89B336}"/>
              </a:ext>
            </a:extLst>
          </p:cNvPr>
          <p:cNvSpPr/>
          <p:nvPr/>
        </p:nvSpPr>
        <p:spPr>
          <a:xfrm>
            <a:off x="105848" y="1150868"/>
            <a:ext cx="1770729" cy="63628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9" name="Rounded Rectangle 33">
            <a:extLst>
              <a:ext uri="{FF2B5EF4-FFF2-40B4-BE49-F238E27FC236}">
                <a16:creationId xmlns:a16="http://schemas.microsoft.com/office/drawing/2014/main" id="{84C935F2-404E-3241-A4B4-FBD47A6A330B}"/>
              </a:ext>
            </a:extLst>
          </p:cNvPr>
          <p:cNvSpPr/>
          <p:nvPr/>
        </p:nvSpPr>
        <p:spPr>
          <a:xfrm>
            <a:off x="126917" y="3605030"/>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We can</a:t>
            </a:r>
          </a:p>
        </p:txBody>
      </p:sp>
      <p:sp>
        <p:nvSpPr>
          <p:cNvPr id="100" name="Rounded Rectangle 33">
            <a:extLst>
              <a:ext uri="{FF2B5EF4-FFF2-40B4-BE49-F238E27FC236}">
                <a16:creationId xmlns:a16="http://schemas.microsoft.com/office/drawing/2014/main" id="{ED503E1B-8130-BF41-9F59-87998118407B}"/>
              </a:ext>
            </a:extLst>
          </p:cNvPr>
          <p:cNvSpPr/>
          <p:nvPr/>
        </p:nvSpPr>
        <p:spPr>
          <a:xfrm>
            <a:off x="126917" y="4184734"/>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We must</a:t>
            </a:r>
          </a:p>
        </p:txBody>
      </p:sp>
    </p:spTree>
    <p:extLst>
      <p:ext uri="{BB962C8B-B14F-4D97-AF65-F5344CB8AC3E}">
        <p14:creationId xmlns:p14="http://schemas.microsoft.com/office/powerpoint/2010/main" val="386726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9" grpId="0" animBg="1"/>
      <p:bldP spid="9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 </a:t>
            </a:r>
            <a:r>
              <a:rPr lang="en-GB" sz="3600" b="1" dirty="0" err="1">
                <a:solidFill>
                  <a:schemeClr val="bg1"/>
                </a:solidFill>
              </a:rPr>
              <a:t>escribir</a:t>
            </a:r>
            <a:r>
              <a:rPr lang="en-GB" sz="3600" b="1" dirty="0">
                <a:solidFill>
                  <a:schemeClr val="bg1"/>
                </a:solidFill>
              </a:rPr>
              <a:t>!</a:t>
            </a:r>
          </a:p>
        </p:txBody>
      </p:sp>
      <p:sp>
        <p:nvSpPr>
          <p:cNvPr id="34" name="Rounded Rectangle 33"/>
          <p:cNvSpPr/>
          <p:nvPr/>
        </p:nvSpPr>
        <p:spPr>
          <a:xfrm>
            <a:off x="149992" y="1208006"/>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 can</a:t>
            </a:r>
          </a:p>
        </p:txBody>
      </p:sp>
      <p:sp>
        <p:nvSpPr>
          <p:cNvPr id="51" name="Rounded Rectangle 50"/>
          <p:cNvSpPr/>
          <p:nvPr/>
        </p:nvSpPr>
        <p:spPr>
          <a:xfrm>
            <a:off x="9833700" y="2208008"/>
            <a:ext cx="2172720" cy="72352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say the truth</a:t>
            </a:r>
          </a:p>
        </p:txBody>
      </p:sp>
      <p:grpSp>
        <p:nvGrpSpPr>
          <p:cNvPr id="54" name="Group 53"/>
          <p:cNvGrpSpPr/>
          <p:nvPr/>
        </p:nvGrpSpPr>
        <p:grpSpPr>
          <a:xfrm>
            <a:off x="2149751" y="4678025"/>
            <a:ext cx="2357284" cy="2135794"/>
            <a:chOff x="6088568" y="257666"/>
            <a:chExt cx="2357284" cy="2135794"/>
          </a:xfrm>
        </p:grpSpPr>
        <p:pic>
          <p:nvPicPr>
            <p:cNvPr id="55" name="Picture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56" name="TextBox 55"/>
            <p:cNvSpPr txBox="1"/>
            <p:nvPr/>
          </p:nvSpPr>
          <p:spPr>
            <a:xfrm rot="21272693">
              <a:off x="6186337" y="110748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57" name="Group 56"/>
          <p:cNvGrpSpPr/>
          <p:nvPr/>
        </p:nvGrpSpPr>
        <p:grpSpPr>
          <a:xfrm>
            <a:off x="5168566" y="1535789"/>
            <a:ext cx="2357284" cy="2135794"/>
            <a:chOff x="6088568" y="257666"/>
            <a:chExt cx="2357284" cy="2135794"/>
          </a:xfrm>
        </p:grpSpPr>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59" name="TextBox 58"/>
            <p:cNvSpPr txBox="1"/>
            <p:nvPr/>
          </p:nvSpPr>
          <p:spPr>
            <a:xfrm rot="21272693">
              <a:off x="6178397" y="108516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0" name="Group 59"/>
          <p:cNvGrpSpPr/>
          <p:nvPr/>
        </p:nvGrpSpPr>
        <p:grpSpPr>
          <a:xfrm>
            <a:off x="5319058" y="2932678"/>
            <a:ext cx="2357284" cy="2135794"/>
            <a:chOff x="6088568" y="257666"/>
            <a:chExt cx="2357284" cy="2135794"/>
          </a:xfrm>
        </p:grpSpPr>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2" name="TextBox 61"/>
            <p:cNvSpPr txBox="1"/>
            <p:nvPr/>
          </p:nvSpPr>
          <p:spPr>
            <a:xfrm rot="21272693">
              <a:off x="6225733" y="1100248"/>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3" name="Group 62"/>
          <p:cNvGrpSpPr/>
          <p:nvPr/>
        </p:nvGrpSpPr>
        <p:grpSpPr>
          <a:xfrm>
            <a:off x="7347444" y="1355741"/>
            <a:ext cx="2357284" cy="2135794"/>
            <a:chOff x="6088568" y="257666"/>
            <a:chExt cx="2357284" cy="2135794"/>
          </a:xfrm>
        </p:grpSpPr>
        <p:pic>
          <p:nvPicPr>
            <p:cNvPr id="64" name="Picture 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5" name="TextBox 64"/>
            <p:cNvSpPr txBox="1"/>
            <p:nvPr/>
          </p:nvSpPr>
          <p:spPr>
            <a:xfrm rot="21272693">
              <a:off x="6182121" y="1076043"/>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6" name="Group 65"/>
          <p:cNvGrpSpPr/>
          <p:nvPr/>
        </p:nvGrpSpPr>
        <p:grpSpPr>
          <a:xfrm>
            <a:off x="7535819" y="2747741"/>
            <a:ext cx="2692950" cy="2135794"/>
            <a:chOff x="6088568" y="257666"/>
            <a:chExt cx="2692950" cy="2135794"/>
          </a:xfrm>
        </p:grpSpPr>
        <p:pic>
          <p:nvPicPr>
            <p:cNvPr id="67" name="Picture 6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8" name="TextBox 67"/>
            <p:cNvSpPr txBox="1"/>
            <p:nvPr/>
          </p:nvSpPr>
          <p:spPr>
            <a:xfrm rot="21272693">
              <a:off x="6611436" y="102822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9" name="Group 68"/>
          <p:cNvGrpSpPr/>
          <p:nvPr/>
        </p:nvGrpSpPr>
        <p:grpSpPr>
          <a:xfrm>
            <a:off x="4365735" y="4500348"/>
            <a:ext cx="2357284" cy="2135794"/>
            <a:chOff x="6088568" y="257666"/>
            <a:chExt cx="2357284" cy="2135794"/>
          </a:xfrm>
        </p:grpSpPr>
        <p:pic>
          <p:nvPicPr>
            <p:cNvPr id="70" name="Picture 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1" name="TextBox 70"/>
            <p:cNvSpPr txBox="1"/>
            <p:nvPr/>
          </p:nvSpPr>
          <p:spPr>
            <a:xfrm rot="21272693">
              <a:off x="6166368" y="108252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p:txBody>
        </p:sp>
      </p:grpSp>
      <p:grpSp>
        <p:nvGrpSpPr>
          <p:cNvPr id="72" name="Group 71"/>
          <p:cNvGrpSpPr/>
          <p:nvPr/>
        </p:nvGrpSpPr>
        <p:grpSpPr>
          <a:xfrm>
            <a:off x="6523798" y="4270355"/>
            <a:ext cx="2357284" cy="2135794"/>
            <a:chOff x="6088568" y="257666"/>
            <a:chExt cx="2357284" cy="2135794"/>
          </a:xfrm>
        </p:grpSpPr>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4" name="TextBox 73"/>
            <p:cNvSpPr txBox="1"/>
            <p:nvPr/>
          </p:nvSpPr>
          <p:spPr>
            <a:xfrm rot="21272693">
              <a:off x="6182168" y="1101336"/>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75" name="Group 74"/>
          <p:cNvGrpSpPr/>
          <p:nvPr/>
        </p:nvGrpSpPr>
        <p:grpSpPr>
          <a:xfrm>
            <a:off x="8724487" y="4057161"/>
            <a:ext cx="2357284" cy="2135794"/>
            <a:chOff x="6088568" y="257666"/>
            <a:chExt cx="2357284" cy="2135794"/>
          </a:xfrm>
        </p:grpSpPr>
        <p:pic>
          <p:nvPicPr>
            <p:cNvPr id="76" name="Picture 7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7" name="TextBox 76"/>
            <p:cNvSpPr txBox="1"/>
            <p:nvPr/>
          </p:nvSpPr>
          <p:spPr>
            <a:xfrm rot="21272693">
              <a:off x="6162942" y="108361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78" name="Group 77"/>
          <p:cNvGrpSpPr/>
          <p:nvPr/>
        </p:nvGrpSpPr>
        <p:grpSpPr>
          <a:xfrm>
            <a:off x="3005544" y="1734050"/>
            <a:ext cx="2744875" cy="2135794"/>
            <a:chOff x="6088568" y="257666"/>
            <a:chExt cx="2744875" cy="2135794"/>
          </a:xfrm>
        </p:grpSpPr>
        <p:pic>
          <p:nvPicPr>
            <p:cNvPr id="79" name="Picture 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0" name="TextBox 79"/>
            <p:cNvSpPr txBox="1"/>
            <p:nvPr/>
          </p:nvSpPr>
          <p:spPr>
            <a:xfrm rot="21272693">
              <a:off x="6663361" y="103971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[decir]</a:t>
              </a:r>
            </a:p>
          </p:txBody>
        </p:sp>
      </p:grpSp>
      <p:grpSp>
        <p:nvGrpSpPr>
          <p:cNvPr id="81" name="Group 80"/>
          <p:cNvGrpSpPr/>
          <p:nvPr/>
        </p:nvGrpSpPr>
        <p:grpSpPr>
          <a:xfrm>
            <a:off x="3185685" y="3127643"/>
            <a:ext cx="2357284" cy="2135794"/>
            <a:chOff x="6088568" y="257666"/>
            <a:chExt cx="2357284" cy="2135794"/>
          </a:xfrm>
        </p:grpSpPr>
        <p:pic>
          <p:nvPicPr>
            <p:cNvPr id="82" name="Picture 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3" name="TextBox 82"/>
            <p:cNvSpPr txBox="1"/>
            <p:nvPr/>
          </p:nvSpPr>
          <p:spPr>
            <a:xfrm rot="21272693">
              <a:off x="6178002" y="1086081"/>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84" name="Group 83"/>
          <p:cNvGrpSpPr/>
          <p:nvPr/>
        </p:nvGrpSpPr>
        <p:grpSpPr>
          <a:xfrm>
            <a:off x="5549803" y="161887"/>
            <a:ext cx="2494458" cy="2135794"/>
            <a:chOff x="6088568" y="257666"/>
            <a:chExt cx="2494458" cy="2135794"/>
          </a:xfrm>
        </p:grpSpPr>
        <p:pic>
          <p:nvPicPr>
            <p:cNvPr id="85" name="Picture 8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6" name="TextBox 85"/>
            <p:cNvSpPr txBox="1"/>
            <p:nvPr/>
          </p:nvSpPr>
          <p:spPr>
            <a:xfrm rot="21272693">
              <a:off x="6412944" y="1011474"/>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empezar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87" name="Group 86"/>
          <p:cNvGrpSpPr/>
          <p:nvPr/>
        </p:nvGrpSpPr>
        <p:grpSpPr>
          <a:xfrm>
            <a:off x="7678351" y="-67254"/>
            <a:ext cx="2512449" cy="2135794"/>
            <a:chOff x="6088568" y="257666"/>
            <a:chExt cx="2512449" cy="2135794"/>
          </a:xfrm>
        </p:grpSpPr>
        <p:pic>
          <p:nvPicPr>
            <p:cNvPr id="88" name="Picture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9" name="TextBox 88"/>
            <p:cNvSpPr txBox="1"/>
            <p:nvPr/>
          </p:nvSpPr>
          <p:spPr>
            <a:xfrm rot="21272693">
              <a:off x="6430935" y="1061766"/>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terminar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49" name="Rounded Rectangle 48"/>
          <p:cNvSpPr/>
          <p:nvPr/>
        </p:nvSpPr>
        <p:spPr>
          <a:xfrm>
            <a:off x="2580999" y="4137054"/>
            <a:ext cx="8870163" cy="1273044"/>
          </a:xfrm>
          <a:prstGeom prst="round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Debemos</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decir la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verdad</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93" name="Rounded Rectangle 33">
            <a:extLst>
              <a:ext uri="{FF2B5EF4-FFF2-40B4-BE49-F238E27FC236}">
                <a16:creationId xmlns:a16="http://schemas.microsoft.com/office/drawing/2014/main" id="{3A506765-C750-BC4E-AD63-C9E478C37936}"/>
              </a:ext>
            </a:extLst>
          </p:cNvPr>
          <p:cNvSpPr/>
          <p:nvPr/>
        </p:nvSpPr>
        <p:spPr>
          <a:xfrm>
            <a:off x="133531" y="1806307"/>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 must</a:t>
            </a:r>
          </a:p>
        </p:txBody>
      </p:sp>
      <p:sp>
        <p:nvSpPr>
          <p:cNvPr id="94" name="Rounded Rectangle 33">
            <a:extLst>
              <a:ext uri="{FF2B5EF4-FFF2-40B4-BE49-F238E27FC236}">
                <a16:creationId xmlns:a16="http://schemas.microsoft.com/office/drawing/2014/main" id="{BEFDB604-F2F8-FE48-9AA0-E168B3364CA5}"/>
              </a:ext>
            </a:extLst>
          </p:cNvPr>
          <p:cNvSpPr/>
          <p:nvPr/>
        </p:nvSpPr>
        <p:spPr>
          <a:xfrm>
            <a:off x="123334" y="2404769"/>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can</a:t>
            </a:r>
          </a:p>
        </p:txBody>
      </p:sp>
      <p:sp>
        <p:nvSpPr>
          <p:cNvPr id="95" name="Rounded Rectangle 33">
            <a:extLst>
              <a:ext uri="{FF2B5EF4-FFF2-40B4-BE49-F238E27FC236}">
                <a16:creationId xmlns:a16="http://schemas.microsoft.com/office/drawing/2014/main" id="{8039FF31-7E4B-9744-9660-56B7984B812F}"/>
              </a:ext>
            </a:extLst>
          </p:cNvPr>
          <p:cNvSpPr/>
          <p:nvPr/>
        </p:nvSpPr>
        <p:spPr>
          <a:xfrm>
            <a:off x="123334" y="3003231"/>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must</a:t>
            </a:r>
          </a:p>
        </p:txBody>
      </p:sp>
      <p:sp>
        <p:nvSpPr>
          <p:cNvPr id="96" name="Rounded Rectangle 33">
            <a:extLst>
              <a:ext uri="{FF2B5EF4-FFF2-40B4-BE49-F238E27FC236}">
                <a16:creationId xmlns:a16="http://schemas.microsoft.com/office/drawing/2014/main" id="{A9ED26D2-7ECD-6145-BDBC-D47966C0D36B}"/>
              </a:ext>
            </a:extLst>
          </p:cNvPr>
          <p:cNvSpPr/>
          <p:nvPr/>
        </p:nvSpPr>
        <p:spPr>
          <a:xfrm>
            <a:off x="134226" y="4780999"/>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They can</a:t>
            </a:r>
          </a:p>
        </p:txBody>
      </p:sp>
      <p:sp>
        <p:nvSpPr>
          <p:cNvPr id="97" name="Rounded Rectangle 33">
            <a:extLst>
              <a:ext uri="{FF2B5EF4-FFF2-40B4-BE49-F238E27FC236}">
                <a16:creationId xmlns:a16="http://schemas.microsoft.com/office/drawing/2014/main" id="{0791D04C-02F8-B14F-A0EA-F2D8ED23EBA9}"/>
              </a:ext>
            </a:extLst>
          </p:cNvPr>
          <p:cNvSpPr/>
          <p:nvPr/>
        </p:nvSpPr>
        <p:spPr>
          <a:xfrm>
            <a:off x="141081" y="5352170"/>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They must</a:t>
            </a:r>
          </a:p>
        </p:txBody>
      </p:sp>
      <p:sp>
        <p:nvSpPr>
          <p:cNvPr id="99" name="Rounded Rectangle 33">
            <a:extLst>
              <a:ext uri="{FF2B5EF4-FFF2-40B4-BE49-F238E27FC236}">
                <a16:creationId xmlns:a16="http://schemas.microsoft.com/office/drawing/2014/main" id="{84C935F2-404E-3241-A4B4-FBD47A6A330B}"/>
              </a:ext>
            </a:extLst>
          </p:cNvPr>
          <p:cNvSpPr/>
          <p:nvPr/>
        </p:nvSpPr>
        <p:spPr>
          <a:xfrm>
            <a:off x="126917" y="3605030"/>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We can</a:t>
            </a:r>
          </a:p>
        </p:txBody>
      </p:sp>
      <p:sp>
        <p:nvSpPr>
          <p:cNvPr id="100" name="Rounded Rectangle 33">
            <a:extLst>
              <a:ext uri="{FF2B5EF4-FFF2-40B4-BE49-F238E27FC236}">
                <a16:creationId xmlns:a16="http://schemas.microsoft.com/office/drawing/2014/main" id="{ED503E1B-8130-BF41-9F59-87998118407B}"/>
              </a:ext>
            </a:extLst>
          </p:cNvPr>
          <p:cNvSpPr/>
          <p:nvPr/>
        </p:nvSpPr>
        <p:spPr>
          <a:xfrm>
            <a:off x="126917" y="4184734"/>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We must</a:t>
            </a:r>
          </a:p>
        </p:txBody>
      </p:sp>
      <p:sp>
        <p:nvSpPr>
          <p:cNvPr id="52" name="Rounded Rectangle 51">
            <a:extLst>
              <a:ext uri="{FF2B5EF4-FFF2-40B4-BE49-F238E27FC236}">
                <a16:creationId xmlns:a16="http://schemas.microsoft.com/office/drawing/2014/main" id="{935ED025-0DF5-4C4F-B001-1AB23FF43E55}"/>
              </a:ext>
            </a:extLst>
          </p:cNvPr>
          <p:cNvSpPr/>
          <p:nvPr/>
        </p:nvSpPr>
        <p:spPr>
          <a:xfrm>
            <a:off x="74950" y="4141705"/>
            <a:ext cx="1770729" cy="63628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ounded Rectangle 11">
            <a:extLst>
              <a:ext uri="{FF2B5EF4-FFF2-40B4-BE49-F238E27FC236}">
                <a16:creationId xmlns:a16="http://schemas.microsoft.com/office/drawing/2014/main" id="{A316DD52-7894-4A75-969C-CA0645DA2978}"/>
              </a:ext>
            </a:extLst>
          </p:cNvPr>
          <p:cNvSpPr/>
          <p:nvPr/>
        </p:nvSpPr>
        <p:spPr>
          <a:xfrm>
            <a:off x="10229336" y="261862"/>
            <a:ext cx="16384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4288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9" grpId="0" animBg="1"/>
      <p:bldP spid="5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 </a:t>
            </a:r>
            <a:r>
              <a:rPr lang="en-GB" sz="3600" b="1" dirty="0" err="1">
                <a:solidFill>
                  <a:schemeClr val="bg1"/>
                </a:solidFill>
              </a:rPr>
              <a:t>escribir</a:t>
            </a:r>
            <a:r>
              <a:rPr lang="en-GB" sz="3600" b="1" dirty="0">
                <a:solidFill>
                  <a:schemeClr val="bg1"/>
                </a:solidFill>
              </a:rPr>
              <a:t>!</a:t>
            </a:r>
          </a:p>
        </p:txBody>
      </p:sp>
      <p:sp>
        <p:nvSpPr>
          <p:cNvPr id="34" name="Rounded Rectangle 33"/>
          <p:cNvSpPr/>
          <p:nvPr/>
        </p:nvSpPr>
        <p:spPr>
          <a:xfrm>
            <a:off x="149992" y="1208006"/>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 can</a:t>
            </a:r>
          </a:p>
        </p:txBody>
      </p:sp>
      <p:sp>
        <p:nvSpPr>
          <p:cNvPr id="51" name="Rounded Rectangle 50"/>
          <p:cNvSpPr/>
          <p:nvPr/>
        </p:nvSpPr>
        <p:spPr>
          <a:xfrm>
            <a:off x="9833700" y="2208008"/>
            <a:ext cx="2172720" cy="72352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give an example</a:t>
            </a:r>
          </a:p>
        </p:txBody>
      </p:sp>
      <p:grpSp>
        <p:nvGrpSpPr>
          <p:cNvPr id="54" name="Group 53"/>
          <p:cNvGrpSpPr/>
          <p:nvPr/>
        </p:nvGrpSpPr>
        <p:grpSpPr>
          <a:xfrm>
            <a:off x="2149751" y="4678025"/>
            <a:ext cx="2357284" cy="2135794"/>
            <a:chOff x="6088568" y="257666"/>
            <a:chExt cx="2357284" cy="2135794"/>
          </a:xfrm>
        </p:grpSpPr>
        <p:pic>
          <p:nvPicPr>
            <p:cNvPr id="55" name="Picture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56" name="TextBox 55"/>
            <p:cNvSpPr txBox="1"/>
            <p:nvPr/>
          </p:nvSpPr>
          <p:spPr>
            <a:xfrm rot="21272693">
              <a:off x="6186337" y="110748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57" name="Group 56"/>
          <p:cNvGrpSpPr/>
          <p:nvPr/>
        </p:nvGrpSpPr>
        <p:grpSpPr>
          <a:xfrm>
            <a:off x="5168566" y="1535789"/>
            <a:ext cx="2357284" cy="2135794"/>
            <a:chOff x="6088568" y="257666"/>
            <a:chExt cx="2357284" cy="2135794"/>
          </a:xfrm>
        </p:grpSpPr>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59" name="TextBox 58"/>
            <p:cNvSpPr txBox="1"/>
            <p:nvPr/>
          </p:nvSpPr>
          <p:spPr>
            <a:xfrm rot="21272693">
              <a:off x="6178397" y="108516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0" name="Group 59"/>
          <p:cNvGrpSpPr/>
          <p:nvPr/>
        </p:nvGrpSpPr>
        <p:grpSpPr>
          <a:xfrm>
            <a:off x="5319058" y="2932678"/>
            <a:ext cx="2357284" cy="2135794"/>
            <a:chOff x="6088568" y="257666"/>
            <a:chExt cx="2357284" cy="2135794"/>
          </a:xfrm>
        </p:grpSpPr>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2" name="TextBox 61"/>
            <p:cNvSpPr txBox="1"/>
            <p:nvPr/>
          </p:nvSpPr>
          <p:spPr>
            <a:xfrm rot="21272693">
              <a:off x="6225733" y="1100248"/>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3" name="Group 62"/>
          <p:cNvGrpSpPr/>
          <p:nvPr/>
        </p:nvGrpSpPr>
        <p:grpSpPr>
          <a:xfrm>
            <a:off x="7347444" y="1355741"/>
            <a:ext cx="2357284" cy="2135794"/>
            <a:chOff x="6088568" y="257666"/>
            <a:chExt cx="2357284" cy="2135794"/>
          </a:xfrm>
        </p:grpSpPr>
        <p:pic>
          <p:nvPicPr>
            <p:cNvPr id="64" name="Picture 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5" name="TextBox 64"/>
            <p:cNvSpPr txBox="1"/>
            <p:nvPr/>
          </p:nvSpPr>
          <p:spPr>
            <a:xfrm rot="21272693">
              <a:off x="6182121" y="1076043"/>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6" name="Group 65"/>
          <p:cNvGrpSpPr/>
          <p:nvPr/>
        </p:nvGrpSpPr>
        <p:grpSpPr>
          <a:xfrm>
            <a:off x="7535819" y="2747741"/>
            <a:ext cx="2692950" cy="2135794"/>
            <a:chOff x="6088568" y="257666"/>
            <a:chExt cx="2692950" cy="2135794"/>
          </a:xfrm>
        </p:grpSpPr>
        <p:pic>
          <p:nvPicPr>
            <p:cNvPr id="67" name="Picture 6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8" name="TextBox 67"/>
            <p:cNvSpPr txBox="1"/>
            <p:nvPr/>
          </p:nvSpPr>
          <p:spPr>
            <a:xfrm rot="21272693">
              <a:off x="6611436" y="102822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9" name="Group 68"/>
          <p:cNvGrpSpPr/>
          <p:nvPr/>
        </p:nvGrpSpPr>
        <p:grpSpPr>
          <a:xfrm>
            <a:off x="4365735" y="4500348"/>
            <a:ext cx="2357284" cy="2135794"/>
            <a:chOff x="6088568" y="257666"/>
            <a:chExt cx="2357284" cy="2135794"/>
          </a:xfrm>
        </p:grpSpPr>
        <p:pic>
          <p:nvPicPr>
            <p:cNvPr id="70" name="Picture 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1" name="TextBox 70"/>
            <p:cNvSpPr txBox="1"/>
            <p:nvPr/>
          </p:nvSpPr>
          <p:spPr>
            <a:xfrm rot="21272693">
              <a:off x="6166368" y="108252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p:txBody>
        </p:sp>
      </p:grpSp>
      <p:grpSp>
        <p:nvGrpSpPr>
          <p:cNvPr id="72" name="Group 71"/>
          <p:cNvGrpSpPr/>
          <p:nvPr/>
        </p:nvGrpSpPr>
        <p:grpSpPr>
          <a:xfrm>
            <a:off x="6523798" y="4270355"/>
            <a:ext cx="2357284" cy="2135794"/>
            <a:chOff x="6088568" y="257666"/>
            <a:chExt cx="2357284" cy="2135794"/>
          </a:xfrm>
        </p:grpSpPr>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4" name="TextBox 73"/>
            <p:cNvSpPr txBox="1"/>
            <p:nvPr/>
          </p:nvSpPr>
          <p:spPr>
            <a:xfrm rot="21272693">
              <a:off x="6182168" y="1101336"/>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75" name="Group 74"/>
          <p:cNvGrpSpPr/>
          <p:nvPr/>
        </p:nvGrpSpPr>
        <p:grpSpPr>
          <a:xfrm>
            <a:off x="8724487" y="4057161"/>
            <a:ext cx="2357284" cy="2135794"/>
            <a:chOff x="6088568" y="257666"/>
            <a:chExt cx="2357284" cy="2135794"/>
          </a:xfrm>
        </p:grpSpPr>
        <p:pic>
          <p:nvPicPr>
            <p:cNvPr id="76" name="Picture 7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7" name="TextBox 76"/>
            <p:cNvSpPr txBox="1"/>
            <p:nvPr/>
          </p:nvSpPr>
          <p:spPr>
            <a:xfrm rot="21272693">
              <a:off x="6162942" y="108361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78" name="Group 77"/>
          <p:cNvGrpSpPr/>
          <p:nvPr/>
        </p:nvGrpSpPr>
        <p:grpSpPr>
          <a:xfrm>
            <a:off x="3005544" y="1734050"/>
            <a:ext cx="2744875" cy="2135794"/>
            <a:chOff x="6088568" y="257666"/>
            <a:chExt cx="2744875" cy="2135794"/>
          </a:xfrm>
        </p:grpSpPr>
        <p:pic>
          <p:nvPicPr>
            <p:cNvPr id="79" name="Picture 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0" name="TextBox 79"/>
            <p:cNvSpPr txBox="1"/>
            <p:nvPr/>
          </p:nvSpPr>
          <p:spPr>
            <a:xfrm rot="21272693">
              <a:off x="6663361" y="103971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[decir]</a:t>
              </a:r>
            </a:p>
          </p:txBody>
        </p:sp>
      </p:grpSp>
      <p:grpSp>
        <p:nvGrpSpPr>
          <p:cNvPr id="81" name="Group 80"/>
          <p:cNvGrpSpPr/>
          <p:nvPr/>
        </p:nvGrpSpPr>
        <p:grpSpPr>
          <a:xfrm>
            <a:off x="3185685" y="3127643"/>
            <a:ext cx="2357284" cy="2135794"/>
            <a:chOff x="6088568" y="257666"/>
            <a:chExt cx="2357284" cy="2135794"/>
          </a:xfrm>
        </p:grpSpPr>
        <p:pic>
          <p:nvPicPr>
            <p:cNvPr id="82" name="Picture 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3" name="TextBox 82"/>
            <p:cNvSpPr txBox="1"/>
            <p:nvPr/>
          </p:nvSpPr>
          <p:spPr>
            <a:xfrm rot="21272693">
              <a:off x="6178002" y="1086081"/>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84" name="Group 83"/>
          <p:cNvGrpSpPr/>
          <p:nvPr/>
        </p:nvGrpSpPr>
        <p:grpSpPr>
          <a:xfrm>
            <a:off x="5549803" y="161887"/>
            <a:ext cx="2494458" cy="2135794"/>
            <a:chOff x="6088568" y="257666"/>
            <a:chExt cx="2494458" cy="2135794"/>
          </a:xfrm>
        </p:grpSpPr>
        <p:pic>
          <p:nvPicPr>
            <p:cNvPr id="85" name="Picture 8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6" name="TextBox 85"/>
            <p:cNvSpPr txBox="1"/>
            <p:nvPr/>
          </p:nvSpPr>
          <p:spPr>
            <a:xfrm rot="21272693">
              <a:off x="6412944" y="1011474"/>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empezar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87" name="Group 86"/>
          <p:cNvGrpSpPr/>
          <p:nvPr/>
        </p:nvGrpSpPr>
        <p:grpSpPr>
          <a:xfrm>
            <a:off x="7678351" y="-67254"/>
            <a:ext cx="2512449" cy="2135794"/>
            <a:chOff x="6088568" y="257666"/>
            <a:chExt cx="2512449" cy="2135794"/>
          </a:xfrm>
        </p:grpSpPr>
        <p:pic>
          <p:nvPicPr>
            <p:cNvPr id="88" name="Picture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9" name="TextBox 88"/>
            <p:cNvSpPr txBox="1"/>
            <p:nvPr/>
          </p:nvSpPr>
          <p:spPr>
            <a:xfrm rot="21272693">
              <a:off x="6430935" y="1061766"/>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terminar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49" name="Rounded Rectangle 48"/>
          <p:cNvSpPr/>
          <p:nvPr/>
        </p:nvSpPr>
        <p:spPr>
          <a:xfrm>
            <a:off x="2580999" y="4137054"/>
            <a:ext cx="8870163" cy="1273044"/>
          </a:xfrm>
          <a:prstGeom prst="round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Deben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dar</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un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ejemplo</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93" name="Rounded Rectangle 33">
            <a:extLst>
              <a:ext uri="{FF2B5EF4-FFF2-40B4-BE49-F238E27FC236}">
                <a16:creationId xmlns:a16="http://schemas.microsoft.com/office/drawing/2014/main" id="{3A506765-C750-BC4E-AD63-C9E478C37936}"/>
              </a:ext>
            </a:extLst>
          </p:cNvPr>
          <p:cNvSpPr/>
          <p:nvPr/>
        </p:nvSpPr>
        <p:spPr>
          <a:xfrm>
            <a:off x="133531" y="1806307"/>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 must</a:t>
            </a:r>
          </a:p>
        </p:txBody>
      </p:sp>
      <p:sp>
        <p:nvSpPr>
          <p:cNvPr id="94" name="Rounded Rectangle 33">
            <a:extLst>
              <a:ext uri="{FF2B5EF4-FFF2-40B4-BE49-F238E27FC236}">
                <a16:creationId xmlns:a16="http://schemas.microsoft.com/office/drawing/2014/main" id="{BEFDB604-F2F8-FE48-9AA0-E168B3364CA5}"/>
              </a:ext>
            </a:extLst>
          </p:cNvPr>
          <p:cNvSpPr/>
          <p:nvPr/>
        </p:nvSpPr>
        <p:spPr>
          <a:xfrm>
            <a:off x="123334" y="2404769"/>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can</a:t>
            </a:r>
          </a:p>
        </p:txBody>
      </p:sp>
      <p:sp>
        <p:nvSpPr>
          <p:cNvPr id="95" name="Rounded Rectangle 33">
            <a:extLst>
              <a:ext uri="{FF2B5EF4-FFF2-40B4-BE49-F238E27FC236}">
                <a16:creationId xmlns:a16="http://schemas.microsoft.com/office/drawing/2014/main" id="{8039FF31-7E4B-9744-9660-56B7984B812F}"/>
              </a:ext>
            </a:extLst>
          </p:cNvPr>
          <p:cNvSpPr/>
          <p:nvPr/>
        </p:nvSpPr>
        <p:spPr>
          <a:xfrm>
            <a:off x="123334" y="3003231"/>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must</a:t>
            </a:r>
          </a:p>
        </p:txBody>
      </p:sp>
      <p:sp>
        <p:nvSpPr>
          <p:cNvPr id="96" name="Rounded Rectangle 33">
            <a:extLst>
              <a:ext uri="{FF2B5EF4-FFF2-40B4-BE49-F238E27FC236}">
                <a16:creationId xmlns:a16="http://schemas.microsoft.com/office/drawing/2014/main" id="{A9ED26D2-7ECD-6145-BDBC-D47966C0D36B}"/>
              </a:ext>
            </a:extLst>
          </p:cNvPr>
          <p:cNvSpPr/>
          <p:nvPr/>
        </p:nvSpPr>
        <p:spPr>
          <a:xfrm>
            <a:off x="134226" y="4780999"/>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They can</a:t>
            </a:r>
          </a:p>
        </p:txBody>
      </p:sp>
      <p:sp>
        <p:nvSpPr>
          <p:cNvPr id="97" name="Rounded Rectangle 33">
            <a:extLst>
              <a:ext uri="{FF2B5EF4-FFF2-40B4-BE49-F238E27FC236}">
                <a16:creationId xmlns:a16="http://schemas.microsoft.com/office/drawing/2014/main" id="{0791D04C-02F8-B14F-A0EA-F2D8ED23EBA9}"/>
              </a:ext>
            </a:extLst>
          </p:cNvPr>
          <p:cNvSpPr/>
          <p:nvPr/>
        </p:nvSpPr>
        <p:spPr>
          <a:xfrm>
            <a:off x="141081" y="5352170"/>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They must</a:t>
            </a:r>
          </a:p>
        </p:txBody>
      </p:sp>
      <p:sp>
        <p:nvSpPr>
          <p:cNvPr id="99" name="Rounded Rectangle 33">
            <a:extLst>
              <a:ext uri="{FF2B5EF4-FFF2-40B4-BE49-F238E27FC236}">
                <a16:creationId xmlns:a16="http://schemas.microsoft.com/office/drawing/2014/main" id="{84C935F2-404E-3241-A4B4-FBD47A6A330B}"/>
              </a:ext>
            </a:extLst>
          </p:cNvPr>
          <p:cNvSpPr/>
          <p:nvPr/>
        </p:nvSpPr>
        <p:spPr>
          <a:xfrm>
            <a:off x="126917" y="3605030"/>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We can</a:t>
            </a:r>
          </a:p>
        </p:txBody>
      </p:sp>
      <p:sp>
        <p:nvSpPr>
          <p:cNvPr id="100" name="Rounded Rectangle 33">
            <a:extLst>
              <a:ext uri="{FF2B5EF4-FFF2-40B4-BE49-F238E27FC236}">
                <a16:creationId xmlns:a16="http://schemas.microsoft.com/office/drawing/2014/main" id="{ED503E1B-8130-BF41-9F59-87998118407B}"/>
              </a:ext>
            </a:extLst>
          </p:cNvPr>
          <p:cNvSpPr/>
          <p:nvPr/>
        </p:nvSpPr>
        <p:spPr>
          <a:xfrm>
            <a:off x="126917" y="4184734"/>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We must</a:t>
            </a:r>
          </a:p>
        </p:txBody>
      </p:sp>
      <p:sp>
        <p:nvSpPr>
          <p:cNvPr id="52" name="Rounded Rectangle 51">
            <a:extLst>
              <a:ext uri="{FF2B5EF4-FFF2-40B4-BE49-F238E27FC236}">
                <a16:creationId xmlns:a16="http://schemas.microsoft.com/office/drawing/2014/main" id="{935ED025-0DF5-4C4F-B001-1AB23FF43E55}"/>
              </a:ext>
            </a:extLst>
          </p:cNvPr>
          <p:cNvSpPr/>
          <p:nvPr/>
        </p:nvSpPr>
        <p:spPr>
          <a:xfrm>
            <a:off x="84955" y="5290885"/>
            <a:ext cx="1770729" cy="63628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ounded Rectangle 11">
            <a:extLst>
              <a:ext uri="{FF2B5EF4-FFF2-40B4-BE49-F238E27FC236}">
                <a16:creationId xmlns:a16="http://schemas.microsoft.com/office/drawing/2014/main" id="{A316DD52-7894-4A75-969C-CA0645DA2978}"/>
              </a:ext>
            </a:extLst>
          </p:cNvPr>
          <p:cNvSpPr/>
          <p:nvPr/>
        </p:nvSpPr>
        <p:spPr>
          <a:xfrm>
            <a:off x="10229336" y="261862"/>
            <a:ext cx="16384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8219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9" grpId="0" animBg="1"/>
      <p:bldP spid="5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 </a:t>
            </a:r>
            <a:r>
              <a:rPr lang="en-GB" sz="3600" b="1" dirty="0" err="1">
                <a:solidFill>
                  <a:schemeClr val="bg1"/>
                </a:solidFill>
              </a:rPr>
              <a:t>escribir</a:t>
            </a:r>
            <a:r>
              <a:rPr lang="en-GB" sz="3600" b="1" dirty="0">
                <a:solidFill>
                  <a:schemeClr val="bg1"/>
                </a:solidFill>
              </a:rPr>
              <a:t>!</a:t>
            </a:r>
          </a:p>
        </p:txBody>
      </p:sp>
      <p:sp>
        <p:nvSpPr>
          <p:cNvPr id="34" name="Rounded Rectangle 33"/>
          <p:cNvSpPr/>
          <p:nvPr/>
        </p:nvSpPr>
        <p:spPr>
          <a:xfrm>
            <a:off x="149992" y="1208006"/>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 can</a:t>
            </a:r>
          </a:p>
        </p:txBody>
      </p:sp>
      <p:sp>
        <p:nvSpPr>
          <p:cNvPr id="51" name="Rounded Rectangle 50"/>
          <p:cNvSpPr/>
          <p:nvPr/>
        </p:nvSpPr>
        <p:spPr>
          <a:xfrm>
            <a:off x="9833700" y="2208008"/>
            <a:ext cx="2172720" cy="72352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start early</a:t>
            </a:r>
          </a:p>
        </p:txBody>
      </p:sp>
      <p:grpSp>
        <p:nvGrpSpPr>
          <p:cNvPr id="54" name="Group 53"/>
          <p:cNvGrpSpPr/>
          <p:nvPr/>
        </p:nvGrpSpPr>
        <p:grpSpPr>
          <a:xfrm>
            <a:off x="2149751" y="4678025"/>
            <a:ext cx="2357284" cy="2135794"/>
            <a:chOff x="6088568" y="257666"/>
            <a:chExt cx="2357284" cy="2135794"/>
          </a:xfrm>
        </p:grpSpPr>
        <p:pic>
          <p:nvPicPr>
            <p:cNvPr id="55" name="Picture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56" name="TextBox 55"/>
            <p:cNvSpPr txBox="1"/>
            <p:nvPr/>
          </p:nvSpPr>
          <p:spPr>
            <a:xfrm rot="21272693">
              <a:off x="6186337" y="110748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57" name="Group 56"/>
          <p:cNvGrpSpPr/>
          <p:nvPr/>
        </p:nvGrpSpPr>
        <p:grpSpPr>
          <a:xfrm>
            <a:off x="5168566" y="1535789"/>
            <a:ext cx="2357284" cy="2135794"/>
            <a:chOff x="6088568" y="257666"/>
            <a:chExt cx="2357284" cy="2135794"/>
          </a:xfrm>
        </p:grpSpPr>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59" name="TextBox 58"/>
            <p:cNvSpPr txBox="1"/>
            <p:nvPr/>
          </p:nvSpPr>
          <p:spPr>
            <a:xfrm rot="21272693">
              <a:off x="6178397" y="108516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0" name="Group 59"/>
          <p:cNvGrpSpPr/>
          <p:nvPr/>
        </p:nvGrpSpPr>
        <p:grpSpPr>
          <a:xfrm>
            <a:off x="5319058" y="2932678"/>
            <a:ext cx="2357284" cy="2135794"/>
            <a:chOff x="6088568" y="257666"/>
            <a:chExt cx="2357284" cy="2135794"/>
          </a:xfrm>
        </p:grpSpPr>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2" name="TextBox 61"/>
            <p:cNvSpPr txBox="1"/>
            <p:nvPr/>
          </p:nvSpPr>
          <p:spPr>
            <a:xfrm rot="21272693">
              <a:off x="6225733" y="1100248"/>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3" name="Group 62"/>
          <p:cNvGrpSpPr/>
          <p:nvPr/>
        </p:nvGrpSpPr>
        <p:grpSpPr>
          <a:xfrm>
            <a:off x="7347444" y="1355741"/>
            <a:ext cx="2357284" cy="2135794"/>
            <a:chOff x="6088568" y="257666"/>
            <a:chExt cx="2357284" cy="2135794"/>
          </a:xfrm>
        </p:grpSpPr>
        <p:pic>
          <p:nvPicPr>
            <p:cNvPr id="64" name="Picture 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5" name="TextBox 64"/>
            <p:cNvSpPr txBox="1"/>
            <p:nvPr/>
          </p:nvSpPr>
          <p:spPr>
            <a:xfrm rot="21272693">
              <a:off x="6182121" y="1076043"/>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6" name="Group 65"/>
          <p:cNvGrpSpPr/>
          <p:nvPr/>
        </p:nvGrpSpPr>
        <p:grpSpPr>
          <a:xfrm>
            <a:off x="7535819" y="2747741"/>
            <a:ext cx="2692950" cy="2135794"/>
            <a:chOff x="6088568" y="257666"/>
            <a:chExt cx="2692950" cy="2135794"/>
          </a:xfrm>
        </p:grpSpPr>
        <p:pic>
          <p:nvPicPr>
            <p:cNvPr id="67" name="Picture 6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8" name="TextBox 67"/>
            <p:cNvSpPr txBox="1"/>
            <p:nvPr/>
          </p:nvSpPr>
          <p:spPr>
            <a:xfrm rot="21272693">
              <a:off x="6611436" y="102822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9" name="Group 68"/>
          <p:cNvGrpSpPr/>
          <p:nvPr/>
        </p:nvGrpSpPr>
        <p:grpSpPr>
          <a:xfrm>
            <a:off x="4365735" y="4500348"/>
            <a:ext cx="2357284" cy="2135794"/>
            <a:chOff x="6088568" y="257666"/>
            <a:chExt cx="2357284" cy="2135794"/>
          </a:xfrm>
        </p:grpSpPr>
        <p:pic>
          <p:nvPicPr>
            <p:cNvPr id="70" name="Picture 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1" name="TextBox 70"/>
            <p:cNvSpPr txBox="1"/>
            <p:nvPr/>
          </p:nvSpPr>
          <p:spPr>
            <a:xfrm rot="21272693">
              <a:off x="6166368" y="108252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p:txBody>
        </p:sp>
      </p:grpSp>
      <p:grpSp>
        <p:nvGrpSpPr>
          <p:cNvPr id="72" name="Group 71"/>
          <p:cNvGrpSpPr/>
          <p:nvPr/>
        </p:nvGrpSpPr>
        <p:grpSpPr>
          <a:xfrm>
            <a:off x="6523798" y="4270355"/>
            <a:ext cx="2357284" cy="2135794"/>
            <a:chOff x="6088568" y="257666"/>
            <a:chExt cx="2357284" cy="2135794"/>
          </a:xfrm>
        </p:grpSpPr>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4" name="TextBox 73"/>
            <p:cNvSpPr txBox="1"/>
            <p:nvPr/>
          </p:nvSpPr>
          <p:spPr>
            <a:xfrm rot="21272693">
              <a:off x="6182168" y="1101336"/>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75" name="Group 74"/>
          <p:cNvGrpSpPr/>
          <p:nvPr/>
        </p:nvGrpSpPr>
        <p:grpSpPr>
          <a:xfrm>
            <a:off x="8724487" y="4057161"/>
            <a:ext cx="2357284" cy="2135794"/>
            <a:chOff x="6088568" y="257666"/>
            <a:chExt cx="2357284" cy="2135794"/>
          </a:xfrm>
        </p:grpSpPr>
        <p:pic>
          <p:nvPicPr>
            <p:cNvPr id="76" name="Picture 7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7" name="TextBox 76"/>
            <p:cNvSpPr txBox="1"/>
            <p:nvPr/>
          </p:nvSpPr>
          <p:spPr>
            <a:xfrm rot="21272693">
              <a:off x="6162942" y="108361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78" name="Group 77"/>
          <p:cNvGrpSpPr/>
          <p:nvPr/>
        </p:nvGrpSpPr>
        <p:grpSpPr>
          <a:xfrm>
            <a:off x="3005544" y="1734050"/>
            <a:ext cx="2744875" cy="2135794"/>
            <a:chOff x="6088568" y="257666"/>
            <a:chExt cx="2744875" cy="2135794"/>
          </a:xfrm>
        </p:grpSpPr>
        <p:pic>
          <p:nvPicPr>
            <p:cNvPr id="79" name="Picture 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0" name="TextBox 79"/>
            <p:cNvSpPr txBox="1"/>
            <p:nvPr/>
          </p:nvSpPr>
          <p:spPr>
            <a:xfrm rot="21272693">
              <a:off x="6663361" y="103971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[decir]</a:t>
              </a:r>
            </a:p>
          </p:txBody>
        </p:sp>
      </p:grpSp>
      <p:grpSp>
        <p:nvGrpSpPr>
          <p:cNvPr id="81" name="Group 80"/>
          <p:cNvGrpSpPr/>
          <p:nvPr/>
        </p:nvGrpSpPr>
        <p:grpSpPr>
          <a:xfrm>
            <a:off x="3185685" y="3127643"/>
            <a:ext cx="2357284" cy="2135794"/>
            <a:chOff x="6088568" y="257666"/>
            <a:chExt cx="2357284" cy="2135794"/>
          </a:xfrm>
        </p:grpSpPr>
        <p:pic>
          <p:nvPicPr>
            <p:cNvPr id="82" name="Picture 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3" name="TextBox 82"/>
            <p:cNvSpPr txBox="1"/>
            <p:nvPr/>
          </p:nvSpPr>
          <p:spPr>
            <a:xfrm rot="21272693">
              <a:off x="6178002" y="1086081"/>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84" name="Group 83"/>
          <p:cNvGrpSpPr/>
          <p:nvPr/>
        </p:nvGrpSpPr>
        <p:grpSpPr>
          <a:xfrm>
            <a:off x="5549803" y="161887"/>
            <a:ext cx="2494458" cy="2135794"/>
            <a:chOff x="6088568" y="257666"/>
            <a:chExt cx="2494458" cy="2135794"/>
          </a:xfrm>
        </p:grpSpPr>
        <p:pic>
          <p:nvPicPr>
            <p:cNvPr id="85" name="Picture 8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6" name="TextBox 85"/>
            <p:cNvSpPr txBox="1"/>
            <p:nvPr/>
          </p:nvSpPr>
          <p:spPr>
            <a:xfrm rot="21272693">
              <a:off x="6412944" y="1011474"/>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empezar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87" name="Group 86"/>
          <p:cNvGrpSpPr/>
          <p:nvPr/>
        </p:nvGrpSpPr>
        <p:grpSpPr>
          <a:xfrm>
            <a:off x="7678351" y="-67254"/>
            <a:ext cx="2512449" cy="2135794"/>
            <a:chOff x="6088568" y="257666"/>
            <a:chExt cx="2512449" cy="2135794"/>
          </a:xfrm>
        </p:grpSpPr>
        <p:pic>
          <p:nvPicPr>
            <p:cNvPr id="88" name="Picture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9" name="TextBox 88"/>
            <p:cNvSpPr txBox="1"/>
            <p:nvPr/>
          </p:nvSpPr>
          <p:spPr>
            <a:xfrm rot="21272693">
              <a:off x="6430935" y="1061766"/>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terminar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49" name="Rounded Rectangle 48"/>
          <p:cNvSpPr/>
          <p:nvPr/>
        </p:nvSpPr>
        <p:spPr>
          <a:xfrm>
            <a:off x="2580999" y="4137054"/>
            <a:ext cx="8870163" cy="1273044"/>
          </a:xfrm>
          <a:prstGeom prst="round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Podemos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empezar</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temprano</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93" name="Rounded Rectangle 33">
            <a:extLst>
              <a:ext uri="{FF2B5EF4-FFF2-40B4-BE49-F238E27FC236}">
                <a16:creationId xmlns:a16="http://schemas.microsoft.com/office/drawing/2014/main" id="{3A506765-C750-BC4E-AD63-C9E478C37936}"/>
              </a:ext>
            </a:extLst>
          </p:cNvPr>
          <p:cNvSpPr/>
          <p:nvPr/>
        </p:nvSpPr>
        <p:spPr>
          <a:xfrm>
            <a:off x="133531" y="1806307"/>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 must</a:t>
            </a:r>
          </a:p>
        </p:txBody>
      </p:sp>
      <p:sp>
        <p:nvSpPr>
          <p:cNvPr id="94" name="Rounded Rectangle 33">
            <a:extLst>
              <a:ext uri="{FF2B5EF4-FFF2-40B4-BE49-F238E27FC236}">
                <a16:creationId xmlns:a16="http://schemas.microsoft.com/office/drawing/2014/main" id="{BEFDB604-F2F8-FE48-9AA0-E168B3364CA5}"/>
              </a:ext>
            </a:extLst>
          </p:cNvPr>
          <p:cNvSpPr/>
          <p:nvPr/>
        </p:nvSpPr>
        <p:spPr>
          <a:xfrm>
            <a:off x="123334" y="2404769"/>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can</a:t>
            </a:r>
          </a:p>
        </p:txBody>
      </p:sp>
      <p:sp>
        <p:nvSpPr>
          <p:cNvPr id="95" name="Rounded Rectangle 33">
            <a:extLst>
              <a:ext uri="{FF2B5EF4-FFF2-40B4-BE49-F238E27FC236}">
                <a16:creationId xmlns:a16="http://schemas.microsoft.com/office/drawing/2014/main" id="{8039FF31-7E4B-9744-9660-56B7984B812F}"/>
              </a:ext>
            </a:extLst>
          </p:cNvPr>
          <p:cNvSpPr/>
          <p:nvPr/>
        </p:nvSpPr>
        <p:spPr>
          <a:xfrm>
            <a:off x="123334" y="3003231"/>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must</a:t>
            </a:r>
          </a:p>
        </p:txBody>
      </p:sp>
      <p:sp>
        <p:nvSpPr>
          <p:cNvPr id="96" name="Rounded Rectangle 33">
            <a:extLst>
              <a:ext uri="{FF2B5EF4-FFF2-40B4-BE49-F238E27FC236}">
                <a16:creationId xmlns:a16="http://schemas.microsoft.com/office/drawing/2014/main" id="{A9ED26D2-7ECD-6145-BDBC-D47966C0D36B}"/>
              </a:ext>
            </a:extLst>
          </p:cNvPr>
          <p:cNvSpPr/>
          <p:nvPr/>
        </p:nvSpPr>
        <p:spPr>
          <a:xfrm>
            <a:off x="134226" y="4780999"/>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They can</a:t>
            </a:r>
          </a:p>
        </p:txBody>
      </p:sp>
      <p:sp>
        <p:nvSpPr>
          <p:cNvPr id="97" name="Rounded Rectangle 33">
            <a:extLst>
              <a:ext uri="{FF2B5EF4-FFF2-40B4-BE49-F238E27FC236}">
                <a16:creationId xmlns:a16="http://schemas.microsoft.com/office/drawing/2014/main" id="{0791D04C-02F8-B14F-A0EA-F2D8ED23EBA9}"/>
              </a:ext>
            </a:extLst>
          </p:cNvPr>
          <p:cNvSpPr/>
          <p:nvPr/>
        </p:nvSpPr>
        <p:spPr>
          <a:xfrm>
            <a:off x="141081" y="5352170"/>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They must</a:t>
            </a:r>
          </a:p>
        </p:txBody>
      </p:sp>
      <p:sp>
        <p:nvSpPr>
          <p:cNvPr id="99" name="Rounded Rectangle 33">
            <a:extLst>
              <a:ext uri="{FF2B5EF4-FFF2-40B4-BE49-F238E27FC236}">
                <a16:creationId xmlns:a16="http://schemas.microsoft.com/office/drawing/2014/main" id="{84C935F2-404E-3241-A4B4-FBD47A6A330B}"/>
              </a:ext>
            </a:extLst>
          </p:cNvPr>
          <p:cNvSpPr/>
          <p:nvPr/>
        </p:nvSpPr>
        <p:spPr>
          <a:xfrm>
            <a:off x="126917" y="3605030"/>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We can</a:t>
            </a:r>
          </a:p>
        </p:txBody>
      </p:sp>
      <p:sp>
        <p:nvSpPr>
          <p:cNvPr id="100" name="Rounded Rectangle 33">
            <a:extLst>
              <a:ext uri="{FF2B5EF4-FFF2-40B4-BE49-F238E27FC236}">
                <a16:creationId xmlns:a16="http://schemas.microsoft.com/office/drawing/2014/main" id="{ED503E1B-8130-BF41-9F59-87998118407B}"/>
              </a:ext>
            </a:extLst>
          </p:cNvPr>
          <p:cNvSpPr/>
          <p:nvPr/>
        </p:nvSpPr>
        <p:spPr>
          <a:xfrm>
            <a:off x="126917" y="4184734"/>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We must</a:t>
            </a:r>
          </a:p>
        </p:txBody>
      </p:sp>
      <p:sp>
        <p:nvSpPr>
          <p:cNvPr id="52" name="Rounded Rectangle 51">
            <a:extLst>
              <a:ext uri="{FF2B5EF4-FFF2-40B4-BE49-F238E27FC236}">
                <a16:creationId xmlns:a16="http://schemas.microsoft.com/office/drawing/2014/main" id="{935ED025-0DF5-4C4F-B001-1AB23FF43E55}"/>
              </a:ext>
            </a:extLst>
          </p:cNvPr>
          <p:cNvSpPr/>
          <p:nvPr/>
        </p:nvSpPr>
        <p:spPr>
          <a:xfrm>
            <a:off x="92242" y="3544184"/>
            <a:ext cx="1770729" cy="63628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ounded Rectangle 11">
            <a:extLst>
              <a:ext uri="{FF2B5EF4-FFF2-40B4-BE49-F238E27FC236}">
                <a16:creationId xmlns:a16="http://schemas.microsoft.com/office/drawing/2014/main" id="{A316DD52-7894-4A75-969C-CA0645DA2978}"/>
              </a:ext>
            </a:extLst>
          </p:cNvPr>
          <p:cNvSpPr/>
          <p:nvPr/>
        </p:nvSpPr>
        <p:spPr>
          <a:xfrm>
            <a:off x="10229336" y="261862"/>
            <a:ext cx="16384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3444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9" grpId="0" animBg="1"/>
      <p:bldP spid="5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5461BDD9-A71D-F640-AC93-9198518FBD69}"/>
              </a:ext>
            </a:extLst>
          </p:cNvPr>
          <p:cNvGraphicFramePr>
            <a:graphicFrameLocks noGrp="1"/>
          </p:cNvGraphicFramePr>
          <p:nvPr>
            <p:extLst>
              <p:ext uri="{D42A27DB-BD31-4B8C-83A1-F6EECF244321}">
                <p14:modId xmlns:p14="http://schemas.microsoft.com/office/powerpoint/2010/main" val="3945519859"/>
              </p:ext>
            </p:extLst>
          </p:nvPr>
        </p:nvGraphicFramePr>
        <p:xfrm>
          <a:off x="2121199" y="1172791"/>
          <a:ext cx="7949601" cy="5003250"/>
        </p:xfrm>
        <a:graphic>
          <a:graphicData uri="http://schemas.openxmlformats.org/drawingml/2006/table">
            <a:tbl>
              <a:tblPr firstRow="1" bandRow="1">
                <a:tableStyleId>{5DA37D80-6434-44D0-A028-1B22A696006F}</a:tableStyleId>
              </a:tblPr>
              <a:tblGrid>
                <a:gridCol w="811119">
                  <a:extLst>
                    <a:ext uri="{9D8B030D-6E8A-4147-A177-3AD203B41FA5}">
                      <a16:colId xmlns:a16="http://schemas.microsoft.com/office/drawing/2014/main" val="3880322753"/>
                    </a:ext>
                  </a:extLst>
                </a:gridCol>
                <a:gridCol w="3569241">
                  <a:extLst>
                    <a:ext uri="{9D8B030D-6E8A-4147-A177-3AD203B41FA5}">
                      <a16:colId xmlns:a16="http://schemas.microsoft.com/office/drawing/2014/main" val="3477153924"/>
                    </a:ext>
                  </a:extLst>
                </a:gridCol>
                <a:gridCol w="3569241">
                  <a:extLst>
                    <a:ext uri="{9D8B030D-6E8A-4147-A177-3AD203B41FA5}">
                      <a16:colId xmlns:a16="http://schemas.microsoft.com/office/drawing/2014/main" val="3327261270"/>
                    </a:ext>
                  </a:extLst>
                </a:gridCol>
              </a:tblGrid>
              <a:tr h="820506">
                <a:tc>
                  <a:txBody>
                    <a:bodyPr/>
                    <a:lstStyle/>
                    <a:p>
                      <a:endParaRPr lang="es-GB" dirty="0"/>
                    </a:p>
                  </a:txBody>
                  <a:tcPr/>
                </a:tc>
                <a:tc>
                  <a:txBody>
                    <a:bodyPr/>
                    <a:lstStyle/>
                    <a:p>
                      <a:pPr algn="ctr"/>
                      <a:r>
                        <a:rPr lang="es-GB" sz="2200" dirty="0">
                          <a:solidFill>
                            <a:srgbClr val="203864"/>
                          </a:solidFill>
                        </a:rPr>
                        <a:t>Penultimate syllable,</a:t>
                      </a:r>
                    </a:p>
                    <a:p>
                      <a:pPr algn="ctr"/>
                      <a:r>
                        <a:rPr lang="es-GB" sz="2200" dirty="0">
                          <a:solidFill>
                            <a:srgbClr val="203864"/>
                          </a:solidFill>
                        </a:rPr>
                        <a:t>like </a:t>
                      </a:r>
                      <a:r>
                        <a:rPr lang="en-GB" sz="2200" dirty="0">
                          <a:solidFill>
                            <a:srgbClr val="203864"/>
                          </a:solidFill>
                        </a:rPr>
                        <a:t>‘</a:t>
                      </a:r>
                      <a:r>
                        <a:rPr lang="es-GB" sz="2200" dirty="0">
                          <a:solidFill>
                            <a:srgbClr val="203864"/>
                          </a:solidFill>
                        </a:rPr>
                        <a:t>playa’</a:t>
                      </a:r>
                    </a:p>
                  </a:txBody>
                  <a:tcPr anchor="ctr"/>
                </a:tc>
                <a:tc>
                  <a:txBody>
                    <a:bodyPr/>
                    <a:lstStyle/>
                    <a:p>
                      <a:pPr algn="ctr"/>
                      <a:r>
                        <a:rPr lang="es-GB" sz="2200" dirty="0">
                          <a:solidFill>
                            <a:srgbClr val="203864"/>
                          </a:solidFill>
                        </a:rPr>
                        <a:t>Final syllable,</a:t>
                      </a:r>
                    </a:p>
                    <a:p>
                      <a:pPr algn="ctr"/>
                      <a:r>
                        <a:rPr lang="es-GB" sz="2200" dirty="0">
                          <a:solidFill>
                            <a:srgbClr val="203864"/>
                          </a:solidFill>
                        </a:rPr>
                        <a:t>like ‘igual’</a:t>
                      </a:r>
                    </a:p>
                  </a:txBody>
                  <a:tcPr anchor="ctr"/>
                </a:tc>
                <a:extLst>
                  <a:ext uri="{0D108BD9-81ED-4DB2-BD59-A6C34878D82A}">
                    <a16:rowId xmlns:a16="http://schemas.microsoft.com/office/drawing/2014/main" val="427031397"/>
                  </a:ext>
                </a:extLst>
              </a:tr>
              <a:tr h="522843">
                <a:tc>
                  <a:txBody>
                    <a:bodyPr/>
                    <a:lstStyle/>
                    <a:p>
                      <a:endParaRPr lang="es-GB"/>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4179831939"/>
                  </a:ext>
                </a:extLst>
              </a:tr>
              <a:tr h="522843">
                <a:tc>
                  <a:txBody>
                    <a:bodyPr/>
                    <a:lstStyle/>
                    <a:p>
                      <a:endParaRPr lang="es-GB"/>
                    </a:p>
                  </a:txBody>
                  <a:tcPr/>
                </a:tc>
                <a:tc>
                  <a:txBody>
                    <a:bodyPr/>
                    <a:lstStyle/>
                    <a:p>
                      <a:endParaRPr lang="es-GB"/>
                    </a:p>
                  </a:txBody>
                  <a:tcPr/>
                </a:tc>
                <a:tc>
                  <a:txBody>
                    <a:bodyPr/>
                    <a:lstStyle/>
                    <a:p>
                      <a:endParaRPr lang="es-GB"/>
                    </a:p>
                  </a:txBody>
                  <a:tcPr/>
                </a:tc>
                <a:extLst>
                  <a:ext uri="{0D108BD9-81ED-4DB2-BD59-A6C34878D82A}">
                    <a16:rowId xmlns:a16="http://schemas.microsoft.com/office/drawing/2014/main" val="670196394"/>
                  </a:ext>
                </a:extLst>
              </a:tr>
              <a:tr h="522843">
                <a:tc>
                  <a:txBody>
                    <a:bodyPr/>
                    <a:lstStyle/>
                    <a:p>
                      <a:endParaRPr lang="es-GB"/>
                    </a:p>
                  </a:txBody>
                  <a:tcPr/>
                </a:tc>
                <a:tc>
                  <a:txBody>
                    <a:bodyPr/>
                    <a:lstStyle/>
                    <a:p>
                      <a:endParaRPr lang="es-GB"/>
                    </a:p>
                  </a:txBody>
                  <a:tcPr/>
                </a:tc>
                <a:tc>
                  <a:txBody>
                    <a:bodyPr/>
                    <a:lstStyle/>
                    <a:p>
                      <a:endParaRPr lang="es-GB"/>
                    </a:p>
                  </a:txBody>
                  <a:tcPr/>
                </a:tc>
                <a:extLst>
                  <a:ext uri="{0D108BD9-81ED-4DB2-BD59-A6C34878D82A}">
                    <a16:rowId xmlns:a16="http://schemas.microsoft.com/office/drawing/2014/main" val="2473534399"/>
                  </a:ext>
                </a:extLst>
              </a:tr>
              <a:tr h="522843">
                <a:tc>
                  <a:txBody>
                    <a:bodyPr/>
                    <a:lstStyle/>
                    <a:p>
                      <a:endParaRPr lang="es-GB"/>
                    </a:p>
                  </a:txBody>
                  <a:tcPr/>
                </a:tc>
                <a:tc>
                  <a:txBody>
                    <a:bodyPr/>
                    <a:lstStyle/>
                    <a:p>
                      <a:endParaRPr lang="es-GB"/>
                    </a:p>
                  </a:txBody>
                  <a:tcPr/>
                </a:tc>
                <a:tc>
                  <a:txBody>
                    <a:bodyPr/>
                    <a:lstStyle/>
                    <a:p>
                      <a:endParaRPr lang="es-GB"/>
                    </a:p>
                  </a:txBody>
                  <a:tcPr/>
                </a:tc>
                <a:extLst>
                  <a:ext uri="{0D108BD9-81ED-4DB2-BD59-A6C34878D82A}">
                    <a16:rowId xmlns:a16="http://schemas.microsoft.com/office/drawing/2014/main" val="3378839049"/>
                  </a:ext>
                </a:extLst>
              </a:tr>
              <a:tr h="522843">
                <a:tc>
                  <a:txBody>
                    <a:bodyPr/>
                    <a:lstStyle/>
                    <a:p>
                      <a:endParaRPr lang="es-GB"/>
                    </a:p>
                  </a:txBody>
                  <a:tcPr/>
                </a:tc>
                <a:tc>
                  <a:txBody>
                    <a:bodyPr/>
                    <a:lstStyle/>
                    <a:p>
                      <a:endParaRPr lang="es-GB"/>
                    </a:p>
                  </a:txBody>
                  <a:tcPr/>
                </a:tc>
                <a:tc>
                  <a:txBody>
                    <a:bodyPr/>
                    <a:lstStyle/>
                    <a:p>
                      <a:endParaRPr lang="es-GB"/>
                    </a:p>
                  </a:txBody>
                  <a:tcPr/>
                </a:tc>
                <a:extLst>
                  <a:ext uri="{0D108BD9-81ED-4DB2-BD59-A6C34878D82A}">
                    <a16:rowId xmlns:a16="http://schemas.microsoft.com/office/drawing/2014/main" val="1369759375"/>
                  </a:ext>
                </a:extLst>
              </a:tr>
              <a:tr h="522843">
                <a:tc>
                  <a:txBody>
                    <a:bodyPr/>
                    <a:lstStyle/>
                    <a:p>
                      <a:endParaRPr lang="es-GB"/>
                    </a:p>
                  </a:txBody>
                  <a:tcPr/>
                </a:tc>
                <a:tc>
                  <a:txBody>
                    <a:bodyPr/>
                    <a:lstStyle/>
                    <a:p>
                      <a:endParaRPr lang="es-GB"/>
                    </a:p>
                  </a:txBody>
                  <a:tcPr/>
                </a:tc>
                <a:tc>
                  <a:txBody>
                    <a:bodyPr/>
                    <a:lstStyle/>
                    <a:p>
                      <a:endParaRPr lang="es-GB"/>
                    </a:p>
                  </a:txBody>
                  <a:tcPr/>
                </a:tc>
                <a:extLst>
                  <a:ext uri="{0D108BD9-81ED-4DB2-BD59-A6C34878D82A}">
                    <a16:rowId xmlns:a16="http://schemas.microsoft.com/office/drawing/2014/main" val="3796729170"/>
                  </a:ext>
                </a:extLst>
              </a:tr>
              <a:tr h="522843">
                <a:tc>
                  <a:txBody>
                    <a:bodyPr/>
                    <a:lstStyle/>
                    <a:p>
                      <a:endParaRPr lang="es-GB"/>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528030656"/>
                  </a:ext>
                </a:extLst>
              </a:tr>
              <a:tr h="522843">
                <a:tc>
                  <a:txBody>
                    <a:bodyPr/>
                    <a:lstStyle/>
                    <a:p>
                      <a:endParaRPr lang="es-GB"/>
                    </a:p>
                  </a:txBody>
                  <a:tcPr/>
                </a:tc>
                <a:tc>
                  <a:txBody>
                    <a:bodyPr/>
                    <a:lstStyle/>
                    <a:p>
                      <a:endParaRPr lang="es-GB"/>
                    </a:p>
                  </a:txBody>
                  <a:tcPr/>
                </a:tc>
                <a:tc>
                  <a:txBody>
                    <a:bodyPr/>
                    <a:lstStyle/>
                    <a:p>
                      <a:endParaRPr lang="es-GB" dirty="0"/>
                    </a:p>
                  </a:txBody>
                  <a:tcPr/>
                </a:tc>
                <a:extLst>
                  <a:ext uri="{0D108BD9-81ED-4DB2-BD59-A6C34878D82A}">
                    <a16:rowId xmlns:a16="http://schemas.microsoft.com/office/drawing/2014/main" val="975618116"/>
                  </a:ext>
                </a:extLst>
              </a:tr>
            </a:tbl>
          </a:graphicData>
        </a:graphic>
      </p:graphicFrame>
      <p:sp>
        <p:nvSpPr>
          <p:cNvPr id="7" name="Título 6">
            <a:extLst>
              <a:ext uri="{FF2B5EF4-FFF2-40B4-BE49-F238E27FC236}">
                <a16:creationId xmlns:a16="http://schemas.microsoft.com/office/drawing/2014/main" id="{3AEF2C49-3429-154C-BC1C-D0026CA5170D}"/>
              </a:ext>
            </a:extLst>
          </p:cNvPr>
          <p:cNvSpPr>
            <a:spLocks noGrp="1"/>
          </p:cNvSpPr>
          <p:nvPr>
            <p:ph type="title"/>
          </p:nvPr>
        </p:nvSpPr>
        <p:spPr>
          <a:xfrm>
            <a:off x="263857" y="181526"/>
            <a:ext cx="10390632" cy="955118"/>
          </a:xfrm>
        </p:spPr>
        <p:txBody>
          <a:bodyPr>
            <a:normAutofit/>
          </a:bodyPr>
          <a:lstStyle/>
          <a:p>
            <a:r>
              <a:rPr lang="es-GB" sz="2400" b="1" dirty="0"/>
              <a:t>Escucha y decide. </a:t>
            </a:r>
            <a:r>
              <a:rPr lang="en-US" sz="2400" dirty="0"/>
              <a:t>Is the stress on the final syllable or on the penultimate syllable?</a:t>
            </a:r>
            <a:endParaRPr lang="es-GB" sz="2400" dirty="0"/>
          </a:p>
        </p:txBody>
      </p:sp>
      <p:sp>
        <p:nvSpPr>
          <p:cNvPr id="23" name="Rounded Rectangle 11">
            <a:extLst>
              <a:ext uri="{FF2B5EF4-FFF2-40B4-BE49-F238E27FC236}">
                <a16:creationId xmlns:a16="http://schemas.microsoft.com/office/drawing/2014/main" id="{6A9B22BF-FF83-B14B-A0E0-7C394B2D3C5A}"/>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24" name="Action Button: Custom 20">
            <a:hlinkClick r:id="" action="ppaction://noaction" highlightClick="1">
              <a:snd r:embed="rId3" name="balcon.wav"/>
            </a:hlinkClick>
            <a:extLst>
              <a:ext uri="{FF2B5EF4-FFF2-40B4-BE49-F238E27FC236}">
                <a16:creationId xmlns:a16="http://schemas.microsoft.com/office/drawing/2014/main" id="{EE00B3CD-0849-0748-B04C-85EF427A1C18}"/>
              </a:ext>
            </a:extLst>
          </p:cNvPr>
          <p:cNvSpPr/>
          <p:nvPr/>
        </p:nvSpPr>
        <p:spPr>
          <a:xfrm>
            <a:off x="2289904" y="2053902"/>
            <a:ext cx="473681" cy="41963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Century Gothic" panose="020B0502020202020204" pitchFamily="34" charset="0"/>
              </a:rPr>
              <a:t>1</a:t>
            </a:r>
          </a:p>
        </p:txBody>
      </p:sp>
      <p:sp>
        <p:nvSpPr>
          <p:cNvPr id="25" name="Action Button: Custom 20">
            <a:hlinkClick r:id="" action="ppaction://noaction" highlightClick="1">
              <a:snd r:embed="rId4" name="gente.wav"/>
            </a:hlinkClick>
            <a:extLst>
              <a:ext uri="{FF2B5EF4-FFF2-40B4-BE49-F238E27FC236}">
                <a16:creationId xmlns:a16="http://schemas.microsoft.com/office/drawing/2014/main" id="{BADD1D7E-C60A-5445-BF6A-2BB9D81A4050}"/>
              </a:ext>
            </a:extLst>
          </p:cNvPr>
          <p:cNvSpPr/>
          <p:nvPr/>
        </p:nvSpPr>
        <p:spPr>
          <a:xfrm>
            <a:off x="2289904" y="2562098"/>
            <a:ext cx="473681" cy="41963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Century Gothic" panose="020B0502020202020204" pitchFamily="34" charset="0"/>
              </a:rPr>
              <a:t>2</a:t>
            </a:r>
          </a:p>
        </p:txBody>
      </p:sp>
      <p:sp>
        <p:nvSpPr>
          <p:cNvPr id="26" name="Action Button: Custom 20">
            <a:hlinkClick r:id="" action="ppaction://noaction" highlightClick="1">
              <a:snd r:embed="rId5" name="segun.wav"/>
            </a:hlinkClick>
            <a:extLst>
              <a:ext uri="{FF2B5EF4-FFF2-40B4-BE49-F238E27FC236}">
                <a16:creationId xmlns:a16="http://schemas.microsoft.com/office/drawing/2014/main" id="{FE8BE359-9C40-6F41-BDF0-F425D542C4BF}"/>
              </a:ext>
            </a:extLst>
          </p:cNvPr>
          <p:cNvSpPr/>
          <p:nvPr/>
        </p:nvSpPr>
        <p:spPr>
          <a:xfrm>
            <a:off x="2289904" y="3077131"/>
            <a:ext cx="473681" cy="41963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Century Gothic" panose="020B0502020202020204" pitchFamily="34" charset="0"/>
              </a:rPr>
              <a:t>3</a:t>
            </a:r>
          </a:p>
        </p:txBody>
      </p:sp>
      <p:sp>
        <p:nvSpPr>
          <p:cNvPr id="27" name="Action Button: Custom 20">
            <a:hlinkClick r:id="" action="ppaction://noaction" highlightClick="1">
              <a:snd r:embed="rId6" name="despues.wav"/>
            </a:hlinkClick>
            <a:extLst>
              <a:ext uri="{FF2B5EF4-FFF2-40B4-BE49-F238E27FC236}">
                <a16:creationId xmlns:a16="http://schemas.microsoft.com/office/drawing/2014/main" id="{B35138A8-6864-514C-8BFB-C496A87735F8}"/>
              </a:ext>
            </a:extLst>
          </p:cNvPr>
          <p:cNvSpPr/>
          <p:nvPr/>
        </p:nvSpPr>
        <p:spPr>
          <a:xfrm>
            <a:off x="2289904" y="3600329"/>
            <a:ext cx="473681" cy="41963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Century Gothic" panose="020B0502020202020204" pitchFamily="34" charset="0"/>
              </a:rPr>
              <a:t>4</a:t>
            </a:r>
          </a:p>
        </p:txBody>
      </p:sp>
      <p:sp>
        <p:nvSpPr>
          <p:cNvPr id="28" name="Action Button: Custom 20">
            <a:hlinkClick r:id="" action="ppaction://noaction" highlightClick="1">
              <a:snd r:embed="rId7" name="triste.wav"/>
            </a:hlinkClick>
            <a:extLst>
              <a:ext uri="{FF2B5EF4-FFF2-40B4-BE49-F238E27FC236}">
                <a16:creationId xmlns:a16="http://schemas.microsoft.com/office/drawing/2014/main" id="{98A1C22E-5F28-9E46-B0F2-87ABFE375820}"/>
              </a:ext>
            </a:extLst>
          </p:cNvPr>
          <p:cNvSpPr/>
          <p:nvPr/>
        </p:nvSpPr>
        <p:spPr>
          <a:xfrm>
            <a:off x="2289903" y="4123527"/>
            <a:ext cx="473681" cy="41963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Century Gothic" panose="020B0502020202020204" pitchFamily="34" charset="0"/>
              </a:rPr>
              <a:t>5</a:t>
            </a:r>
          </a:p>
        </p:txBody>
      </p:sp>
      <p:sp>
        <p:nvSpPr>
          <p:cNvPr id="29" name="Action Button: Custom 20">
            <a:hlinkClick r:id="" action="ppaction://noaction" highlightClick="1">
              <a:snd r:embed="rId8" name="seguro.wav"/>
            </a:hlinkClick>
            <a:extLst>
              <a:ext uri="{FF2B5EF4-FFF2-40B4-BE49-F238E27FC236}">
                <a16:creationId xmlns:a16="http://schemas.microsoft.com/office/drawing/2014/main" id="{29243F57-F83B-4849-BA61-DF1CD8BDEEC5}"/>
              </a:ext>
            </a:extLst>
          </p:cNvPr>
          <p:cNvSpPr/>
          <p:nvPr/>
        </p:nvSpPr>
        <p:spPr>
          <a:xfrm>
            <a:off x="2293580" y="4646725"/>
            <a:ext cx="473681" cy="41963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Century Gothic" panose="020B0502020202020204" pitchFamily="34" charset="0"/>
              </a:rPr>
              <a:t>6</a:t>
            </a:r>
          </a:p>
        </p:txBody>
      </p:sp>
      <p:sp>
        <p:nvSpPr>
          <p:cNvPr id="30" name="Action Button: Custom 20">
            <a:hlinkClick r:id="" action="ppaction://noaction" highlightClick="1">
              <a:snd r:embed="rId9" name="actividad.wav"/>
            </a:hlinkClick>
            <a:extLst>
              <a:ext uri="{FF2B5EF4-FFF2-40B4-BE49-F238E27FC236}">
                <a16:creationId xmlns:a16="http://schemas.microsoft.com/office/drawing/2014/main" id="{747C7A49-C670-D341-9C8D-0096901DA303}"/>
              </a:ext>
            </a:extLst>
          </p:cNvPr>
          <p:cNvSpPr/>
          <p:nvPr/>
        </p:nvSpPr>
        <p:spPr>
          <a:xfrm>
            <a:off x="2289903" y="5161758"/>
            <a:ext cx="473681" cy="41963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Century Gothic" panose="020B0502020202020204" pitchFamily="34" charset="0"/>
              </a:rPr>
              <a:t>7</a:t>
            </a:r>
          </a:p>
        </p:txBody>
      </p:sp>
      <p:sp>
        <p:nvSpPr>
          <p:cNvPr id="12" name="Action Button: Custom 20">
            <a:hlinkClick r:id="" action="ppaction://noaction" highlightClick="1">
              <a:snd r:embed="rId10" name="contento.wav"/>
            </a:hlinkClick>
            <a:extLst>
              <a:ext uri="{FF2B5EF4-FFF2-40B4-BE49-F238E27FC236}">
                <a16:creationId xmlns:a16="http://schemas.microsoft.com/office/drawing/2014/main" id="{86E63468-9C5D-7045-A466-D8A7D0927EA2}"/>
              </a:ext>
            </a:extLst>
          </p:cNvPr>
          <p:cNvSpPr/>
          <p:nvPr/>
        </p:nvSpPr>
        <p:spPr>
          <a:xfrm>
            <a:off x="2292724" y="5693121"/>
            <a:ext cx="473681" cy="41963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Century Gothic" panose="020B0502020202020204" pitchFamily="34" charset="0"/>
              </a:rPr>
              <a:t>8</a:t>
            </a:r>
          </a:p>
        </p:txBody>
      </p:sp>
      <p:pic>
        <p:nvPicPr>
          <p:cNvPr id="13" name="Picture 8" descr="green checkmark">
            <a:extLst>
              <a:ext uri="{FF2B5EF4-FFF2-40B4-BE49-F238E27FC236}">
                <a16:creationId xmlns:a16="http://schemas.microsoft.com/office/drawing/2014/main" id="{23864FBF-B737-4946-B1C8-E34052DA745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78019" y="2053902"/>
            <a:ext cx="402850" cy="419636"/>
          </a:xfrm>
          <a:prstGeom prst="rect">
            <a:avLst/>
          </a:prstGeom>
        </p:spPr>
      </p:pic>
      <p:pic>
        <p:nvPicPr>
          <p:cNvPr id="14" name="Picture 8" descr="green checkmark">
            <a:extLst>
              <a:ext uri="{FF2B5EF4-FFF2-40B4-BE49-F238E27FC236}">
                <a16:creationId xmlns:a16="http://schemas.microsoft.com/office/drawing/2014/main" id="{DCC4E0FC-2DC3-A946-B9A9-7D23BEBFA28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76876" y="2562098"/>
            <a:ext cx="402850" cy="419636"/>
          </a:xfrm>
          <a:prstGeom prst="rect">
            <a:avLst/>
          </a:prstGeom>
        </p:spPr>
      </p:pic>
      <p:pic>
        <p:nvPicPr>
          <p:cNvPr id="15" name="Picture 8" descr="green checkmark">
            <a:extLst>
              <a:ext uri="{FF2B5EF4-FFF2-40B4-BE49-F238E27FC236}">
                <a16:creationId xmlns:a16="http://schemas.microsoft.com/office/drawing/2014/main" id="{A073410A-874B-1F44-8C0A-A42DD4859D4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78019" y="3087065"/>
            <a:ext cx="402850" cy="419636"/>
          </a:xfrm>
          <a:prstGeom prst="rect">
            <a:avLst/>
          </a:prstGeom>
        </p:spPr>
      </p:pic>
      <p:pic>
        <p:nvPicPr>
          <p:cNvPr id="16" name="Picture 8" descr="green checkmark">
            <a:extLst>
              <a:ext uri="{FF2B5EF4-FFF2-40B4-BE49-F238E27FC236}">
                <a16:creationId xmlns:a16="http://schemas.microsoft.com/office/drawing/2014/main" id="{14B3E67D-823F-9948-B351-D327E5CAF85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78019" y="3598390"/>
            <a:ext cx="402850" cy="419636"/>
          </a:xfrm>
          <a:prstGeom prst="rect">
            <a:avLst/>
          </a:prstGeom>
        </p:spPr>
      </p:pic>
      <p:pic>
        <p:nvPicPr>
          <p:cNvPr id="17" name="Picture 8" descr="green checkmark">
            <a:extLst>
              <a:ext uri="{FF2B5EF4-FFF2-40B4-BE49-F238E27FC236}">
                <a16:creationId xmlns:a16="http://schemas.microsoft.com/office/drawing/2014/main" id="{ACE7C9ED-76E5-7F48-B1B0-95D1A27F9CF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76876" y="4159251"/>
            <a:ext cx="402850" cy="419636"/>
          </a:xfrm>
          <a:prstGeom prst="rect">
            <a:avLst/>
          </a:prstGeom>
        </p:spPr>
      </p:pic>
      <p:pic>
        <p:nvPicPr>
          <p:cNvPr id="19" name="Picture 8" descr="green checkmark">
            <a:extLst>
              <a:ext uri="{FF2B5EF4-FFF2-40B4-BE49-F238E27FC236}">
                <a16:creationId xmlns:a16="http://schemas.microsoft.com/office/drawing/2014/main" id="{8EBD9CA9-8648-2A48-83A1-FFA313714DE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76876" y="4653612"/>
            <a:ext cx="402850" cy="419636"/>
          </a:xfrm>
          <a:prstGeom prst="rect">
            <a:avLst/>
          </a:prstGeom>
        </p:spPr>
      </p:pic>
      <p:pic>
        <p:nvPicPr>
          <p:cNvPr id="20" name="Picture 8" descr="green checkmark">
            <a:extLst>
              <a:ext uri="{FF2B5EF4-FFF2-40B4-BE49-F238E27FC236}">
                <a16:creationId xmlns:a16="http://schemas.microsoft.com/office/drawing/2014/main" id="{50C580AE-B1AE-A64B-8750-CD3961132DD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78019" y="5161758"/>
            <a:ext cx="402850" cy="419636"/>
          </a:xfrm>
          <a:prstGeom prst="rect">
            <a:avLst/>
          </a:prstGeom>
        </p:spPr>
      </p:pic>
      <p:pic>
        <p:nvPicPr>
          <p:cNvPr id="21" name="Picture 8" descr="green checkmark">
            <a:extLst>
              <a:ext uri="{FF2B5EF4-FFF2-40B4-BE49-F238E27FC236}">
                <a16:creationId xmlns:a16="http://schemas.microsoft.com/office/drawing/2014/main" id="{9BC71014-4BFE-DD43-A632-68AA1B2E5AB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76876" y="5685209"/>
            <a:ext cx="402850" cy="419636"/>
          </a:xfrm>
          <a:prstGeom prst="rect">
            <a:avLst/>
          </a:prstGeom>
        </p:spPr>
      </p:pic>
    </p:spTree>
    <p:extLst>
      <p:ext uri="{BB962C8B-B14F-4D97-AF65-F5344CB8AC3E}">
        <p14:creationId xmlns:p14="http://schemas.microsoft.com/office/powerpoint/2010/main" val="188302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 </a:t>
            </a:r>
            <a:r>
              <a:rPr lang="en-GB" sz="3600" b="1" dirty="0" err="1">
                <a:solidFill>
                  <a:schemeClr val="bg1"/>
                </a:solidFill>
              </a:rPr>
              <a:t>escribir</a:t>
            </a:r>
            <a:r>
              <a:rPr lang="en-GB" sz="3600" b="1" dirty="0">
                <a:solidFill>
                  <a:schemeClr val="bg1"/>
                </a:solidFill>
              </a:rPr>
              <a:t>!</a:t>
            </a:r>
          </a:p>
        </p:txBody>
      </p:sp>
      <p:sp>
        <p:nvSpPr>
          <p:cNvPr id="34" name="Rounded Rectangle 33"/>
          <p:cNvSpPr/>
          <p:nvPr/>
        </p:nvSpPr>
        <p:spPr>
          <a:xfrm>
            <a:off x="149992" y="1208006"/>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 can</a:t>
            </a:r>
          </a:p>
        </p:txBody>
      </p:sp>
      <p:sp>
        <p:nvSpPr>
          <p:cNvPr id="51" name="Rounded Rectangle 50"/>
          <p:cNvSpPr/>
          <p:nvPr/>
        </p:nvSpPr>
        <p:spPr>
          <a:xfrm>
            <a:off x="9833700" y="2208008"/>
            <a:ext cx="2172720" cy="72352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see the beach</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54" name="Group 53"/>
          <p:cNvGrpSpPr/>
          <p:nvPr/>
        </p:nvGrpSpPr>
        <p:grpSpPr>
          <a:xfrm>
            <a:off x="2149751" y="4678025"/>
            <a:ext cx="2357284" cy="2135794"/>
            <a:chOff x="6088568" y="257666"/>
            <a:chExt cx="2357284" cy="2135794"/>
          </a:xfrm>
        </p:grpSpPr>
        <p:pic>
          <p:nvPicPr>
            <p:cNvPr id="55" name="Picture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56" name="TextBox 55"/>
            <p:cNvSpPr txBox="1"/>
            <p:nvPr/>
          </p:nvSpPr>
          <p:spPr>
            <a:xfrm rot="21272693">
              <a:off x="6186337" y="110748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57" name="Group 56"/>
          <p:cNvGrpSpPr/>
          <p:nvPr/>
        </p:nvGrpSpPr>
        <p:grpSpPr>
          <a:xfrm>
            <a:off x="5168566" y="1535789"/>
            <a:ext cx="2357284" cy="2135794"/>
            <a:chOff x="6088568" y="257666"/>
            <a:chExt cx="2357284" cy="2135794"/>
          </a:xfrm>
        </p:grpSpPr>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59" name="TextBox 58"/>
            <p:cNvSpPr txBox="1"/>
            <p:nvPr/>
          </p:nvSpPr>
          <p:spPr>
            <a:xfrm rot="21272693">
              <a:off x="6178397" y="108516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0" name="Group 59"/>
          <p:cNvGrpSpPr/>
          <p:nvPr/>
        </p:nvGrpSpPr>
        <p:grpSpPr>
          <a:xfrm>
            <a:off x="5319058" y="2932678"/>
            <a:ext cx="2357284" cy="2135794"/>
            <a:chOff x="6088568" y="257666"/>
            <a:chExt cx="2357284" cy="2135794"/>
          </a:xfrm>
        </p:grpSpPr>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2" name="TextBox 61"/>
            <p:cNvSpPr txBox="1"/>
            <p:nvPr/>
          </p:nvSpPr>
          <p:spPr>
            <a:xfrm rot="21272693">
              <a:off x="6225733" y="1100248"/>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3" name="Group 62"/>
          <p:cNvGrpSpPr/>
          <p:nvPr/>
        </p:nvGrpSpPr>
        <p:grpSpPr>
          <a:xfrm>
            <a:off x="7347444" y="1355741"/>
            <a:ext cx="2357284" cy="2135794"/>
            <a:chOff x="6088568" y="257666"/>
            <a:chExt cx="2357284" cy="2135794"/>
          </a:xfrm>
        </p:grpSpPr>
        <p:pic>
          <p:nvPicPr>
            <p:cNvPr id="64" name="Picture 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5" name="TextBox 64"/>
            <p:cNvSpPr txBox="1"/>
            <p:nvPr/>
          </p:nvSpPr>
          <p:spPr>
            <a:xfrm rot="21272693">
              <a:off x="6182121" y="1076043"/>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6" name="Group 65"/>
          <p:cNvGrpSpPr/>
          <p:nvPr/>
        </p:nvGrpSpPr>
        <p:grpSpPr>
          <a:xfrm>
            <a:off x="7535819" y="2747741"/>
            <a:ext cx="2692950" cy="2135794"/>
            <a:chOff x="6088568" y="257666"/>
            <a:chExt cx="2692950" cy="2135794"/>
          </a:xfrm>
        </p:grpSpPr>
        <p:pic>
          <p:nvPicPr>
            <p:cNvPr id="67" name="Picture 6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8" name="TextBox 67"/>
            <p:cNvSpPr txBox="1"/>
            <p:nvPr/>
          </p:nvSpPr>
          <p:spPr>
            <a:xfrm rot="21272693">
              <a:off x="6611436" y="102822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9" name="Group 68"/>
          <p:cNvGrpSpPr/>
          <p:nvPr/>
        </p:nvGrpSpPr>
        <p:grpSpPr>
          <a:xfrm>
            <a:off x="4365735" y="4500348"/>
            <a:ext cx="2357284" cy="2135794"/>
            <a:chOff x="6088568" y="257666"/>
            <a:chExt cx="2357284" cy="2135794"/>
          </a:xfrm>
        </p:grpSpPr>
        <p:pic>
          <p:nvPicPr>
            <p:cNvPr id="70" name="Picture 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1" name="TextBox 70"/>
            <p:cNvSpPr txBox="1"/>
            <p:nvPr/>
          </p:nvSpPr>
          <p:spPr>
            <a:xfrm rot="21272693">
              <a:off x="6166368" y="108252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p:txBody>
        </p:sp>
      </p:grpSp>
      <p:grpSp>
        <p:nvGrpSpPr>
          <p:cNvPr id="72" name="Group 71"/>
          <p:cNvGrpSpPr/>
          <p:nvPr/>
        </p:nvGrpSpPr>
        <p:grpSpPr>
          <a:xfrm>
            <a:off x="6523798" y="4270355"/>
            <a:ext cx="2357284" cy="2135794"/>
            <a:chOff x="6088568" y="257666"/>
            <a:chExt cx="2357284" cy="2135794"/>
          </a:xfrm>
        </p:grpSpPr>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4" name="TextBox 73"/>
            <p:cNvSpPr txBox="1"/>
            <p:nvPr/>
          </p:nvSpPr>
          <p:spPr>
            <a:xfrm rot="21272693">
              <a:off x="6182168" y="1101336"/>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75" name="Group 74"/>
          <p:cNvGrpSpPr/>
          <p:nvPr/>
        </p:nvGrpSpPr>
        <p:grpSpPr>
          <a:xfrm>
            <a:off x="8724487" y="4057161"/>
            <a:ext cx="2357284" cy="2135794"/>
            <a:chOff x="6088568" y="257666"/>
            <a:chExt cx="2357284" cy="2135794"/>
          </a:xfrm>
        </p:grpSpPr>
        <p:pic>
          <p:nvPicPr>
            <p:cNvPr id="76" name="Picture 7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7" name="TextBox 76"/>
            <p:cNvSpPr txBox="1"/>
            <p:nvPr/>
          </p:nvSpPr>
          <p:spPr>
            <a:xfrm rot="21272693">
              <a:off x="6162942" y="108361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78" name="Group 77"/>
          <p:cNvGrpSpPr/>
          <p:nvPr/>
        </p:nvGrpSpPr>
        <p:grpSpPr>
          <a:xfrm>
            <a:off x="3005544" y="1734050"/>
            <a:ext cx="2744875" cy="2135794"/>
            <a:chOff x="6088568" y="257666"/>
            <a:chExt cx="2744875" cy="2135794"/>
          </a:xfrm>
        </p:grpSpPr>
        <p:pic>
          <p:nvPicPr>
            <p:cNvPr id="79" name="Picture 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0" name="TextBox 79"/>
            <p:cNvSpPr txBox="1"/>
            <p:nvPr/>
          </p:nvSpPr>
          <p:spPr>
            <a:xfrm rot="21272693">
              <a:off x="6663361" y="103971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[decir]</a:t>
              </a:r>
            </a:p>
          </p:txBody>
        </p:sp>
      </p:grpSp>
      <p:grpSp>
        <p:nvGrpSpPr>
          <p:cNvPr id="81" name="Group 80"/>
          <p:cNvGrpSpPr/>
          <p:nvPr/>
        </p:nvGrpSpPr>
        <p:grpSpPr>
          <a:xfrm>
            <a:off x="3185685" y="3127643"/>
            <a:ext cx="2357284" cy="2135794"/>
            <a:chOff x="6088568" y="257666"/>
            <a:chExt cx="2357284" cy="2135794"/>
          </a:xfrm>
        </p:grpSpPr>
        <p:pic>
          <p:nvPicPr>
            <p:cNvPr id="82" name="Picture 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3" name="TextBox 82"/>
            <p:cNvSpPr txBox="1"/>
            <p:nvPr/>
          </p:nvSpPr>
          <p:spPr>
            <a:xfrm rot="21272693">
              <a:off x="6178002" y="1086081"/>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84" name="Group 83"/>
          <p:cNvGrpSpPr/>
          <p:nvPr/>
        </p:nvGrpSpPr>
        <p:grpSpPr>
          <a:xfrm>
            <a:off x="5549803" y="161887"/>
            <a:ext cx="2494458" cy="2135794"/>
            <a:chOff x="6088568" y="257666"/>
            <a:chExt cx="2494458" cy="2135794"/>
          </a:xfrm>
        </p:grpSpPr>
        <p:pic>
          <p:nvPicPr>
            <p:cNvPr id="85" name="Picture 8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6" name="TextBox 85"/>
            <p:cNvSpPr txBox="1"/>
            <p:nvPr/>
          </p:nvSpPr>
          <p:spPr>
            <a:xfrm rot="21272693">
              <a:off x="6412944" y="1011474"/>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empezar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87" name="Group 86"/>
          <p:cNvGrpSpPr/>
          <p:nvPr/>
        </p:nvGrpSpPr>
        <p:grpSpPr>
          <a:xfrm>
            <a:off x="7678351" y="-67254"/>
            <a:ext cx="2512449" cy="2135794"/>
            <a:chOff x="6088568" y="257666"/>
            <a:chExt cx="2512449" cy="2135794"/>
          </a:xfrm>
        </p:grpSpPr>
        <p:pic>
          <p:nvPicPr>
            <p:cNvPr id="88" name="Picture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9" name="TextBox 88"/>
            <p:cNvSpPr txBox="1"/>
            <p:nvPr/>
          </p:nvSpPr>
          <p:spPr>
            <a:xfrm rot="21272693">
              <a:off x="6430935" y="1061766"/>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terminar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49" name="Rounded Rectangle 48"/>
          <p:cNvSpPr/>
          <p:nvPr/>
        </p:nvSpPr>
        <p:spPr>
          <a:xfrm>
            <a:off x="2580999" y="4137054"/>
            <a:ext cx="8870163" cy="1273044"/>
          </a:xfrm>
          <a:prstGeom prst="round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Pueden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ver</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la playa.</a:t>
            </a:r>
          </a:p>
        </p:txBody>
      </p:sp>
      <p:sp>
        <p:nvSpPr>
          <p:cNvPr id="93" name="Rounded Rectangle 33">
            <a:extLst>
              <a:ext uri="{FF2B5EF4-FFF2-40B4-BE49-F238E27FC236}">
                <a16:creationId xmlns:a16="http://schemas.microsoft.com/office/drawing/2014/main" id="{3A506765-C750-BC4E-AD63-C9E478C37936}"/>
              </a:ext>
            </a:extLst>
          </p:cNvPr>
          <p:cNvSpPr/>
          <p:nvPr/>
        </p:nvSpPr>
        <p:spPr>
          <a:xfrm>
            <a:off x="133531" y="1806307"/>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 must</a:t>
            </a:r>
          </a:p>
        </p:txBody>
      </p:sp>
      <p:sp>
        <p:nvSpPr>
          <p:cNvPr id="94" name="Rounded Rectangle 33">
            <a:extLst>
              <a:ext uri="{FF2B5EF4-FFF2-40B4-BE49-F238E27FC236}">
                <a16:creationId xmlns:a16="http://schemas.microsoft.com/office/drawing/2014/main" id="{BEFDB604-F2F8-FE48-9AA0-E168B3364CA5}"/>
              </a:ext>
            </a:extLst>
          </p:cNvPr>
          <p:cNvSpPr/>
          <p:nvPr/>
        </p:nvSpPr>
        <p:spPr>
          <a:xfrm>
            <a:off x="123334" y="2404769"/>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can</a:t>
            </a:r>
          </a:p>
        </p:txBody>
      </p:sp>
      <p:sp>
        <p:nvSpPr>
          <p:cNvPr id="95" name="Rounded Rectangle 33">
            <a:extLst>
              <a:ext uri="{FF2B5EF4-FFF2-40B4-BE49-F238E27FC236}">
                <a16:creationId xmlns:a16="http://schemas.microsoft.com/office/drawing/2014/main" id="{8039FF31-7E4B-9744-9660-56B7984B812F}"/>
              </a:ext>
            </a:extLst>
          </p:cNvPr>
          <p:cNvSpPr/>
          <p:nvPr/>
        </p:nvSpPr>
        <p:spPr>
          <a:xfrm>
            <a:off x="123334" y="3003231"/>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must</a:t>
            </a:r>
          </a:p>
        </p:txBody>
      </p:sp>
      <p:sp>
        <p:nvSpPr>
          <p:cNvPr id="96" name="Rounded Rectangle 33">
            <a:extLst>
              <a:ext uri="{FF2B5EF4-FFF2-40B4-BE49-F238E27FC236}">
                <a16:creationId xmlns:a16="http://schemas.microsoft.com/office/drawing/2014/main" id="{A9ED26D2-7ECD-6145-BDBC-D47966C0D36B}"/>
              </a:ext>
            </a:extLst>
          </p:cNvPr>
          <p:cNvSpPr/>
          <p:nvPr/>
        </p:nvSpPr>
        <p:spPr>
          <a:xfrm>
            <a:off x="134226" y="4780999"/>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They can</a:t>
            </a:r>
          </a:p>
        </p:txBody>
      </p:sp>
      <p:sp>
        <p:nvSpPr>
          <p:cNvPr id="97" name="Rounded Rectangle 33">
            <a:extLst>
              <a:ext uri="{FF2B5EF4-FFF2-40B4-BE49-F238E27FC236}">
                <a16:creationId xmlns:a16="http://schemas.microsoft.com/office/drawing/2014/main" id="{0791D04C-02F8-B14F-A0EA-F2D8ED23EBA9}"/>
              </a:ext>
            </a:extLst>
          </p:cNvPr>
          <p:cNvSpPr/>
          <p:nvPr/>
        </p:nvSpPr>
        <p:spPr>
          <a:xfrm>
            <a:off x="141081" y="5352170"/>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They must</a:t>
            </a:r>
          </a:p>
        </p:txBody>
      </p:sp>
      <p:sp>
        <p:nvSpPr>
          <p:cNvPr id="99" name="Rounded Rectangle 33">
            <a:extLst>
              <a:ext uri="{FF2B5EF4-FFF2-40B4-BE49-F238E27FC236}">
                <a16:creationId xmlns:a16="http://schemas.microsoft.com/office/drawing/2014/main" id="{84C935F2-404E-3241-A4B4-FBD47A6A330B}"/>
              </a:ext>
            </a:extLst>
          </p:cNvPr>
          <p:cNvSpPr/>
          <p:nvPr/>
        </p:nvSpPr>
        <p:spPr>
          <a:xfrm>
            <a:off x="126917" y="3605030"/>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We can</a:t>
            </a:r>
          </a:p>
        </p:txBody>
      </p:sp>
      <p:sp>
        <p:nvSpPr>
          <p:cNvPr id="100" name="Rounded Rectangle 33">
            <a:extLst>
              <a:ext uri="{FF2B5EF4-FFF2-40B4-BE49-F238E27FC236}">
                <a16:creationId xmlns:a16="http://schemas.microsoft.com/office/drawing/2014/main" id="{ED503E1B-8130-BF41-9F59-87998118407B}"/>
              </a:ext>
            </a:extLst>
          </p:cNvPr>
          <p:cNvSpPr/>
          <p:nvPr/>
        </p:nvSpPr>
        <p:spPr>
          <a:xfrm>
            <a:off x="126917" y="4184734"/>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We must</a:t>
            </a:r>
          </a:p>
        </p:txBody>
      </p:sp>
      <p:sp>
        <p:nvSpPr>
          <p:cNvPr id="52" name="Rounded Rectangle 51">
            <a:extLst>
              <a:ext uri="{FF2B5EF4-FFF2-40B4-BE49-F238E27FC236}">
                <a16:creationId xmlns:a16="http://schemas.microsoft.com/office/drawing/2014/main" id="{935ED025-0DF5-4C4F-B001-1AB23FF43E55}"/>
              </a:ext>
            </a:extLst>
          </p:cNvPr>
          <p:cNvSpPr/>
          <p:nvPr/>
        </p:nvSpPr>
        <p:spPr>
          <a:xfrm>
            <a:off x="92242" y="4721917"/>
            <a:ext cx="1770729" cy="63628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ounded Rectangle 11">
            <a:extLst>
              <a:ext uri="{FF2B5EF4-FFF2-40B4-BE49-F238E27FC236}">
                <a16:creationId xmlns:a16="http://schemas.microsoft.com/office/drawing/2014/main" id="{A316DD52-7894-4A75-969C-CA0645DA2978}"/>
              </a:ext>
            </a:extLst>
          </p:cNvPr>
          <p:cNvSpPr/>
          <p:nvPr/>
        </p:nvSpPr>
        <p:spPr>
          <a:xfrm>
            <a:off x="10229336" y="261862"/>
            <a:ext cx="16384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7666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9" grpId="0" animBg="1"/>
      <p:bldP spid="5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 </a:t>
            </a:r>
            <a:r>
              <a:rPr lang="en-GB" sz="3600" b="1" dirty="0" err="1">
                <a:solidFill>
                  <a:schemeClr val="bg1"/>
                </a:solidFill>
              </a:rPr>
              <a:t>escribir</a:t>
            </a:r>
            <a:r>
              <a:rPr lang="en-GB" sz="3600" b="1" dirty="0">
                <a:solidFill>
                  <a:schemeClr val="bg1"/>
                </a:solidFill>
              </a:rPr>
              <a:t>!</a:t>
            </a:r>
          </a:p>
        </p:txBody>
      </p:sp>
      <p:sp>
        <p:nvSpPr>
          <p:cNvPr id="34" name="Rounded Rectangle 33"/>
          <p:cNvSpPr/>
          <p:nvPr/>
        </p:nvSpPr>
        <p:spPr>
          <a:xfrm>
            <a:off x="149992" y="1208006"/>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 can</a:t>
            </a:r>
          </a:p>
        </p:txBody>
      </p:sp>
      <p:sp>
        <p:nvSpPr>
          <p:cNvPr id="51" name="Rounded Rectangle 50"/>
          <p:cNvSpPr/>
          <p:nvPr/>
        </p:nvSpPr>
        <p:spPr>
          <a:xfrm>
            <a:off x="9833700" y="2208008"/>
            <a:ext cx="2172720" cy="72352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go to the neighbourhood</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54" name="Group 53"/>
          <p:cNvGrpSpPr/>
          <p:nvPr/>
        </p:nvGrpSpPr>
        <p:grpSpPr>
          <a:xfrm>
            <a:off x="2149751" y="4678025"/>
            <a:ext cx="2357284" cy="2135794"/>
            <a:chOff x="6088568" y="257666"/>
            <a:chExt cx="2357284" cy="2135794"/>
          </a:xfrm>
        </p:grpSpPr>
        <p:pic>
          <p:nvPicPr>
            <p:cNvPr id="55" name="Picture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56" name="TextBox 55"/>
            <p:cNvSpPr txBox="1"/>
            <p:nvPr/>
          </p:nvSpPr>
          <p:spPr>
            <a:xfrm rot="21272693">
              <a:off x="6186337" y="110748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57" name="Group 56"/>
          <p:cNvGrpSpPr/>
          <p:nvPr/>
        </p:nvGrpSpPr>
        <p:grpSpPr>
          <a:xfrm>
            <a:off x="5168566" y="1535789"/>
            <a:ext cx="2357284" cy="2135794"/>
            <a:chOff x="6088568" y="257666"/>
            <a:chExt cx="2357284" cy="2135794"/>
          </a:xfrm>
        </p:grpSpPr>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59" name="TextBox 58"/>
            <p:cNvSpPr txBox="1"/>
            <p:nvPr/>
          </p:nvSpPr>
          <p:spPr>
            <a:xfrm rot="21272693">
              <a:off x="6178397" y="108516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0" name="Group 59"/>
          <p:cNvGrpSpPr/>
          <p:nvPr/>
        </p:nvGrpSpPr>
        <p:grpSpPr>
          <a:xfrm>
            <a:off x="5319058" y="2932678"/>
            <a:ext cx="2357284" cy="2135794"/>
            <a:chOff x="6088568" y="257666"/>
            <a:chExt cx="2357284" cy="2135794"/>
          </a:xfrm>
        </p:grpSpPr>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2" name="TextBox 61"/>
            <p:cNvSpPr txBox="1"/>
            <p:nvPr/>
          </p:nvSpPr>
          <p:spPr>
            <a:xfrm rot="21272693">
              <a:off x="6225733" y="1100248"/>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3" name="Group 62"/>
          <p:cNvGrpSpPr/>
          <p:nvPr/>
        </p:nvGrpSpPr>
        <p:grpSpPr>
          <a:xfrm>
            <a:off x="7347444" y="1355741"/>
            <a:ext cx="2357284" cy="2135794"/>
            <a:chOff x="6088568" y="257666"/>
            <a:chExt cx="2357284" cy="2135794"/>
          </a:xfrm>
        </p:grpSpPr>
        <p:pic>
          <p:nvPicPr>
            <p:cNvPr id="64" name="Picture 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5" name="TextBox 64"/>
            <p:cNvSpPr txBox="1"/>
            <p:nvPr/>
          </p:nvSpPr>
          <p:spPr>
            <a:xfrm rot="21272693">
              <a:off x="6182121" y="1076043"/>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6" name="Group 65"/>
          <p:cNvGrpSpPr/>
          <p:nvPr/>
        </p:nvGrpSpPr>
        <p:grpSpPr>
          <a:xfrm>
            <a:off x="7535819" y="2747741"/>
            <a:ext cx="2692950" cy="2135794"/>
            <a:chOff x="6088568" y="257666"/>
            <a:chExt cx="2692950" cy="2135794"/>
          </a:xfrm>
        </p:grpSpPr>
        <p:pic>
          <p:nvPicPr>
            <p:cNvPr id="67" name="Picture 6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8" name="TextBox 67"/>
            <p:cNvSpPr txBox="1"/>
            <p:nvPr/>
          </p:nvSpPr>
          <p:spPr>
            <a:xfrm rot="21272693">
              <a:off x="6611436" y="102822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9" name="Group 68"/>
          <p:cNvGrpSpPr/>
          <p:nvPr/>
        </p:nvGrpSpPr>
        <p:grpSpPr>
          <a:xfrm>
            <a:off x="4365735" y="4500348"/>
            <a:ext cx="2357284" cy="2135794"/>
            <a:chOff x="6088568" y="257666"/>
            <a:chExt cx="2357284" cy="2135794"/>
          </a:xfrm>
        </p:grpSpPr>
        <p:pic>
          <p:nvPicPr>
            <p:cNvPr id="70" name="Picture 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1" name="TextBox 70"/>
            <p:cNvSpPr txBox="1"/>
            <p:nvPr/>
          </p:nvSpPr>
          <p:spPr>
            <a:xfrm rot="21272693">
              <a:off x="6166368" y="108252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p:txBody>
        </p:sp>
      </p:grpSp>
      <p:grpSp>
        <p:nvGrpSpPr>
          <p:cNvPr id="72" name="Group 71"/>
          <p:cNvGrpSpPr/>
          <p:nvPr/>
        </p:nvGrpSpPr>
        <p:grpSpPr>
          <a:xfrm>
            <a:off x="6523798" y="4270355"/>
            <a:ext cx="2357284" cy="2135794"/>
            <a:chOff x="6088568" y="257666"/>
            <a:chExt cx="2357284" cy="2135794"/>
          </a:xfrm>
        </p:grpSpPr>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4" name="TextBox 73"/>
            <p:cNvSpPr txBox="1"/>
            <p:nvPr/>
          </p:nvSpPr>
          <p:spPr>
            <a:xfrm rot="21272693">
              <a:off x="6182168" y="1101336"/>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75" name="Group 74"/>
          <p:cNvGrpSpPr/>
          <p:nvPr/>
        </p:nvGrpSpPr>
        <p:grpSpPr>
          <a:xfrm>
            <a:off x="8724487" y="4057161"/>
            <a:ext cx="2357284" cy="2135794"/>
            <a:chOff x="6088568" y="257666"/>
            <a:chExt cx="2357284" cy="2135794"/>
          </a:xfrm>
        </p:grpSpPr>
        <p:pic>
          <p:nvPicPr>
            <p:cNvPr id="76" name="Picture 7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7" name="TextBox 76"/>
            <p:cNvSpPr txBox="1"/>
            <p:nvPr/>
          </p:nvSpPr>
          <p:spPr>
            <a:xfrm rot="21272693">
              <a:off x="6162942" y="108361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78" name="Group 77"/>
          <p:cNvGrpSpPr/>
          <p:nvPr/>
        </p:nvGrpSpPr>
        <p:grpSpPr>
          <a:xfrm>
            <a:off x="3005544" y="1734050"/>
            <a:ext cx="2744875" cy="2135794"/>
            <a:chOff x="6088568" y="257666"/>
            <a:chExt cx="2744875" cy="2135794"/>
          </a:xfrm>
        </p:grpSpPr>
        <p:pic>
          <p:nvPicPr>
            <p:cNvPr id="79" name="Picture 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0" name="TextBox 79"/>
            <p:cNvSpPr txBox="1"/>
            <p:nvPr/>
          </p:nvSpPr>
          <p:spPr>
            <a:xfrm rot="21272693">
              <a:off x="6663361" y="103971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[decir]</a:t>
              </a:r>
            </a:p>
          </p:txBody>
        </p:sp>
      </p:grpSp>
      <p:grpSp>
        <p:nvGrpSpPr>
          <p:cNvPr id="81" name="Group 80"/>
          <p:cNvGrpSpPr/>
          <p:nvPr/>
        </p:nvGrpSpPr>
        <p:grpSpPr>
          <a:xfrm>
            <a:off x="3185685" y="3127643"/>
            <a:ext cx="2357284" cy="2135794"/>
            <a:chOff x="6088568" y="257666"/>
            <a:chExt cx="2357284" cy="2135794"/>
          </a:xfrm>
        </p:grpSpPr>
        <p:pic>
          <p:nvPicPr>
            <p:cNvPr id="82" name="Picture 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3" name="TextBox 82"/>
            <p:cNvSpPr txBox="1"/>
            <p:nvPr/>
          </p:nvSpPr>
          <p:spPr>
            <a:xfrm rot="21272693">
              <a:off x="6178002" y="1086081"/>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84" name="Group 83"/>
          <p:cNvGrpSpPr/>
          <p:nvPr/>
        </p:nvGrpSpPr>
        <p:grpSpPr>
          <a:xfrm>
            <a:off x="5549803" y="161887"/>
            <a:ext cx="2494458" cy="2135794"/>
            <a:chOff x="6088568" y="257666"/>
            <a:chExt cx="2494458" cy="2135794"/>
          </a:xfrm>
        </p:grpSpPr>
        <p:pic>
          <p:nvPicPr>
            <p:cNvPr id="85" name="Picture 8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6" name="TextBox 85"/>
            <p:cNvSpPr txBox="1"/>
            <p:nvPr/>
          </p:nvSpPr>
          <p:spPr>
            <a:xfrm rot="21272693">
              <a:off x="6412944" y="1011474"/>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empezar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87" name="Group 86"/>
          <p:cNvGrpSpPr/>
          <p:nvPr/>
        </p:nvGrpSpPr>
        <p:grpSpPr>
          <a:xfrm>
            <a:off x="7678351" y="-67254"/>
            <a:ext cx="2512449" cy="2135794"/>
            <a:chOff x="6088568" y="257666"/>
            <a:chExt cx="2512449" cy="2135794"/>
          </a:xfrm>
        </p:grpSpPr>
        <p:pic>
          <p:nvPicPr>
            <p:cNvPr id="88" name="Picture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9" name="TextBox 88"/>
            <p:cNvSpPr txBox="1"/>
            <p:nvPr/>
          </p:nvSpPr>
          <p:spPr>
            <a:xfrm rot="21272693">
              <a:off x="6430935" y="1061766"/>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terminar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49" name="Rounded Rectangle 48"/>
          <p:cNvSpPr/>
          <p:nvPr/>
        </p:nvSpPr>
        <p:spPr>
          <a:xfrm>
            <a:off x="2542971" y="4055927"/>
            <a:ext cx="8870163" cy="1273044"/>
          </a:xfrm>
          <a:prstGeom prst="round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Debe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ir</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al barrio. </a:t>
            </a:r>
          </a:p>
        </p:txBody>
      </p:sp>
      <p:sp>
        <p:nvSpPr>
          <p:cNvPr id="93" name="Rounded Rectangle 33">
            <a:extLst>
              <a:ext uri="{FF2B5EF4-FFF2-40B4-BE49-F238E27FC236}">
                <a16:creationId xmlns:a16="http://schemas.microsoft.com/office/drawing/2014/main" id="{3A506765-C750-BC4E-AD63-C9E478C37936}"/>
              </a:ext>
            </a:extLst>
          </p:cNvPr>
          <p:cNvSpPr/>
          <p:nvPr/>
        </p:nvSpPr>
        <p:spPr>
          <a:xfrm>
            <a:off x="133531" y="1806307"/>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 must</a:t>
            </a:r>
          </a:p>
        </p:txBody>
      </p:sp>
      <p:sp>
        <p:nvSpPr>
          <p:cNvPr id="94" name="Rounded Rectangle 33">
            <a:extLst>
              <a:ext uri="{FF2B5EF4-FFF2-40B4-BE49-F238E27FC236}">
                <a16:creationId xmlns:a16="http://schemas.microsoft.com/office/drawing/2014/main" id="{BEFDB604-F2F8-FE48-9AA0-E168B3364CA5}"/>
              </a:ext>
            </a:extLst>
          </p:cNvPr>
          <p:cNvSpPr/>
          <p:nvPr/>
        </p:nvSpPr>
        <p:spPr>
          <a:xfrm>
            <a:off x="123334" y="2404769"/>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can</a:t>
            </a:r>
          </a:p>
        </p:txBody>
      </p:sp>
      <p:sp>
        <p:nvSpPr>
          <p:cNvPr id="95" name="Rounded Rectangle 33">
            <a:extLst>
              <a:ext uri="{FF2B5EF4-FFF2-40B4-BE49-F238E27FC236}">
                <a16:creationId xmlns:a16="http://schemas.microsoft.com/office/drawing/2014/main" id="{8039FF31-7E4B-9744-9660-56B7984B812F}"/>
              </a:ext>
            </a:extLst>
          </p:cNvPr>
          <p:cNvSpPr/>
          <p:nvPr/>
        </p:nvSpPr>
        <p:spPr>
          <a:xfrm>
            <a:off x="123334" y="3003231"/>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must</a:t>
            </a:r>
          </a:p>
        </p:txBody>
      </p:sp>
      <p:sp>
        <p:nvSpPr>
          <p:cNvPr id="96" name="Rounded Rectangle 33">
            <a:extLst>
              <a:ext uri="{FF2B5EF4-FFF2-40B4-BE49-F238E27FC236}">
                <a16:creationId xmlns:a16="http://schemas.microsoft.com/office/drawing/2014/main" id="{A9ED26D2-7ECD-6145-BDBC-D47966C0D36B}"/>
              </a:ext>
            </a:extLst>
          </p:cNvPr>
          <p:cNvSpPr/>
          <p:nvPr/>
        </p:nvSpPr>
        <p:spPr>
          <a:xfrm>
            <a:off x="134226" y="4780999"/>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They can</a:t>
            </a:r>
          </a:p>
        </p:txBody>
      </p:sp>
      <p:sp>
        <p:nvSpPr>
          <p:cNvPr id="97" name="Rounded Rectangle 33">
            <a:extLst>
              <a:ext uri="{FF2B5EF4-FFF2-40B4-BE49-F238E27FC236}">
                <a16:creationId xmlns:a16="http://schemas.microsoft.com/office/drawing/2014/main" id="{0791D04C-02F8-B14F-A0EA-F2D8ED23EBA9}"/>
              </a:ext>
            </a:extLst>
          </p:cNvPr>
          <p:cNvSpPr/>
          <p:nvPr/>
        </p:nvSpPr>
        <p:spPr>
          <a:xfrm>
            <a:off x="141081" y="5352170"/>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They must</a:t>
            </a:r>
          </a:p>
        </p:txBody>
      </p:sp>
      <p:sp>
        <p:nvSpPr>
          <p:cNvPr id="99" name="Rounded Rectangle 33">
            <a:extLst>
              <a:ext uri="{FF2B5EF4-FFF2-40B4-BE49-F238E27FC236}">
                <a16:creationId xmlns:a16="http://schemas.microsoft.com/office/drawing/2014/main" id="{84C935F2-404E-3241-A4B4-FBD47A6A330B}"/>
              </a:ext>
            </a:extLst>
          </p:cNvPr>
          <p:cNvSpPr/>
          <p:nvPr/>
        </p:nvSpPr>
        <p:spPr>
          <a:xfrm>
            <a:off x="126917" y="3605030"/>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We can</a:t>
            </a:r>
          </a:p>
        </p:txBody>
      </p:sp>
      <p:sp>
        <p:nvSpPr>
          <p:cNvPr id="100" name="Rounded Rectangle 33">
            <a:extLst>
              <a:ext uri="{FF2B5EF4-FFF2-40B4-BE49-F238E27FC236}">
                <a16:creationId xmlns:a16="http://schemas.microsoft.com/office/drawing/2014/main" id="{ED503E1B-8130-BF41-9F59-87998118407B}"/>
              </a:ext>
            </a:extLst>
          </p:cNvPr>
          <p:cNvSpPr/>
          <p:nvPr/>
        </p:nvSpPr>
        <p:spPr>
          <a:xfrm>
            <a:off x="126917" y="4184734"/>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We must</a:t>
            </a:r>
          </a:p>
        </p:txBody>
      </p:sp>
      <p:sp>
        <p:nvSpPr>
          <p:cNvPr id="52" name="Rounded Rectangle 51">
            <a:extLst>
              <a:ext uri="{FF2B5EF4-FFF2-40B4-BE49-F238E27FC236}">
                <a16:creationId xmlns:a16="http://schemas.microsoft.com/office/drawing/2014/main" id="{935ED025-0DF5-4C4F-B001-1AB23FF43E55}"/>
              </a:ext>
            </a:extLst>
          </p:cNvPr>
          <p:cNvSpPr/>
          <p:nvPr/>
        </p:nvSpPr>
        <p:spPr>
          <a:xfrm>
            <a:off x="64690" y="2955870"/>
            <a:ext cx="1770729" cy="63628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ounded Rectangle 11">
            <a:extLst>
              <a:ext uri="{FF2B5EF4-FFF2-40B4-BE49-F238E27FC236}">
                <a16:creationId xmlns:a16="http://schemas.microsoft.com/office/drawing/2014/main" id="{A316DD52-7894-4A75-969C-CA0645DA2978}"/>
              </a:ext>
            </a:extLst>
          </p:cNvPr>
          <p:cNvSpPr/>
          <p:nvPr/>
        </p:nvSpPr>
        <p:spPr>
          <a:xfrm>
            <a:off x="10229336" y="261862"/>
            <a:ext cx="16384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9403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9" grpId="0" animBg="1"/>
      <p:bldP spid="5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 </a:t>
            </a:r>
            <a:r>
              <a:rPr lang="en-GB" sz="3600" b="1" dirty="0" err="1">
                <a:solidFill>
                  <a:schemeClr val="bg1"/>
                </a:solidFill>
              </a:rPr>
              <a:t>escribir</a:t>
            </a:r>
            <a:r>
              <a:rPr lang="en-GB" sz="3600" b="1" dirty="0">
                <a:solidFill>
                  <a:schemeClr val="bg1"/>
                </a:solidFill>
              </a:rPr>
              <a:t>!</a:t>
            </a:r>
          </a:p>
        </p:txBody>
      </p:sp>
      <p:sp>
        <p:nvSpPr>
          <p:cNvPr id="34" name="Rounded Rectangle 33"/>
          <p:cNvSpPr/>
          <p:nvPr/>
        </p:nvSpPr>
        <p:spPr>
          <a:xfrm>
            <a:off x="149992" y="1208006"/>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 can</a:t>
            </a:r>
          </a:p>
        </p:txBody>
      </p:sp>
      <p:sp>
        <p:nvSpPr>
          <p:cNvPr id="51" name="Rounded Rectangle 50"/>
          <p:cNvSpPr/>
          <p:nvPr/>
        </p:nvSpPr>
        <p:spPr>
          <a:xfrm>
            <a:off x="9833700" y="2208008"/>
            <a:ext cx="2172720" cy="72352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F0302020204030204"/>
              </a:rPr>
              <a:t>carry/take my materials.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54" name="Group 53"/>
          <p:cNvGrpSpPr/>
          <p:nvPr/>
        </p:nvGrpSpPr>
        <p:grpSpPr>
          <a:xfrm>
            <a:off x="2149751" y="4678025"/>
            <a:ext cx="2357284" cy="2135794"/>
            <a:chOff x="6088568" y="257666"/>
            <a:chExt cx="2357284" cy="2135794"/>
          </a:xfrm>
        </p:grpSpPr>
        <p:pic>
          <p:nvPicPr>
            <p:cNvPr id="55" name="Picture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56" name="TextBox 55"/>
            <p:cNvSpPr txBox="1"/>
            <p:nvPr/>
          </p:nvSpPr>
          <p:spPr>
            <a:xfrm rot="21272693">
              <a:off x="6186337" y="110748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57" name="Group 56"/>
          <p:cNvGrpSpPr/>
          <p:nvPr/>
        </p:nvGrpSpPr>
        <p:grpSpPr>
          <a:xfrm>
            <a:off x="5168566" y="1535789"/>
            <a:ext cx="2357284" cy="2135794"/>
            <a:chOff x="6088568" y="257666"/>
            <a:chExt cx="2357284" cy="2135794"/>
          </a:xfrm>
        </p:grpSpPr>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59" name="TextBox 58"/>
            <p:cNvSpPr txBox="1"/>
            <p:nvPr/>
          </p:nvSpPr>
          <p:spPr>
            <a:xfrm rot="21272693">
              <a:off x="6178397" y="108516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0" name="Group 59"/>
          <p:cNvGrpSpPr/>
          <p:nvPr/>
        </p:nvGrpSpPr>
        <p:grpSpPr>
          <a:xfrm>
            <a:off x="5319058" y="2932678"/>
            <a:ext cx="2357284" cy="2135794"/>
            <a:chOff x="6088568" y="257666"/>
            <a:chExt cx="2357284" cy="2135794"/>
          </a:xfrm>
        </p:grpSpPr>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2" name="TextBox 61"/>
            <p:cNvSpPr txBox="1"/>
            <p:nvPr/>
          </p:nvSpPr>
          <p:spPr>
            <a:xfrm rot="21272693">
              <a:off x="6225733" y="1100248"/>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3" name="Group 62"/>
          <p:cNvGrpSpPr/>
          <p:nvPr/>
        </p:nvGrpSpPr>
        <p:grpSpPr>
          <a:xfrm>
            <a:off x="7347444" y="1355741"/>
            <a:ext cx="2357284" cy="2135794"/>
            <a:chOff x="6088568" y="257666"/>
            <a:chExt cx="2357284" cy="2135794"/>
          </a:xfrm>
        </p:grpSpPr>
        <p:pic>
          <p:nvPicPr>
            <p:cNvPr id="64" name="Picture 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5" name="TextBox 64"/>
            <p:cNvSpPr txBox="1"/>
            <p:nvPr/>
          </p:nvSpPr>
          <p:spPr>
            <a:xfrm rot="21272693">
              <a:off x="6182121" y="1076043"/>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6" name="Group 65"/>
          <p:cNvGrpSpPr/>
          <p:nvPr/>
        </p:nvGrpSpPr>
        <p:grpSpPr>
          <a:xfrm>
            <a:off x="7535819" y="2747741"/>
            <a:ext cx="2692950" cy="2135794"/>
            <a:chOff x="6088568" y="257666"/>
            <a:chExt cx="2692950" cy="2135794"/>
          </a:xfrm>
        </p:grpSpPr>
        <p:pic>
          <p:nvPicPr>
            <p:cNvPr id="67" name="Picture 6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8" name="TextBox 67"/>
            <p:cNvSpPr txBox="1"/>
            <p:nvPr/>
          </p:nvSpPr>
          <p:spPr>
            <a:xfrm rot="21272693">
              <a:off x="6611436" y="102822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9" name="Group 68"/>
          <p:cNvGrpSpPr/>
          <p:nvPr/>
        </p:nvGrpSpPr>
        <p:grpSpPr>
          <a:xfrm>
            <a:off x="4365735" y="4500348"/>
            <a:ext cx="2357284" cy="2135794"/>
            <a:chOff x="6088568" y="257666"/>
            <a:chExt cx="2357284" cy="2135794"/>
          </a:xfrm>
        </p:grpSpPr>
        <p:pic>
          <p:nvPicPr>
            <p:cNvPr id="70" name="Picture 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1" name="TextBox 70"/>
            <p:cNvSpPr txBox="1"/>
            <p:nvPr/>
          </p:nvSpPr>
          <p:spPr>
            <a:xfrm rot="21272693">
              <a:off x="6166368" y="108252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p:txBody>
        </p:sp>
      </p:grpSp>
      <p:grpSp>
        <p:nvGrpSpPr>
          <p:cNvPr id="72" name="Group 71"/>
          <p:cNvGrpSpPr/>
          <p:nvPr/>
        </p:nvGrpSpPr>
        <p:grpSpPr>
          <a:xfrm>
            <a:off x="6523798" y="4270355"/>
            <a:ext cx="2357284" cy="2135794"/>
            <a:chOff x="6088568" y="257666"/>
            <a:chExt cx="2357284" cy="2135794"/>
          </a:xfrm>
        </p:grpSpPr>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4" name="TextBox 73"/>
            <p:cNvSpPr txBox="1"/>
            <p:nvPr/>
          </p:nvSpPr>
          <p:spPr>
            <a:xfrm rot="21272693">
              <a:off x="6182168" y="1101336"/>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75" name="Group 74"/>
          <p:cNvGrpSpPr/>
          <p:nvPr/>
        </p:nvGrpSpPr>
        <p:grpSpPr>
          <a:xfrm>
            <a:off x="8724487" y="4057161"/>
            <a:ext cx="2357284" cy="2135794"/>
            <a:chOff x="6088568" y="257666"/>
            <a:chExt cx="2357284" cy="2135794"/>
          </a:xfrm>
        </p:grpSpPr>
        <p:pic>
          <p:nvPicPr>
            <p:cNvPr id="76" name="Picture 7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7" name="TextBox 76"/>
            <p:cNvSpPr txBox="1"/>
            <p:nvPr/>
          </p:nvSpPr>
          <p:spPr>
            <a:xfrm rot="21272693">
              <a:off x="6162942" y="108361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78" name="Group 77"/>
          <p:cNvGrpSpPr/>
          <p:nvPr/>
        </p:nvGrpSpPr>
        <p:grpSpPr>
          <a:xfrm>
            <a:off x="3005544" y="1734050"/>
            <a:ext cx="2744875" cy="2135794"/>
            <a:chOff x="6088568" y="257666"/>
            <a:chExt cx="2744875" cy="2135794"/>
          </a:xfrm>
        </p:grpSpPr>
        <p:pic>
          <p:nvPicPr>
            <p:cNvPr id="79" name="Picture 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0" name="TextBox 79"/>
            <p:cNvSpPr txBox="1"/>
            <p:nvPr/>
          </p:nvSpPr>
          <p:spPr>
            <a:xfrm rot="21272693">
              <a:off x="6663361" y="103971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[decir]</a:t>
              </a:r>
            </a:p>
          </p:txBody>
        </p:sp>
      </p:grpSp>
      <p:grpSp>
        <p:nvGrpSpPr>
          <p:cNvPr id="81" name="Group 80"/>
          <p:cNvGrpSpPr/>
          <p:nvPr/>
        </p:nvGrpSpPr>
        <p:grpSpPr>
          <a:xfrm>
            <a:off x="3185685" y="3127643"/>
            <a:ext cx="2357284" cy="2135794"/>
            <a:chOff x="6088568" y="257666"/>
            <a:chExt cx="2357284" cy="2135794"/>
          </a:xfrm>
        </p:grpSpPr>
        <p:pic>
          <p:nvPicPr>
            <p:cNvPr id="82" name="Picture 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3" name="TextBox 82"/>
            <p:cNvSpPr txBox="1"/>
            <p:nvPr/>
          </p:nvSpPr>
          <p:spPr>
            <a:xfrm rot="21272693">
              <a:off x="6178002" y="1086081"/>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84" name="Group 83"/>
          <p:cNvGrpSpPr/>
          <p:nvPr/>
        </p:nvGrpSpPr>
        <p:grpSpPr>
          <a:xfrm>
            <a:off x="5549803" y="161887"/>
            <a:ext cx="2494458" cy="2135794"/>
            <a:chOff x="6088568" y="257666"/>
            <a:chExt cx="2494458" cy="2135794"/>
          </a:xfrm>
        </p:grpSpPr>
        <p:pic>
          <p:nvPicPr>
            <p:cNvPr id="85" name="Picture 8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6" name="TextBox 85"/>
            <p:cNvSpPr txBox="1"/>
            <p:nvPr/>
          </p:nvSpPr>
          <p:spPr>
            <a:xfrm rot="21272693">
              <a:off x="6412944" y="1011474"/>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empezar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87" name="Group 86"/>
          <p:cNvGrpSpPr/>
          <p:nvPr/>
        </p:nvGrpSpPr>
        <p:grpSpPr>
          <a:xfrm>
            <a:off x="7678351" y="-67254"/>
            <a:ext cx="2512449" cy="2135794"/>
            <a:chOff x="6088568" y="257666"/>
            <a:chExt cx="2512449" cy="2135794"/>
          </a:xfrm>
        </p:grpSpPr>
        <p:pic>
          <p:nvPicPr>
            <p:cNvPr id="88" name="Picture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9" name="TextBox 88"/>
            <p:cNvSpPr txBox="1"/>
            <p:nvPr/>
          </p:nvSpPr>
          <p:spPr>
            <a:xfrm rot="21272693">
              <a:off x="6430935" y="1061766"/>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terminar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49" name="Rounded Rectangle 48"/>
          <p:cNvSpPr/>
          <p:nvPr/>
        </p:nvSpPr>
        <p:spPr>
          <a:xfrm>
            <a:off x="2542971" y="4055927"/>
            <a:ext cx="8870163" cy="1273044"/>
          </a:xfrm>
          <a:prstGeom prst="round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Debo</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llevar</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mis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materiales</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93" name="Rounded Rectangle 33">
            <a:extLst>
              <a:ext uri="{FF2B5EF4-FFF2-40B4-BE49-F238E27FC236}">
                <a16:creationId xmlns:a16="http://schemas.microsoft.com/office/drawing/2014/main" id="{3A506765-C750-BC4E-AD63-C9E478C37936}"/>
              </a:ext>
            </a:extLst>
          </p:cNvPr>
          <p:cNvSpPr/>
          <p:nvPr/>
        </p:nvSpPr>
        <p:spPr>
          <a:xfrm>
            <a:off x="133531" y="1806307"/>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 must</a:t>
            </a:r>
          </a:p>
        </p:txBody>
      </p:sp>
      <p:sp>
        <p:nvSpPr>
          <p:cNvPr id="94" name="Rounded Rectangle 33">
            <a:extLst>
              <a:ext uri="{FF2B5EF4-FFF2-40B4-BE49-F238E27FC236}">
                <a16:creationId xmlns:a16="http://schemas.microsoft.com/office/drawing/2014/main" id="{BEFDB604-F2F8-FE48-9AA0-E168B3364CA5}"/>
              </a:ext>
            </a:extLst>
          </p:cNvPr>
          <p:cNvSpPr/>
          <p:nvPr/>
        </p:nvSpPr>
        <p:spPr>
          <a:xfrm>
            <a:off x="123334" y="2404769"/>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can</a:t>
            </a:r>
          </a:p>
        </p:txBody>
      </p:sp>
      <p:sp>
        <p:nvSpPr>
          <p:cNvPr id="95" name="Rounded Rectangle 33">
            <a:extLst>
              <a:ext uri="{FF2B5EF4-FFF2-40B4-BE49-F238E27FC236}">
                <a16:creationId xmlns:a16="http://schemas.microsoft.com/office/drawing/2014/main" id="{8039FF31-7E4B-9744-9660-56B7984B812F}"/>
              </a:ext>
            </a:extLst>
          </p:cNvPr>
          <p:cNvSpPr/>
          <p:nvPr/>
        </p:nvSpPr>
        <p:spPr>
          <a:xfrm>
            <a:off x="123334" y="3003231"/>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must</a:t>
            </a:r>
          </a:p>
        </p:txBody>
      </p:sp>
      <p:sp>
        <p:nvSpPr>
          <p:cNvPr id="96" name="Rounded Rectangle 33">
            <a:extLst>
              <a:ext uri="{FF2B5EF4-FFF2-40B4-BE49-F238E27FC236}">
                <a16:creationId xmlns:a16="http://schemas.microsoft.com/office/drawing/2014/main" id="{A9ED26D2-7ECD-6145-BDBC-D47966C0D36B}"/>
              </a:ext>
            </a:extLst>
          </p:cNvPr>
          <p:cNvSpPr/>
          <p:nvPr/>
        </p:nvSpPr>
        <p:spPr>
          <a:xfrm>
            <a:off x="134226" y="4780999"/>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They can</a:t>
            </a:r>
          </a:p>
        </p:txBody>
      </p:sp>
      <p:sp>
        <p:nvSpPr>
          <p:cNvPr id="97" name="Rounded Rectangle 33">
            <a:extLst>
              <a:ext uri="{FF2B5EF4-FFF2-40B4-BE49-F238E27FC236}">
                <a16:creationId xmlns:a16="http://schemas.microsoft.com/office/drawing/2014/main" id="{0791D04C-02F8-B14F-A0EA-F2D8ED23EBA9}"/>
              </a:ext>
            </a:extLst>
          </p:cNvPr>
          <p:cNvSpPr/>
          <p:nvPr/>
        </p:nvSpPr>
        <p:spPr>
          <a:xfrm>
            <a:off x="141081" y="5352170"/>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They must</a:t>
            </a:r>
          </a:p>
        </p:txBody>
      </p:sp>
      <p:sp>
        <p:nvSpPr>
          <p:cNvPr id="99" name="Rounded Rectangle 33">
            <a:extLst>
              <a:ext uri="{FF2B5EF4-FFF2-40B4-BE49-F238E27FC236}">
                <a16:creationId xmlns:a16="http://schemas.microsoft.com/office/drawing/2014/main" id="{84C935F2-404E-3241-A4B4-FBD47A6A330B}"/>
              </a:ext>
            </a:extLst>
          </p:cNvPr>
          <p:cNvSpPr/>
          <p:nvPr/>
        </p:nvSpPr>
        <p:spPr>
          <a:xfrm>
            <a:off x="126917" y="3605030"/>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We can</a:t>
            </a:r>
          </a:p>
        </p:txBody>
      </p:sp>
      <p:sp>
        <p:nvSpPr>
          <p:cNvPr id="100" name="Rounded Rectangle 33">
            <a:extLst>
              <a:ext uri="{FF2B5EF4-FFF2-40B4-BE49-F238E27FC236}">
                <a16:creationId xmlns:a16="http://schemas.microsoft.com/office/drawing/2014/main" id="{ED503E1B-8130-BF41-9F59-87998118407B}"/>
              </a:ext>
            </a:extLst>
          </p:cNvPr>
          <p:cNvSpPr/>
          <p:nvPr/>
        </p:nvSpPr>
        <p:spPr>
          <a:xfrm>
            <a:off x="126917" y="4184734"/>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We must</a:t>
            </a:r>
          </a:p>
        </p:txBody>
      </p:sp>
      <p:sp>
        <p:nvSpPr>
          <p:cNvPr id="52" name="Rounded Rectangle 51">
            <a:extLst>
              <a:ext uri="{FF2B5EF4-FFF2-40B4-BE49-F238E27FC236}">
                <a16:creationId xmlns:a16="http://schemas.microsoft.com/office/drawing/2014/main" id="{935ED025-0DF5-4C4F-B001-1AB23FF43E55}"/>
              </a:ext>
            </a:extLst>
          </p:cNvPr>
          <p:cNvSpPr/>
          <p:nvPr/>
        </p:nvSpPr>
        <p:spPr>
          <a:xfrm>
            <a:off x="91348" y="1753870"/>
            <a:ext cx="1770729" cy="63628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ounded Rectangle 11">
            <a:extLst>
              <a:ext uri="{FF2B5EF4-FFF2-40B4-BE49-F238E27FC236}">
                <a16:creationId xmlns:a16="http://schemas.microsoft.com/office/drawing/2014/main" id="{A316DD52-7894-4A75-969C-CA0645DA2978}"/>
              </a:ext>
            </a:extLst>
          </p:cNvPr>
          <p:cNvSpPr/>
          <p:nvPr/>
        </p:nvSpPr>
        <p:spPr>
          <a:xfrm>
            <a:off x="10229336" y="261862"/>
            <a:ext cx="16384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6775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9" grpId="0" animBg="1"/>
      <p:bldP spid="5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 </a:t>
            </a:r>
            <a:r>
              <a:rPr lang="en-GB" sz="3600" b="1" dirty="0" err="1">
                <a:solidFill>
                  <a:schemeClr val="bg1"/>
                </a:solidFill>
              </a:rPr>
              <a:t>escribir</a:t>
            </a:r>
            <a:r>
              <a:rPr lang="en-GB" sz="3600" b="1" dirty="0">
                <a:solidFill>
                  <a:schemeClr val="bg1"/>
                </a:solidFill>
              </a:rPr>
              <a:t>!</a:t>
            </a:r>
          </a:p>
        </p:txBody>
      </p:sp>
      <p:sp>
        <p:nvSpPr>
          <p:cNvPr id="34" name="Rounded Rectangle 33"/>
          <p:cNvSpPr/>
          <p:nvPr/>
        </p:nvSpPr>
        <p:spPr>
          <a:xfrm>
            <a:off x="149992" y="1208006"/>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 can</a:t>
            </a:r>
          </a:p>
        </p:txBody>
      </p:sp>
      <p:sp>
        <p:nvSpPr>
          <p:cNvPr id="51" name="Rounded Rectangle 50"/>
          <p:cNvSpPr/>
          <p:nvPr/>
        </p:nvSpPr>
        <p:spPr>
          <a:xfrm>
            <a:off x="9833700" y="2208008"/>
            <a:ext cx="2172720" cy="72352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F0302020204030204"/>
              </a:rPr>
              <a:t>ask for your opinion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54" name="Group 53"/>
          <p:cNvGrpSpPr/>
          <p:nvPr/>
        </p:nvGrpSpPr>
        <p:grpSpPr>
          <a:xfrm>
            <a:off x="2149751" y="4678025"/>
            <a:ext cx="2357284" cy="2135794"/>
            <a:chOff x="6088568" y="257666"/>
            <a:chExt cx="2357284" cy="2135794"/>
          </a:xfrm>
        </p:grpSpPr>
        <p:pic>
          <p:nvPicPr>
            <p:cNvPr id="55" name="Picture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56" name="TextBox 55"/>
            <p:cNvSpPr txBox="1"/>
            <p:nvPr/>
          </p:nvSpPr>
          <p:spPr>
            <a:xfrm rot="21272693">
              <a:off x="6186337" y="110748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57" name="Group 56"/>
          <p:cNvGrpSpPr/>
          <p:nvPr/>
        </p:nvGrpSpPr>
        <p:grpSpPr>
          <a:xfrm>
            <a:off x="5168566" y="1535789"/>
            <a:ext cx="2357284" cy="2135794"/>
            <a:chOff x="6088568" y="257666"/>
            <a:chExt cx="2357284" cy="2135794"/>
          </a:xfrm>
        </p:grpSpPr>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59" name="TextBox 58"/>
            <p:cNvSpPr txBox="1"/>
            <p:nvPr/>
          </p:nvSpPr>
          <p:spPr>
            <a:xfrm rot="21272693">
              <a:off x="6178397" y="108516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0" name="Group 59"/>
          <p:cNvGrpSpPr/>
          <p:nvPr/>
        </p:nvGrpSpPr>
        <p:grpSpPr>
          <a:xfrm>
            <a:off x="5319058" y="2932678"/>
            <a:ext cx="2357284" cy="2135794"/>
            <a:chOff x="6088568" y="257666"/>
            <a:chExt cx="2357284" cy="2135794"/>
          </a:xfrm>
        </p:grpSpPr>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2" name="TextBox 61"/>
            <p:cNvSpPr txBox="1"/>
            <p:nvPr/>
          </p:nvSpPr>
          <p:spPr>
            <a:xfrm rot="21272693">
              <a:off x="6225733" y="1100248"/>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3" name="Group 62"/>
          <p:cNvGrpSpPr/>
          <p:nvPr/>
        </p:nvGrpSpPr>
        <p:grpSpPr>
          <a:xfrm>
            <a:off x="7347444" y="1355741"/>
            <a:ext cx="2357284" cy="2135794"/>
            <a:chOff x="6088568" y="257666"/>
            <a:chExt cx="2357284" cy="2135794"/>
          </a:xfrm>
        </p:grpSpPr>
        <p:pic>
          <p:nvPicPr>
            <p:cNvPr id="64" name="Picture 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5" name="TextBox 64"/>
            <p:cNvSpPr txBox="1"/>
            <p:nvPr/>
          </p:nvSpPr>
          <p:spPr>
            <a:xfrm rot="21272693">
              <a:off x="6182121" y="1076043"/>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6" name="Group 65"/>
          <p:cNvGrpSpPr/>
          <p:nvPr/>
        </p:nvGrpSpPr>
        <p:grpSpPr>
          <a:xfrm>
            <a:off x="7535819" y="2747741"/>
            <a:ext cx="2692950" cy="2135794"/>
            <a:chOff x="6088568" y="257666"/>
            <a:chExt cx="2692950" cy="2135794"/>
          </a:xfrm>
        </p:grpSpPr>
        <p:pic>
          <p:nvPicPr>
            <p:cNvPr id="67" name="Picture 6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8" name="TextBox 67"/>
            <p:cNvSpPr txBox="1"/>
            <p:nvPr/>
          </p:nvSpPr>
          <p:spPr>
            <a:xfrm rot="21272693">
              <a:off x="6611436" y="102822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9" name="Group 68"/>
          <p:cNvGrpSpPr/>
          <p:nvPr/>
        </p:nvGrpSpPr>
        <p:grpSpPr>
          <a:xfrm>
            <a:off x="4365735" y="4500348"/>
            <a:ext cx="2357284" cy="2135794"/>
            <a:chOff x="6088568" y="257666"/>
            <a:chExt cx="2357284" cy="2135794"/>
          </a:xfrm>
        </p:grpSpPr>
        <p:pic>
          <p:nvPicPr>
            <p:cNvPr id="70" name="Picture 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1" name="TextBox 70"/>
            <p:cNvSpPr txBox="1"/>
            <p:nvPr/>
          </p:nvSpPr>
          <p:spPr>
            <a:xfrm rot="21272693">
              <a:off x="6166368" y="108252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p:txBody>
        </p:sp>
      </p:grpSp>
      <p:grpSp>
        <p:nvGrpSpPr>
          <p:cNvPr id="72" name="Group 71"/>
          <p:cNvGrpSpPr/>
          <p:nvPr/>
        </p:nvGrpSpPr>
        <p:grpSpPr>
          <a:xfrm>
            <a:off x="6523798" y="4270355"/>
            <a:ext cx="2357284" cy="2135794"/>
            <a:chOff x="6088568" y="257666"/>
            <a:chExt cx="2357284" cy="2135794"/>
          </a:xfrm>
        </p:grpSpPr>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4" name="TextBox 73"/>
            <p:cNvSpPr txBox="1"/>
            <p:nvPr/>
          </p:nvSpPr>
          <p:spPr>
            <a:xfrm rot="21272693">
              <a:off x="6182168" y="1101336"/>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75" name="Group 74"/>
          <p:cNvGrpSpPr/>
          <p:nvPr/>
        </p:nvGrpSpPr>
        <p:grpSpPr>
          <a:xfrm>
            <a:off x="8724487" y="4057161"/>
            <a:ext cx="2357284" cy="2135794"/>
            <a:chOff x="6088568" y="257666"/>
            <a:chExt cx="2357284" cy="2135794"/>
          </a:xfrm>
        </p:grpSpPr>
        <p:pic>
          <p:nvPicPr>
            <p:cNvPr id="76" name="Picture 7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7" name="TextBox 76"/>
            <p:cNvSpPr txBox="1"/>
            <p:nvPr/>
          </p:nvSpPr>
          <p:spPr>
            <a:xfrm rot="21272693">
              <a:off x="6162942" y="108361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78" name="Group 77"/>
          <p:cNvGrpSpPr/>
          <p:nvPr/>
        </p:nvGrpSpPr>
        <p:grpSpPr>
          <a:xfrm>
            <a:off x="3005544" y="1734050"/>
            <a:ext cx="2744875" cy="2135794"/>
            <a:chOff x="6088568" y="257666"/>
            <a:chExt cx="2744875" cy="2135794"/>
          </a:xfrm>
        </p:grpSpPr>
        <p:pic>
          <p:nvPicPr>
            <p:cNvPr id="79" name="Picture 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0" name="TextBox 79"/>
            <p:cNvSpPr txBox="1"/>
            <p:nvPr/>
          </p:nvSpPr>
          <p:spPr>
            <a:xfrm rot="21272693">
              <a:off x="6663361" y="103971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[decir]</a:t>
              </a:r>
            </a:p>
          </p:txBody>
        </p:sp>
      </p:grpSp>
      <p:grpSp>
        <p:nvGrpSpPr>
          <p:cNvPr id="81" name="Group 80"/>
          <p:cNvGrpSpPr/>
          <p:nvPr/>
        </p:nvGrpSpPr>
        <p:grpSpPr>
          <a:xfrm>
            <a:off x="3185685" y="3127643"/>
            <a:ext cx="2357284" cy="2135794"/>
            <a:chOff x="6088568" y="257666"/>
            <a:chExt cx="2357284" cy="2135794"/>
          </a:xfrm>
        </p:grpSpPr>
        <p:pic>
          <p:nvPicPr>
            <p:cNvPr id="82" name="Picture 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3" name="TextBox 82"/>
            <p:cNvSpPr txBox="1"/>
            <p:nvPr/>
          </p:nvSpPr>
          <p:spPr>
            <a:xfrm rot="21272693">
              <a:off x="6178002" y="1086081"/>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84" name="Group 83"/>
          <p:cNvGrpSpPr/>
          <p:nvPr/>
        </p:nvGrpSpPr>
        <p:grpSpPr>
          <a:xfrm>
            <a:off x="5549803" y="161887"/>
            <a:ext cx="2494458" cy="2135794"/>
            <a:chOff x="6088568" y="257666"/>
            <a:chExt cx="2494458" cy="2135794"/>
          </a:xfrm>
        </p:grpSpPr>
        <p:pic>
          <p:nvPicPr>
            <p:cNvPr id="85" name="Picture 8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6" name="TextBox 85"/>
            <p:cNvSpPr txBox="1"/>
            <p:nvPr/>
          </p:nvSpPr>
          <p:spPr>
            <a:xfrm rot="21272693">
              <a:off x="6412944" y="1011474"/>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empezar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87" name="Group 86"/>
          <p:cNvGrpSpPr/>
          <p:nvPr/>
        </p:nvGrpSpPr>
        <p:grpSpPr>
          <a:xfrm>
            <a:off x="7678351" y="-67254"/>
            <a:ext cx="2512449" cy="2135794"/>
            <a:chOff x="6088568" y="257666"/>
            <a:chExt cx="2512449" cy="2135794"/>
          </a:xfrm>
        </p:grpSpPr>
        <p:pic>
          <p:nvPicPr>
            <p:cNvPr id="88" name="Picture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9" name="TextBox 88"/>
            <p:cNvSpPr txBox="1"/>
            <p:nvPr/>
          </p:nvSpPr>
          <p:spPr>
            <a:xfrm rot="21272693">
              <a:off x="6430935" y="1061766"/>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terminar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49" name="Rounded Rectangle 48"/>
          <p:cNvSpPr/>
          <p:nvPr/>
        </p:nvSpPr>
        <p:spPr>
          <a:xfrm>
            <a:off x="2731346" y="4096949"/>
            <a:ext cx="8870163" cy="1273044"/>
          </a:xfrm>
          <a:prstGeom prst="round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Podemos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pedir</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600" b="0" i="0" u="none" strike="noStrike" kern="1200" cap="none" spc="0" normalizeH="0" noProof="0" dirty="0" err="1">
                <a:ln>
                  <a:noFill/>
                </a:ln>
                <a:solidFill>
                  <a:prstClr val="white"/>
                </a:solidFill>
                <a:effectLst/>
                <a:uLnTx/>
                <a:uFillTx/>
                <a:latin typeface="Century Gothic" panose="020F0302020204030204"/>
                <a:ea typeface="+mn-ea"/>
                <a:cs typeface="+mn-cs"/>
              </a:rPr>
              <a:t>tu</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600" b="0" i="0" u="none" strike="noStrike" kern="1200" cap="none" spc="0" normalizeH="0" noProof="0" dirty="0" err="1">
                <a:ln>
                  <a:noFill/>
                </a:ln>
                <a:solidFill>
                  <a:prstClr val="white"/>
                </a:solidFill>
                <a:effectLst/>
                <a:uLnTx/>
                <a:uFillTx/>
                <a:latin typeface="Century Gothic" panose="020F0302020204030204"/>
                <a:ea typeface="+mn-ea"/>
                <a:cs typeface="+mn-cs"/>
              </a:rPr>
              <a:t>opinión</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3" name="Rounded Rectangle 33">
            <a:extLst>
              <a:ext uri="{FF2B5EF4-FFF2-40B4-BE49-F238E27FC236}">
                <a16:creationId xmlns:a16="http://schemas.microsoft.com/office/drawing/2014/main" id="{3A506765-C750-BC4E-AD63-C9E478C37936}"/>
              </a:ext>
            </a:extLst>
          </p:cNvPr>
          <p:cNvSpPr/>
          <p:nvPr/>
        </p:nvSpPr>
        <p:spPr>
          <a:xfrm>
            <a:off x="133531" y="1806307"/>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 must</a:t>
            </a:r>
          </a:p>
        </p:txBody>
      </p:sp>
      <p:sp>
        <p:nvSpPr>
          <p:cNvPr id="94" name="Rounded Rectangle 33">
            <a:extLst>
              <a:ext uri="{FF2B5EF4-FFF2-40B4-BE49-F238E27FC236}">
                <a16:creationId xmlns:a16="http://schemas.microsoft.com/office/drawing/2014/main" id="{BEFDB604-F2F8-FE48-9AA0-E168B3364CA5}"/>
              </a:ext>
            </a:extLst>
          </p:cNvPr>
          <p:cNvSpPr/>
          <p:nvPr/>
        </p:nvSpPr>
        <p:spPr>
          <a:xfrm>
            <a:off x="123334" y="2404769"/>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can</a:t>
            </a:r>
          </a:p>
        </p:txBody>
      </p:sp>
      <p:sp>
        <p:nvSpPr>
          <p:cNvPr id="95" name="Rounded Rectangle 33">
            <a:extLst>
              <a:ext uri="{FF2B5EF4-FFF2-40B4-BE49-F238E27FC236}">
                <a16:creationId xmlns:a16="http://schemas.microsoft.com/office/drawing/2014/main" id="{8039FF31-7E4B-9744-9660-56B7984B812F}"/>
              </a:ext>
            </a:extLst>
          </p:cNvPr>
          <p:cNvSpPr/>
          <p:nvPr/>
        </p:nvSpPr>
        <p:spPr>
          <a:xfrm>
            <a:off x="123334" y="3003231"/>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must</a:t>
            </a:r>
          </a:p>
        </p:txBody>
      </p:sp>
      <p:sp>
        <p:nvSpPr>
          <p:cNvPr id="96" name="Rounded Rectangle 33">
            <a:extLst>
              <a:ext uri="{FF2B5EF4-FFF2-40B4-BE49-F238E27FC236}">
                <a16:creationId xmlns:a16="http://schemas.microsoft.com/office/drawing/2014/main" id="{A9ED26D2-7ECD-6145-BDBC-D47966C0D36B}"/>
              </a:ext>
            </a:extLst>
          </p:cNvPr>
          <p:cNvSpPr/>
          <p:nvPr/>
        </p:nvSpPr>
        <p:spPr>
          <a:xfrm>
            <a:off x="134226" y="4780999"/>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They can</a:t>
            </a:r>
          </a:p>
        </p:txBody>
      </p:sp>
      <p:sp>
        <p:nvSpPr>
          <p:cNvPr id="97" name="Rounded Rectangle 33">
            <a:extLst>
              <a:ext uri="{FF2B5EF4-FFF2-40B4-BE49-F238E27FC236}">
                <a16:creationId xmlns:a16="http://schemas.microsoft.com/office/drawing/2014/main" id="{0791D04C-02F8-B14F-A0EA-F2D8ED23EBA9}"/>
              </a:ext>
            </a:extLst>
          </p:cNvPr>
          <p:cNvSpPr/>
          <p:nvPr/>
        </p:nvSpPr>
        <p:spPr>
          <a:xfrm>
            <a:off x="141081" y="5352170"/>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They must</a:t>
            </a:r>
          </a:p>
        </p:txBody>
      </p:sp>
      <p:sp>
        <p:nvSpPr>
          <p:cNvPr id="99" name="Rounded Rectangle 33">
            <a:extLst>
              <a:ext uri="{FF2B5EF4-FFF2-40B4-BE49-F238E27FC236}">
                <a16:creationId xmlns:a16="http://schemas.microsoft.com/office/drawing/2014/main" id="{84C935F2-404E-3241-A4B4-FBD47A6A330B}"/>
              </a:ext>
            </a:extLst>
          </p:cNvPr>
          <p:cNvSpPr/>
          <p:nvPr/>
        </p:nvSpPr>
        <p:spPr>
          <a:xfrm>
            <a:off x="126917" y="3605030"/>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We can</a:t>
            </a:r>
          </a:p>
        </p:txBody>
      </p:sp>
      <p:sp>
        <p:nvSpPr>
          <p:cNvPr id="100" name="Rounded Rectangle 33">
            <a:extLst>
              <a:ext uri="{FF2B5EF4-FFF2-40B4-BE49-F238E27FC236}">
                <a16:creationId xmlns:a16="http://schemas.microsoft.com/office/drawing/2014/main" id="{ED503E1B-8130-BF41-9F59-87998118407B}"/>
              </a:ext>
            </a:extLst>
          </p:cNvPr>
          <p:cNvSpPr/>
          <p:nvPr/>
        </p:nvSpPr>
        <p:spPr>
          <a:xfrm>
            <a:off x="126917" y="4184734"/>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We must</a:t>
            </a:r>
          </a:p>
        </p:txBody>
      </p:sp>
      <p:sp>
        <p:nvSpPr>
          <p:cNvPr id="52" name="Rounded Rectangle 51">
            <a:extLst>
              <a:ext uri="{FF2B5EF4-FFF2-40B4-BE49-F238E27FC236}">
                <a16:creationId xmlns:a16="http://schemas.microsoft.com/office/drawing/2014/main" id="{935ED025-0DF5-4C4F-B001-1AB23FF43E55}"/>
              </a:ext>
            </a:extLst>
          </p:cNvPr>
          <p:cNvSpPr/>
          <p:nvPr/>
        </p:nvSpPr>
        <p:spPr>
          <a:xfrm>
            <a:off x="92242" y="3551001"/>
            <a:ext cx="1770729" cy="63628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ounded Rectangle 11">
            <a:extLst>
              <a:ext uri="{FF2B5EF4-FFF2-40B4-BE49-F238E27FC236}">
                <a16:creationId xmlns:a16="http://schemas.microsoft.com/office/drawing/2014/main" id="{A316DD52-7894-4A75-969C-CA0645DA2978}"/>
              </a:ext>
            </a:extLst>
          </p:cNvPr>
          <p:cNvSpPr/>
          <p:nvPr/>
        </p:nvSpPr>
        <p:spPr>
          <a:xfrm>
            <a:off x="10229336" y="261862"/>
            <a:ext cx="16384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3964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9" grpId="0" animBg="1"/>
      <p:bldP spid="5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 </a:t>
            </a:r>
            <a:r>
              <a:rPr lang="en-GB" sz="3600" b="1" dirty="0" err="1">
                <a:solidFill>
                  <a:schemeClr val="bg1"/>
                </a:solidFill>
              </a:rPr>
              <a:t>escribir</a:t>
            </a:r>
            <a:r>
              <a:rPr lang="en-GB" sz="3600" b="1" dirty="0">
                <a:solidFill>
                  <a:schemeClr val="bg1"/>
                </a:solidFill>
              </a:rPr>
              <a:t>!</a:t>
            </a:r>
          </a:p>
        </p:txBody>
      </p:sp>
      <p:sp>
        <p:nvSpPr>
          <p:cNvPr id="34" name="Rounded Rectangle 33"/>
          <p:cNvSpPr/>
          <p:nvPr/>
        </p:nvSpPr>
        <p:spPr>
          <a:xfrm>
            <a:off x="149992" y="1208006"/>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 can</a:t>
            </a:r>
          </a:p>
        </p:txBody>
      </p:sp>
      <p:sp>
        <p:nvSpPr>
          <p:cNvPr id="51" name="Rounded Rectangle 50"/>
          <p:cNvSpPr/>
          <p:nvPr/>
        </p:nvSpPr>
        <p:spPr>
          <a:xfrm>
            <a:off x="9833700" y="2208008"/>
            <a:ext cx="2172720" cy="72352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F0302020204030204"/>
              </a:rPr>
              <a:t>finish ten minutes early</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54" name="Group 53"/>
          <p:cNvGrpSpPr/>
          <p:nvPr/>
        </p:nvGrpSpPr>
        <p:grpSpPr>
          <a:xfrm>
            <a:off x="2149751" y="4678025"/>
            <a:ext cx="2357284" cy="2135794"/>
            <a:chOff x="6088568" y="257666"/>
            <a:chExt cx="2357284" cy="2135794"/>
          </a:xfrm>
        </p:grpSpPr>
        <p:pic>
          <p:nvPicPr>
            <p:cNvPr id="55" name="Picture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56" name="TextBox 55"/>
            <p:cNvSpPr txBox="1"/>
            <p:nvPr/>
          </p:nvSpPr>
          <p:spPr>
            <a:xfrm rot="21272693">
              <a:off x="6186337" y="110748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57" name="Group 56"/>
          <p:cNvGrpSpPr/>
          <p:nvPr/>
        </p:nvGrpSpPr>
        <p:grpSpPr>
          <a:xfrm>
            <a:off x="5168566" y="1535789"/>
            <a:ext cx="2357284" cy="2135794"/>
            <a:chOff x="6088568" y="257666"/>
            <a:chExt cx="2357284" cy="2135794"/>
          </a:xfrm>
        </p:grpSpPr>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59" name="TextBox 58"/>
            <p:cNvSpPr txBox="1"/>
            <p:nvPr/>
          </p:nvSpPr>
          <p:spPr>
            <a:xfrm rot="21272693">
              <a:off x="6178397" y="108516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0" name="Group 59"/>
          <p:cNvGrpSpPr/>
          <p:nvPr/>
        </p:nvGrpSpPr>
        <p:grpSpPr>
          <a:xfrm>
            <a:off x="5319058" y="2932678"/>
            <a:ext cx="2357284" cy="2135794"/>
            <a:chOff x="6088568" y="257666"/>
            <a:chExt cx="2357284" cy="2135794"/>
          </a:xfrm>
        </p:grpSpPr>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2" name="TextBox 61"/>
            <p:cNvSpPr txBox="1"/>
            <p:nvPr/>
          </p:nvSpPr>
          <p:spPr>
            <a:xfrm rot="21272693">
              <a:off x="6225733" y="1100248"/>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3" name="Group 62"/>
          <p:cNvGrpSpPr/>
          <p:nvPr/>
        </p:nvGrpSpPr>
        <p:grpSpPr>
          <a:xfrm>
            <a:off x="7347444" y="1355741"/>
            <a:ext cx="2357284" cy="2135794"/>
            <a:chOff x="6088568" y="257666"/>
            <a:chExt cx="2357284" cy="2135794"/>
          </a:xfrm>
        </p:grpSpPr>
        <p:pic>
          <p:nvPicPr>
            <p:cNvPr id="64" name="Picture 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5" name="TextBox 64"/>
            <p:cNvSpPr txBox="1"/>
            <p:nvPr/>
          </p:nvSpPr>
          <p:spPr>
            <a:xfrm rot="21272693">
              <a:off x="6182121" y="1076043"/>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6" name="Group 65"/>
          <p:cNvGrpSpPr/>
          <p:nvPr/>
        </p:nvGrpSpPr>
        <p:grpSpPr>
          <a:xfrm>
            <a:off x="7535819" y="2747741"/>
            <a:ext cx="2692950" cy="2135794"/>
            <a:chOff x="6088568" y="257666"/>
            <a:chExt cx="2692950" cy="2135794"/>
          </a:xfrm>
        </p:grpSpPr>
        <p:pic>
          <p:nvPicPr>
            <p:cNvPr id="67" name="Picture 6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8" name="TextBox 67"/>
            <p:cNvSpPr txBox="1"/>
            <p:nvPr/>
          </p:nvSpPr>
          <p:spPr>
            <a:xfrm rot="21272693">
              <a:off x="6611436" y="102822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9" name="Group 68"/>
          <p:cNvGrpSpPr/>
          <p:nvPr/>
        </p:nvGrpSpPr>
        <p:grpSpPr>
          <a:xfrm>
            <a:off x="4365735" y="4500348"/>
            <a:ext cx="2357284" cy="2135794"/>
            <a:chOff x="6088568" y="257666"/>
            <a:chExt cx="2357284" cy="2135794"/>
          </a:xfrm>
        </p:grpSpPr>
        <p:pic>
          <p:nvPicPr>
            <p:cNvPr id="70" name="Picture 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1" name="TextBox 70"/>
            <p:cNvSpPr txBox="1"/>
            <p:nvPr/>
          </p:nvSpPr>
          <p:spPr>
            <a:xfrm rot="21272693">
              <a:off x="6166368" y="108252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p:txBody>
        </p:sp>
      </p:grpSp>
      <p:grpSp>
        <p:nvGrpSpPr>
          <p:cNvPr id="72" name="Group 71"/>
          <p:cNvGrpSpPr/>
          <p:nvPr/>
        </p:nvGrpSpPr>
        <p:grpSpPr>
          <a:xfrm>
            <a:off x="6523798" y="4270355"/>
            <a:ext cx="2357284" cy="2135794"/>
            <a:chOff x="6088568" y="257666"/>
            <a:chExt cx="2357284" cy="2135794"/>
          </a:xfrm>
        </p:grpSpPr>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4" name="TextBox 73"/>
            <p:cNvSpPr txBox="1"/>
            <p:nvPr/>
          </p:nvSpPr>
          <p:spPr>
            <a:xfrm rot="21272693">
              <a:off x="6182168" y="1101336"/>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75" name="Group 74"/>
          <p:cNvGrpSpPr/>
          <p:nvPr/>
        </p:nvGrpSpPr>
        <p:grpSpPr>
          <a:xfrm>
            <a:off x="8724487" y="4057161"/>
            <a:ext cx="2357284" cy="2135794"/>
            <a:chOff x="6088568" y="257666"/>
            <a:chExt cx="2357284" cy="2135794"/>
          </a:xfrm>
        </p:grpSpPr>
        <p:pic>
          <p:nvPicPr>
            <p:cNvPr id="76" name="Picture 7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7" name="TextBox 76"/>
            <p:cNvSpPr txBox="1"/>
            <p:nvPr/>
          </p:nvSpPr>
          <p:spPr>
            <a:xfrm rot="21272693">
              <a:off x="6162942" y="108361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78" name="Group 77"/>
          <p:cNvGrpSpPr/>
          <p:nvPr/>
        </p:nvGrpSpPr>
        <p:grpSpPr>
          <a:xfrm>
            <a:off x="3005544" y="1734050"/>
            <a:ext cx="2744875" cy="2135794"/>
            <a:chOff x="6088568" y="257666"/>
            <a:chExt cx="2744875" cy="2135794"/>
          </a:xfrm>
        </p:grpSpPr>
        <p:pic>
          <p:nvPicPr>
            <p:cNvPr id="79" name="Picture 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0" name="TextBox 79"/>
            <p:cNvSpPr txBox="1"/>
            <p:nvPr/>
          </p:nvSpPr>
          <p:spPr>
            <a:xfrm rot="21272693">
              <a:off x="6663361" y="103971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[decir]</a:t>
              </a:r>
            </a:p>
          </p:txBody>
        </p:sp>
      </p:grpSp>
      <p:grpSp>
        <p:nvGrpSpPr>
          <p:cNvPr id="81" name="Group 80"/>
          <p:cNvGrpSpPr/>
          <p:nvPr/>
        </p:nvGrpSpPr>
        <p:grpSpPr>
          <a:xfrm>
            <a:off x="3185685" y="3127643"/>
            <a:ext cx="2357284" cy="2135794"/>
            <a:chOff x="6088568" y="257666"/>
            <a:chExt cx="2357284" cy="2135794"/>
          </a:xfrm>
        </p:grpSpPr>
        <p:pic>
          <p:nvPicPr>
            <p:cNvPr id="82" name="Picture 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3" name="TextBox 82"/>
            <p:cNvSpPr txBox="1"/>
            <p:nvPr/>
          </p:nvSpPr>
          <p:spPr>
            <a:xfrm rot="21272693">
              <a:off x="6178002" y="1086081"/>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84" name="Group 83"/>
          <p:cNvGrpSpPr/>
          <p:nvPr/>
        </p:nvGrpSpPr>
        <p:grpSpPr>
          <a:xfrm>
            <a:off x="5549803" y="161887"/>
            <a:ext cx="2494458" cy="2135794"/>
            <a:chOff x="6088568" y="257666"/>
            <a:chExt cx="2494458" cy="2135794"/>
          </a:xfrm>
        </p:grpSpPr>
        <p:pic>
          <p:nvPicPr>
            <p:cNvPr id="85" name="Picture 8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6" name="TextBox 85"/>
            <p:cNvSpPr txBox="1"/>
            <p:nvPr/>
          </p:nvSpPr>
          <p:spPr>
            <a:xfrm rot="21272693">
              <a:off x="6412944" y="1011474"/>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empezar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87" name="Group 86"/>
          <p:cNvGrpSpPr/>
          <p:nvPr/>
        </p:nvGrpSpPr>
        <p:grpSpPr>
          <a:xfrm>
            <a:off x="7678351" y="-67254"/>
            <a:ext cx="2512449" cy="2135794"/>
            <a:chOff x="6088568" y="257666"/>
            <a:chExt cx="2512449" cy="2135794"/>
          </a:xfrm>
        </p:grpSpPr>
        <p:pic>
          <p:nvPicPr>
            <p:cNvPr id="88" name="Picture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9" name="TextBox 88"/>
            <p:cNvSpPr txBox="1"/>
            <p:nvPr/>
          </p:nvSpPr>
          <p:spPr>
            <a:xfrm rot="21272693">
              <a:off x="6430935" y="1061766"/>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terminar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49" name="Rounded Rectangle 48"/>
          <p:cNvSpPr/>
          <p:nvPr/>
        </p:nvSpPr>
        <p:spPr>
          <a:xfrm>
            <a:off x="2542971" y="4423467"/>
            <a:ext cx="8870163" cy="1273044"/>
          </a:xfrm>
          <a:prstGeom prst="round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prstClr val="white"/>
                </a:solidFill>
                <a:latin typeface="Century Gothic" panose="020F0302020204030204"/>
              </a:rPr>
              <a:t>Puede </a:t>
            </a:r>
            <a:r>
              <a:rPr lang="en-GB" sz="3600" dirty="0" err="1">
                <a:solidFill>
                  <a:prstClr val="white"/>
                </a:solidFill>
                <a:latin typeface="Century Gothic" panose="020F0302020204030204"/>
              </a:rPr>
              <a:t>terminar</a:t>
            </a:r>
            <a:r>
              <a:rPr lang="en-GB" sz="3600" dirty="0">
                <a:solidFill>
                  <a:prstClr val="white"/>
                </a:solidFill>
                <a:latin typeface="Century Gothic" panose="020F0302020204030204"/>
              </a:rPr>
              <a:t> </a:t>
            </a:r>
            <a:r>
              <a:rPr lang="en-GB" sz="3600" dirty="0" err="1">
                <a:solidFill>
                  <a:prstClr val="white"/>
                </a:solidFill>
                <a:latin typeface="Century Gothic" panose="020F0302020204030204"/>
              </a:rPr>
              <a:t>diez</a:t>
            </a:r>
            <a:r>
              <a:rPr lang="en-GB" sz="3600" dirty="0">
                <a:solidFill>
                  <a:prstClr val="white"/>
                </a:solidFill>
                <a:latin typeface="Century Gothic" panose="020F0302020204030204"/>
              </a:rPr>
              <a:t> </a:t>
            </a:r>
            <a:r>
              <a:rPr lang="en-GB" sz="3600" dirty="0" err="1">
                <a:solidFill>
                  <a:prstClr val="white"/>
                </a:solidFill>
                <a:latin typeface="Century Gothic" panose="020F0302020204030204"/>
              </a:rPr>
              <a:t>minutos</a:t>
            </a:r>
            <a:r>
              <a:rPr lang="en-GB" sz="3600" dirty="0">
                <a:solidFill>
                  <a:prstClr val="white"/>
                </a:solidFill>
                <a:latin typeface="Century Gothic" panose="020F0302020204030204"/>
              </a:rPr>
              <a:t> antes.</a:t>
            </a:r>
            <a:endPar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3" name="Rounded Rectangle 33">
            <a:extLst>
              <a:ext uri="{FF2B5EF4-FFF2-40B4-BE49-F238E27FC236}">
                <a16:creationId xmlns:a16="http://schemas.microsoft.com/office/drawing/2014/main" id="{3A506765-C750-BC4E-AD63-C9E478C37936}"/>
              </a:ext>
            </a:extLst>
          </p:cNvPr>
          <p:cNvSpPr/>
          <p:nvPr/>
        </p:nvSpPr>
        <p:spPr>
          <a:xfrm>
            <a:off x="133531" y="1806307"/>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 must</a:t>
            </a:r>
          </a:p>
        </p:txBody>
      </p:sp>
      <p:sp>
        <p:nvSpPr>
          <p:cNvPr id="94" name="Rounded Rectangle 33">
            <a:extLst>
              <a:ext uri="{FF2B5EF4-FFF2-40B4-BE49-F238E27FC236}">
                <a16:creationId xmlns:a16="http://schemas.microsoft.com/office/drawing/2014/main" id="{BEFDB604-F2F8-FE48-9AA0-E168B3364CA5}"/>
              </a:ext>
            </a:extLst>
          </p:cNvPr>
          <p:cNvSpPr/>
          <p:nvPr/>
        </p:nvSpPr>
        <p:spPr>
          <a:xfrm>
            <a:off x="123334" y="2404769"/>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can</a:t>
            </a:r>
          </a:p>
        </p:txBody>
      </p:sp>
      <p:sp>
        <p:nvSpPr>
          <p:cNvPr id="95" name="Rounded Rectangle 33">
            <a:extLst>
              <a:ext uri="{FF2B5EF4-FFF2-40B4-BE49-F238E27FC236}">
                <a16:creationId xmlns:a16="http://schemas.microsoft.com/office/drawing/2014/main" id="{8039FF31-7E4B-9744-9660-56B7984B812F}"/>
              </a:ext>
            </a:extLst>
          </p:cNvPr>
          <p:cNvSpPr/>
          <p:nvPr/>
        </p:nvSpPr>
        <p:spPr>
          <a:xfrm>
            <a:off x="123334" y="3003231"/>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must</a:t>
            </a:r>
          </a:p>
        </p:txBody>
      </p:sp>
      <p:sp>
        <p:nvSpPr>
          <p:cNvPr id="96" name="Rounded Rectangle 33">
            <a:extLst>
              <a:ext uri="{FF2B5EF4-FFF2-40B4-BE49-F238E27FC236}">
                <a16:creationId xmlns:a16="http://schemas.microsoft.com/office/drawing/2014/main" id="{A9ED26D2-7ECD-6145-BDBC-D47966C0D36B}"/>
              </a:ext>
            </a:extLst>
          </p:cNvPr>
          <p:cNvSpPr/>
          <p:nvPr/>
        </p:nvSpPr>
        <p:spPr>
          <a:xfrm>
            <a:off x="134226" y="4780999"/>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They can</a:t>
            </a:r>
          </a:p>
        </p:txBody>
      </p:sp>
      <p:sp>
        <p:nvSpPr>
          <p:cNvPr id="97" name="Rounded Rectangle 33">
            <a:extLst>
              <a:ext uri="{FF2B5EF4-FFF2-40B4-BE49-F238E27FC236}">
                <a16:creationId xmlns:a16="http://schemas.microsoft.com/office/drawing/2014/main" id="{0791D04C-02F8-B14F-A0EA-F2D8ED23EBA9}"/>
              </a:ext>
            </a:extLst>
          </p:cNvPr>
          <p:cNvSpPr/>
          <p:nvPr/>
        </p:nvSpPr>
        <p:spPr>
          <a:xfrm>
            <a:off x="141081" y="5352170"/>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They must</a:t>
            </a:r>
          </a:p>
        </p:txBody>
      </p:sp>
      <p:sp>
        <p:nvSpPr>
          <p:cNvPr id="99" name="Rounded Rectangle 33">
            <a:extLst>
              <a:ext uri="{FF2B5EF4-FFF2-40B4-BE49-F238E27FC236}">
                <a16:creationId xmlns:a16="http://schemas.microsoft.com/office/drawing/2014/main" id="{84C935F2-404E-3241-A4B4-FBD47A6A330B}"/>
              </a:ext>
            </a:extLst>
          </p:cNvPr>
          <p:cNvSpPr/>
          <p:nvPr/>
        </p:nvSpPr>
        <p:spPr>
          <a:xfrm>
            <a:off x="126917" y="3605030"/>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We can</a:t>
            </a:r>
          </a:p>
        </p:txBody>
      </p:sp>
      <p:sp>
        <p:nvSpPr>
          <p:cNvPr id="100" name="Rounded Rectangle 33">
            <a:extLst>
              <a:ext uri="{FF2B5EF4-FFF2-40B4-BE49-F238E27FC236}">
                <a16:creationId xmlns:a16="http://schemas.microsoft.com/office/drawing/2014/main" id="{ED503E1B-8130-BF41-9F59-87998118407B}"/>
              </a:ext>
            </a:extLst>
          </p:cNvPr>
          <p:cNvSpPr/>
          <p:nvPr/>
        </p:nvSpPr>
        <p:spPr>
          <a:xfrm>
            <a:off x="126917" y="4184734"/>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We must</a:t>
            </a:r>
          </a:p>
        </p:txBody>
      </p:sp>
      <p:sp>
        <p:nvSpPr>
          <p:cNvPr id="52" name="Rounded Rectangle 51">
            <a:extLst>
              <a:ext uri="{FF2B5EF4-FFF2-40B4-BE49-F238E27FC236}">
                <a16:creationId xmlns:a16="http://schemas.microsoft.com/office/drawing/2014/main" id="{935ED025-0DF5-4C4F-B001-1AB23FF43E55}"/>
              </a:ext>
            </a:extLst>
          </p:cNvPr>
          <p:cNvSpPr/>
          <p:nvPr/>
        </p:nvSpPr>
        <p:spPr>
          <a:xfrm>
            <a:off x="74887" y="2350446"/>
            <a:ext cx="1770729" cy="63628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ounded Rectangle 11">
            <a:extLst>
              <a:ext uri="{FF2B5EF4-FFF2-40B4-BE49-F238E27FC236}">
                <a16:creationId xmlns:a16="http://schemas.microsoft.com/office/drawing/2014/main" id="{A316DD52-7894-4A75-969C-CA0645DA2978}"/>
              </a:ext>
            </a:extLst>
          </p:cNvPr>
          <p:cNvSpPr/>
          <p:nvPr/>
        </p:nvSpPr>
        <p:spPr>
          <a:xfrm>
            <a:off x="10229336" y="261862"/>
            <a:ext cx="16384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5763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9" grpId="0" animBg="1"/>
      <p:bldP spid="5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 </a:t>
            </a:r>
            <a:r>
              <a:rPr lang="en-GB" sz="3600" b="1" dirty="0" err="1">
                <a:solidFill>
                  <a:schemeClr val="bg1"/>
                </a:solidFill>
              </a:rPr>
              <a:t>escribir</a:t>
            </a:r>
            <a:r>
              <a:rPr lang="en-GB" sz="3600" b="1" dirty="0">
                <a:solidFill>
                  <a:schemeClr val="bg1"/>
                </a:solidFill>
              </a:rPr>
              <a:t>!</a:t>
            </a:r>
          </a:p>
        </p:txBody>
      </p:sp>
      <p:sp>
        <p:nvSpPr>
          <p:cNvPr id="34" name="Rounded Rectangle 33"/>
          <p:cNvSpPr/>
          <p:nvPr/>
        </p:nvSpPr>
        <p:spPr>
          <a:xfrm>
            <a:off x="149992" y="1208006"/>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 can</a:t>
            </a:r>
          </a:p>
        </p:txBody>
      </p:sp>
      <p:sp>
        <p:nvSpPr>
          <p:cNvPr id="51" name="Rounded Rectangle 50"/>
          <p:cNvSpPr/>
          <p:nvPr/>
        </p:nvSpPr>
        <p:spPr>
          <a:xfrm>
            <a:off x="9743116" y="2208008"/>
            <a:ext cx="2347284" cy="72352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F0302020204030204"/>
              </a:rPr>
              <a:t>do everything like this/like that.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54" name="Group 53"/>
          <p:cNvGrpSpPr/>
          <p:nvPr/>
        </p:nvGrpSpPr>
        <p:grpSpPr>
          <a:xfrm>
            <a:off x="2149751" y="4678025"/>
            <a:ext cx="2357284" cy="2135794"/>
            <a:chOff x="6088568" y="257666"/>
            <a:chExt cx="2357284" cy="2135794"/>
          </a:xfrm>
        </p:grpSpPr>
        <p:pic>
          <p:nvPicPr>
            <p:cNvPr id="55" name="Picture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56" name="TextBox 55"/>
            <p:cNvSpPr txBox="1"/>
            <p:nvPr/>
          </p:nvSpPr>
          <p:spPr>
            <a:xfrm rot="21272693">
              <a:off x="6186337" y="110748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57" name="Group 56"/>
          <p:cNvGrpSpPr/>
          <p:nvPr/>
        </p:nvGrpSpPr>
        <p:grpSpPr>
          <a:xfrm>
            <a:off x="5168566" y="1535789"/>
            <a:ext cx="2357284" cy="2135794"/>
            <a:chOff x="6088568" y="257666"/>
            <a:chExt cx="2357284" cy="2135794"/>
          </a:xfrm>
        </p:grpSpPr>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59" name="TextBox 58"/>
            <p:cNvSpPr txBox="1"/>
            <p:nvPr/>
          </p:nvSpPr>
          <p:spPr>
            <a:xfrm rot="21272693">
              <a:off x="6178397" y="108516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0" name="Group 59"/>
          <p:cNvGrpSpPr/>
          <p:nvPr/>
        </p:nvGrpSpPr>
        <p:grpSpPr>
          <a:xfrm>
            <a:off x="5319058" y="2932678"/>
            <a:ext cx="2357284" cy="2135794"/>
            <a:chOff x="6088568" y="257666"/>
            <a:chExt cx="2357284" cy="2135794"/>
          </a:xfrm>
        </p:grpSpPr>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2" name="TextBox 61"/>
            <p:cNvSpPr txBox="1"/>
            <p:nvPr/>
          </p:nvSpPr>
          <p:spPr>
            <a:xfrm rot="21272693">
              <a:off x="6225733" y="1100248"/>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3" name="Group 62"/>
          <p:cNvGrpSpPr/>
          <p:nvPr/>
        </p:nvGrpSpPr>
        <p:grpSpPr>
          <a:xfrm>
            <a:off x="7347444" y="1355741"/>
            <a:ext cx="2357284" cy="2135794"/>
            <a:chOff x="6088568" y="257666"/>
            <a:chExt cx="2357284" cy="2135794"/>
          </a:xfrm>
        </p:grpSpPr>
        <p:pic>
          <p:nvPicPr>
            <p:cNvPr id="64" name="Picture 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5" name="TextBox 64"/>
            <p:cNvSpPr txBox="1"/>
            <p:nvPr/>
          </p:nvSpPr>
          <p:spPr>
            <a:xfrm rot="21272693">
              <a:off x="6182121" y="1076043"/>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6" name="Group 65"/>
          <p:cNvGrpSpPr/>
          <p:nvPr/>
        </p:nvGrpSpPr>
        <p:grpSpPr>
          <a:xfrm>
            <a:off x="7535819" y="2747741"/>
            <a:ext cx="2692950" cy="2135794"/>
            <a:chOff x="6088568" y="257666"/>
            <a:chExt cx="2692950" cy="2135794"/>
          </a:xfrm>
        </p:grpSpPr>
        <p:pic>
          <p:nvPicPr>
            <p:cNvPr id="67" name="Picture 6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8" name="TextBox 67"/>
            <p:cNvSpPr txBox="1"/>
            <p:nvPr/>
          </p:nvSpPr>
          <p:spPr>
            <a:xfrm rot="21272693">
              <a:off x="6611436" y="102822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9" name="Group 68"/>
          <p:cNvGrpSpPr/>
          <p:nvPr/>
        </p:nvGrpSpPr>
        <p:grpSpPr>
          <a:xfrm>
            <a:off x="4365735" y="4500348"/>
            <a:ext cx="2357284" cy="2135794"/>
            <a:chOff x="6088568" y="257666"/>
            <a:chExt cx="2357284" cy="2135794"/>
          </a:xfrm>
        </p:grpSpPr>
        <p:pic>
          <p:nvPicPr>
            <p:cNvPr id="70" name="Picture 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1" name="TextBox 70"/>
            <p:cNvSpPr txBox="1"/>
            <p:nvPr/>
          </p:nvSpPr>
          <p:spPr>
            <a:xfrm rot="21272693">
              <a:off x="6166368" y="108252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p:txBody>
        </p:sp>
      </p:grpSp>
      <p:grpSp>
        <p:nvGrpSpPr>
          <p:cNvPr id="72" name="Group 71"/>
          <p:cNvGrpSpPr/>
          <p:nvPr/>
        </p:nvGrpSpPr>
        <p:grpSpPr>
          <a:xfrm>
            <a:off x="6523798" y="4270355"/>
            <a:ext cx="2357284" cy="2135794"/>
            <a:chOff x="6088568" y="257666"/>
            <a:chExt cx="2357284" cy="2135794"/>
          </a:xfrm>
        </p:grpSpPr>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4" name="TextBox 73"/>
            <p:cNvSpPr txBox="1"/>
            <p:nvPr/>
          </p:nvSpPr>
          <p:spPr>
            <a:xfrm rot="21272693">
              <a:off x="6182168" y="1101336"/>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75" name="Group 74"/>
          <p:cNvGrpSpPr/>
          <p:nvPr/>
        </p:nvGrpSpPr>
        <p:grpSpPr>
          <a:xfrm>
            <a:off x="8724487" y="4057161"/>
            <a:ext cx="2357284" cy="2135794"/>
            <a:chOff x="6088568" y="257666"/>
            <a:chExt cx="2357284" cy="2135794"/>
          </a:xfrm>
        </p:grpSpPr>
        <p:pic>
          <p:nvPicPr>
            <p:cNvPr id="76" name="Picture 7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7" name="TextBox 76"/>
            <p:cNvSpPr txBox="1"/>
            <p:nvPr/>
          </p:nvSpPr>
          <p:spPr>
            <a:xfrm rot="21272693">
              <a:off x="6162942" y="108361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78" name="Group 77"/>
          <p:cNvGrpSpPr/>
          <p:nvPr/>
        </p:nvGrpSpPr>
        <p:grpSpPr>
          <a:xfrm>
            <a:off x="3005544" y="1734050"/>
            <a:ext cx="2744875" cy="2135794"/>
            <a:chOff x="6088568" y="257666"/>
            <a:chExt cx="2744875" cy="2135794"/>
          </a:xfrm>
        </p:grpSpPr>
        <p:pic>
          <p:nvPicPr>
            <p:cNvPr id="79" name="Picture 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0" name="TextBox 79"/>
            <p:cNvSpPr txBox="1"/>
            <p:nvPr/>
          </p:nvSpPr>
          <p:spPr>
            <a:xfrm rot="21272693">
              <a:off x="6663361" y="103971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[decir]</a:t>
              </a:r>
            </a:p>
          </p:txBody>
        </p:sp>
      </p:grpSp>
      <p:grpSp>
        <p:nvGrpSpPr>
          <p:cNvPr id="81" name="Group 80"/>
          <p:cNvGrpSpPr/>
          <p:nvPr/>
        </p:nvGrpSpPr>
        <p:grpSpPr>
          <a:xfrm>
            <a:off x="3185685" y="3127643"/>
            <a:ext cx="2357284" cy="2135794"/>
            <a:chOff x="6088568" y="257666"/>
            <a:chExt cx="2357284" cy="2135794"/>
          </a:xfrm>
        </p:grpSpPr>
        <p:pic>
          <p:nvPicPr>
            <p:cNvPr id="82" name="Picture 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3" name="TextBox 82"/>
            <p:cNvSpPr txBox="1"/>
            <p:nvPr/>
          </p:nvSpPr>
          <p:spPr>
            <a:xfrm rot="21272693">
              <a:off x="6178002" y="1086081"/>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84" name="Group 83"/>
          <p:cNvGrpSpPr/>
          <p:nvPr/>
        </p:nvGrpSpPr>
        <p:grpSpPr>
          <a:xfrm>
            <a:off x="5549803" y="161887"/>
            <a:ext cx="2494458" cy="2135794"/>
            <a:chOff x="6088568" y="257666"/>
            <a:chExt cx="2494458" cy="2135794"/>
          </a:xfrm>
        </p:grpSpPr>
        <p:pic>
          <p:nvPicPr>
            <p:cNvPr id="85" name="Picture 8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6" name="TextBox 85"/>
            <p:cNvSpPr txBox="1"/>
            <p:nvPr/>
          </p:nvSpPr>
          <p:spPr>
            <a:xfrm rot="21272693">
              <a:off x="6412944" y="1011474"/>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empezar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87" name="Group 86"/>
          <p:cNvGrpSpPr/>
          <p:nvPr/>
        </p:nvGrpSpPr>
        <p:grpSpPr>
          <a:xfrm>
            <a:off x="7678351" y="-67254"/>
            <a:ext cx="2512449" cy="2135794"/>
            <a:chOff x="6088568" y="257666"/>
            <a:chExt cx="2512449" cy="2135794"/>
          </a:xfrm>
        </p:grpSpPr>
        <p:pic>
          <p:nvPicPr>
            <p:cNvPr id="88" name="Picture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9" name="TextBox 88"/>
            <p:cNvSpPr txBox="1"/>
            <p:nvPr/>
          </p:nvSpPr>
          <p:spPr>
            <a:xfrm rot="21272693">
              <a:off x="6430935" y="1061766"/>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terminar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49" name="Rounded Rectangle 48"/>
          <p:cNvSpPr/>
          <p:nvPr/>
        </p:nvSpPr>
        <p:spPr>
          <a:xfrm>
            <a:off x="2524138" y="4512151"/>
            <a:ext cx="8870163" cy="1273044"/>
          </a:xfrm>
          <a:prstGeom prst="round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prstClr val="white"/>
                </a:solidFill>
                <a:latin typeface="Century Gothic" panose="020F0302020204030204"/>
              </a:rPr>
              <a:t>Deben </a:t>
            </a:r>
            <a:r>
              <a:rPr lang="en-GB" sz="3600" dirty="0" err="1">
                <a:solidFill>
                  <a:prstClr val="white"/>
                </a:solidFill>
                <a:latin typeface="Century Gothic" panose="020F0302020204030204"/>
              </a:rPr>
              <a:t>hacer</a:t>
            </a:r>
            <a:r>
              <a:rPr lang="en-GB" sz="3600" dirty="0">
                <a:solidFill>
                  <a:prstClr val="white"/>
                </a:solidFill>
                <a:latin typeface="Century Gothic" panose="020F0302020204030204"/>
              </a:rPr>
              <a:t> todo </a:t>
            </a:r>
            <a:r>
              <a:rPr lang="en-GB" sz="3600" dirty="0" err="1">
                <a:solidFill>
                  <a:prstClr val="white"/>
                </a:solidFill>
                <a:latin typeface="Century Gothic" panose="020F0302020204030204"/>
              </a:rPr>
              <a:t>así</a:t>
            </a:r>
            <a:r>
              <a:rPr lang="en-GB" sz="3600" dirty="0">
                <a:solidFill>
                  <a:prstClr val="white"/>
                </a:solidFill>
                <a:latin typeface="Century Gothic" panose="020F0302020204030204"/>
              </a:rPr>
              <a:t>.</a:t>
            </a:r>
            <a:endPar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3" name="Rounded Rectangle 33">
            <a:extLst>
              <a:ext uri="{FF2B5EF4-FFF2-40B4-BE49-F238E27FC236}">
                <a16:creationId xmlns:a16="http://schemas.microsoft.com/office/drawing/2014/main" id="{3A506765-C750-BC4E-AD63-C9E478C37936}"/>
              </a:ext>
            </a:extLst>
          </p:cNvPr>
          <p:cNvSpPr/>
          <p:nvPr/>
        </p:nvSpPr>
        <p:spPr>
          <a:xfrm>
            <a:off x="133531" y="1806307"/>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 must</a:t>
            </a:r>
          </a:p>
        </p:txBody>
      </p:sp>
      <p:sp>
        <p:nvSpPr>
          <p:cNvPr id="94" name="Rounded Rectangle 33">
            <a:extLst>
              <a:ext uri="{FF2B5EF4-FFF2-40B4-BE49-F238E27FC236}">
                <a16:creationId xmlns:a16="http://schemas.microsoft.com/office/drawing/2014/main" id="{BEFDB604-F2F8-FE48-9AA0-E168B3364CA5}"/>
              </a:ext>
            </a:extLst>
          </p:cNvPr>
          <p:cNvSpPr/>
          <p:nvPr/>
        </p:nvSpPr>
        <p:spPr>
          <a:xfrm>
            <a:off x="123334" y="2404769"/>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can</a:t>
            </a:r>
          </a:p>
        </p:txBody>
      </p:sp>
      <p:sp>
        <p:nvSpPr>
          <p:cNvPr id="95" name="Rounded Rectangle 33">
            <a:extLst>
              <a:ext uri="{FF2B5EF4-FFF2-40B4-BE49-F238E27FC236}">
                <a16:creationId xmlns:a16="http://schemas.microsoft.com/office/drawing/2014/main" id="{8039FF31-7E4B-9744-9660-56B7984B812F}"/>
              </a:ext>
            </a:extLst>
          </p:cNvPr>
          <p:cNvSpPr/>
          <p:nvPr/>
        </p:nvSpPr>
        <p:spPr>
          <a:xfrm>
            <a:off x="123334" y="3003231"/>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must</a:t>
            </a:r>
          </a:p>
        </p:txBody>
      </p:sp>
      <p:sp>
        <p:nvSpPr>
          <p:cNvPr id="96" name="Rounded Rectangle 33">
            <a:extLst>
              <a:ext uri="{FF2B5EF4-FFF2-40B4-BE49-F238E27FC236}">
                <a16:creationId xmlns:a16="http://schemas.microsoft.com/office/drawing/2014/main" id="{A9ED26D2-7ECD-6145-BDBC-D47966C0D36B}"/>
              </a:ext>
            </a:extLst>
          </p:cNvPr>
          <p:cNvSpPr/>
          <p:nvPr/>
        </p:nvSpPr>
        <p:spPr>
          <a:xfrm>
            <a:off x="134226" y="4780999"/>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They can</a:t>
            </a:r>
          </a:p>
        </p:txBody>
      </p:sp>
      <p:sp>
        <p:nvSpPr>
          <p:cNvPr id="97" name="Rounded Rectangle 33">
            <a:extLst>
              <a:ext uri="{FF2B5EF4-FFF2-40B4-BE49-F238E27FC236}">
                <a16:creationId xmlns:a16="http://schemas.microsoft.com/office/drawing/2014/main" id="{0791D04C-02F8-B14F-A0EA-F2D8ED23EBA9}"/>
              </a:ext>
            </a:extLst>
          </p:cNvPr>
          <p:cNvSpPr/>
          <p:nvPr/>
        </p:nvSpPr>
        <p:spPr>
          <a:xfrm>
            <a:off x="141081" y="5352170"/>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They must</a:t>
            </a:r>
          </a:p>
        </p:txBody>
      </p:sp>
      <p:sp>
        <p:nvSpPr>
          <p:cNvPr id="99" name="Rounded Rectangle 33">
            <a:extLst>
              <a:ext uri="{FF2B5EF4-FFF2-40B4-BE49-F238E27FC236}">
                <a16:creationId xmlns:a16="http://schemas.microsoft.com/office/drawing/2014/main" id="{84C935F2-404E-3241-A4B4-FBD47A6A330B}"/>
              </a:ext>
            </a:extLst>
          </p:cNvPr>
          <p:cNvSpPr/>
          <p:nvPr/>
        </p:nvSpPr>
        <p:spPr>
          <a:xfrm>
            <a:off x="126917" y="3605030"/>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We can</a:t>
            </a:r>
          </a:p>
        </p:txBody>
      </p:sp>
      <p:sp>
        <p:nvSpPr>
          <p:cNvPr id="100" name="Rounded Rectangle 33">
            <a:extLst>
              <a:ext uri="{FF2B5EF4-FFF2-40B4-BE49-F238E27FC236}">
                <a16:creationId xmlns:a16="http://schemas.microsoft.com/office/drawing/2014/main" id="{ED503E1B-8130-BF41-9F59-87998118407B}"/>
              </a:ext>
            </a:extLst>
          </p:cNvPr>
          <p:cNvSpPr/>
          <p:nvPr/>
        </p:nvSpPr>
        <p:spPr>
          <a:xfrm>
            <a:off x="126917" y="4184734"/>
            <a:ext cx="1653443"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We must</a:t>
            </a:r>
          </a:p>
        </p:txBody>
      </p:sp>
      <p:sp>
        <p:nvSpPr>
          <p:cNvPr id="52" name="Rounded Rectangle 51">
            <a:extLst>
              <a:ext uri="{FF2B5EF4-FFF2-40B4-BE49-F238E27FC236}">
                <a16:creationId xmlns:a16="http://schemas.microsoft.com/office/drawing/2014/main" id="{935ED025-0DF5-4C4F-B001-1AB23FF43E55}"/>
              </a:ext>
            </a:extLst>
          </p:cNvPr>
          <p:cNvSpPr/>
          <p:nvPr/>
        </p:nvSpPr>
        <p:spPr>
          <a:xfrm>
            <a:off x="92242" y="5295615"/>
            <a:ext cx="1770729" cy="63628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ounded Rectangle 11">
            <a:extLst>
              <a:ext uri="{FF2B5EF4-FFF2-40B4-BE49-F238E27FC236}">
                <a16:creationId xmlns:a16="http://schemas.microsoft.com/office/drawing/2014/main" id="{A316DD52-7894-4A75-969C-CA0645DA2978}"/>
              </a:ext>
            </a:extLst>
          </p:cNvPr>
          <p:cNvSpPr/>
          <p:nvPr/>
        </p:nvSpPr>
        <p:spPr>
          <a:xfrm>
            <a:off x="10229336" y="261862"/>
            <a:ext cx="16384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9161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9" grpId="0" animBg="1"/>
      <p:bldP spid="5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1.1, Week 7)</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3" name="Rectangle 2">
            <a:extLst>
              <a:ext uri="{FF2B5EF4-FFF2-40B4-BE49-F238E27FC236}">
                <a16:creationId xmlns:a16="http://schemas.microsoft.com/office/drawing/2014/main" id="{9C510481-6675-4F90-84A2-D82658D07066}"/>
              </a:ext>
            </a:extLst>
          </p:cNvPr>
          <p:cNvSpPr/>
          <p:nvPr/>
        </p:nvSpPr>
        <p:spPr>
          <a:xfrm>
            <a:off x="92597" y="4572270"/>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6"/>
              </a:rPr>
              <a:t>Y8 Term 1.1 Week 4</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7"/>
              </a:rPr>
              <a:t>Y7 Term 3.2 Week 5</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7"/>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 name="TextBox 3">
            <a:extLst>
              <a:ext uri="{FF2B5EF4-FFF2-40B4-BE49-F238E27FC236}">
                <a16:creationId xmlns:a16="http://schemas.microsoft.com/office/drawing/2014/main" id="{6F16002D-30FC-44A5-9A1A-6AB15C362208}"/>
              </a:ext>
            </a:extLst>
          </p:cNvPr>
          <p:cNvSpPr txBox="1"/>
          <p:nvPr/>
        </p:nvSpPr>
        <p:spPr>
          <a:xfrm>
            <a:off x="92597" y="2204674"/>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link: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Y8 Term 1.1 Week 7</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899AAC4-ECB3-4A6F-AA97-28E087FD7A8E}"/>
              </a:ext>
            </a:extLst>
          </p:cNvPr>
          <p:cNvSpPr txBox="1"/>
          <p:nvPr/>
        </p:nvSpPr>
        <p:spPr>
          <a:xfrm>
            <a:off x="92597" y="3322519"/>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pic>
        <p:nvPicPr>
          <p:cNvPr id="7" name="Picture 6">
            <a:extLst>
              <a:ext uri="{FF2B5EF4-FFF2-40B4-BE49-F238E27FC236}">
                <a16:creationId xmlns:a16="http://schemas.microsoft.com/office/drawing/2014/main" id="{949F9E89-0749-4151-84CE-261E4F541F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8717" y="2899304"/>
            <a:ext cx="1440000" cy="1440000"/>
          </a:xfrm>
          <a:prstGeom prst="rect">
            <a:avLst/>
          </a:prstGeom>
        </p:spPr>
      </p:pic>
    </p:spTree>
    <p:extLst>
      <p:ext uri="{BB962C8B-B14F-4D97-AF65-F5344CB8AC3E}">
        <p14:creationId xmlns:p14="http://schemas.microsoft.com/office/powerpoint/2010/main" val="577068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p:cNvSpPr txBox="1"/>
          <p:nvPr/>
        </p:nvSpPr>
        <p:spPr>
          <a:xfrm>
            <a:off x="2566492" y="1251803"/>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empezar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2599168" y="3480803"/>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decir</a:t>
            </a:r>
          </a:p>
        </p:txBody>
      </p:sp>
      <p:sp>
        <p:nvSpPr>
          <p:cNvPr id="13" name="TextBox 12"/>
          <p:cNvSpPr txBox="1"/>
          <p:nvPr/>
        </p:nvSpPr>
        <p:spPr>
          <a:xfrm>
            <a:off x="2566492" y="4439928"/>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p:nvPr/>
        </p:nvSpPr>
        <p:spPr>
          <a:xfrm>
            <a:off x="2599168" y="5538381"/>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minuto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p:cNvSpPr txBox="1"/>
          <p:nvPr/>
        </p:nvSpPr>
        <p:spPr>
          <a:xfrm>
            <a:off x="8230609" y="1251802"/>
            <a:ext cx="3595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opinión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p:nvPr/>
        </p:nvSpPr>
        <p:spPr>
          <a:xfrm>
            <a:off x="8252338" y="4502934"/>
            <a:ext cx="3595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alemán</a:t>
            </a:r>
          </a:p>
        </p:txBody>
      </p:sp>
      <p:sp>
        <p:nvSpPr>
          <p:cNvPr id="17" name="TextBox 16"/>
          <p:cNvSpPr txBox="1"/>
          <p:nvPr/>
        </p:nvSpPr>
        <p:spPr>
          <a:xfrm>
            <a:off x="8252338" y="2288622"/>
            <a:ext cx="3595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verdad</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8230609" y="214942"/>
            <a:ext cx="3595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ejemplo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2529966" y="2392602"/>
            <a:ext cx="37308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terminar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8293432" y="3325442"/>
            <a:ext cx="3595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 la estudiante</a:t>
            </a:r>
          </a:p>
        </p:txBody>
      </p:sp>
      <p:grpSp>
        <p:nvGrpSpPr>
          <p:cNvPr id="25" name="Group 24"/>
          <p:cNvGrpSpPr/>
          <p:nvPr/>
        </p:nvGrpSpPr>
        <p:grpSpPr>
          <a:xfrm>
            <a:off x="834870" y="2969435"/>
            <a:ext cx="2293104" cy="1494524"/>
            <a:chOff x="591877" y="2986848"/>
            <a:chExt cx="2293104" cy="1494524"/>
          </a:xfrm>
        </p:grpSpPr>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13498">
              <a:off x="591877" y="2986848"/>
              <a:ext cx="1649512" cy="1494524"/>
            </a:xfrm>
            <a:prstGeom prst="rect">
              <a:avLst/>
            </a:prstGeom>
          </p:spPr>
        </p:pic>
        <p:sp>
          <p:nvSpPr>
            <p:cNvPr id="24" name="TextBox 23"/>
            <p:cNvSpPr txBox="1"/>
            <p:nvPr/>
          </p:nvSpPr>
          <p:spPr>
            <a:xfrm rot="21021039">
              <a:off x="753520" y="3373267"/>
              <a:ext cx="21314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say</a:t>
              </a:r>
            </a:p>
          </p:txBody>
        </p:sp>
      </p:grpSp>
      <p:pic>
        <p:nvPicPr>
          <p:cNvPr id="6" name="Imagen 5">
            <a:extLst>
              <a:ext uri="{FF2B5EF4-FFF2-40B4-BE49-F238E27FC236}">
                <a16:creationId xmlns:a16="http://schemas.microsoft.com/office/drawing/2014/main" id="{9432D2F8-A641-2E4B-8A5C-4E9FD5DF4B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5835" y="1251804"/>
            <a:ext cx="776676" cy="776676"/>
          </a:xfrm>
          <a:prstGeom prst="rect">
            <a:avLst/>
          </a:prstGeom>
        </p:spPr>
      </p:pic>
      <p:pic>
        <p:nvPicPr>
          <p:cNvPr id="7" name="Imagen 6">
            <a:extLst>
              <a:ext uri="{FF2B5EF4-FFF2-40B4-BE49-F238E27FC236}">
                <a16:creationId xmlns:a16="http://schemas.microsoft.com/office/drawing/2014/main" id="{EEE9AB24-AA4C-1041-9A83-E0FB4C41D3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1584" y="2072267"/>
            <a:ext cx="1046467" cy="1003300"/>
          </a:xfrm>
          <a:prstGeom prst="rect">
            <a:avLst/>
          </a:prstGeom>
        </p:spPr>
      </p:pic>
      <p:pic>
        <p:nvPicPr>
          <p:cNvPr id="8" name="Imagen 7">
            <a:extLst>
              <a:ext uri="{FF2B5EF4-FFF2-40B4-BE49-F238E27FC236}">
                <a16:creationId xmlns:a16="http://schemas.microsoft.com/office/drawing/2014/main" id="{B509F806-D32A-5A40-B6C9-2B5398A0587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36384" y="4324714"/>
            <a:ext cx="996770" cy="829811"/>
          </a:xfrm>
          <a:prstGeom prst="rect">
            <a:avLst/>
          </a:prstGeom>
        </p:spPr>
      </p:pic>
      <p:pic>
        <p:nvPicPr>
          <p:cNvPr id="9" name="Imagen 8">
            <a:extLst>
              <a:ext uri="{FF2B5EF4-FFF2-40B4-BE49-F238E27FC236}">
                <a16:creationId xmlns:a16="http://schemas.microsoft.com/office/drawing/2014/main" id="{EC9B5599-663B-6246-9D86-220EC5312D5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03349" y="5364111"/>
            <a:ext cx="724702" cy="829812"/>
          </a:xfrm>
          <a:prstGeom prst="rect">
            <a:avLst/>
          </a:prstGeom>
        </p:spPr>
      </p:pic>
      <p:sp>
        <p:nvSpPr>
          <p:cNvPr id="52" name="TextBox 15">
            <a:extLst>
              <a:ext uri="{FF2B5EF4-FFF2-40B4-BE49-F238E27FC236}">
                <a16:creationId xmlns:a16="http://schemas.microsoft.com/office/drawing/2014/main" id="{CC4504E6-8039-034B-BFD8-22C10DFB7A71}"/>
              </a:ext>
            </a:extLst>
          </p:cNvPr>
          <p:cNvSpPr txBox="1"/>
          <p:nvPr/>
        </p:nvSpPr>
        <p:spPr>
          <a:xfrm>
            <a:off x="8332475" y="5540739"/>
            <a:ext cx="15190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todo</a:t>
            </a:r>
          </a:p>
        </p:txBody>
      </p:sp>
      <p:pic>
        <p:nvPicPr>
          <p:cNvPr id="12" name="Imagen 11">
            <a:extLst>
              <a:ext uri="{FF2B5EF4-FFF2-40B4-BE49-F238E27FC236}">
                <a16:creationId xmlns:a16="http://schemas.microsoft.com/office/drawing/2014/main" id="{C705B58E-A90E-724D-AB95-8BE1CA6387C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719216" y="22764"/>
            <a:ext cx="1298321" cy="1019282"/>
          </a:xfrm>
          <a:prstGeom prst="rect">
            <a:avLst/>
          </a:prstGeom>
        </p:spPr>
      </p:pic>
      <p:pic>
        <p:nvPicPr>
          <p:cNvPr id="19" name="Imagen 18">
            <a:extLst>
              <a:ext uri="{FF2B5EF4-FFF2-40B4-BE49-F238E27FC236}">
                <a16:creationId xmlns:a16="http://schemas.microsoft.com/office/drawing/2014/main" id="{5C24386D-E528-5748-B172-76D9316B91CB}"/>
              </a:ext>
            </a:extLst>
          </p:cNvPr>
          <p:cNvPicPr>
            <a:picLocks noChangeAspect="1"/>
          </p:cNvPicPr>
          <p:nvPr/>
        </p:nvPicPr>
        <p:blipFill>
          <a:blip r:embed="rId10" cstate="screen">
            <a:clrChange>
              <a:clrFrom>
                <a:srgbClr val="FCFCFC"/>
              </a:clrFrom>
              <a:clrTo>
                <a:srgbClr val="FCFCFC">
                  <a:alpha val="0"/>
                </a:srgbClr>
              </a:clrTo>
            </a:clrChange>
            <a:extLst>
              <a:ext uri="{28A0092B-C50C-407E-A947-70E740481C1C}">
                <a14:useLocalDpi xmlns:a14="http://schemas.microsoft.com/office/drawing/2010/main"/>
              </a:ext>
            </a:extLst>
          </a:blip>
          <a:stretch>
            <a:fillRect/>
          </a:stretch>
        </p:blipFill>
        <p:spPr>
          <a:xfrm>
            <a:off x="6821686" y="1095885"/>
            <a:ext cx="1048582" cy="1067418"/>
          </a:xfrm>
          <a:prstGeom prst="rect">
            <a:avLst/>
          </a:prstGeom>
        </p:spPr>
      </p:pic>
      <p:pic>
        <p:nvPicPr>
          <p:cNvPr id="56" name="Imagen 55">
            <a:extLst>
              <a:ext uri="{FF2B5EF4-FFF2-40B4-BE49-F238E27FC236}">
                <a16:creationId xmlns:a16="http://schemas.microsoft.com/office/drawing/2014/main" id="{6FFA4354-54A3-6744-BE6B-7F38542F23A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11701" y="3019943"/>
            <a:ext cx="859660" cy="1352622"/>
          </a:xfrm>
          <a:prstGeom prst="rect">
            <a:avLst/>
          </a:prstGeom>
        </p:spPr>
      </p:pic>
      <p:pic>
        <p:nvPicPr>
          <p:cNvPr id="57" name="Imagen 56">
            <a:extLst>
              <a:ext uri="{FF2B5EF4-FFF2-40B4-BE49-F238E27FC236}">
                <a16:creationId xmlns:a16="http://schemas.microsoft.com/office/drawing/2014/main" id="{DD277EF6-4ADA-E442-B887-D57B8A00516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175288" y="4324714"/>
            <a:ext cx="732486" cy="732486"/>
          </a:xfrm>
          <a:prstGeom prst="rect">
            <a:avLst/>
          </a:prstGeom>
        </p:spPr>
      </p:pic>
      <p:grpSp>
        <p:nvGrpSpPr>
          <p:cNvPr id="58" name="Group 24">
            <a:extLst>
              <a:ext uri="{FF2B5EF4-FFF2-40B4-BE49-F238E27FC236}">
                <a16:creationId xmlns:a16="http://schemas.microsoft.com/office/drawing/2014/main" id="{CB79367C-4335-F645-A96D-75EC4949EC7C}"/>
              </a:ext>
            </a:extLst>
          </p:cNvPr>
          <p:cNvGrpSpPr/>
          <p:nvPr/>
        </p:nvGrpSpPr>
        <p:grpSpPr>
          <a:xfrm>
            <a:off x="6055858" y="4760809"/>
            <a:ext cx="2238856" cy="2028493"/>
            <a:chOff x="-1421" y="2749912"/>
            <a:chExt cx="2238856" cy="2028493"/>
          </a:xfrm>
        </p:grpSpPr>
        <p:pic>
          <p:nvPicPr>
            <p:cNvPr id="59" name="Picture 22">
              <a:extLst>
                <a:ext uri="{FF2B5EF4-FFF2-40B4-BE49-F238E27FC236}">
                  <a16:creationId xmlns:a16="http://schemas.microsoft.com/office/drawing/2014/main" id="{1095630E-3A20-844D-B152-E2AA2D6ACDC0}"/>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rot="2013498">
              <a:off x="-1421" y="2749912"/>
              <a:ext cx="2238856" cy="2028493"/>
            </a:xfrm>
            <a:prstGeom prst="rect">
              <a:avLst/>
            </a:prstGeom>
          </p:spPr>
        </p:pic>
        <p:sp>
          <p:nvSpPr>
            <p:cNvPr id="60" name="TextBox 23">
              <a:extLst>
                <a:ext uri="{FF2B5EF4-FFF2-40B4-BE49-F238E27FC236}">
                  <a16:creationId xmlns:a16="http://schemas.microsoft.com/office/drawing/2014/main" id="{5C5A500F-B152-E846-B180-6BE3E41EA03D}"/>
                </a:ext>
              </a:extLst>
            </p:cNvPr>
            <p:cNvSpPr txBox="1"/>
            <p:nvPr/>
          </p:nvSpPr>
          <p:spPr>
            <a:xfrm rot="21021039">
              <a:off x="206758" y="3313699"/>
              <a:ext cx="19323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everything</a:t>
              </a:r>
            </a:p>
          </p:txBody>
        </p:sp>
      </p:grpSp>
      <p:sp>
        <p:nvSpPr>
          <p:cNvPr id="61" name="CuadroTexto 60">
            <a:extLst>
              <a:ext uri="{FF2B5EF4-FFF2-40B4-BE49-F238E27FC236}">
                <a16:creationId xmlns:a16="http://schemas.microsoft.com/office/drawing/2014/main" id="{7ECFB09C-CB45-794D-9B78-0ABD1C061389}"/>
              </a:ext>
            </a:extLst>
          </p:cNvPr>
          <p:cNvSpPr txBox="1"/>
          <p:nvPr/>
        </p:nvSpPr>
        <p:spPr>
          <a:xfrm>
            <a:off x="179387" y="2785416"/>
            <a:ext cx="1394934" cy="430887"/>
          </a:xfrm>
          <a:prstGeom prst="rect">
            <a:avLst/>
          </a:prstGeom>
          <a:noFill/>
        </p:spPr>
        <p:txBody>
          <a:bodyPr wrap="none" rtlCol="0">
            <a:spAutoFit/>
          </a:bodyPr>
          <a:lstStyle/>
          <a:p>
            <a:pPr algn="l"/>
            <a:r>
              <a:rPr lang="es-GB" sz="2200" dirty="0">
                <a:solidFill>
                  <a:schemeClr val="accent5">
                    <a:lumMod val="50000"/>
                  </a:schemeClr>
                </a:solidFill>
              </a:rPr>
              <a:t>[to finish]</a:t>
            </a:r>
          </a:p>
        </p:txBody>
      </p:sp>
      <p:sp>
        <p:nvSpPr>
          <p:cNvPr id="62" name="CuadroTexto 61">
            <a:extLst>
              <a:ext uri="{FF2B5EF4-FFF2-40B4-BE49-F238E27FC236}">
                <a16:creationId xmlns:a16="http://schemas.microsoft.com/office/drawing/2014/main" id="{BBBDDC42-3DE7-734D-82A3-21FDA4F6FF8B}"/>
              </a:ext>
            </a:extLst>
          </p:cNvPr>
          <p:cNvSpPr txBox="1"/>
          <p:nvPr/>
        </p:nvSpPr>
        <p:spPr>
          <a:xfrm>
            <a:off x="5819360" y="3520326"/>
            <a:ext cx="1404552" cy="430887"/>
          </a:xfrm>
          <a:prstGeom prst="rect">
            <a:avLst/>
          </a:prstGeom>
          <a:noFill/>
        </p:spPr>
        <p:txBody>
          <a:bodyPr wrap="none" rtlCol="0">
            <a:spAutoFit/>
          </a:bodyPr>
          <a:lstStyle/>
          <a:p>
            <a:pPr algn="l"/>
            <a:r>
              <a:rPr lang="es-GB" sz="2200" dirty="0">
                <a:solidFill>
                  <a:schemeClr val="accent5">
                    <a:lumMod val="50000"/>
                  </a:schemeClr>
                </a:solidFill>
              </a:rPr>
              <a:t>[student]</a:t>
            </a:r>
          </a:p>
        </p:txBody>
      </p:sp>
      <p:sp>
        <p:nvSpPr>
          <p:cNvPr id="63" name="CuadroTexto 62">
            <a:extLst>
              <a:ext uri="{FF2B5EF4-FFF2-40B4-BE49-F238E27FC236}">
                <a16:creationId xmlns:a16="http://schemas.microsoft.com/office/drawing/2014/main" id="{F49736CE-3162-214B-A39C-8F1C77897851}"/>
              </a:ext>
            </a:extLst>
          </p:cNvPr>
          <p:cNvSpPr txBox="1"/>
          <p:nvPr/>
        </p:nvSpPr>
        <p:spPr>
          <a:xfrm>
            <a:off x="5736075" y="4502934"/>
            <a:ext cx="1524776" cy="430887"/>
          </a:xfrm>
          <a:prstGeom prst="rect">
            <a:avLst/>
          </a:prstGeom>
          <a:noFill/>
        </p:spPr>
        <p:txBody>
          <a:bodyPr wrap="none" rtlCol="0">
            <a:spAutoFit/>
          </a:bodyPr>
          <a:lstStyle/>
          <a:p>
            <a:pPr algn="l"/>
            <a:r>
              <a:rPr lang="es-GB" sz="2200" dirty="0">
                <a:solidFill>
                  <a:schemeClr val="accent5">
                    <a:lumMod val="50000"/>
                  </a:schemeClr>
                </a:solidFill>
              </a:rPr>
              <a:t>[German]</a:t>
            </a:r>
          </a:p>
        </p:txBody>
      </p:sp>
      <p:sp>
        <p:nvSpPr>
          <p:cNvPr id="34" name="CuadroTexto 60">
            <a:extLst>
              <a:ext uri="{FF2B5EF4-FFF2-40B4-BE49-F238E27FC236}">
                <a16:creationId xmlns:a16="http://schemas.microsoft.com/office/drawing/2014/main" id="{7ECFB09C-CB45-794D-9B78-0ABD1C061389}"/>
              </a:ext>
            </a:extLst>
          </p:cNvPr>
          <p:cNvSpPr txBox="1"/>
          <p:nvPr/>
        </p:nvSpPr>
        <p:spPr>
          <a:xfrm>
            <a:off x="123214" y="4502933"/>
            <a:ext cx="1217000" cy="430887"/>
          </a:xfrm>
          <a:prstGeom prst="rect">
            <a:avLst/>
          </a:prstGeom>
          <a:noFill/>
        </p:spPr>
        <p:txBody>
          <a:bodyPr wrap="none" rtlCol="0">
            <a:spAutoFit/>
          </a:bodyPr>
          <a:lstStyle/>
          <a:p>
            <a:pPr algn="l"/>
            <a:r>
              <a:rPr lang="es-GB" sz="2200" dirty="0">
                <a:solidFill>
                  <a:schemeClr val="accent5">
                    <a:lumMod val="50000"/>
                  </a:schemeClr>
                </a:solidFill>
              </a:rPr>
              <a:t>[to </a:t>
            </a:r>
            <a:r>
              <a:rPr lang="en-GB" sz="2200" dirty="0">
                <a:solidFill>
                  <a:schemeClr val="accent5">
                    <a:lumMod val="50000"/>
                  </a:schemeClr>
                </a:solidFill>
              </a:rPr>
              <a:t>see</a:t>
            </a:r>
            <a:r>
              <a:rPr lang="es-GB" sz="2200" dirty="0">
                <a:solidFill>
                  <a:schemeClr val="accent5">
                    <a:lumMod val="50000"/>
                  </a:schemeClr>
                </a:solidFill>
              </a:rPr>
              <a:t>]</a:t>
            </a:r>
          </a:p>
        </p:txBody>
      </p:sp>
      <p:pic>
        <p:nvPicPr>
          <p:cNvPr id="1026" name="Picture 2" descr="Truth And Lies Sign clipart, cliparts of Truth And Lies Sign free "/>
          <p:cNvPicPr>
            <a:picLocks noChangeAspect="1" noChangeArrowheads="1"/>
          </p:cNvPicPr>
          <p:nvPr/>
        </p:nvPicPr>
        <p:blipFill rotWithShape="1">
          <a:blip r:embed="rId14">
            <a:extLst>
              <a:ext uri="{28A0092B-C50C-407E-A947-70E740481C1C}">
                <a14:useLocalDpi xmlns:a14="http://schemas.microsoft.com/office/drawing/2010/main" val="0"/>
              </a:ext>
            </a:extLst>
          </a:blip>
          <a:srcRect b="45110"/>
          <a:stretch/>
        </p:blipFill>
        <p:spPr bwMode="auto">
          <a:xfrm>
            <a:off x="6147163" y="2178712"/>
            <a:ext cx="1551445" cy="851587"/>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ular Callout 34">
            <a:extLst>
              <a:ext uri="{FF2B5EF4-FFF2-40B4-BE49-F238E27FC236}">
                <a16:creationId xmlns:a16="http://schemas.microsoft.com/office/drawing/2014/main" id="{A469353B-454E-574A-B65C-6DA8A6A3FC75}"/>
              </a:ext>
            </a:extLst>
          </p:cNvPr>
          <p:cNvSpPr/>
          <p:nvPr/>
        </p:nvSpPr>
        <p:spPr>
          <a:xfrm>
            <a:off x="2547707" y="2153540"/>
            <a:ext cx="9238976" cy="3278773"/>
          </a:xfrm>
          <a:prstGeom prst="wedgeRoundRectCallout">
            <a:avLst>
              <a:gd name="adj1" fmla="val -38377"/>
              <a:gd name="adj2" fmla="val -56435"/>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This verb has a change (</a:t>
            </a:r>
            <a:r>
              <a:rPr lang="en-GB" sz="2400" b="1" dirty="0">
                <a:solidFill>
                  <a:srgbClr val="002060"/>
                </a:solidFill>
              </a:rPr>
              <a:t>e&gt;</a:t>
            </a:r>
            <a:r>
              <a:rPr lang="en-GB" sz="2400" b="1" dirty="0" err="1">
                <a:solidFill>
                  <a:srgbClr val="002060"/>
                </a:solidFill>
              </a:rPr>
              <a:t>ie</a:t>
            </a:r>
            <a:r>
              <a:rPr lang="en-GB" sz="2400" dirty="0">
                <a:solidFill>
                  <a:srgbClr val="002060"/>
                </a:solidFill>
              </a:rPr>
              <a:t>) in the stem (the beginning of the verb) in the following forms:</a:t>
            </a:r>
          </a:p>
          <a:p>
            <a:pPr marL="712788">
              <a:lnSpc>
                <a:spcPct val="150000"/>
              </a:lnSpc>
            </a:pPr>
            <a:r>
              <a:rPr lang="en-GB" sz="2400" dirty="0" err="1">
                <a:solidFill>
                  <a:srgbClr val="002060"/>
                </a:solidFill>
              </a:rPr>
              <a:t>yo</a:t>
            </a:r>
            <a:r>
              <a:rPr lang="en-GB" sz="2400" dirty="0">
                <a:solidFill>
                  <a:srgbClr val="002060"/>
                </a:solidFill>
              </a:rPr>
              <a:t> </a:t>
            </a:r>
            <a:r>
              <a:rPr lang="en-GB" sz="2400" dirty="0" err="1">
                <a:solidFill>
                  <a:srgbClr val="002060"/>
                </a:solidFill>
              </a:rPr>
              <a:t>emp</a:t>
            </a:r>
            <a:r>
              <a:rPr lang="en-GB" sz="2400" b="1" u="sng" dirty="0" err="1">
                <a:solidFill>
                  <a:srgbClr val="002060"/>
                </a:solidFill>
              </a:rPr>
              <a:t>ie</a:t>
            </a:r>
            <a:r>
              <a:rPr lang="en-GB" sz="2400" dirty="0" err="1">
                <a:solidFill>
                  <a:srgbClr val="002060"/>
                </a:solidFill>
              </a:rPr>
              <a:t>zo</a:t>
            </a:r>
            <a:r>
              <a:rPr lang="en-GB" sz="2400" dirty="0">
                <a:solidFill>
                  <a:srgbClr val="002060"/>
                </a:solidFill>
              </a:rPr>
              <a:t>			I started	</a:t>
            </a:r>
          </a:p>
          <a:p>
            <a:pPr marL="712788">
              <a:lnSpc>
                <a:spcPct val="150000"/>
              </a:lnSpc>
            </a:pPr>
            <a:r>
              <a:rPr lang="en-GB" sz="2400" dirty="0" err="1">
                <a:solidFill>
                  <a:srgbClr val="002060"/>
                </a:solidFill>
              </a:rPr>
              <a:t>tú</a:t>
            </a:r>
            <a:r>
              <a:rPr lang="en-GB" sz="2400" dirty="0">
                <a:solidFill>
                  <a:srgbClr val="002060"/>
                </a:solidFill>
              </a:rPr>
              <a:t> </a:t>
            </a:r>
            <a:r>
              <a:rPr lang="en-GB" sz="2400" dirty="0" err="1">
                <a:solidFill>
                  <a:srgbClr val="002060"/>
                </a:solidFill>
              </a:rPr>
              <a:t>emp</a:t>
            </a:r>
            <a:r>
              <a:rPr lang="en-GB" sz="2400" b="1" u="sng" dirty="0" err="1">
                <a:solidFill>
                  <a:srgbClr val="002060"/>
                </a:solidFill>
              </a:rPr>
              <a:t>ie</a:t>
            </a:r>
            <a:r>
              <a:rPr lang="en-GB" sz="2400" dirty="0" err="1">
                <a:solidFill>
                  <a:srgbClr val="002060"/>
                </a:solidFill>
              </a:rPr>
              <a:t>zas</a:t>
            </a:r>
            <a:r>
              <a:rPr lang="en-GB" sz="2400" dirty="0">
                <a:solidFill>
                  <a:srgbClr val="002060"/>
                </a:solidFill>
              </a:rPr>
              <a:t>			you (singular) started</a:t>
            </a:r>
          </a:p>
          <a:p>
            <a:pPr marL="712788">
              <a:lnSpc>
                <a:spcPct val="150000"/>
              </a:lnSpc>
            </a:pPr>
            <a:r>
              <a:rPr lang="en-GB" sz="2400" dirty="0" err="1">
                <a:solidFill>
                  <a:srgbClr val="002060"/>
                </a:solidFill>
              </a:rPr>
              <a:t>él</a:t>
            </a:r>
            <a:r>
              <a:rPr lang="en-GB" sz="2400" dirty="0">
                <a:solidFill>
                  <a:srgbClr val="002060"/>
                </a:solidFill>
              </a:rPr>
              <a:t>/</a:t>
            </a:r>
            <a:r>
              <a:rPr lang="en-GB" sz="2400" dirty="0" err="1">
                <a:solidFill>
                  <a:srgbClr val="002060"/>
                </a:solidFill>
              </a:rPr>
              <a:t>ella</a:t>
            </a:r>
            <a:r>
              <a:rPr lang="en-GB" sz="2400" dirty="0">
                <a:solidFill>
                  <a:srgbClr val="002060"/>
                </a:solidFill>
              </a:rPr>
              <a:t> </a:t>
            </a:r>
            <a:r>
              <a:rPr lang="en-GB" sz="2400" dirty="0" err="1">
                <a:solidFill>
                  <a:srgbClr val="002060"/>
                </a:solidFill>
              </a:rPr>
              <a:t>emp</a:t>
            </a:r>
            <a:r>
              <a:rPr lang="en-GB" sz="2400" b="1" u="sng" dirty="0" err="1">
                <a:solidFill>
                  <a:srgbClr val="002060"/>
                </a:solidFill>
              </a:rPr>
              <a:t>ie</a:t>
            </a:r>
            <a:r>
              <a:rPr lang="en-GB" sz="2400" dirty="0" err="1">
                <a:solidFill>
                  <a:srgbClr val="002060"/>
                </a:solidFill>
              </a:rPr>
              <a:t>za</a:t>
            </a:r>
            <a:r>
              <a:rPr lang="en-GB" sz="2400" dirty="0">
                <a:solidFill>
                  <a:srgbClr val="002060"/>
                </a:solidFill>
              </a:rPr>
              <a:t>		he/she/it started</a:t>
            </a:r>
          </a:p>
          <a:p>
            <a:pPr marL="712788">
              <a:lnSpc>
                <a:spcPct val="150000"/>
              </a:lnSpc>
            </a:pPr>
            <a:r>
              <a:rPr lang="en-GB" sz="2400" dirty="0" err="1">
                <a:solidFill>
                  <a:srgbClr val="002060"/>
                </a:solidFill>
              </a:rPr>
              <a:t>ellos</a:t>
            </a:r>
            <a:r>
              <a:rPr lang="en-GB" sz="2400" dirty="0">
                <a:solidFill>
                  <a:srgbClr val="002060"/>
                </a:solidFill>
              </a:rPr>
              <a:t>/</a:t>
            </a:r>
            <a:r>
              <a:rPr lang="en-GB" sz="2400" dirty="0" err="1">
                <a:solidFill>
                  <a:srgbClr val="002060"/>
                </a:solidFill>
              </a:rPr>
              <a:t>ellas</a:t>
            </a:r>
            <a:r>
              <a:rPr lang="en-GB" sz="2400" dirty="0">
                <a:solidFill>
                  <a:srgbClr val="002060"/>
                </a:solidFill>
              </a:rPr>
              <a:t> </a:t>
            </a:r>
            <a:r>
              <a:rPr lang="en-GB" sz="2400" dirty="0" err="1">
                <a:solidFill>
                  <a:srgbClr val="002060"/>
                </a:solidFill>
              </a:rPr>
              <a:t>emp</a:t>
            </a:r>
            <a:r>
              <a:rPr lang="en-GB" sz="2400" b="1" u="sng" dirty="0" err="1">
                <a:solidFill>
                  <a:srgbClr val="002060"/>
                </a:solidFill>
              </a:rPr>
              <a:t>ie</a:t>
            </a:r>
            <a:r>
              <a:rPr lang="en-GB" sz="2400" dirty="0" err="1">
                <a:solidFill>
                  <a:srgbClr val="002060"/>
                </a:solidFill>
              </a:rPr>
              <a:t>zan</a:t>
            </a:r>
            <a:r>
              <a:rPr lang="en-GB" sz="2400" dirty="0">
                <a:solidFill>
                  <a:srgbClr val="002060"/>
                </a:solidFill>
              </a:rPr>
              <a:t>	they started</a:t>
            </a:r>
          </a:p>
        </p:txBody>
      </p:sp>
    </p:spTree>
    <p:extLst>
      <p:ext uri="{BB962C8B-B14F-4D97-AF65-F5344CB8AC3E}">
        <p14:creationId xmlns:p14="http://schemas.microsoft.com/office/powerpoint/2010/main" val="11173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6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61"/>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02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02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2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58"/>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5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1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1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10"/>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1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16"/>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1" nodeType="clickEffect">
                                  <p:stCondLst>
                                    <p:cond delay="0"/>
                                  </p:stCondLst>
                                  <p:childTnLst>
                                    <p:set>
                                      <p:cBhvr>
                                        <p:cTn id="130" dur="1" fill="hold">
                                          <p:stCondLst>
                                            <p:cond delay="0"/>
                                          </p:stCondLst>
                                        </p:cTn>
                                        <p:tgtEl>
                                          <p:spTgt spid="16"/>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15"/>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1" nodeType="clickEffect">
                                  <p:stCondLst>
                                    <p:cond delay="0"/>
                                  </p:stCondLst>
                                  <p:childTnLst>
                                    <p:set>
                                      <p:cBhvr>
                                        <p:cTn id="138" dur="1" fill="hold">
                                          <p:stCondLst>
                                            <p:cond delay="0"/>
                                          </p:stCondLst>
                                        </p:cTn>
                                        <p:tgtEl>
                                          <p:spTgt spid="1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21"/>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1" nodeType="clickEffect">
                                  <p:stCondLst>
                                    <p:cond delay="0"/>
                                  </p:stCondLst>
                                  <p:childTnLst>
                                    <p:set>
                                      <p:cBhvr>
                                        <p:cTn id="146" dur="1" fill="hold">
                                          <p:stCondLst>
                                            <p:cond delay="0"/>
                                          </p:stCondLst>
                                        </p:cTn>
                                        <p:tgtEl>
                                          <p:spTgt spid="21"/>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52"/>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1" nodeType="clickEffect">
                                  <p:stCondLst>
                                    <p:cond delay="0"/>
                                  </p:stCondLst>
                                  <p:childTnLst>
                                    <p:set>
                                      <p:cBhvr>
                                        <p:cTn id="154" dur="1" fill="hold">
                                          <p:stCondLst>
                                            <p:cond delay="0"/>
                                          </p:stCondLst>
                                        </p:cTn>
                                        <p:tgtEl>
                                          <p:spTgt spid="52"/>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20"/>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1" nodeType="clickEffect">
                                  <p:stCondLst>
                                    <p:cond delay="0"/>
                                  </p:stCondLst>
                                  <p:childTnLst>
                                    <p:set>
                                      <p:cBhvr>
                                        <p:cTn id="162" dur="1" fill="hold">
                                          <p:stCondLst>
                                            <p:cond delay="0"/>
                                          </p:stCondLst>
                                        </p:cTn>
                                        <p:tgtEl>
                                          <p:spTgt spid="20"/>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0" nodeType="clickEffect">
                                  <p:stCondLst>
                                    <p:cond delay="0"/>
                                  </p:stCondLst>
                                  <p:childTnLst>
                                    <p:set>
                                      <p:cBhvr>
                                        <p:cTn id="166" dur="1" fill="hold">
                                          <p:stCondLst>
                                            <p:cond delay="0"/>
                                          </p:stCondLst>
                                        </p:cTn>
                                        <p:tgtEl>
                                          <p:spTgt spid="14"/>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1" nodeType="clickEffect">
                                  <p:stCondLst>
                                    <p:cond delay="0"/>
                                  </p:stCondLst>
                                  <p:childTnLst>
                                    <p:set>
                                      <p:cBhvr>
                                        <p:cTn id="170" dur="1" fill="hold">
                                          <p:stCondLst>
                                            <p:cond delay="0"/>
                                          </p:stCondLst>
                                        </p:cTn>
                                        <p:tgtEl>
                                          <p:spTgt spid="14"/>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0" nodeType="clickEffect">
                                  <p:stCondLst>
                                    <p:cond delay="0"/>
                                  </p:stCondLst>
                                  <p:childTnLst>
                                    <p:set>
                                      <p:cBhvr>
                                        <p:cTn id="174" dur="1" fill="hold">
                                          <p:stCondLst>
                                            <p:cond delay="0"/>
                                          </p:stCondLst>
                                        </p:cTn>
                                        <p:tgtEl>
                                          <p:spTgt spid="11"/>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1" nodeType="clickEffect">
                                  <p:stCondLst>
                                    <p:cond delay="0"/>
                                  </p:stCondLst>
                                  <p:childTnLst>
                                    <p:set>
                                      <p:cBhvr>
                                        <p:cTn id="178" dur="1" fill="hold">
                                          <p:stCondLst>
                                            <p:cond delay="0"/>
                                          </p:stCondLst>
                                        </p:cTn>
                                        <p:tgtEl>
                                          <p:spTgt spid="11"/>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0" nodeType="clickEffect">
                                  <p:stCondLst>
                                    <p:cond delay="0"/>
                                  </p:stCondLst>
                                  <p:childTnLst>
                                    <p:set>
                                      <p:cBhvr>
                                        <p:cTn id="182" dur="1" fill="hold">
                                          <p:stCondLst>
                                            <p:cond delay="0"/>
                                          </p:stCondLst>
                                        </p:cTn>
                                        <p:tgtEl>
                                          <p:spTgt spid="17"/>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1" nodeType="clickEffect">
                                  <p:stCondLst>
                                    <p:cond delay="0"/>
                                  </p:stCondLst>
                                  <p:childTnLst>
                                    <p:set>
                                      <p:cBhvr>
                                        <p:cTn id="186" dur="1" fill="hold">
                                          <p:stCondLst>
                                            <p:cond delay="0"/>
                                          </p:stCondLst>
                                        </p:cTn>
                                        <p:tgtEl>
                                          <p:spTgt spid="17"/>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P spid="14" grpId="0"/>
      <p:bldP spid="14" grpId="1"/>
      <p:bldP spid="15" grpId="0"/>
      <p:bldP spid="15" grpId="1"/>
      <p:bldP spid="16" grpId="0"/>
      <p:bldP spid="16" grpId="1"/>
      <p:bldP spid="17" grpId="0"/>
      <p:bldP spid="17" grpId="1"/>
      <p:bldP spid="20" grpId="0"/>
      <p:bldP spid="20" grpId="1"/>
      <p:bldP spid="21" grpId="0"/>
      <p:bldP spid="21" grpId="1"/>
      <p:bldP spid="52" grpId="0"/>
      <p:bldP spid="52" grpId="1"/>
      <p:bldP spid="61" grpId="0"/>
      <p:bldP spid="61" grpId="1"/>
      <p:bldP spid="62" grpId="0"/>
      <p:bldP spid="62" grpId="1"/>
      <p:bldP spid="63" grpId="0"/>
      <p:bldP spid="63" grpId="1"/>
      <p:bldP spid="34" grpId="0"/>
      <p:bldP spid="34" grpId="1"/>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31458" y="2206255"/>
            <a:ext cx="934780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can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I am able to</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9" name="TextBox 8"/>
          <p:cNvSpPr txBox="1"/>
          <p:nvPr/>
        </p:nvSpPr>
        <p:spPr>
          <a:xfrm>
            <a:off x="2275454" y="3429000"/>
            <a:ext cx="7641092"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podemos</a:t>
            </a:r>
          </a:p>
        </p:txBody>
      </p:sp>
      <p:sp>
        <p:nvSpPr>
          <p:cNvPr id="10" name="TextBox 9"/>
          <p:cNvSpPr txBox="1"/>
          <p:nvPr/>
        </p:nvSpPr>
        <p:spPr>
          <a:xfrm>
            <a:off x="3038170" y="5087738"/>
            <a:ext cx="593438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[we can | we are able to]</a:t>
            </a:r>
          </a:p>
        </p:txBody>
      </p:sp>
      <p:sp>
        <p:nvSpPr>
          <p:cNvPr id="2" name="Title 1">
            <a:extLst>
              <a:ext uri="{FF2B5EF4-FFF2-40B4-BE49-F238E27FC236}">
                <a16:creationId xmlns:a16="http://schemas.microsoft.com/office/drawing/2014/main" id="{F264FD22-2466-ED4C-B59E-821DFCFFE9EC}"/>
              </a:ext>
            </a:extLst>
          </p:cNvPr>
          <p:cNvSpPr>
            <a:spLocks noGrp="1"/>
          </p:cNvSpPr>
          <p:nvPr>
            <p:ph type="title" idx="4294967295"/>
          </p:nvPr>
        </p:nvSpPr>
        <p:spPr>
          <a:xfrm>
            <a:off x="838200" y="1019705"/>
            <a:ext cx="10515600" cy="1325563"/>
          </a:xfrm>
        </p:spPr>
        <p:txBody>
          <a:bodyPr>
            <a:normAutofit fontScale="90000"/>
          </a:bodyPr>
          <a:lstStyle/>
          <a:p>
            <a:pPr algn="ctr"/>
            <a:r>
              <a:rPr lang="en-GB" sz="12800" b="1" dirty="0" err="1">
                <a:solidFill>
                  <a:srgbClr val="5B9BD5">
                    <a:lumMod val="50000"/>
                  </a:srgbClr>
                </a:solidFill>
                <a:latin typeface="Century Gothic" panose="020B0502020202020204" pitchFamily="34" charset="0"/>
              </a:rPr>
              <a:t>puedo</a:t>
            </a:r>
            <a:br>
              <a:rPr lang="en-GB" sz="9600" b="1" dirty="0">
                <a:solidFill>
                  <a:srgbClr val="5B9BD5">
                    <a:lumMod val="50000"/>
                  </a:srgbClr>
                </a:solidFill>
                <a:latin typeface="Century Gothic" panose="020B0502020202020204" pitchFamily="34" charset="0"/>
              </a:rPr>
            </a:br>
            <a:endParaRPr lang="en-US" dirty="0"/>
          </a:p>
        </p:txBody>
      </p:sp>
    </p:spTree>
    <p:extLst>
      <p:ext uri="{BB962C8B-B14F-4D97-AF65-F5344CB8AC3E}">
        <p14:creationId xmlns:p14="http://schemas.microsoft.com/office/powerpoint/2010/main" val="416539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pued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podemo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82462" y="2268449"/>
            <a:ext cx="536461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can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to be able to</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9" name="TextBox 8"/>
          <p:cNvSpPr txBox="1"/>
          <p:nvPr/>
        </p:nvSpPr>
        <p:spPr>
          <a:xfrm>
            <a:off x="2367422" y="3160757"/>
            <a:ext cx="7457156"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podemos</a:t>
            </a:r>
          </a:p>
        </p:txBody>
      </p:sp>
      <p:sp>
        <p:nvSpPr>
          <p:cNvPr id="10" name="TextBox 9"/>
          <p:cNvSpPr txBox="1"/>
          <p:nvPr/>
        </p:nvSpPr>
        <p:spPr>
          <a:xfrm>
            <a:off x="3369326" y="5220373"/>
            <a:ext cx="5764231"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[we can | we are able to]</a:t>
            </a:r>
          </a:p>
        </p:txBody>
      </p:sp>
      <p:sp>
        <p:nvSpPr>
          <p:cNvPr id="3" name="Action Button: Help 2">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Action Button: Help 10">
            <a:hlinkClick r:id="" action="ppaction://noaction" highlightClick="1"/>
          </p:cNvPr>
          <p:cNvSpPr/>
          <p:nvPr/>
        </p:nvSpPr>
        <p:spPr>
          <a:xfrm>
            <a:off x="2507593" y="5273749"/>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4EDFC03-A672-F64B-A354-2F3A002D17AB}"/>
              </a:ext>
            </a:extLst>
          </p:cNvPr>
          <p:cNvSpPr>
            <a:spLocks noGrp="1"/>
          </p:cNvSpPr>
          <p:nvPr>
            <p:ph type="title" idx="4294967295"/>
          </p:nvPr>
        </p:nvSpPr>
        <p:spPr>
          <a:xfrm>
            <a:off x="838200" y="896499"/>
            <a:ext cx="10515600" cy="1325562"/>
          </a:xfrm>
        </p:spPr>
        <p:txBody>
          <a:bodyPr>
            <a:noAutofit/>
          </a:bodyPr>
          <a:lstStyle/>
          <a:p>
            <a:pPr algn="ctr"/>
            <a:r>
              <a:rPr lang="en-GB" sz="11500" b="1" dirty="0" err="1">
                <a:solidFill>
                  <a:srgbClr val="5B9BD5">
                    <a:lumMod val="50000"/>
                  </a:srgbClr>
                </a:solidFill>
                <a:latin typeface="Century Gothic" panose="020B0502020202020204" pitchFamily="34" charset="0"/>
              </a:rPr>
              <a:t>puedo</a:t>
            </a:r>
            <a:endParaRPr lang="en-US" sz="11500" dirty="0"/>
          </a:p>
        </p:txBody>
      </p:sp>
    </p:spTree>
    <p:extLst>
      <p:ext uri="{BB962C8B-B14F-4D97-AF65-F5344CB8AC3E}">
        <p14:creationId xmlns:p14="http://schemas.microsoft.com/office/powerpoint/2010/main" val="136699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pued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4" name="podemo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3" grpId="0" animBg="1"/>
      <p:bldP spid="11"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38170" y="2177384"/>
            <a:ext cx="6334430"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 can | I am able to]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0" y="4039432"/>
            <a:ext cx="12192000" cy="155427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Puedo</a:t>
            </a:r>
            <a:r>
              <a:rPr kumimoji="0" lang="en-GB" sz="4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45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aprender</a:t>
            </a:r>
            <a:r>
              <a:rPr kumimoji="0" lang="en-GB" sz="45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alemán </a:t>
            </a:r>
            <a:r>
              <a:rPr kumimoji="0" lang="en-GB" sz="4500" b="0" i="0" u="none" strike="noStrike" kern="1200" cap="none" spc="0" normalizeH="0" noProof="0" dirty="0" err="1">
                <a:ln>
                  <a:noFill/>
                </a:ln>
                <a:solidFill>
                  <a:srgbClr val="5B9BD5">
                    <a:lumMod val="50000"/>
                  </a:srgbClr>
                </a:solidFill>
                <a:effectLst/>
                <a:uLnTx/>
                <a:uFillTx/>
                <a:latin typeface="Century Gothic" panose="020B0502020202020204" pitchFamily="34" charset="0"/>
                <a:ea typeface="+mn-ea"/>
                <a:cs typeface="+mn-cs"/>
              </a:rPr>
              <a:t>en</a:t>
            </a:r>
            <a:r>
              <a:rPr kumimoji="0" lang="en-GB" sz="45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mi escuela</a:t>
            </a:r>
            <a:r>
              <a:rPr kumimoji="0" lang="en-GB" sz="4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5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194729" y="5008929"/>
            <a:ext cx="120213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lang="en-HK" sz="3200" b="1" dirty="0">
                <a:solidFill>
                  <a:srgbClr val="EA5F00"/>
                </a:solidFill>
                <a:latin typeface="Century Gothic" panose="020B0502020202020204" pitchFamily="34" charset="0"/>
              </a:rPr>
              <a:t>I c</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an</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learn German in</a:t>
            </a:r>
            <a:r>
              <a:rPr kumimoji="0" lang="en-HK"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my school</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 name="Title 1">
            <a:extLst>
              <a:ext uri="{FF2B5EF4-FFF2-40B4-BE49-F238E27FC236}">
                <a16:creationId xmlns:a16="http://schemas.microsoft.com/office/drawing/2014/main" id="{5F1B64D3-C88A-DA4F-94A8-132196C33234}"/>
              </a:ext>
            </a:extLst>
          </p:cNvPr>
          <p:cNvSpPr>
            <a:spLocks noGrp="1"/>
          </p:cNvSpPr>
          <p:nvPr>
            <p:ph type="title" idx="4294967295"/>
          </p:nvPr>
        </p:nvSpPr>
        <p:spPr>
          <a:xfrm>
            <a:off x="838200" y="851822"/>
            <a:ext cx="10515600" cy="1325562"/>
          </a:xfrm>
        </p:spPr>
        <p:txBody>
          <a:bodyPr>
            <a:noAutofit/>
          </a:bodyPr>
          <a:lstStyle/>
          <a:p>
            <a:pPr algn="ctr"/>
            <a:r>
              <a:rPr lang="en-GB" sz="11500" b="1" dirty="0" err="1">
                <a:solidFill>
                  <a:srgbClr val="5B9BD5">
                    <a:lumMod val="50000"/>
                  </a:srgbClr>
                </a:solidFill>
                <a:latin typeface="Century Gothic" panose="020B0502020202020204" pitchFamily="34" charset="0"/>
              </a:rPr>
              <a:t>puedo</a:t>
            </a:r>
            <a:endParaRPr lang="en-US" sz="11500" dirty="0"/>
          </a:p>
        </p:txBody>
      </p:sp>
    </p:spTree>
    <p:extLst>
      <p:ext uri="{BB962C8B-B14F-4D97-AF65-F5344CB8AC3E}">
        <p14:creationId xmlns:p14="http://schemas.microsoft.com/office/powerpoint/2010/main" val="232843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puedo.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4" name="puedo aprender aleman en mi escuela.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176662"/>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[we can| we are able to]</a:t>
            </a:r>
          </a:p>
        </p:txBody>
      </p:sp>
      <p:sp>
        <p:nvSpPr>
          <p:cNvPr id="9" name="TextBox 8"/>
          <p:cNvSpPr txBox="1"/>
          <p:nvPr/>
        </p:nvSpPr>
        <p:spPr>
          <a:xfrm>
            <a:off x="0" y="4191274"/>
            <a:ext cx="12192000"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Podemos</a:t>
            </a:r>
            <a:r>
              <a:rPr kumimoji="0" lang="es-ES"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 terminar</a:t>
            </a:r>
            <a:r>
              <a:rPr kumimoji="0" lang="es-ES" sz="48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rPr>
              <a:t> cinco minutos antes</a:t>
            </a:r>
            <a:r>
              <a:rPr kumimoji="0" lang="es-ES"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a:t>
            </a:r>
            <a:endPar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endParaRPr>
          </a:p>
        </p:txBody>
      </p:sp>
      <p:sp>
        <p:nvSpPr>
          <p:cNvPr id="10" name="TextBox 9"/>
          <p:cNvSpPr txBox="1"/>
          <p:nvPr/>
        </p:nvSpPr>
        <p:spPr>
          <a:xfrm>
            <a:off x="0" y="5053048"/>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We can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finish five minutes before.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 name="Title 1">
            <a:extLst>
              <a:ext uri="{FF2B5EF4-FFF2-40B4-BE49-F238E27FC236}">
                <a16:creationId xmlns:a16="http://schemas.microsoft.com/office/drawing/2014/main" id="{3C9142AE-C935-9D49-849A-9398313CD1C6}"/>
              </a:ext>
            </a:extLst>
          </p:cNvPr>
          <p:cNvSpPr>
            <a:spLocks noGrp="1"/>
          </p:cNvSpPr>
          <p:nvPr>
            <p:ph type="title" idx="4294967295"/>
          </p:nvPr>
        </p:nvSpPr>
        <p:spPr>
          <a:xfrm>
            <a:off x="838200" y="628849"/>
            <a:ext cx="10515600" cy="1547813"/>
          </a:xfrm>
        </p:spPr>
        <p:txBody>
          <a:bodyPr>
            <a:noAutofit/>
          </a:bodyPr>
          <a:lstStyle/>
          <a:p>
            <a:pPr algn="ctr"/>
            <a:r>
              <a:rPr lang="en-GB" sz="11500" b="1" dirty="0">
                <a:solidFill>
                  <a:srgbClr val="5B9BD5">
                    <a:lumMod val="50000"/>
                  </a:srgbClr>
                </a:solidFill>
                <a:latin typeface="Century Gothic" panose="020B0502020202020204" pitchFamily="34" charset="0"/>
              </a:rPr>
              <a:t>podemos</a:t>
            </a:r>
            <a:endParaRPr lang="en-US" sz="11500" dirty="0"/>
          </a:p>
        </p:txBody>
      </p:sp>
    </p:spTree>
    <p:extLst>
      <p:ext uri="{BB962C8B-B14F-4D97-AF65-F5344CB8AC3E}">
        <p14:creationId xmlns:p14="http://schemas.microsoft.com/office/powerpoint/2010/main" val="149813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podemo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4" name="podemos terminar cinco minutos antes.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20497" y="2229799"/>
            <a:ext cx="594308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 can | I am able to]</a:t>
            </a:r>
          </a:p>
        </p:txBody>
      </p:sp>
      <p:sp>
        <p:nvSpPr>
          <p:cNvPr id="3" name="Action Button: Help 2">
            <a:hlinkClick r:id="" action="ppaction://noaction" highlightClick="1"/>
          </p:cNvPr>
          <p:cNvSpPr/>
          <p:nvPr/>
        </p:nvSpPr>
        <p:spPr>
          <a:xfrm>
            <a:off x="2576714" y="2186235"/>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TextBox 11"/>
          <p:cNvSpPr txBox="1"/>
          <p:nvPr/>
        </p:nvSpPr>
        <p:spPr>
          <a:xfrm>
            <a:off x="432289" y="3999532"/>
            <a:ext cx="11759711" cy="146193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______ </a:t>
            </a:r>
            <a:r>
              <a:rPr kumimoji="0" lang="en-GB" sz="45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aprender</a:t>
            </a:r>
            <a:r>
              <a:rPr kumimoji="0" lang="en-GB" sz="45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alemán </a:t>
            </a:r>
            <a:r>
              <a:rPr kumimoji="0" lang="en-GB" sz="4500" b="0" i="0" u="none" strike="noStrike" kern="1200" cap="none" spc="0" normalizeH="0" noProof="0" dirty="0" err="1">
                <a:ln>
                  <a:noFill/>
                </a:ln>
                <a:solidFill>
                  <a:srgbClr val="5B9BD5">
                    <a:lumMod val="50000"/>
                  </a:srgbClr>
                </a:solidFill>
                <a:effectLst/>
                <a:uLnTx/>
                <a:uFillTx/>
                <a:latin typeface="Century Gothic" panose="020B0502020202020204" pitchFamily="34" charset="0"/>
                <a:ea typeface="+mn-ea"/>
                <a:cs typeface="+mn-cs"/>
              </a:rPr>
              <a:t>en</a:t>
            </a:r>
            <a:r>
              <a:rPr kumimoji="0" lang="en-GB" sz="45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mi escuela</a:t>
            </a:r>
            <a:r>
              <a:rPr kumimoji="0" lang="en-GB" sz="45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44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a:off x="2291651" y="5137298"/>
            <a:ext cx="864260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I can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learn German in my school</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4" name="Rectangle 3"/>
          <p:cNvSpPr/>
          <p:nvPr/>
        </p:nvSpPr>
        <p:spPr>
          <a:xfrm>
            <a:off x="689591" y="3945671"/>
            <a:ext cx="1973617"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Puedo</a:t>
            </a:r>
            <a:endParaRPr kumimoji="0" lang="en-GB" sz="45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Action Button: Help 8">
            <a:hlinkClick r:id="" action="ppaction://noaction" highlightClick="1"/>
            <a:extLst>
              <a:ext uri="{FF2B5EF4-FFF2-40B4-BE49-F238E27FC236}">
                <a16:creationId xmlns:a16="http://schemas.microsoft.com/office/drawing/2014/main" id="{F900A990-558D-4DC1-AD2D-1160816716F5}"/>
              </a:ext>
            </a:extLst>
          </p:cNvPr>
          <p:cNvSpPr/>
          <p:nvPr/>
        </p:nvSpPr>
        <p:spPr>
          <a:xfrm>
            <a:off x="491390" y="5137298"/>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210A23E0-F1FD-B243-BFA5-F66C3327DF04}"/>
              </a:ext>
            </a:extLst>
          </p:cNvPr>
          <p:cNvSpPr>
            <a:spLocks noGrp="1"/>
          </p:cNvSpPr>
          <p:nvPr>
            <p:ph type="title" idx="4294967295"/>
          </p:nvPr>
        </p:nvSpPr>
        <p:spPr>
          <a:xfrm>
            <a:off x="1255486" y="851455"/>
            <a:ext cx="10515600" cy="1325563"/>
          </a:xfrm>
        </p:spPr>
        <p:txBody>
          <a:bodyPr>
            <a:noAutofit/>
          </a:bodyPr>
          <a:lstStyle/>
          <a:p>
            <a:pPr algn="ctr"/>
            <a:r>
              <a:rPr lang="en-GB" sz="11500" b="1" dirty="0" err="1">
                <a:solidFill>
                  <a:srgbClr val="5B9BD5">
                    <a:lumMod val="50000"/>
                  </a:srgbClr>
                </a:solidFill>
                <a:latin typeface="Century Gothic" panose="020B0502020202020204" pitchFamily="34" charset="0"/>
              </a:rPr>
              <a:t>puedo</a:t>
            </a:r>
            <a:endParaRPr lang="en-US" sz="11500" dirty="0"/>
          </a:p>
        </p:txBody>
      </p:sp>
    </p:spTree>
    <p:extLst>
      <p:ext uri="{BB962C8B-B14F-4D97-AF65-F5344CB8AC3E}">
        <p14:creationId xmlns:p14="http://schemas.microsoft.com/office/powerpoint/2010/main" val="71466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puedo.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4" name="[beep] aprender alemán en mi escuel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subTnLst>
                                    <p:audio>
                                      <p:cMediaNode>
                                        <p:cTn display="0" masterRel="sameClick">
                                          <p:stCondLst>
                                            <p:cond evt="begin" delay="0">
                                              <p:tn val="23"/>
                                            </p:cond>
                                          </p:stCondLst>
                                          <p:endCondLst>
                                            <p:cond evt="onStopAudio" delay="0">
                                              <p:tgtEl>
                                                <p:sldTgt/>
                                              </p:tgtEl>
                                            </p:cond>
                                          </p:endCondLst>
                                        </p:cTn>
                                        <p:tgtEl>
                                          <p:sndTgt r:embed="rId5" name="puedo aprender aleman en mi escuela.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2" grpId="0" animBg="1"/>
      <p:bldP spid="13" grpId="0" animBg="1"/>
      <p:bldP spid="4" grpId="0"/>
      <p:bldP spid="9" grpId="0" animBg="1"/>
      <p:bldP spid="2"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4184</TotalTime>
  <Words>5646</Words>
  <Application>Microsoft Macintosh PowerPoint</Application>
  <PresentationFormat>Widescreen</PresentationFormat>
  <Paragraphs>954</Paragraphs>
  <Slides>36</Slides>
  <Notes>36</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36</vt:i4>
      </vt:variant>
    </vt:vector>
  </HeadingPairs>
  <TitlesOfParts>
    <vt:vector size="43" baseType="lpstr">
      <vt:lpstr>Arial</vt:lpstr>
      <vt:lpstr>Calibri</vt:lpstr>
      <vt:lpstr>Century Gothic</vt:lpstr>
      <vt:lpstr>Tw Cen MT</vt:lpstr>
      <vt:lpstr>Wingdings</vt:lpstr>
      <vt:lpstr>1_Office Theme</vt:lpstr>
      <vt:lpstr>2_Office Theme</vt:lpstr>
      <vt:lpstr>Asking what people can and must do (in class)</vt:lpstr>
      <vt:lpstr>Fonética</vt:lpstr>
      <vt:lpstr>Escucha y decide. Is the stress on the final syllable or on the penultimate syllable?</vt:lpstr>
      <vt:lpstr>Vocabulario</vt:lpstr>
      <vt:lpstr>puedo </vt:lpstr>
      <vt:lpstr>puedo</vt:lpstr>
      <vt:lpstr>puedo</vt:lpstr>
      <vt:lpstr>podemos</vt:lpstr>
      <vt:lpstr>puedo</vt:lpstr>
      <vt:lpstr>podemos</vt:lpstr>
      <vt:lpstr>leer</vt:lpstr>
      <vt:lpstr>‘Puede’ and ‘pueden’ [revisited]</vt:lpstr>
      <vt:lpstr>escuchar</vt:lpstr>
      <vt:lpstr>hablar / escuchar</vt:lpstr>
      <vt:lpstr>Persona A </vt:lpstr>
      <vt:lpstr>Persona B </vt:lpstr>
      <vt:lpstr>Persona A - Solución </vt:lpstr>
      <vt:lpstr>Asking what people can and must do (in class) [2]</vt:lpstr>
      <vt:lpstr>Fonética</vt:lpstr>
      <vt:lpstr>Rule: If the penultimate syllable is stressed and the word ends in any vowel OR ‘n’ or ‘s’ then there is no accent.</vt:lpstr>
      <vt:lpstr>¿Cómo se dice en español?</vt:lpstr>
      <vt:lpstr>The modal verb ‘deber’</vt:lpstr>
      <vt:lpstr>leer</vt:lpstr>
      <vt:lpstr>leer</vt:lpstr>
      <vt:lpstr>Lucía habla del colegio con la abuela. Escucha. ¿Quién es?  Marca la persona correcta.</vt:lpstr>
      <vt:lpstr>¡A escribir!</vt:lpstr>
      <vt:lpstr>¡A escribir!</vt:lpstr>
      <vt:lpstr>¡A escribir!</vt:lpstr>
      <vt:lpstr>¡A escribir!</vt:lpstr>
      <vt:lpstr>¡A escribir!</vt:lpstr>
      <vt:lpstr>¡A escribir!</vt:lpstr>
      <vt:lpstr>¡A escribir!</vt:lpstr>
      <vt:lpstr>¡A escribir!</vt:lpstr>
      <vt:lpstr>¡A escribir!</vt:lpstr>
      <vt:lpstr>¡A escribir!</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Louise Caruso</cp:lastModifiedBy>
  <cp:revision>368</cp:revision>
  <dcterms:created xsi:type="dcterms:W3CDTF">2020-06-12T19:18:08Z</dcterms:created>
  <dcterms:modified xsi:type="dcterms:W3CDTF">2021-08-03T13:08:14Z</dcterms:modified>
</cp:coreProperties>
</file>