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704" r:id="rId2"/>
    <p:sldId id="70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ke Krusemann" initials="HK" lastIdx="4" clrIdx="0">
    <p:extLst>
      <p:ext uri="{19B8F6BF-5375-455C-9EA6-DF929625EA0E}">
        <p15:presenceInfo xmlns:p15="http://schemas.microsoft.com/office/powerpoint/2012/main" userId="3205221db0cafe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E7"/>
    <a:srgbClr val="F26200"/>
    <a:srgbClr val="DAA520"/>
    <a:srgbClr val="00EA00"/>
    <a:srgbClr val="00FF00"/>
    <a:srgbClr val="0066FF"/>
    <a:srgbClr val="99CCFF"/>
    <a:srgbClr val="66FF99"/>
    <a:srgbClr val="FF0000"/>
    <a:srgbClr val="11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3ADE8-2B82-41D2-B2F3-4B338A5D49FE}" v="1" dt="2021-09-21T12:55:16.571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01" autoAdjust="0"/>
    <p:restoredTop sz="63349" autoAdjust="0"/>
  </p:normalViewPr>
  <p:slideViewPr>
    <p:cSldViewPr snapToGrid="0">
      <p:cViewPr varScale="1">
        <p:scale>
          <a:sx n="46" d="100"/>
          <a:sy n="46" d="100"/>
        </p:scale>
        <p:origin x="101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6 minutes (two slides)</a:t>
            </a:r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/>
              <a:t>to </a:t>
            </a:r>
            <a:r>
              <a:rPr lang="en-GB" b="0" dirty="0"/>
              <a:t>practise written production of some of this week’s new and revisited vocabulary. 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last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letter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prompt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recall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</a:t>
            </a:r>
            <a:r>
              <a:rPr lang="es-419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German.</a:t>
            </a:r>
            <a:endParaRPr lang="es-419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419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Give</a:t>
            </a:r>
            <a:r>
              <a:rPr lang="en-US" b="0" baseline="0" dirty="0"/>
              <a:t> students 4 minutes in pairs to write the German word for the English translation.</a:t>
            </a:r>
            <a:endParaRPr lang="en-US" b="0" dirty="0"/>
          </a:p>
          <a:p>
            <a:r>
              <a:rPr lang="en-US" b="0" dirty="0"/>
              <a:t>2. Click to reveal the answers sequentially from left to right.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16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Aim: </a:t>
            </a:r>
            <a:r>
              <a:rPr lang="en-US" b="0" dirty="0"/>
              <a:t>to </a:t>
            </a:r>
            <a:r>
              <a:rPr lang="en-US" b="0" dirty="0" err="1"/>
              <a:t>practise</a:t>
            </a:r>
            <a:r>
              <a:rPr lang="en-US" b="0" dirty="0"/>
              <a:t> oral production of vocabulary from this week’s sets.</a:t>
            </a:r>
            <a:endParaRPr lang="es-419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419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b="1" dirty="0"/>
              <a:t>Procedure:</a:t>
            </a:r>
          </a:p>
          <a:p>
            <a:pPr marL="228600" indent="-228600">
              <a:buAutoNum type="arabicPeriod"/>
            </a:pPr>
            <a:r>
              <a:rPr lang="en-US" b="0" dirty="0"/>
              <a:t>Partner A turns away</a:t>
            </a:r>
            <a:r>
              <a:rPr lang="en-US" b="0" baseline="0" dirty="0"/>
              <a:t> from the board.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Partner B asks partner A for the German for the 14 words.  Partner B chooses the order in which to ask.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Encourage use of target language, ‘Ja, </a:t>
            </a:r>
            <a:r>
              <a:rPr lang="en-US" b="0" baseline="0" dirty="0" err="1"/>
              <a:t>richtig</a:t>
            </a:r>
            <a:r>
              <a:rPr lang="en-US" b="0" baseline="0" dirty="0"/>
              <a:t>!’, ‘fast’ ,‘</a:t>
            </a:r>
            <a:r>
              <a:rPr lang="en-US" b="0" baseline="0" dirty="0" err="1"/>
              <a:t>leider</a:t>
            </a:r>
            <a:r>
              <a:rPr lang="en-US" b="0" baseline="0" dirty="0"/>
              <a:t> </a:t>
            </a:r>
            <a:r>
              <a:rPr lang="en-US" b="0" baseline="0" dirty="0" err="1"/>
              <a:t>nicht</a:t>
            </a:r>
            <a:r>
              <a:rPr lang="en-US" b="0" baseline="0" dirty="0"/>
              <a:t>’ , ‘</a:t>
            </a:r>
            <a:r>
              <a:rPr lang="en-US" b="0" baseline="0" dirty="0" err="1"/>
              <a:t>noch</a:t>
            </a:r>
            <a:r>
              <a:rPr lang="en-US" b="0" baseline="0" dirty="0"/>
              <a:t> mal’. 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Partners swap roles and repeat the task.</a:t>
            </a:r>
            <a:endParaRPr lang="en-US" b="0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05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id="{F77517EC-663D-4946-A189-DE21B6EA83E1}"/>
              </a:ext>
            </a:extLst>
          </p:cNvPr>
          <p:cNvSpPr/>
          <p:nvPr/>
        </p:nvSpPr>
        <p:spPr>
          <a:xfrm>
            <a:off x="8788113" y="301849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4F11F846-8A64-4EAD-B415-D0DECE273014}"/>
              </a:ext>
            </a:extLst>
          </p:cNvPr>
          <p:cNvSpPr/>
          <p:nvPr/>
        </p:nvSpPr>
        <p:spPr>
          <a:xfrm>
            <a:off x="10321045" y="431725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499429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[1/2]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08974" y="247046"/>
            <a:ext cx="144835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6D8552-626C-6E44-91CB-C1B20389A00F}"/>
              </a:ext>
            </a:extLst>
          </p:cNvPr>
          <p:cNvSpPr txBox="1"/>
          <p:nvPr/>
        </p:nvSpPr>
        <p:spPr>
          <a:xfrm>
            <a:off x="4345086" y="540225"/>
            <a:ext cx="556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Wörter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auf Deutsch.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3DBEB-2DAC-4892-9D73-2ECDB38A267B}"/>
              </a:ext>
            </a:extLst>
          </p:cNvPr>
          <p:cNvSpPr txBox="1"/>
          <p:nvPr/>
        </p:nvSpPr>
        <p:spPr>
          <a:xfrm>
            <a:off x="1376938" y="2225627"/>
            <a:ext cx="906257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36CFF4-AE0A-4018-AC8F-85B4EB25DCDF}"/>
              </a:ext>
            </a:extLst>
          </p:cNvPr>
          <p:cNvSpPr txBox="1"/>
          <p:nvPr/>
        </p:nvSpPr>
        <p:spPr>
          <a:xfrm>
            <a:off x="804932" y="3493220"/>
            <a:ext cx="1896701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performance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19E4F9-D133-462D-9D7B-3F20AC2C98E2}"/>
              </a:ext>
            </a:extLst>
          </p:cNvPr>
          <p:cNvSpPr txBox="1"/>
          <p:nvPr/>
        </p:nvSpPr>
        <p:spPr>
          <a:xfrm>
            <a:off x="1070335" y="4696768"/>
            <a:ext cx="706777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60AEAF-38AD-4206-9FD0-79601BB4BBB7}"/>
              </a:ext>
            </a:extLst>
          </p:cNvPr>
          <p:cNvSpPr txBox="1"/>
          <p:nvPr/>
        </p:nvSpPr>
        <p:spPr>
          <a:xfrm>
            <a:off x="4236122" y="2236385"/>
            <a:ext cx="168557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language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D23981-8E43-459E-BB3F-392B0A34843A}"/>
              </a:ext>
            </a:extLst>
          </p:cNvPr>
          <p:cNvSpPr txBox="1"/>
          <p:nvPr/>
        </p:nvSpPr>
        <p:spPr>
          <a:xfrm>
            <a:off x="4185113" y="3472289"/>
            <a:ext cx="134909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plan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A7B41E-40FB-42EF-9D27-134E854F3847}"/>
              </a:ext>
            </a:extLst>
          </p:cNvPr>
          <p:cNvSpPr txBox="1"/>
          <p:nvPr/>
        </p:nvSpPr>
        <p:spPr>
          <a:xfrm>
            <a:off x="3969897" y="4691125"/>
            <a:ext cx="108348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mostly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61BFBE-97A8-43C2-B1D6-04F18B338F3C}"/>
              </a:ext>
            </a:extLst>
          </p:cNvPr>
          <p:cNvSpPr txBox="1"/>
          <p:nvPr/>
        </p:nvSpPr>
        <p:spPr>
          <a:xfrm>
            <a:off x="2840178" y="5919961"/>
            <a:ext cx="3337888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huge, massive, enormous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2E09E3-CD05-4157-9583-ADE7915DB1EF}"/>
              </a:ext>
            </a:extLst>
          </p:cNvPr>
          <p:cNvSpPr txBox="1"/>
          <p:nvPr/>
        </p:nvSpPr>
        <p:spPr>
          <a:xfrm>
            <a:off x="7282818" y="2217721"/>
            <a:ext cx="999283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1D0B8F-A199-4288-8EE4-B1E47E877006}"/>
              </a:ext>
            </a:extLst>
          </p:cNvPr>
          <p:cNvSpPr txBox="1"/>
          <p:nvPr/>
        </p:nvSpPr>
        <p:spPr>
          <a:xfrm>
            <a:off x="7223090" y="3468724"/>
            <a:ext cx="1710980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demand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616143-ADE9-45AE-987D-9AE070999516}"/>
              </a:ext>
            </a:extLst>
          </p:cNvPr>
          <p:cNvSpPr txBox="1"/>
          <p:nvPr/>
        </p:nvSpPr>
        <p:spPr>
          <a:xfrm>
            <a:off x="7138618" y="4696768"/>
            <a:ext cx="1260785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at least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D692CC-1637-43E0-AE0D-1DB0B254AF7E}"/>
              </a:ext>
            </a:extLst>
          </p:cNvPr>
          <p:cNvSpPr txBox="1"/>
          <p:nvPr/>
        </p:nvSpPr>
        <p:spPr>
          <a:xfrm>
            <a:off x="7010773" y="5925944"/>
            <a:ext cx="1575700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practise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0C6658-CBF8-431E-8F4F-2D656139B281}"/>
              </a:ext>
            </a:extLst>
          </p:cNvPr>
          <p:cNvSpPr txBox="1"/>
          <p:nvPr/>
        </p:nvSpPr>
        <p:spPr>
          <a:xfrm>
            <a:off x="9908977" y="2218355"/>
            <a:ext cx="1146521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outside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715F13-B024-493F-A973-526EAA07073B}"/>
              </a:ext>
            </a:extLst>
          </p:cNvPr>
          <p:cNvSpPr txBox="1"/>
          <p:nvPr/>
        </p:nvSpPr>
        <p:spPr>
          <a:xfrm>
            <a:off x="10316517" y="3490656"/>
            <a:ext cx="1008461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loud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CD5AC1-132D-450A-9892-7156B6D9F678}"/>
              </a:ext>
            </a:extLst>
          </p:cNvPr>
          <p:cNvSpPr txBox="1"/>
          <p:nvPr/>
        </p:nvSpPr>
        <p:spPr>
          <a:xfrm>
            <a:off x="9762482" y="4698054"/>
            <a:ext cx="2194845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foreign, strange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4E0E17-5085-448A-B85F-7CF2F2F7DB6A}"/>
              </a:ext>
            </a:extLst>
          </p:cNvPr>
          <p:cNvSpPr/>
          <p:nvPr/>
        </p:nvSpPr>
        <p:spPr>
          <a:xfrm>
            <a:off x="187177" y="171271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DB66C8E-7CDA-42F5-B432-FBC7DA23F418}"/>
              </a:ext>
            </a:extLst>
          </p:cNvPr>
          <p:cNvSpPr/>
          <p:nvPr/>
        </p:nvSpPr>
        <p:spPr>
          <a:xfrm>
            <a:off x="560306" y="171271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AE827F5-EE46-4840-9C8A-D40D8A300620}"/>
              </a:ext>
            </a:extLst>
          </p:cNvPr>
          <p:cNvSpPr/>
          <p:nvPr/>
        </p:nvSpPr>
        <p:spPr>
          <a:xfrm>
            <a:off x="927403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BE38DD-90F1-4091-AF60-4EED56963D80}"/>
              </a:ext>
            </a:extLst>
          </p:cNvPr>
          <p:cNvSpPr/>
          <p:nvPr/>
        </p:nvSpPr>
        <p:spPr>
          <a:xfrm>
            <a:off x="1301419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9D32ED-BCAF-4322-A769-82D55EEB5563}"/>
              </a:ext>
            </a:extLst>
          </p:cNvPr>
          <p:cNvSpPr/>
          <p:nvPr/>
        </p:nvSpPr>
        <p:spPr>
          <a:xfrm>
            <a:off x="1682141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6A6C60-8FB7-4011-889F-99EB5EEBF235}"/>
              </a:ext>
            </a:extLst>
          </p:cNvPr>
          <p:cNvSpPr/>
          <p:nvPr/>
        </p:nvSpPr>
        <p:spPr>
          <a:xfrm>
            <a:off x="2055270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170E12-9D72-448C-8A31-8B6E269F31F6}"/>
              </a:ext>
            </a:extLst>
          </p:cNvPr>
          <p:cNvSpPr/>
          <p:nvPr/>
        </p:nvSpPr>
        <p:spPr>
          <a:xfrm>
            <a:off x="2422367" y="171266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4A234A7-025E-49B1-BC01-66467B4AF21B}"/>
              </a:ext>
            </a:extLst>
          </p:cNvPr>
          <p:cNvSpPr/>
          <p:nvPr/>
        </p:nvSpPr>
        <p:spPr>
          <a:xfrm>
            <a:off x="2796383" y="171266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55D2A-306B-4FA0-B8CD-31F0488172BD}"/>
              </a:ext>
            </a:extLst>
          </p:cNvPr>
          <p:cNvSpPr/>
          <p:nvPr/>
        </p:nvSpPr>
        <p:spPr>
          <a:xfrm>
            <a:off x="559755" y="170991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67CD6A-F64E-47EA-811B-F8FA2BE7D832}"/>
              </a:ext>
            </a:extLst>
          </p:cNvPr>
          <p:cNvSpPr/>
          <p:nvPr/>
        </p:nvSpPr>
        <p:spPr>
          <a:xfrm>
            <a:off x="919034" y="1705198"/>
            <a:ext cx="330604" cy="332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FC8BD46-4305-4B52-A144-8C225FD51828}"/>
              </a:ext>
            </a:extLst>
          </p:cNvPr>
          <p:cNvSpPr/>
          <p:nvPr/>
        </p:nvSpPr>
        <p:spPr>
          <a:xfrm>
            <a:off x="1301452" y="1702603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CD73FB-B4DB-48D8-8EE6-68560F0F158F}"/>
              </a:ext>
            </a:extLst>
          </p:cNvPr>
          <p:cNvSpPr/>
          <p:nvPr/>
        </p:nvSpPr>
        <p:spPr>
          <a:xfrm>
            <a:off x="1689216" y="1707374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AC154F-881B-4730-BF9D-1703B13438AB}"/>
              </a:ext>
            </a:extLst>
          </p:cNvPr>
          <p:cNvSpPr/>
          <p:nvPr/>
        </p:nvSpPr>
        <p:spPr>
          <a:xfrm>
            <a:off x="2053974" y="170943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B1CA3AF-63B4-43F4-8127-E1280CC8C273}"/>
              </a:ext>
            </a:extLst>
          </p:cNvPr>
          <p:cNvSpPr/>
          <p:nvPr/>
        </p:nvSpPr>
        <p:spPr>
          <a:xfrm>
            <a:off x="2420721" y="1703221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5863341-6A0F-4082-A462-5D93D6E19F13}"/>
              </a:ext>
            </a:extLst>
          </p:cNvPr>
          <p:cNvSpPr/>
          <p:nvPr/>
        </p:nvSpPr>
        <p:spPr>
          <a:xfrm>
            <a:off x="3819959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C0E552C-6315-48D6-B72D-794C1E6F111A}"/>
              </a:ext>
            </a:extLst>
          </p:cNvPr>
          <p:cNvSpPr/>
          <p:nvPr/>
        </p:nvSpPr>
        <p:spPr>
          <a:xfrm>
            <a:off x="4185113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p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C67A4E1-B7A0-4020-943A-AAC490B00652}"/>
              </a:ext>
            </a:extLst>
          </p:cNvPr>
          <p:cNvSpPr/>
          <p:nvPr/>
        </p:nvSpPr>
        <p:spPr>
          <a:xfrm>
            <a:off x="4552228" y="174234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A065F0-CEDD-4140-8301-EF91FBCF4C00}"/>
              </a:ext>
            </a:extLst>
          </p:cNvPr>
          <p:cNvSpPr/>
          <p:nvPr/>
        </p:nvSpPr>
        <p:spPr>
          <a:xfrm>
            <a:off x="4943629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4F0510-1A9E-4C91-A1D0-9CF0DD1C37A8}"/>
              </a:ext>
            </a:extLst>
          </p:cNvPr>
          <p:cNvSpPr/>
          <p:nvPr/>
        </p:nvSpPr>
        <p:spPr>
          <a:xfrm>
            <a:off x="5303340" y="1750424"/>
            <a:ext cx="320823" cy="3140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c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B54324-965C-4A40-ADF8-3283A5767B7A}"/>
              </a:ext>
            </a:extLst>
          </p:cNvPr>
          <p:cNvSpPr/>
          <p:nvPr/>
        </p:nvSpPr>
        <p:spPr>
          <a:xfrm>
            <a:off x="5684072" y="1744238"/>
            <a:ext cx="320823" cy="320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BD25A9B-FB76-47DF-B967-832AE54BA36C}"/>
              </a:ext>
            </a:extLst>
          </p:cNvPr>
          <p:cNvSpPr/>
          <p:nvPr/>
        </p:nvSpPr>
        <p:spPr>
          <a:xfrm>
            <a:off x="6066874" y="1750424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4709A7-0E97-46ED-A4B9-69FC931982F7}"/>
              </a:ext>
            </a:extLst>
          </p:cNvPr>
          <p:cNvSpPr/>
          <p:nvPr/>
        </p:nvSpPr>
        <p:spPr>
          <a:xfrm>
            <a:off x="4186013" y="173874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A6EEFBF-DCC4-4215-94B4-FA870068FDA5}"/>
              </a:ext>
            </a:extLst>
          </p:cNvPr>
          <p:cNvSpPr/>
          <p:nvPr/>
        </p:nvSpPr>
        <p:spPr>
          <a:xfrm>
            <a:off x="4557696" y="173339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A89F41-6163-498E-B9AA-E8EA13C73BA6}"/>
              </a:ext>
            </a:extLst>
          </p:cNvPr>
          <p:cNvSpPr/>
          <p:nvPr/>
        </p:nvSpPr>
        <p:spPr>
          <a:xfrm>
            <a:off x="4939261" y="173339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FB969EE-79E7-4678-84D4-64EBEE643461}"/>
              </a:ext>
            </a:extLst>
          </p:cNvPr>
          <p:cNvSpPr/>
          <p:nvPr/>
        </p:nvSpPr>
        <p:spPr>
          <a:xfrm>
            <a:off x="5306401" y="174018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ADCD67C-CE19-4867-848B-786BCBD0B841}"/>
              </a:ext>
            </a:extLst>
          </p:cNvPr>
          <p:cNvSpPr/>
          <p:nvPr/>
        </p:nvSpPr>
        <p:spPr>
          <a:xfrm>
            <a:off x="5683558" y="175050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18A47D3-E6CE-42C7-BDB9-BE6AA6A29134}"/>
              </a:ext>
            </a:extLst>
          </p:cNvPr>
          <p:cNvSpPr/>
          <p:nvPr/>
        </p:nvSpPr>
        <p:spPr>
          <a:xfrm>
            <a:off x="6786411" y="176532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2188EC9-2350-42C4-AD1A-E9770BBF09B6}"/>
              </a:ext>
            </a:extLst>
          </p:cNvPr>
          <p:cNvSpPr/>
          <p:nvPr/>
        </p:nvSpPr>
        <p:spPr>
          <a:xfrm>
            <a:off x="7159540" y="1765328"/>
            <a:ext cx="320823" cy="3189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B071C9-4844-4680-9FED-F861E38091EE}"/>
              </a:ext>
            </a:extLst>
          </p:cNvPr>
          <p:cNvSpPr/>
          <p:nvPr/>
        </p:nvSpPr>
        <p:spPr>
          <a:xfrm>
            <a:off x="7526637" y="176530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955758B-ABF8-4C83-A8F8-7E26A4769CDD}"/>
              </a:ext>
            </a:extLst>
          </p:cNvPr>
          <p:cNvSpPr/>
          <p:nvPr/>
        </p:nvSpPr>
        <p:spPr>
          <a:xfrm>
            <a:off x="7900653" y="1765305"/>
            <a:ext cx="320823" cy="3242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5286C50-B10D-4C08-8A00-F10001847A44}"/>
              </a:ext>
            </a:extLst>
          </p:cNvPr>
          <p:cNvSpPr/>
          <p:nvPr/>
        </p:nvSpPr>
        <p:spPr>
          <a:xfrm>
            <a:off x="8282102" y="176530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FBA34FC-1261-44C3-8E47-C58F3B7E40C3}"/>
              </a:ext>
            </a:extLst>
          </p:cNvPr>
          <p:cNvSpPr/>
          <p:nvPr/>
        </p:nvSpPr>
        <p:spPr>
          <a:xfrm>
            <a:off x="7169348" y="1765304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8679FB8-1519-49A0-9136-917D77926A3A}"/>
              </a:ext>
            </a:extLst>
          </p:cNvPr>
          <p:cNvSpPr/>
          <p:nvPr/>
        </p:nvSpPr>
        <p:spPr>
          <a:xfrm>
            <a:off x="7530046" y="176094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CACCDE6-54EF-46CC-9D8B-2F59219F03B9}"/>
              </a:ext>
            </a:extLst>
          </p:cNvPr>
          <p:cNvSpPr/>
          <p:nvPr/>
        </p:nvSpPr>
        <p:spPr>
          <a:xfrm>
            <a:off x="7896078" y="177116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621CBE7-433C-4D12-BB79-6D8B81B1D3C9}"/>
              </a:ext>
            </a:extLst>
          </p:cNvPr>
          <p:cNvSpPr/>
          <p:nvPr/>
        </p:nvSpPr>
        <p:spPr>
          <a:xfrm>
            <a:off x="9193691" y="1778331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d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BCE9E71-631E-49E9-8E16-47CF2C2EA419}"/>
              </a:ext>
            </a:extLst>
          </p:cNvPr>
          <p:cNvSpPr/>
          <p:nvPr/>
        </p:nvSpPr>
        <p:spPr>
          <a:xfrm>
            <a:off x="9556198" y="177855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DAA2416-BC9D-4DA2-8D29-4A32B1642670}"/>
              </a:ext>
            </a:extLst>
          </p:cNvPr>
          <p:cNvSpPr/>
          <p:nvPr/>
        </p:nvSpPr>
        <p:spPr>
          <a:xfrm>
            <a:off x="9930214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4B22475-EFF5-4EC6-9A74-23BFB4FB2C43}"/>
              </a:ext>
            </a:extLst>
          </p:cNvPr>
          <p:cNvSpPr/>
          <p:nvPr/>
        </p:nvSpPr>
        <p:spPr>
          <a:xfrm>
            <a:off x="10292721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DD533DC-2A4E-49F3-83C5-85FAEABF94ED}"/>
              </a:ext>
            </a:extLst>
          </p:cNvPr>
          <p:cNvSpPr/>
          <p:nvPr/>
        </p:nvSpPr>
        <p:spPr>
          <a:xfrm>
            <a:off x="10666737" y="178690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ß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D1C7232-3B9E-437D-92C6-E2A1DABEFEFB}"/>
              </a:ext>
            </a:extLst>
          </p:cNvPr>
          <p:cNvSpPr/>
          <p:nvPr/>
        </p:nvSpPr>
        <p:spPr>
          <a:xfrm>
            <a:off x="11033834" y="1786890"/>
            <a:ext cx="320823" cy="3276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A0280FD-6C11-4191-A5F6-3876C5D7A2B4}"/>
              </a:ext>
            </a:extLst>
          </p:cNvPr>
          <p:cNvSpPr/>
          <p:nvPr/>
        </p:nvSpPr>
        <p:spPr>
          <a:xfrm>
            <a:off x="11412266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BEC9E64-4862-4269-8BC3-E5595E4B9218}"/>
              </a:ext>
            </a:extLst>
          </p:cNvPr>
          <p:cNvSpPr/>
          <p:nvPr/>
        </p:nvSpPr>
        <p:spPr>
          <a:xfrm>
            <a:off x="9563117" y="177836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E9F852D-AD36-4386-8D6A-DA02B62C9C5F}"/>
              </a:ext>
            </a:extLst>
          </p:cNvPr>
          <p:cNvSpPr/>
          <p:nvPr/>
        </p:nvSpPr>
        <p:spPr>
          <a:xfrm>
            <a:off x="9926325" y="178186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116A545-8F89-41A9-ACCD-2DE601D0285D}"/>
              </a:ext>
            </a:extLst>
          </p:cNvPr>
          <p:cNvSpPr/>
          <p:nvPr/>
        </p:nvSpPr>
        <p:spPr>
          <a:xfrm>
            <a:off x="10295616" y="178689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C353017-B5A9-429D-B0FA-43D0B68C42F1}"/>
              </a:ext>
            </a:extLst>
          </p:cNvPr>
          <p:cNvSpPr/>
          <p:nvPr/>
        </p:nvSpPr>
        <p:spPr>
          <a:xfrm>
            <a:off x="10671153" y="1793674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61155C0-2E2E-4FE9-8841-650F79C84533}"/>
              </a:ext>
            </a:extLst>
          </p:cNvPr>
          <p:cNvSpPr/>
          <p:nvPr/>
        </p:nvSpPr>
        <p:spPr>
          <a:xfrm>
            <a:off x="11033833" y="179621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75D5056-9FF8-4B31-8540-3BF0C1C384A3}"/>
              </a:ext>
            </a:extLst>
          </p:cNvPr>
          <p:cNvSpPr/>
          <p:nvPr/>
        </p:nvSpPr>
        <p:spPr>
          <a:xfrm>
            <a:off x="189505" y="304872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26E8F49-4C5A-44F3-922B-ABD7D2B5DA1A}"/>
              </a:ext>
            </a:extLst>
          </p:cNvPr>
          <p:cNvSpPr/>
          <p:nvPr/>
        </p:nvSpPr>
        <p:spPr>
          <a:xfrm>
            <a:off x="562634" y="304872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013DDDC-0DBC-4A41-9B52-35542F3E8085}"/>
              </a:ext>
            </a:extLst>
          </p:cNvPr>
          <p:cNvSpPr/>
          <p:nvPr/>
        </p:nvSpPr>
        <p:spPr>
          <a:xfrm>
            <a:off x="929731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8821FEA-397B-4AEF-857A-3F62E172E4AC}"/>
              </a:ext>
            </a:extLst>
          </p:cNvPr>
          <p:cNvSpPr/>
          <p:nvPr/>
        </p:nvSpPr>
        <p:spPr>
          <a:xfrm>
            <a:off x="1303747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00E7125-F3BB-4EA9-9E1C-19B7E47B0C7F}"/>
              </a:ext>
            </a:extLst>
          </p:cNvPr>
          <p:cNvSpPr/>
          <p:nvPr/>
        </p:nvSpPr>
        <p:spPr>
          <a:xfrm>
            <a:off x="1684469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58FB4C3-BF36-4366-A150-9AA6E753F389}"/>
              </a:ext>
            </a:extLst>
          </p:cNvPr>
          <p:cNvSpPr/>
          <p:nvPr/>
        </p:nvSpPr>
        <p:spPr>
          <a:xfrm>
            <a:off x="2057598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8691BF-E4C0-4CCA-9114-666CAB891304}"/>
              </a:ext>
            </a:extLst>
          </p:cNvPr>
          <p:cNvSpPr/>
          <p:nvPr/>
        </p:nvSpPr>
        <p:spPr>
          <a:xfrm>
            <a:off x="2424695" y="304868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A877AE2-5F1C-433B-861F-42209EDE2016}"/>
              </a:ext>
            </a:extLst>
          </p:cNvPr>
          <p:cNvSpPr/>
          <p:nvPr/>
        </p:nvSpPr>
        <p:spPr>
          <a:xfrm>
            <a:off x="2798711" y="304868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054B792-4DF8-4E78-BA12-1FA3948D356A}"/>
              </a:ext>
            </a:extLst>
          </p:cNvPr>
          <p:cNvSpPr/>
          <p:nvPr/>
        </p:nvSpPr>
        <p:spPr>
          <a:xfrm>
            <a:off x="568002" y="304780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D7AF4E7-2990-4F30-9C37-A38AD3774135}"/>
              </a:ext>
            </a:extLst>
          </p:cNvPr>
          <p:cNvSpPr/>
          <p:nvPr/>
        </p:nvSpPr>
        <p:spPr>
          <a:xfrm>
            <a:off x="936562" y="304425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53DAD51-4639-4C2E-A8F2-DDDE63C7B56C}"/>
              </a:ext>
            </a:extLst>
          </p:cNvPr>
          <p:cNvSpPr/>
          <p:nvPr/>
        </p:nvSpPr>
        <p:spPr>
          <a:xfrm>
            <a:off x="1303814" y="3046214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90A5DD8-0506-41F3-BA0D-8AF429ECBBB8}"/>
              </a:ext>
            </a:extLst>
          </p:cNvPr>
          <p:cNvSpPr/>
          <p:nvPr/>
        </p:nvSpPr>
        <p:spPr>
          <a:xfrm>
            <a:off x="1682152" y="304760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19DBB3D-9852-43E6-84B6-1B291070A9B2}"/>
              </a:ext>
            </a:extLst>
          </p:cNvPr>
          <p:cNvSpPr/>
          <p:nvPr/>
        </p:nvSpPr>
        <p:spPr>
          <a:xfrm>
            <a:off x="2054715" y="3039108"/>
            <a:ext cx="332981" cy="332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E6B1075-FF00-4B70-A146-21A73AFDB6B2}"/>
              </a:ext>
            </a:extLst>
          </p:cNvPr>
          <p:cNvSpPr/>
          <p:nvPr/>
        </p:nvSpPr>
        <p:spPr>
          <a:xfrm>
            <a:off x="2426492" y="304308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45B3DFB-3A85-49CA-A986-37EF853A499F}"/>
              </a:ext>
            </a:extLst>
          </p:cNvPr>
          <p:cNvSpPr/>
          <p:nvPr/>
        </p:nvSpPr>
        <p:spPr>
          <a:xfrm>
            <a:off x="3470226" y="303719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v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4F3C9F2-9DD6-485E-ADA2-9C355F6A8D97}"/>
              </a:ext>
            </a:extLst>
          </p:cNvPr>
          <p:cNvSpPr/>
          <p:nvPr/>
        </p:nvSpPr>
        <p:spPr>
          <a:xfrm>
            <a:off x="3843355" y="303719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o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02B4D69-E4FE-4657-9A5A-8040347278A0}"/>
              </a:ext>
            </a:extLst>
          </p:cNvPr>
          <p:cNvSpPr/>
          <p:nvPr/>
        </p:nvSpPr>
        <p:spPr>
          <a:xfrm>
            <a:off x="4210452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224B860-DF82-4C0C-B5AC-C5AAA615AA42}"/>
              </a:ext>
            </a:extLst>
          </p:cNvPr>
          <p:cNvSpPr/>
          <p:nvPr/>
        </p:nvSpPr>
        <p:spPr>
          <a:xfrm>
            <a:off x="4584468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023C794-4102-49BA-8E20-4961E9110EAD}"/>
              </a:ext>
            </a:extLst>
          </p:cNvPr>
          <p:cNvSpPr/>
          <p:nvPr/>
        </p:nvSpPr>
        <p:spPr>
          <a:xfrm>
            <a:off x="4965190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CED7D4-0640-4648-91BD-1CDE52619FB7}"/>
              </a:ext>
            </a:extLst>
          </p:cNvPr>
          <p:cNvSpPr/>
          <p:nvPr/>
        </p:nvSpPr>
        <p:spPr>
          <a:xfrm>
            <a:off x="5338319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9707F0D-7F49-4A48-A83B-9F260723926B}"/>
              </a:ext>
            </a:extLst>
          </p:cNvPr>
          <p:cNvSpPr/>
          <p:nvPr/>
        </p:nvSpPr>
        <p:spPr>
          <a:xfrm>
            <a:off x="5705416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0A8F0C0-1792-4E1B-B2AE-917FFCB2CF66}"/>
              </a:ext>
            </a:extLst>
          </p:cNvPr>
          <p:cNvSpPr/>
          <p:nvPr/>
        </p:nvSpPr>
        <p:spPr>
          <a:xfrm>
            <a:off x="6079432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5D75CB5-94A1-4BA5-A292-8AD2134F4545}"/>
              </a:ext>
            </a:extLst>
          </p:cNvPr>
          <p:cNvSpPr/>
          <p:nvPr/>
        </p:nvSpPr>
        <p:spPr>
          <a:xfrm>
            <a:off x="3844154" y="303366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0E737C7-6147-48EF-9B83-46B2EDC78BDE}"/>
              </a:ext>
            </a:extLst>
          </p:cNvPr>
          <p:cNvSpPr/>
          <p:nvPr/>
        </p:nvSpPr>
        <p:spPr>
          <a:xfrm>
            <a:off x="4224690" y="3030494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BAC00DC-86D2-4DF7-B425-370F9D8602D8}"/>
              </a:ext>
            </a:extLst>
          </p:cNvPr>
          <p:cNvSpPr/>
          <p:nvPr/>
        </p:nvSpPr>
        <p:spPr>
          <a:xfrm>
            <a:off x="4591174" y="302912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7A33587-2D54-4A44-A18E-82903240A2F6}"/>
              </a:ext>
            </a:extLst>
          </p:cNvPr>
          <p:cNvSpPr/>
          <p:nvPr/>
        </p:nvSpPr>
        <p:spPr>
          <a:xfrm>
            <a:off x="4966783" y="3041367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9A10AA0-C600-41A7-8A03-03AE0D464F87}"/>
              </a:ext>
            </a:extLst>
          </p:cNvPr>
          <p:cNvSpPr/>
          <p:nvPr/>
        </p:nvSpPr>
        <p:spPr>
          <a:xfrm>
            <a:off x="5332726" y="3037987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7FB24D5-193E-4A17-A3C2-C55E498F9918}"/>
              </a:ext>
            </a:extLst>
          </p:cNvPr>
          <p:cNvSpPr/>
          <p:nvPr/>
        </p:nvSpPr>
        <p:spPr>
          <a:xfrm>
            <a:off x="5705855" y="303641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7DBC46C-07DE-47A5-863A-D53FC546A13C}"/>
              </a:ext>
            </a:extLst>
          </p:cNvPr>
          <p:cNvSpPr/>
          <p:nvPr/>
        </p:nvSpPr>
        <p:spPr>
          <a:xfrm>
            <a:off x="6657672" y="3031694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v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02DC31C-94EE-42DB-B5C3-7B9A7A0A0D95}"/>
              </a:ext>
            </a:extLst>
          </p:cNvPr>
          <p:cNvSpPr/>
          <p:nvPr/>
        </p:nvSpPr>
        <p:spPr>
          <a:xfrm>
            <a:off x="7008467" y="3033669"/>
            <a:ext cx="320823" cy="3139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D6095B9-2E28-4D1D-BBBE-A86B7AD546FE}"/>
              </a:ext>
            </a:extLst>
          </p:cNvPr>
          <p:cNvSpPr/>
          <p:nvPr/>
        </p:nvSpPr>
        <p:spPr>
          <a:xfrm>
            <a:off x="7365616" y="302094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555F75A-CAD5-439B-9E0F-7B7F0AD3583C}"/>
              </a:ext>
            </a:extLst>
          </p:cNvPr>
          <p:cNvSpPr/>
          <p:nvPr/>
        </p:nvSpPr>
        <p:spPr>
          <a:xfrm>
            <a:off x="7715990" y="302712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657A51C-1380-4DF0-A8E3-11E1B7475C3E}"/>
              </a:ext>
            </a:extLst>
          </p:cNvPr>
          <p:cNvSpPr/>
          <p:nvPr/>
        </p:nvSpPr>
        <p:spPr>
          <a:xfrm>
            <a:off x="8078580" y="30100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D7EF399-C1B2-4606-89F1-EF0A4659E51E}"/>
              </a:ext>
            </a:extLst>
          </p:cNvPr>
          <p:cNvSpPr/>
          <p:nvPr/>
        </p:nvSpPr>
        <p:spPr>
          <a:xfrm>
            <a:off x="8429002" y="301849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3E291AA-E1CD-42B3-9EDF-738919889386}"/>
              </a:ext>
            </a:extLst>
          </p:cNvPr>
          <p:cNvSpPr/>
          <p:nvPr/>
        </p:nvSpPr>
        <p:spPr>
          <a:xfrm>
            <a:off x="9150048" y="301849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A2E76AF-22CC-4322-808E-3D098714E22C}"/>
              </a:ext>
            </a:extLst>
          </p:cNvPr>
          <p:cNvSpPr/>
          <p:nvPr/>
        </p:nvSpPr>
        <p:spPr>
          <a:xfrm>
            <a:off x="9501617" y="30225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ADEADA3-67BC-4DB1-A18F-6477A2CE1BE4}"/>
              </a:ext>
            </a:extLst>
          </p:cNvPr>
          <p:cNvSpPr/>
          <p:nvPr/>
        </p:nvSpPr>
        <p:spPr>
          <a:xfrm>
            <a:off x="7002308" y="3033669"/>
            <a:ext cx="320823" cy="317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659E7AE-EA26-4BE6-BEC3-3F67A7FD3E12}"/>
              </a:ext>
            </a:extLst>
          </p:cNvPr>
          <p:cNvSpPr/>
          <p:nvPr/>
        </p:nvSpPr>
        <p:spPr>
          <a:xfrm>
            <a:off x="7364421" y="3025853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531AEFE-8A7D-403C-B028-B5E682A4F1A4}"/>
              </a:ext>
            </a:extLst>
          </p:cNvPr>
          <p:cNvSpPr/>
          <p:nvPr/>
        </p:nvSpPr>
        <p:spPr>
          <a:xfrm>
            <a:off x="7722272" y="302554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559E073-4C41-44E0-A281-0999C87C7184}"/>
              </a:ext>
            </a:extLst>
          </p:cNvPr>
          <p:cNvSpPr/>
          <p:nvPr/>
        </p:nvSpPr>
        <p:spPr>
          <a:xfrm>
            <a:off x="8083948" y="301595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9317DD5-AF92-4B79-A7A7-76B60212FBFB}"/>
              </a:ext>
            </a:extLst>
          </p:cNvPr>
          <p:cNvSpPr/>
          <p:nvPr/>
        </p:nvSpPr>
        <p:spPr>
          <a:xfrm>
            <a:off x="8426062" y="300900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A0C57CB-161A-46CB-9E9B-AE9DFB7C885A}"/>
              </a:ext>
            </a:extLst>
          </p:cNvPr>
          <p:cNvSpPr/>
          <p:nvPr/>
        </p:nvSpPr>
        <p:spPr>
          <a:xfrm>
            <a:off x="8795338" y="301726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A0DC1C9-421E-478A-A608-4FB4CD540DA7}"/>
              </a:ext>
            </a:extLst>
          </p:cNvPr>
          <p:cNvSpPr/>
          <p:nvPr/>
        </p:nvSpPr>
        <p:spPr>
          <a:xfrm>
            <a:off x="9964804" y="304407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91E26A6-67D7-41DA-BAD0-D72679319464}"/>
              </a:ext>
            </a:extLst>
          </p:cNvPr>
          <p:cNvSpPr/>
          <p:nvPr/>
        </p:nvSpPr>
        <p:spPr>
          <a:xfrm>
            <a:off x="10353401" y="304407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82814F1-FDD8-43CD-A330-D87B3D91DEA3}"/>
              </a:ext>
            </a:extLst>
          </p:cNvPr>
          <p:cNvSpPr/>
          <p:nvPr/>
        </p:nvSpPr>
        <p:spPr>
          <a:xfrm>
            <a:off x="10751475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7DC1AA3-E3CF-440D-A9E4-5F5C6E6F0527}"/>
              </a:ext>
            </a:extLst>
          </p:cNvPr>
          <p:cNvSpPr/>
          <p:nvPr/>
        </p:nvSpPr>
        <p:spPr>
          <a:xfrm>
            <a:off x="11139901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1511322-5077-40AA-A21E-21FA7C684702}"/>
              </a:ext>
            </a:extLst>
          </p:cNvPr>
          <p:cNvSpPr/>
          <p:nvPr/>
        </p:nvSpPr>
        <p:spPr>
          <a:xfrm>
            <a:off x="10362878" y="303641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E9DC658-E3D4-4C61-A2A5-725ED1C57EAA}"/>
              </a:ext>
            </a:extLst>
          </p:cNvPr>
          <p:cNvSpPr/>
          <p:nvPr/>
        </p:nvSpPr>
        <p:spPr>
          <a:xfrm>
            <a:off x="10744270" y="303366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680AAB2-9AB3-4012-B408-325BE7B253F4}"/>
              </a:ext>
            </a:extLst>
          </p:cNvPr>
          <p:cNvSpPr/>
          <p:nvPr/>
        </p:nvSpPr>
        <p:spPr>
          <a:xfrm>
            <a:off x="879336" y="430423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8C39FFD-4784-4737-8945-FE864ABA66A0}"/>
              </a:ext>
            </a:extLst>
          </p:cNvPr>
          <p:cNvSpPr/>
          <p:nvPr/>
        </p:nvSpPr>
        <p:spPr>
          <a:xfrm>
            <a:off x="1236871" y="430423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D1AF762-BD86-4327-A43E-8BE0471C3B5E}"/>
              </a:ext>
            </a:extLst>
          </p:cNvPr>
          <p:cNvSpPr/>
          <p:nvPr/>
        </p:nvSpPr>
        <p:spPr>
          <a:xfrm>
            <a:off x="1594405" y="430091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4366C7E-2EAA-40EE-8192-A3198988B533}"/>
              </a:ext>
            </a:extLst>
          </p:cNvPr>
          <p:cNvSpPr/>
          <p:nvPr/>
        </p:nvSpPr>
        <p:spPr>
          <a:xfrm>
            <a:off x="1228723" y="4300916"/>
            <a:ext cx="329582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4D8CF59A-5A7C-4CBA-8DED-E1FF2FFB7ED5}"/>
              </a:ext>
            </a:extLst>
          </p:cNvPr>
          <p:cNvSpPr/>
          <p:nvPr/>
        </p:nvSpPr>
        <p:spPr>
          <a:xfrm>
            <a:off x="1585884" y="430091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CCD4D88-0CCB-42D7-AA7E-BB8E51EAF4E6}"/>
              </a:ext>
            </a:extLst>
          </p:cNvPr>
          <p:cNvSpPr/>
          <p:nvPr/>
        </p:nvSpPr>
        <p:spPr>
          <a:xfrm>
            <a:off x="3075222" y="431725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8AA1D0B2-643B-4F78-B1F4-4377B6770DCD}"/>
              </a:ext>
            </a:extLst>
          </p:cNvPr>
          <p:cNvSpPr/>
          <p:nvPr/>
        </p:nvSpPr>
        <p:spPr>
          <a:xfrm>
            <a:off x="3433598" y="4325039"/>
            <a:ext cx="320823" cy="3139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EACD6492-B50C-49A0-9A46-C5CF70A3B63C}"/>
              </a:ext>
            </a:extLst>
          </p:cNvPr>
          <p:cNvSpPr/>
          <p:nvPr/>
        </p:nvSpPr>
        <p:spPr>
          <a:xfrm>
            <a:off x="3786975" y="4332718"/>
            <a:ext cx="320823" cy="307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348AFC1-458C-4FFF-9D6A-0A9F05E6F4CF}"/>
              </a:ext>
            </a:extLst>
          </p:cNvPr>
          <p:cNvSpPr/>
          <p:nvPr/>
        </p:nvSpPr>
        <p:spPr>
          <a:xfrm>
            <a:off x="4135242" y="4332718"/>
            <a:ext cx="269250" cy="307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C68A23E3-C259-4E96-A8C7-DB8037F54457}"/>
              </a:ext>
            </a:extLst>
          </p:cNvPr>
          <p:cNvSpPr/>
          <p:nvPr/>
        </p:nvSpPr>
        <p:spPr>
          <a:xfrm>
            <a:off x="4459523" y="4332718"/>
            <a:ext cx="284249" cy="3100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780B5794-B71B-4210-9FC2-79A2D5FE78BF}"/>
              </a:ext>
            </a:extLst>
          </p:cNvPr>
          <p:cNvSpPr/>
          <p:nvPr/>
        </p:nvSpPr>
        <p:spPr>
          <a:xfrm>
            <a:off x="4781604" y="4336606"/>
            <a:ext cx="320823" cy="3061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A8FE6D7-7AA1-4523-B451-A769F04D2299}"/>
              </a:ext>
            </a:extLst>
          </p:cNvPr>
          <p:cNvSpPr/>
          <p:nvPr/>
        </p:nvSpPr>
        <p:spPr>
          <a:xfrm>
            <a:off x="5135803" y="4332717"/>
            <a:ext cx="320823" cy="3062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0D8CC974-0D7F-4756-BE36-811A1FE81F2D}"/>
              </a:ext>
            </a:extLst>
          </p:cNvPr>
          <p:cNvSpPr/>
          <p:nvPr/>
        </p:nvSpPr>
        <p:spPr>
          <a:xfrm>
            <a:off x="5504130" y="4332717"/>
            <a:ext cx="320823" cy="3062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065E82FF-7EB6-4719-87EB-52C3E7390B14}"/>
              </a:ext>
            </a:extLst>
          </p:cNvPr>
          <p:cNvSpPr/>
          <p:nvPr/>
        </p:nvSpPr>
        <p:spPr>
          <a:xfrm>
            <a:off x="3427250" y="4320881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F240955-E783-4544-92A3-7E62C424DAF1}"/>
              </a:ext>
            </a:extLst>
          </p:cNvPr>
          <p:cNvSpPr/>
          <p:nvPr/>
        </p:nvSpPr>
        <p:spPr>
          <a:xfrm>
            <a:off x="3784737" y="432068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DC272D14-1212-41E7-87D2-9C70E69B1CDB}"/>
              </a:ext>
            </a:extLst>
          </p:cNvPr>
          <p:cNvSpPr/>
          <p:nvPr/>
        </p:nvSpPr>
        <p:spPr>
          <a:xfrm>
            <a:off x="4146074" y="4314132"/>
            <a:ext cx="288166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3A67419-0E7C-4341-950C-D9C098591527}"/>
              </a:ext>
            </a:extLst>
          </p:cNvPr>
          <p:cNvSpPr/>
          <p:nvPr/>
        </p:nvSpPr>
        <p:spPr>
          <a:xfrm>
            <a:off x="4462838" y="4322951"/>
            <a:ext cx="291910" cy="317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00C7ED9-A4AE-4EA0-B1C8-6D0D4D638929}"/>
              </a:ext>
            </a:extLst>
          </p:cNvPr>
          <p:cNvSpPr/>
          <p:nvPr/>
        </p:nvSpPr>
        <p:spPr>
          <a:xfrm>
            <a:off x="4792950" y="4323722"/>
            <a:ext cx="320823" cy="318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DE046CF8-2E49-4910-AB1E-636ACEA25515}"/>
              </a:ext>
            </a:extLst>
          </p:cNvPr>
          <p:cNvSpPr/>
          <p:nvPr/>
        </p:nvSpPr>
        <p:spPr>
          <a:xfrm>
            <a:off x="5139983" y="432372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4F6E2AE-8DB2-4E28-8A2D-7CBE1B35DB57}"/>
              </a:ext>
            </a:extLst>
          </p:cNvPr>
          <p:cNvSpPr/>
          <p:nvPr/>
        </p:nvSpPr>
        <p:spPr>
          <a:xfrm>
            <a:off x="6178066" y="431725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m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9DF7FCC7-29EB-4AEC-8B9B-B6FF72D6F939}"/>
              </a:ext>
            </a:extLst>
          </p:cNvPr>
          <p:cNvSpPr/>
          <p:nvPr/>
        </p:nvSpPr>
        <p:spPr>
          <a:xfrm>
            <a:off x="6533860" y="4316467"/>
            <a:ext cx="320823" cy="317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915F2A04-4A66-4FE6-A456-CDBA6E3B4C9F}"/>
              </a:ext>
            </a:extLst>
          </p:cNvPr>
          <p:cNvSpPr/>
          <p:nvPr/>
        </p:nvSpPr>
        <p:spPr>
          <a:xfrm>
            <a:off x="6887686" y="4316467"/>
            <a:ext cx="320823" cy="312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A8025400-98B6-4024-BC54-6A23350C6CCC}"/>
              </a:ext>
            </a:extLst>
          </p:cNvPr>
          <p:cNvSpPr/>
          <p:nvPr/>
        </p:nvSpPr>
        <p:spPr>
          <a:xfrm>
            <a:off x="7235842" y="4317259"/>
            <a:ext cx="320823" cy="317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d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74E5528E-B666-4250-B81F-8AA0E0A3C60B}"/>
              </a:ext>
            </a:extLst>
          </p:cNvPr>
          <p:cNvSpPr/>
          <p:nvPr/>
        </p:nvSpPr>
        <p:spPr>
          <a:xfrm>
            <a:off x="7593983" y="4317259"/>
            <a:ext cx="320823" cy="317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54ABFDC-94ED-4F13-AC51-A9C3B8A7A052}"/>
              </a:ext>
            </a:extLst>
          </p:cNvPr>
          <p:cNvSpPr/>
          <p:nvPr/>
        </p:nvSpPr>
        <p:spPr>
          <a:xfrm>
            <a:off x="7948118" y="431319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F9A9CF9-2B6C-4599-9352-C70EB61DBF74}"/>
              </a:ext>
            </a:extLst>
          </p:cNvPr>
          <p:cNvSpPr/>
          <p:nvPr/>
        </p:nvSpPr>
        <p:spPr>
          <a:xfrm>
            <a:off x="8303235" y="431319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9BDBE28-F893-42EE-A9DF-035009821A89}"/>
              </a:ext>
            </a:extLst>
          </p:cNvPr>
          <p:cNvSpPr/>
          <p:nvPr/>
        </p:nvSpPr>
        <p:spPr>
          <a:xfrm>
            <a:off x="9373621" y="4301491"/>
            <a:ext cx="269526" cy="3297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8AF988C-7A57-4F99-8F25-EDD30C723A68}"/>
              </a:ext>
            </a:extLst>
          </p:cNvPr>
          <p:cNvSpPr/>
          <p:nvPr/>
        </p:nvSpPr>
        <p:spPr>
          <a:xfrm>
            <a:off x="6528084" y="430588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36D29F51-DDD2-4405-9CF7-B47C3DEE9C8A}"/>
              </a:ext>
            </a:extLst>
          </p:cNvPr>
          <p:cNvSpPr/>
          <p:nvPr/>
        </p:nvSpPr>
        <p:spPr>
          <a:xfrm>
            <a:off x="6888905" y="430091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570B441-9407-4A96-9241-22B47908A67F}"/>
              </a:ext>
            </a:extLst>
          </p:cNvPr>
          <p:cNvSpPr/>
          <p:nvPr/>
        </p:nvSpPr>
        <p:spPr>
          <a:xfrm>
            <a:off x="7236281" y="431725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CC001136-A6EB-43C2-9D89-01ADF3929456}"/>
              </a:ext>
            </a:extLst>
          </p:cNvPr>
          <p:cNvSpPr/>
          <p:nvPr/>
        </p:nvSpPr>
        <p:spPr>
          <a:xfrm>
            <a:off x="7598209" y="430723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1F36E9E6-8022-4454-9D98-601436FFA268}"/>
              </a:ext>
            </a:extLst>
          </p:cNvPr>
          <p:cNvSpPr/>
          <p:nvPr/>
        </p:nvSpPr>
        <p:spPr>
          <a:xfrm>
            <a:off x="7956370" y="430880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391DC28F-309D-4715-A524-699EE9210AAE}"/>
              </a:ext>
            </a:extLst>
          </p:cNvPr>
          <p:cNvSpPr/>
          <p:nvPr/>
        </p:nvSpPr>
        <p:spPr>
          <a:xfrm>
            <a:off x="8305342" y="4305888"/>
            <a:ext cx="32658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8D4DE8D-9FC2-4E3B-BDB8-2AF582733366}"/>
              </a:ext>
            </a:extLst>
          </p:cNvPr>
          <p:cNvSpPr/>
          <p:nvPr/>
        </p:nvSpPr>
        <p:spPr>
          <a:xfrm>
            <a:off x="8662767" y="430880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FA6E11A2-FEB1-4C79-AE16-BF3EA73F010C}"/>
              </a:ext>
            </a:extLst>
          </p:cNvPr>
          <p:cNvSpPr/>
          <p:nvPr/>
        </p:nvSpPr>
        <p:spPr>
          <a:xfrm>
            <a:off x="9013341" y="430716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A8143490-5E49-48BA-92AF-9D7A903BB812}"/>
              </a:ext>
            </a:extLst>
          </p:cNvPr>
          <p:cNvSpPr/>
          <p:nvPr/>
        </p:nvSpPr>
        <p:spPr>
          <a:xfrm>
            <a:off x="8659477" y="4304236"/>
            <a:ext cx="320823" cy="334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910B8BD-8229-4EFE-B965-33860A96A1D3}"/>
              </a:ext>
            </a:extLst>
          </p:cNvPr>
          <p:cNvSpPr/>
          <p:nvPr/>
        </p:nvSpPr>
        <p:spPr>
          <a:xfrm>
            <a:off x="9011234" y="4309141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53690965-D634-4947-9EA9-22143C3BEABE}"/>
              </a:ext>
            </a:extLst>
          </p:cNvPr>
          <p:cNvSpPr/>
          <p:nvPr/>
        </p:nvSpPr>
        <p:spPr>
          <a:xfrm>
            <a:off x="9960339" y="431571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832A08A-2BBA-4C25-9C69-18AAAEB04743}"/>
              </a:ext>
            </a:extLst>
          </p:cNvPr>
          <p:cNvSpPr/>
          <p:nvPr/>
        </p:nvSpPr>
        <p:spPr>
          <a:xfrm>
            <a:off x="10671620" y="43162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DDAA8FB-A3EE-443D-9F81-070A4B2CEC56}"/>
              </a:ext>
            </a:extLst>
          </p:cNvPr>
          <p:cNvSpPr/>
          <p:nvPr/>
        </p:nvSpPr>
        <p:spPr>
          <a:xfrm>
            <a:off x="11022195" y="4314132"/>
            <a:ext cx="320823" cy="3258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m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D8EA9D5-7359-4ED7-8496-97776B4E195B}"/>
              </a:ext>
            </a:extLst>
          </p:cNvPr>
          <p:cNvSpPr/>
          <p:nvPr/>
        </p:nvSpPr>
        <p:spPr>
          <a:xfrm>
            <a:off x="11386342" y="431571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d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E0735A5D-12E4-4B43-96F4-BBE1F84EC58A}"/>
              </a:ext>
            </a:extLst>
          </p:cNvPr>
          <p:cNvSpPr/>
          <p:nvPr/>
        </p:nvSpPr>
        <p:spPr>
          <a:xfrm>
            <a:off x="10320606" y="430880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AAD8B17E-D9AC-4F3A-99A1-3AFFA9F5929F}"/>
              </a:ext>
            </a:extLst>
          </p:cNvPr>
          <p:cNvSpPr/>
          <p:nvPr/>
        </p:nvSpPr>
        <p:spPr>
          <a:xfrm>
            <a:off x="10666736" y="4301084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8998013E-D86B-4EB2-AF45-7E5DAB073FB7}"/>
              </a:ext>
            </a:extLst>
          </p:cNvPr>
          <p:cNvSpPr/>
          <p:nvPr/>
        </p:nvSpPr>
        <p:spPr>
          <a:xfrm>
            <a:off x="11019311" y="430880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7A49065-0C5A-4AFD-AE05-1E6598294318}"/>
              </a:ext>
            </a:extLst>
          </p:cNvPr>
          <p:cNvSpPr/>
          <p:nvPr/>
        </p:nvSpPr>
        <p:spPr>
          <a:xfrm>
            <a:off x="3418295" y="553804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3E20133-5D68-4F59-8D92-FC8CE3D4E217}"/>
              </a:ext>
            </a:extLst>
          </p:cNvPr>
          <p:cNvSpPr/>
          <p:nvPr/>
        </p:nvSpPr>
        <p:spPr>
          <a:xfrm>
            <a:off x="3777981" y="55293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DDE75BD7-7CD3-44E4-B89A-424C67B97BF9}"/>
              </a:ext>
            </a:extLst>
          </p:cNvPr>
          <p:cNvSpPr/>
          <p:nvPr/>
        </p:nvSpPr>
        <p:spPr>
          <a:xfrm>
            <a:off x="4146166" y="552992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7E964CB8-CDA5-4027-9C18-89418E8AEE1D}"/>
              </a:ext>
            </a:extLst>
          </p:cNvPr>
          <p:cNvSpPr/>
          <p:nvPr/>
        </p:nvSpPr>
        <p:spPr>
          <a:xfrm>
            <a:off x="4514351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9BF9ED6E-FC6A-4953-A4F9-B32D7F883FF1}"/>
              </a:ext>
            </a:extLst>
          </p:cNvPr>
          <p:cNvSpPr/>
          <p:nvPr/>
        </p:nvSpPr>
        <p:spPr>
          <a:xfrm>
            <a:off x="4877458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5250D364-170D-4F2E-B9AB-14BEC4F093B8}"/>
              </a:ext>
            </a:extLst>
          </p:cNvPr>
          <p:cNvSpPr/>
          <p:nvPr/>
        </p:nvSpPr>
        <p:spPr>
          <a:xfrm>
            <a:off x="5244920" y="551865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6AAF021E-3DCD-4B1F-8B0C-87AF6892B282}"/>
              </a:ext>
            </a:extLst>
          </p:cNvPr>
          <p:cNvSpPr/>
          <p:nvPr/>
        </p:nvSpPr>
        <p:spPr>
          <a:xfrm>
            <a:off x="3777980" y="5529317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84928BD0-63B4-4EFA-8024-8C06F7C5B169}"/>
              </a:ext>
            </a:extLst>
          </p:cNvPr>
          <p:cNvSpPr/>
          <p:nvPr/>
        </p:nvSpPr>
        <p:spPr>
          <a:xfrm>
            <a:off x="4152207" y="552162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5B73F300-3B2A-44F3-AFB0-58E02B317116}"/>
              </a:ext>
            </a:extLst>
          </p:cNvPr>
          <p:cNvSpPr/>
          <p:nvPr/>
        </p:nvSpPr>
        <p:spPr>
          <a:xfrm>
            <a:off x="4507656" y="552619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02CAA097-0AB2-4ADB-98C8-7F2F2B4D62E2}"/>
              </a:ext>
            </a:extLst>
          </p:cNvPr>
          <p:cNvSpPr/>
          <p:nvPr/>
        </p:nvSpPr>
        <p:spPr>
          <a:xfrm>
            <a:off x="4880235" y="5526547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AE97D878-D6C9-4F31-81BA-2130D7FA3571}"/>
              </a:ext>
            </a:extLst>
          </p:cNvPr>
          <p:cNvSpPr/>
          <p:nvPr/>
        </p:nvSpPr>
        <p:spPr>
          <a:xfrm>
            <a:off x="7093868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ü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FAEBF6B1-E642-4176-A9E6-297948F2E9B7}"/>
              </a:ext>
            </a:extLst>
          </p:cNvPr>
          <p:cNvSpPr/>
          <p:nvPr/>
        </p:nvSpPr>
        <p:spPr>
          <a:xfrm>
            <a:off x="7463264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b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4F81C14-BB12-42E3-90AC-ECC0B1887233}"/>
              </a:ext>
            </a:extLst>
          </p:cNvPr>
          <p:cNvSpPr/>
          <p:nvPr/>
        </p:nvSpPr>
        <p:spPr>
          <a:xfrm>
            <a:off x="8196828" y="5513319"/>
            <a:ext cx="320823" cy="3360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23AF96DA-56B9-4B12-91DF-C43DC2E6D2FA}"/>
              </a:ext>
            </a:extLst>
          </p:cNvPr>
          <p:cNvSpPr/>
          <p:nvPr/>
        </p:nvSpPr>
        <p:spPr>
          <a:xfrm>
            <a:off x="7456290" y="552506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A1E1AEE6-025D-461D-A821-B363E8E8A48E}"/>
              </a:ext>
            </a:extLst>
          </p:cNvPr>
          <p:cNvSpPr/>
          <p:nvPr/>
        </p:nvSpPr>
        <p:spPr>
          <a:xfrm>
            <a:off x="9161110" y="3022517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CCBD74BC-448D-4E14-81B2-878B82CF512A}"/>
              </a:ext>
            </a:extLst>
          </p:cNvPr>
          <p:cNvSpPr/>
          <p:nvPr/>
        </p:nvSpPr>
        <p:spPr>
          <a:xfrm>
            <a:off x="7834684" y="55293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6B67C70C-00E8-4C85-A7E4-9CC7A5BA26AE}"/>
              </a:ext>
            </a:extLst>
          </p:cNvPr>
          <p:cNvSpPr/>
          <p:nvPr/>
        </p:nvSpPr>
        <p:spPr>
          <a:xfrm>
            <a:off x="7823091" y="552506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88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77" grpId="0" animBg="1"/>
      <p:bldP spid="78" grpId="0" animBg="1"/>
      <p:bldP spid="79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47" grpId="0" animBg="1"/>
      <p:bldP spid="148" grpId="0" animBg="1"/>
      <p:bldP spid="161" grpId="0" animBg="1"/>
      <p:bldP spid="162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7" grpId="0" animBg="1"/>
      <p:bldP spid="198" grpId="0" animBg="1"/>
      <p:bldP spid="207" grpId="0" animBg="1"/>
      <p:bldP spid="208" grpId="0" animBg="1"/>
      <p:bldP spid="209" grpId="0" animBg="1"/>
      <p:bldP spid="223" grpId="0" animBg="1"/>
      <p:bldP spid="224" grpId="0" animBg="1"/>
      <p:bldP spid="225" grpId="0" animBg="1"/>
      <p:bldP spid="226" grpId="0" animBg="1"/>
      <p:bldP spid="237" grpId="0" animBg="1"/>
      <p:bldP spid="204" grpId="0" animBg="1"/>
      <p:bldP spid="2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id="{F77517EC-663D-4946-A189-DE21B6EA83E1}"/>
              </a:ext>
            </a:extLst>
          </p:cNvPr>
          <p:cNvSpPr/>
          <p:nvPr/>
        </p:nvSpPr>
        <p:spPr>
          <a:xfrm>
            <a:off x="8788113" y="301849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4F11F846-8A64-4EAD-B415-D0DECE273014}"/>
              </a:ext>
            </a:extLst>
          </p:cNvPr>
          <p:cNvSpPr/>
          <p:nvPr/>
        </p:nvSpPr>
        <p:spPr>
          <a:xfrm>
            <a:off x="10321045" y="431725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499429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[2/2]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08974" y="247046"/>
            <a:ext cx="144835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3DBEB-2DAC-4892-9D73-2ECDB38A267B}"/>
              </a:ext>
            </a:extLst>
          </p:cNvPr>
          <p:cNvSpPr txBox="1"/>
          <p:nvPr/>
        </p:nvSpPr>
        <p:spPr>
          <a:xfrm>
            <a:off x="1376938" y="2225627"/>
            <a:ext cx="906257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36CFF4-AE0A-4018-AC8F-85B4EB25DCDF}"/>
              </a:ext>
            </a:extLst>
          </p:cNvPr>
          <p:cNvSpPr txBox="1"/>
          <p:nvPr/>
        </p:nvSpPr>
        <p:spPr>
          <a:xfrm>
            <a:off x="804932" y="3493220"/>
            <a:ext cx="1896701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performance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19E4F9-D133-462D-9D7B-3F20AC2C98E2}"/>
              </a:ext>
            </a:extLst>
          </p:cNvPr>
          <p:cNvSpPr txBox="1"/>
          <p:nvPr/>
        </p:nvSpPr>
        <p:spPr>
          <a:xfrm>
            <a:off x="1070335" y="4696768"/>
            <a:ext cx="706777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60AEAF-38AD-4206-9FD0-79601BB4BBB7}"/>
              </a:ext>
            </a:extLst>
          </p:cNvPr>
          <p:cNvSpPr txBox="1"/>
          <p:nvPr/>
        </p:nvSpPr>
        <p:spPr>
          <a:xfrm>
            <a:off x="4236122" y="2236385"/>
            <a:ext cx="168557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language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D23981-8E43-459E-BB3F-392B0A34843A}"/>
              </a:ext>
            </a:extLst>
          </p:cNvPr>
          <p:cNvSpPr txBox="1"/>
          <p:nvPr/>
        </p:nvSpPr>
        <p:spPr>
          <a:xfrm>
            <a:off x="4185113" y="3472289"/>
            <a:ext cx="134909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plan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A7B41E-40FB-42EF-9D27-134E854F3847}"/>
              </a:ext>
            </a:extLst>
          </p:cNvPr>
          <p:cNvSpPr txBox="1"/>
          <p:nvPr/>
        </p:nvSpPr>
        <p:spPr>
          <a:xfrm>
            <a:off x="3969897" y="4691125"/>
            <a:ext cx="108348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mostly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61BFBE-97A8-43C2-B1D6-04F18B338F3C}"/>
              </a:ext>
            </a:extLst>
          </p:cNvPr>
          <p:cNvSpPr txBox="1"/>
          <p:nvPr/>
        </p:nvSpPr>
        <p:spPr>
          <a:xfrm>
            <a:off x="2840178" y="5919961"/>
            <a:ext cx="3337888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huge, massive, enormous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2E09E3-CD05-4157-9583-ADE7915DB1EF}"/>
              </a:ext>
            </a:extLst>
          </p:cNvPr>
          <p:cNvSpPr txBox="1"/>
          <p:nvPr/>
        </p:nvSpPr>
        <p:spPr>
          <a:xfrm>
            <a:off x="7282818" y="2217721"/>
            <a:ext cx="999283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1D0B8F-A199-4288-8EE4-B1E47E877006}"/>
              </a:ext>
            </a:extLst>
          </p:cNvPr>
          <p:cNvSpPr txBox="1"/>
          <p:nvPr/>
        </p:nvSpPr>
        <p:spPr>
          <a:xfrm>
            <a:off x="7223090" y="3468724"/>
            <a:ext cx="1710980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demand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616143-ADE9-45AE-987D-9AE070999516}"/>
              </a:ext>
            </a:extLst>
          </p:cNvPr>
          <p:cNvSpPr txBox="1"/>
          <p:nvPr/>
        </p:nvSpPr>
        <p:spPr>
          <a:xfrm>
            <a:off x="7138618" y="4696768"/>
            <a:ext cx="1260785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at least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D692CC-1637-43E0-AE0D-1DB0B254AF7E}"/>
              </a:ext>
            </a:extLst>
          </p:cNvPr>
          <p:cNvSpPr txBox="1"/>
          <p:nvPr/>
        </p:nvSpPr>
        <p:spPr>
          <a:xfrm>
            <a:off x="7010773" y="5925944"/>
            <a:ext cx="1575700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practise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0C6658-CBF8-431E-8F4F-2D656139B281}"/>
              </a:ext>
            </a:extLst>
          </p:cNvPr>
          <p:cNvSpPr txBox="1"/>
          <p:nvPr/>
        </p:nvSpPr>
        <p:spPr>
          <a:xfrm>
            <a:off x="9908977" y="2218355"/>
            <a:ext cx="1146521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outside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715F13-B024-493F-A973-526EAA07073B}"/>
              </a:ext>
            </a:extLst>
          </p:cNvPr>
          <p:cNvSpPr txBox="1"/>
          <p:nvPr/>
        </p:nvSpPr>
        <p:spPr>
          <a:xfrm>
            <a:off x="10316517" y="3490656"/>
            <a:ext cx="1008461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loud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CD5AC1-132D-450A-9892-7156B6D9F678}"/>
              </a:ext>
            </a:extLst>
          </p:cNvPr>
          <p:cNvSpPr txBox="1"/>
          <p:nvPr/>
        </p:nvSpPr>
        <p:spPr>
          <a:xfrm>
            <a:off x="9762482" y="4698054"/>
            <a:ext cx="2194845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foreign, strange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4E0E17-5085-448A-B85F-7CF2F2F7DB6A}"/>
              </a:ext>
            </a:extLst>
          </p:cNvPr>
          <p:cNvSpPr/>
          <p:nvPr/>
        </p:nvSpPr>
        <p:spPr>
          <a:xfrm>
            <a:off x="187177" y="171271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DB66C8E-7CDA-42F5-B432-FBC7DA23F418}"/>
              </a:ext>
            </a:extLst>
          </p:cNvPr>
          <p:cNvSpPr/>
          <p:nvPr/>
        </p:nvSpPr>
        <p:spPr>
          <a:xfrm>
            <a:off x="560306" y="171271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AE827F5-EE46-4840-9C8A-D40D8A300620}"/>
              </a:ext>
            </a:extLst>
          </p:cNvPr>
          <p:cNvSpPr/>
          <p:nvPr/>
        </p:nvSpPr>
        <p:spPr>
          <a:xfrm>
            <a:off x="927403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BE38DD-90F1-4091-AF60-4EED56963D80}"/>
              </a:ext>
            </a:extLst>
          </p:cNvPr>
          <p:cNvSpPr/>
          <p:nvPr/>
        </p:nvSpPr>
        <p:spPr>
          <a:xfrm>
            <a:off x="1301419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9D32ED-BCAF-4322-A769-82D55EEB5563}"/>
              </a:ext>
            </a:extLst>
          </p:cNvPr>
          <p:cNvSpPr/>
          <p:nvPr/>
        </p:nvSpPr>
        <p:spPr>
          <a:xfrm>
            <a:off x="1682141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6A6C60-8FB7-4011-889F-99EB5EEBF235}"/>
              </a:ext>
            </a:extLst>
          </p:cNvPr>
          <p:cNvSpPr/>
          <p:nvPr/>
        </p:nvSpPr>
        <p:spPr>
          <a:xfrm>
            <a:off x="2055270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170E12-9D72-448C-8A31-8B6E269F31F6}"/>
              </a:ext>
            </a:extLst>
          </p:cNvPr>
          <p:cNvSpPr/>
          <p:nvPr/>
        </p:nvSpPr>
        <p:spPr>
          <a:xfrm>
            <a:off x="2422367" y="171266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4A234A7-025E-49B1-BC01-66467B4AF21B}"/>
              </a:ext>
            </a:extLst>
          </p:cNvPr>
          <p:cNvSpPr/>
          <p:nvPr/>
        </p:nvSpPr>
        <p:spPr>
          <a:xfrm>
            <a:off x="2796383" y="171266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5863341-6A0F-4082-A462-5D93D6E19F13}"/>
              </a:ext>
            </a:extLst>
          </p:cNvPr>
          <p:cNvSpPr/>
          <p:nvPr/>
        </p:nvSpPr>
        <p:spPr>
          <a:xfrm>
            <a:off x="3819959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C0E552C-6315-48D6-B72D-794C1E6F111A}"/>
              </a:ext>
            </a:extLst>
          </p:cNvPr>
          <p:cNvSpPr/>
          <p:nvPr/>
        </p:nvSpPr>
        <p:spPr>
          <a:xfrm>
            <a:off x="4185113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p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C67A4E1-B7A0-4020-943A-AAC490B00652}"/>
              </a:ext>
            </a:extLst>
          </p:cNvPr>
          <p:cNvSpPr/>
          <p:nvPr/>
        </p:nvSpPr>
        <p:spPr>
          <a:xfrm>
            <a:off x="4552228" y="174234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A065F0-CEDD-4140-8301-EF91FBCF4C00}"/>
              </a:ext>
            </a:extLst>
          </p:cNvPr>
          <p:cNvSpPr/>
          <p:nvPr/>
        </p:nvSpPr>
        <p:spPr>
          <a:xfrm>
            <a:off x="4943629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4F0510-1A9E-4C91-A1D0-9CF0DD1C37A8}"/>
              </a:ext>
            </a:extLst>
          </p:cNvPr>
          <p:cNvSpPr/>
          <p:nvPr/>
        </p:nvSpPr>
        <p:spPr>
          <a:xfrm>
            <a:off x="5303340" y="1750424"/>
            <a:ext cx="320823" cy="3140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c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B54324-965C-4A40-ADF8-3283A5767B7A}"/>
              </a:ext>
            </a:extLst>
          </p:cNvPr>
          <p:cNvSpPr/>
          <p:nvPr/>
        </p:nvSpPr>
        <p:spPr>
          <a:xfrm>
            <a:off x="5684072" y="1744238"/>
            <a:ext cx="320823" cy="320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BD25A9B-FB76-47DF-B967-832AE54BA36C}"/>
              </a:ext>
            </a:extLst>
          </p:cNvPr>
          <p:cNvSpPr/>
          <p:nvPr/>
        </p:nvSpPr>
        <p:spPr>
          <a:xfrm>
            <a:off x="6066874" y="1750424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18A47D3-E6CE-42C7-BDB9-BE6AA6A29134}"/>
              </a:ext>
            </a:extLst>
          </p:cNvPr>
          <p:cNvSpPr/>
          <p:nvPr/>
        </p:nvSpPr>
        <p:spPr>
          <a:xfrm>
            <a:off x="6786411" y="176532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2188EC9-2350-42C4-AD1A-E9770BBF09B6}"/>
              </a:ext>
            </a:extLst>
          </p:cNvPr>
          <p:cNvSpPr/>
          <p:nvPr/>
        </p:nvSpPr>
        <p:spPr>
          <a:xfrm>
            <a:off x="7159540" y="1765328"/>
            <a:ext cx="320823" cy="3189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B071C9-4844-4680-9FED-F861E38091EE}"/>
              </a:ext>
            </a:extLst>
          </p:cNvPr>
          <p:cNvSpPr/>
          <p:nvPr/>
        </p:nvSpPr>
        <p:spPr>
          <a:xfrm>
            <a:off x="7526637" y="176530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955758B-ABF8-4C83-A8F8-7E26A4769CDD}"/>
              </a:ext>
            </a:extLst>
          </p:cNvPr>
          <p:cNvSpPr/>
          <p:nvPr/>
        </p:nvSpPr>
        <p:spPr>
          <a:xfrm>
            <a:off x="7900653" y="1765305"/>
            <a:ext cx="320823" cy="3242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5286C50-B10D-4C08-8A00-F10001847A44}"/>
              </a:ext>
            </a:extLst>
          </p:cNvPr>
          <p:cNvSpPr/>
          <p:nvPr/>
        </p:nvSpPr>
        <p:spPr>
          <a:xfrm>
            <a:off x="8282102" y="176530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621CBE7-433C-4D12-BB79-6D8B81B1D3C9}"/>
              </a:ext>
            </a:extLst>
          </p:cNvPr>
          <p:cNvSpPr/>
          <p:nvPr/>
        </p:nvSpPr>
        <p:spPr>
          <a:xfrm>
            <a:off x="9193691" y="1778331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d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BCE9E71-631E-49E9-8E16-47CF2C2EA419}"/>
              </a:ext>
            </a:extLst>
          </p:cNvPr>
          <p:cNvSpPr/>
          <p:nvPr/>
        </p:nvSpPr>
        <p:spPr>
          <a:xfrm>
            <a:off x="9556198" y="177855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DAA2416-BC9D-4DA2-8D29-4A32B1642670}"/>
              </a:ext>
            </a:extLst>
          </p:cNvPr>
          <p:cNvSpPr/>
          <p:nvPr/>
        </p:nvSpPr>
        <p:spPr>
          <a:xfrm>
            <a:off x="9930214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4B22475-EFF5-4EC6-9A74-23BFB4FB2C43}"/>
              </a:ext>
            </a:extLst>
          </p:cNvPr>
          <p:cNvSpPr/>
          <p:nvPr/>
        </p:nvSpPr>
        <p:spPr>
          <a:xfrm>
            <a:off x="10292721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DD533DC-2A4E-49F3-83C5-85FAEABF94ED}"/>
              </a:ext>
            </a:extLst>
          </p:cNvPr>
          <p:cNvSpPr/>
          <p:nvPr/>
        </p:nvSpPr>
        <p:spPr>
          <a:xfrm>
            <a:off x="10666737" y="178690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ß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D1C7232-3B9E-437D-92C6-E2A1DABEFEFB}"/>
              </a:ext>
            </a:extLst>
          </p:cNvPr>
          <p:cNvSpPr/>
          <p:nvPr/>
        </p:nvSpPr>
        <p:spPr>
          <a:xfrm>
            <a:off x="11033834" y="1786890"/>
            <a:ext cx="320823" cy="3276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A0280FD-6C11-4191-A5F6-3876C5D7A2B4}"/>
              </a:ext>
            </a:extLst>
          </p:cNvPr>
          <p:cNvSpPr/>
          <p:nvPr/>
        </p:nvSpPr>
        <p:spPr>
          <a:xfrm>
            <a:off x="11412266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75D5056-9FF8-4B31-8540-3BF0C1C384A3}"/>
              </a:ext>
            </a:extLst>
          </p:cNvPr>
          <p:cNvSpPr/>
          <p:nvPr/>
        </p:nvSpPr>
        <p:spPr>
          <a:xfrm>
            <a:off x="189505" y="304872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26E8F49-4C5A-44F3-922B-ABD7D2B5DA1A}"/>
              </a:ext>
            </a:extLst>
          </p:cNvPr>
          <p:cNvSpPr/>
          <p:nvPr/>
        </p:nvSpPr>
        <p:spPr>
          <a:xfrm>
            <a:off x="562634" y="304872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013DDDC-0DBC-4A41-9B52-35542F3E8085}"/>
              </a:ext>
            </a:extLst>
          </p:cNvPr>
          <p:cNvSpPr/>
          <p:nvPr/>
        </p:nvSpPr>
        <p:spPr>
          <a:xfrm>
            <a:off x="929731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8821FEA-397B-4AEF-857A-3F62E172E4AC}"/>
              </a:ext>
            </a:extLst>
          </p:cNvPr>
          <p:cNvSpPr/>
          <p:nvPr/>
        </p:nvSpPr>
        <p:spPr>
          <a:xfrm>
            <a:off x="1303747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00E7125-F3BB-4EA9-9E1C-19B7E47B0C7F}"/>
              </a:ext>
            </a:extLst>
          </p:cNvPr>
          <p:cNvSpPr/>
          <p:nvPr/>
        </p:nvSpPr>
        <p:spPr>
          <a:xfrm>
            <a:off x="1684469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58FB4C3-BF36-4366-A150-9AA6E753F389}"/>
              </a:ext>
            </a:extLst>
          </p:cNvPr>
          <p:cNvSpPr/>
          <p:nvPr/>
        </p:nvSpPr>
        <p:spPr>
          <a:xfrm>
            <a:off x="2057598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8691BF-E4C0-4CCA-9114-666CAB891304}"/>
              </a:ext>
            </a:extLst>
          </p:cNvPr>
          <p:cNvSpPr/>
          <p:nvPr/>
        </p:nvSpPr>
        <p:spPr>
          <a:xfrm>
            <a:off x="2424695" y="304868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A877AE2-5F1C-433B-861F-42209EDE2016}"/>
              </a:ext>
            </a:extLst>
          </p:cNvPr>
          <p:cNvSpPr/>
          <p:nvPr/>
        </p:nvSpPr>
        <p:spPr>
          <a:xfrm>
            <a:off x="2798711" y="304868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45B3DFB-3A85-49CA-A986-37EF853A499F}"/>
              </a:ext>
            </a:extLst>
          </p:cNvPr>
          <p:cNvSpPr/>
          <p:nvPr/>
        </p:nvSpPr>
        <p:spPr>
          <a:xfrm>
            <a:off x="3470226" y="303719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v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4F3C9F2-9DD6-485E-ADA2-9C355F6A8D97}"/>
              </a:ext>
            </a:extLst>
          </p:cNvPr>
          <p:cNvSpPr/>
          <p:nvPr/>
        </p:nvSpPr>
        <p:spPr>
          <a:xfrm>
            <a:off x="3843355" y="303719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o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02B4D69-E4FE-4657-9A5A-8040347278A0}"/>
              </a:ext>
            </a:extLst>
          </p:cNvPr>
          <p:cNvSpPr/>
          <p:nvPr/>
        </p:nvSpPr>
        <p:spPr>
          <a:xfrm>
            <a:off x="4210452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224B860-DF82-4C0C-B5AC-C5AAA615AA42}"/>
              </a:ext>
            </a:extLst>
          </p:cNvPr>
          <p:cNvSpPr/>
          <p:nvPr/>
        </p:nvSpPr>
        <p:spPr>
          <a:xfrm>
            <a:off x="4584468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023C794-4102-49BA-8E20-4961E9110EAD}"/>
              </a:ext>
            </a:extLst>
          </p:cNvPr>
          <p:cNvSpPr/>
          <p:nvPr/>
        </p:nvSpPr>
        <p:spPr>
          <a:xfrm>
            <a:off x="4965190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CED7D4-0640-4648-91BD-1CDE52619FB7}"/>
              </a:ext>
            </a:extLst>
          </p:cNvPr>
          <p:cNvSpPr/>
          <p:nvPr/>
        </p:nvSpPr>
        <p:spPr>
          <a:xfrm>
            <a:off x="5338319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9707F0D-7F49-4A48-A83B-9F260723926B}"/>
              </a:ext>
            </a:extLst>
          </p:cNvPr>
          <p:cNvSpPr/>
          <p:nvPr/>
        </p:nvSpPr>
        <p:spPr>
          <a:xfrm>
            <a:off x="5705416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0A8F0C0-1792-4E1B-B2AE-917FFCB2CF66}"/>
              </a:ext>
            </a:extLst>
          </p:cNvPr>
          <p:cNvSpPr/>
          <p:nvPr/>
        </p:nvSpPr>
        <p:spPr>
          <a:xfrm>
            <a:off x="6079432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7DBC46C-07DE-47A5-863A-D53FC546A13C}"/>
              </a:ext>
            </a:extLst>
          </p:cNvPr>
          <p:cNvSpPr/>
          <p:nvPr/>
        </p:nvSpPr>
        <p:spPr>
          <a:xfrm>
            <a:off x="6657672" y="3031694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v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02DC31C-94EE-42DB-B5C3-7B9A7A0A0D95}"/>
              </a:ext>
            </a:extLst>
          </p:cNvPr>
          <p:cNvSpPr/>
          <p:nvPr/>
        </p:nvSpPr>
        <p:spPr>
          <a:xfrm>
            <a:off x="7008467" y="3033669"/>
            <a:ext cx="320823" cy="3139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D6095B9-2E28-4D1D-BBBE-A86B7AD546FE}"/>
              </a:ext>
            </a:extLst>
          </p:cNvPr>
          <p:cNvSpPr/>
          <p:nvPr/>
        </p:nvSpPr>
        <p:spPr>
          <a:xfrm>
            <a:off x="7365616" y="302094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555F75A-CAD5-439B-9E0F-7B7F0AD3583C}"/>
              </a:ext>
            </a:extLst>
          </p:cNvPr>
          <p:cNvSpPr/>
          <p:nvPr/>
        </p:nvSpPr>
        <p:spPr>
          <a:xfrm>
            <a:off x="7715990" y="302712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657A51C-1380-4DF0-A8E3-11E1B7475C3E}"/>
              </a:ext>
            </a:extLst>
          </p:cNvPr>
          <p:cNvSpPr/>
          <p:nvPr/>
        </p:nvSpPr>
        <p:spPr>
          <a:xfrm>
            <a:off x="8078580" y="30100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D7EF399-C1B2-4606-89F1-EF0A4659E51E}"/>
              </a:ext>
            </a:extLst>
          </p:cNvPr>
          <p:cNvSpPr/>
          <p:nvPr/>
        </p:nvSpPr>
        <p:spPr>
          <a:xfrm>
            <a:off x="8429002" y="301849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3E291AA-E1CD-42B3-9EDF-738919889386}"/>
              </a:ext>
            </a:extLst>
          </p:cNvPr>
          <p:cNvSpPr/>
          <p:nvPr/>
        </p:nvSpPr>
        <p:spPr>
          <a:xfrm>
            <a:off x="9150048" y="301849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A2E76AF-22CC-4322-808E-3D098714E22C}"/>
              </a:ext>
            </a:extLst>
          </p:cNvPr>
          <p:cNvSpPr/>
          <p:nvPr/>
        </p:nvSpPr>
        <p:spPr>
          <a:xfrm>
            <a:off x="9501617" y="30225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A0DC1C9-421E-478A-A608-4FB4CD540DA7}"/>
              </a:ext>
            </a:extLst>
          </p:cNvPr>
          <p:cNvSpPr/>
          <p:nvPr/>
        </p:nvSpPr>
        <p:spPr>
          <a:xfrm>
            <a:off x="9964804" y="304407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91E26A6-67D7-41DA-BAD0-D72679319464}"/>
              </a:ext>
            </a:extLst>
          </p:cNvPr>
          <p:cNvSpPr/>
          <p:nvPr/>
        </p:nvSpPr>
        <p:spPr>
          <a:xfrm>
            <a:off x="10353401" y="304407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82814F1-FDD8-43CD-A330-D87B3D91DEA3}"/>
              </a:ext>
            </a:extLst>
          </p:cNvPr>
          <p:cNvSpPr/>
          <p:nvPr/>
        </p:nvSpPr>
        <p:spPr>
          <a:xfrm>
            <a:off x="10751475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7DC1AA3-E3CF-440D-A9E4-5F5C6E6F0527}"/>
              </a:ext>
            </a:extLst>
          </p:cNvPr>
          <p:cNvSpPr/>
          <p:nvPr/>
        </p:nvSpPr>
        <p:spPr>
          <a:xfrm>
            <a:off x="11139901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680AAB2-9AB3-4012-B408-325BE7B253F4}"/>
              </a:ext>
            </a:extLst>
          </p:cNvPr>
          <p:cNvSpPr/>
          <p:nvPr/>
        </p:nvSpPr>
        <p:spPr>
          <a:xfrm>
            <a:off x="879336" y="430423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8C39FFD-4784-4737-8945-FE864ABA66A0}"/>
              </a:ext>
            </a:extLst>
          </p:cNvPr>
          <p:cNvSpPr/>
          <p:nvPr/>
        </p:nvSpPr>
        <p:spPr>
          <a:xfrm>
            <a:off x="1236871" y="430423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D1AF762-BD86-4327-A43E-8BE0471C3B5E}"/>
              </a:ext>
            </a:extLst>
          </p:cNvPr>
          <p:cNvSpPr/>
          <p:nvPr/>
        </p:nvSpPr>
        <p:spPr>
          <a:xfrm>
            <a:off x="1594405" y="430091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CCD4D88-0CCB-42D7-AA7E-BB8E51EAF4E6}"/>
              </a:ext>
            </a:extLst>
          </p:cNvPr>
          <p:cNvSpPr/>
          <p:nvPr/>
        </p:nvSpPr>
        <p:spPr>
          <a:xfrm>
            <a:off x="3075222" y="431725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8AA1D0B2-643B-4F78-B1F4-4377B6770DCD}"/>
              </a:ext>
            </a:extLst>
          </p:cNvPr>
          <p:cNvSpPr/>
          <p:nvPr/>
        </p:nvSpPr>
        <p:spPr>
          <a:xfrm>
            <a:off x="3433598" y="4325039"/>
            <a:ext cx="320823" cy="3139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EACD6492-B50C-49A0-9A46-C5CF70A3B63C}"/>
              </a:ext>
            </a:extLst>
          </p:cNvPr>
          <p:cNvSpPr/>
          <p:nvPr/>
        </p:nvSpPr>
        <p:spPr>
          <a:xfrm>
            <a:off x="3786975" y="4332718"/>
            <a:ext cx="320823" cy="307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348AFC1-458C-4FFF-9D6A-0A9F05E6F4CF}"/>
              </a:ext>
            </a:extLst>
          </p:cNvPr>
          <p:cNvSpPr/>
          <p:nvPr/>
        </p:nvSpPr>
        <p:spPr>
          <a:xfrm>
            <a:off x="4135242" y="4332718"/>
            <a:ext cx="269250" cy="307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C68A23E3-C259-4E96-A8C7-DB8037F54457}"/>
              </a:ext>
            </a:extLst>
          </p:cNvPr>
          <p:cNvSpPr/>
          <p:nvPr/>
        </p:nvSpPr>
        <p:spPr>
          <a:xfrm>
            <a:off x="4459523" y="4332718"/>
            <a:ext cx="284249" cy="3100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780B5794-B71B-4210-9FC2-79A2D5FE78BF}"/>
              </a:ext>
            </a:extLst>
          </p:cNvPr>
          <p:cNvSpPr/>
          <p:nvPr/>
        </p:nvSpPr>
        <p:spPr>
          <a:xfrm>
            <a:off x="4781604" y="4336606"/>
            <a:ext cx="320823" cy="3061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A8FE6D7-7AA1-4523-B451-A769F04D2299}"/>
              </a:ext>
            </a:extLst>
          </p:cNvPr>
          <p:cNvSpPr/>
          <p:nvPr/>
        </p:nvSpPr>
        <p:spPr>
          <a:xfrm>
            <a:off x="5135803" y="4332717"/>
            <a:ext cx="320823" cy="3062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0D8CC974-0D7F-4756-BE36-811A1FE81F2D}"/>
              </a:ext>
            </a:extLst>
          </p:cNvPr>
          <p:cNvSpPr/>
          <p:nvPr/>
        </p:nvSpPr>
        <p:spPr>
          <a:xfrm>
            <a:off x="5504130" y="4332717"/>
            <a:ext cx="320823" cy="3062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4F6E2AE-8DB2-4E28-8A2D-7CBE1B35DB57}"/>
              </a:ext>
            </a:extLst>
          </p:cNvPr>
          <p:cNvSpPr/>
          <p:nvPr/>
        </p:nvSpPr>
        <p:spPr>
          <a:xfrm>
            <a:off x="6178066" y="431725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m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9DF7FCC7-29EB-4AEC-8B9B-B6FF72D6F939}"/>
              </a:ext>
            </a:extLst>
          </p:cNvPr>
          <p:cNvSpPr/>
          <p:nvPr/>
        </p:nvSpPr>
        <p:spPr>
          <a:xfrm>
            <a:off x="6533860" y="4316467"/>
            <a:ext cx="320823" cy="317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915F2A04-4A66-4FE6-A456-CDBA6E3B4C9F}"/>
              </a:ext>
            </a:extLst>
          </p:cNvPr>
          <p:cNvSpPr/>
          <p:nvPr/>
        </p:nvSpPr>
        <p:spPr>
          <a:xfrm>
            <a:off x="6887686" y="4316467"/>
            <a:ext cx="320823" cy="312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A8025400-98B6-4024-BC54-6A23350C6CCC}"/>
              </a:ext>
            </a:extLst>
          </p:cNvPr>
          <p:cNvSpPr/>
          <p:nvPr/>
        </p:nvSpPr>
        <p:spPr>
          <a:xfrm>
            <a:off x="7235842" y="4317259"/>
            <a:ext cx="320823" cy="317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d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74E5528E-B666-4250-B81F-8AA0E0A3C60B}"/>
              </a:ext>
            </a:extLst>
          </p:cNvPr>
          <p:cNvSpPr/>
          <p:nvPr/>
        </p:nvSpPr>
        <p:spPr>
          <a:xfrm>
            <a:off x="7593983" y="4317259"/>
            <a:ext cx="320823" cy="317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54ABFDC-94ED-4F13-AC51-A9C3B8A7A052}"/>
              </a:ext>
            </a:extLst>
          </p:cNvPr>
          <p:cNvSpPr/>
          <p:nvPr/>
        </p:nvSpPr>
        <p:spPr>
          <a:xfrm>
            <a:off x="7948118" y="431319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F9A9CF9-2B6C-4599-9352-C70EB61DBF74}"/>
              </a:ext>
            </a:extLst>
          </p:cNvPr>
          <p:cNvSpPr/>
          <p:nvPr/>
        </p:nvSpPr>
        <p:spPr>
          <a:xfrm>
            <a:off x="8303235" y="431319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9BDBE28-F893-42EE-A9DF-035009821A89}"/>
              </a:ext>
            </a:extLst>
          </p:cNvPr>
          <p:cNvSpPr/>
          <p:nvPr/>
        </p:nvSpPr>
        <p:spPr>
          <a:xfrm>
            <a:off x="9373621" y="4301491"/>
            <a:ext cx="269526" cy="3297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8D4DE8D-9FC2-4E3B-BDB8-2AF582733366}"/>
              </a:ext>
            </a:extLst>
          </p:cNvPr>
          <p:cNvSpPr/>
          <p:nvPr/>
        </p:nvSpPr>
        <p:spPr>
          <a:xfrm>
            <a:off x="8662767" y="430880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FA6E11A2-FEB1-4C79-AE16-BF3EA73F010C}"/>
              </a:ext>
            </a:extLst>
          </p:cNvPr>
          <p:cNvSpPr/>
          <p:nvPr/>
        </p:nvSpPr>
        <p:spPr>
          <a:xfrm>
            <a:off x="9013341" y="430716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53690965-D634-4947-9EA9-22143C3BEABE}"/>
              </a:ext>
            </a:extLst>
          </p:cNvPr>
          <p:cNvSpPr/>
          <p:nvPr/>
        </p:nvSpPr>
        <p:spPr>
          <a:xfrm>
            <a:off x="9960339" y="431571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832A08A-2BBA-4C25-9C69-18AAAEB04743}"/>
              </a:ext>
            </a:extLst>
          </p:cNvPr>
          <p:cNvSpPr/>
          <p:nvPr/>
        </p:nvSpPr>
        <p:spPr>
          <a:xfrm>
            <a:off x="10671620" y="43162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DDAA8FB-A3EE-443D-9F81-070A4B2CEC56}"/>
              </a:ext>
            </a:extLst>
          </p:cNvPr>
          <p:cNvSpPr/>
          <p:nvPr/>
        </p:nvSpPr>
        <p:spPr>
          <a:xfrm>
            <a:off x="11022195" y="4314132"/>
            <a:ext cx="320823" cy="3258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m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D8EA9D5-7359-4ED7-8496-97776B4E195B}"/>
              </a:ext>
            </a:extLst>
          </p:cNvPr>
          <p:cNvSpPr/>
          <p:nvPr/>
        </p:nvSpPr>
        <p:spPr>
          <a:xfrm>
            <a:off x="11386342" y="431571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d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7A49065-0C5A-4AFD-AE05-1E6598294318}"/>
              </a:ext>
            </a:extLst>
          </p:cNvPr>
          <p:cNvSpPr/>
          <p:nvPr/>
        </p:nvSpPr>
        <p:spPr>
          <a:xfrm>
            <a:off x="3418295" y="553804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3E20133-5D68-4F59-8D92-FC8CE3D4E217}"/>
              </a:ext>
            </a:extLst>
          </p:cNvPr>
          <p:cNvSpPr/>
          <p:nvPr/>
        </p:nvSpPr>
        <p:spPr>
          <a:xfrm>
            <a:off x="3777981" y="55293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DDE75BD7-7CD3-44E4-B89A-424C67B97BF9}"/>
              </a:ext>
            </a:extLst>
          </p:cNvPr>
          <p:cNvSpPr/>
          <p:nvPr/>
        </p:nvSpPr>
        <p:spPr>
          <a:xfrm>
            <a:off x="4146166" y="552992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7E964CB8-CDA5-4027-9C18-89418E8AEE1D}"/>
              </a:ext>
            </a:extLst>
          </p:cNvPr>
          <p:cNvSpPr/>
          <p:nvPr/>
        </p:nvSpPr>
        <p:spPr>
          <a:xfrm>
            <a:off x="4514351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9BF9ED6E-FC6A-4953-A4F9-B32D7F883FF1}"/>
              </a:ext>
            </a:extLst>
          </p:cNvPr>
          <p:cNvSpPr/>
          <p:nvPr/>
        </p:nvSpPr>
        <p:spPr>
          <a:xfrm>
            <a:off x="4877458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5250D364-170D-4F2E-B9AB-14BEC4F093B8}"/>
              </a:ext>
            </a:extLst>
          </p:cNvPr>
          <p:cNvSpPr/>
          <p:nvPr/>
        </p:nvSpPr>
        <p:spPr>
          <a:xfrm>
            <a:off x="5244920" y="551865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AE97D878-D6C9-4F31-81BA-2130D7FA3571}"/>
              </a:ext>
            </a:extLst>
          </p:cNvPr>
          <p:cNvSpPr/>
          <p:nvPr/>
        </p:nvSpPr>
        <p:spPr>
          <a:xfrm>
            <a:off x="7093868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ü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FAEBF6B1-E642-4176-A9E6-297948F2E9B7}"/>
              </a:ext>
            </a:extLst>
          </p:cNvPr>
          <p:cNvSpPr/>
          <p:nvPr/>
        </p:nvSpPr>
        <p:spPr>
          <a:xfrm>
            <a:off x="7463264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b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4F81C14-BB12-42E3-90AC-ECC0B1887233}"/>
              </a:ext>
            </a:extLst>
          </p:cNvPr>
          <p:cNvSpPr/>
          <p:nvPr/>
        </p:nvSpPr>
        <p:spPr>
          <a:xfrm>
            <a:off x="8196828" y="5513319"/>
            <a:ext cx="320823" cy="3360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203864"/>
                </a:solidFill>
                <a:latin typeface="Century Gothic" panose="020F0302020204030204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CCBD74BC-448D-4E14-81B2-878B82CF512A}"/>
              </a:ext>
            </a:extLst>
          </p:cNvPr>
          <p:cNvSpPr/>
          <p:nvPr/>
        </p:nvSpPr>
        <p:spPr>
          <a:xfrm>
            <a:off x="7834684" y="55293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9" name="Speech Bubble: Rectangle with Corners Rounded 198">
            <a:extLst>
              <a:ext uri="{FF2B5EF4-FFF2-40B4-BE49-F238E27FC236}">
                <a16:creationId xmlns:a16="http://schemas.microsoft.com/office/drawing/2014/main" id="{669433C7-87BC-4FC8-AC3A-31A83ADBBDD8}"/>
              </a:ext>
            </a:extLst>
          </p:cNvPr>
          <p:cNvSpPr/>
          <p:nvPr/>
        </p:nvSpPr>
        <p:spPr>
          <a:xfrm>
            <a:off x="5102427" y="396146"/>
            <a:ext cx="2083859" cy="657293"/>
          </a:xfrm>
          <a:prstGeom prst="wedgeRoundRectCallout">
            <a:avLst>
              <a:gd name="adj1" fmla="val -54615"/>
              <a:gd name="adj2" fmla="val 33077"/>
              <a:gd name="adj3" fmla="val 16667"/>
            </a:avLst>
          </a:prstGeom>
          <a:solidFill>
            <a:srgbClr val="115076"/>
          </a:solidFill>
          <a:ln w="12700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heißt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… auf Deutsch?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0CE8166-A2BE-4780-A912-AB41ECBFE3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93983" y="216229"/>
            <a:ext cx="1146521" cy="10660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6890A2-F4F3-48C4-A463-45BA2AD66C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837" y="614969"/>
            <a:ext cx="1093812" cy="1066050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0044544C-E92C-4790-A114-8AD55BCD92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42513" y="549262"/>
            <a:ext cx="999283" cy="106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3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3575</TotalTime>
  <Words>405</Words>
  <Application>Microsoft Office PowerPoint</Application>
  <PresentationFormat>Widescreen</PresentationFormat>
  <Paragraphs>240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1_Office Theme</vt:lpstr>
      <vt:lpstr>Vokabeln [1/2]</vt:lpstr>
      <vt:lpstr>Vokabeln [2/2]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Stephen Owen</cp:lastModifiedBy>
  <cp:revision>124</cp:revision>
  <dcterms:created xsi:type="dcterms:W3CDTF">2020-07-18T21:51:12Z</dcterms:created>
  <dcterms:modified xsi:type="dcterms:W3CDTF">2021-10-21T14:41:43Z</dcterms:modified>
</cp:coreProperties>
</file>