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7"/>
  </p:notesMasterIdLst>
  <p:sldIdLst>
    <p:sldId id="496" r:id="rId2"/>
    <p:sldId id="498" r:id="rId3"/>
    <p:sldId id="499" r:id="rId4"/>
    <p:sldId id="497" r:id="rId5"/>
    <p:sldId id="5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Owen" initials="SO" lastIdx="1" clrIdx="0">
    <p:extLst>
      <p:ext uri="{19B8F6BF-5375-455C-9EA6-DF929625EA0E}">
        <p15:presenceInfo xmlns:p15="http://schemas.microsoft.com/office/powerpoint/2012/main" userId="Stephen Owen" providerId="None"/>
      </p:ext>
    </p:extLst>
  </p:cmAuthor>
  <p:cmAuthor id="2" name="Heike Krusemann" initials="HK" lastIdx="6" clrIdx="1">
    <p:extLst>
      <p:ext uri="{19B8F6BF-5375-455C-9EA6-DF929625EA0E}">
        <p15:presenceInfo xmlns:p15="http://schemas.microsoft.com/office/powerpoint/2012/main" userId="3205221db0cafe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400"/>
    <a:srgbClr val="115076"/>
    <a:srgbClr val="EBEFF7"/>
    <a:srgbClr val="DAA520"/>
    <a:srgbClr val="FFFAF3"/>
    <a:srgbClr val="FFF4E7"/>
    <a:srgbClr val="FFE8CB"/>
    <a:srgbClr val="D1DFEF"/>
    <a:srgbClr val="E3EAFD"/>
    <a:srgbClr val="FBF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20" autoAdjust="0"/>
    <p:restoredTop sz="74971" autoAdjust="0"/>
  </p:normalViewPr>
  <p:slideViewPr>
    <p:cSldViewPr snapToGrid="0">
      <p:cViewPr varScale="1">
        <p:scale>
          <a:sx n="55" d="100"/>
          <a:sy n="55" d="100"/>
        </p:scale>
        <p:origin x="8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3 minutes (5 Slides)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25 of this week’s vocabulary items.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Procedure: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 Ask pupils to note down which words they think can follow the word in the middle.</a:t>
            </a:r>
          </a:p>
          <a:p>
            <a:r>
              <a:rPr lang="en-GB" dirty="0"/>
              <a:t>2. Click to reveal the answers.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31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2/5</a:t>
            </a:r>
          </a:p>
          <a:p>
            <a:endParaRPr lang="en-GB" dirty="0"/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660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3/5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60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Slide 4/5</a:t>
            </a:r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56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5/5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64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260872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180000" y="1296000"/>
            <a:ext cx="990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Which words could follow the word in the middle?</a:t>
            </a:r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536BA53D-95E7-4720-BDB7-FBBBDC0C166A}"/>
              </a:ext>
            </a:extLst>
          </p:cNvPr>
          <p:cNvSpPr/>
          <p:nvPr/>
        </p:nvSpPr>
        <p:spPr>
          <a:xfrm>
            <a:off x="4785815" y="2731261"/>
            <a:ext cx="2620370" cy="1613822"/>
          </a:xfrm>
          <a:prstGeom prst="roundRect">
            <a:avLst>
              <a:gd name="adj" fmla="val 16629"/>
            </a:avLst>
          </a:prstGeom>
          <a:solidFill>
            <a:srgbClr val="DAA52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immer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344088" y="205619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586962" y="2056191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586962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Kino</a:t>
            </a: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371797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weh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35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180000" y="1296000"/>
            <a:ext cx="990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Which words could follow the word in the middle?</a:t>
            </a:r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536BA53D-95E7-4720-BDB7-FBBBDC0C166A}"/>
              </a:ext>
            </a:extLst>
          </p:cNvPr>
          <p:cNvSpPr/>
          <p:nvPr/>
        </p:nvSpPr>
        <p:spPr>
          <a:xfrm>
            <a:off x="4785815" y="2731261"/>
            <a:ext cx="2620370" cy="1613822"/>
          </a:xfrm>
          <a:prstGeom prst="roundRect">
            <a:avLst>
              <a:gd name="adj" fmla="val 16629"/>
            </a:avLst>
          </a:prstGeom>
          <a:solidFill>
            <a:srgbClr val="DAA52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einen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Brief 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344088" y="205619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586962" y="2056191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586962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halten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371797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zeigen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47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180000" y="1296000"/>
            <a:ext cx="990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Which words could follow the word in the middle?</a:t>
            </a:r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536BA53D-95E7-4720-BDB7-FBBBDC0C166A}"/>
              </a:ext>
            </a:extLst>
          </p:cNvPr>
          <p:cNvSpPr/>
          <p:nvPr/>
        </p:nvSpPr>
        <p:spPr>
          <a:xfrm>
            <a:off x="4297907" y="2820466"/>
            <a:ext cx="3596185" cy="1613822"/>
          </a:xfrm>
          <a:prstGeom prst="roundRect">
            <a:avLst>
              <a:gd name="adj" fmla="val 16629"/>
            </a:avLst>
          </a:prstGeom>
          <a:solidFill>
            <a:srgbClr val="DAA52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Schwimmbad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344088" y="205619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nichts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586962" y="2056191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ohne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586962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fehlt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371797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69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180000" y="1296000"/>
            <a:ext cx="990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Which words could follow the word in the middle?</a:t>
            </a:r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536BA53D-95E7-4720-BDB7-FBBBDC0C166A}"/>
              </a:ext>
            </a:extLst>
          </p:cNvPr>
          <p:cNvSpPr/>
          <p:nvPr/>
        </p:nvSpPr>
        <p:spPr>
          <a:xfrm>
            <a:off x="4785815" y="2731261"/>
            <a:ext cx="2620370" cy="1613822"/>
          </a:xfrm>
          <a:prstGeom prst="roundRect">
            <a:avLst>
              <a:gd name="adj" fmla="val 16629"/>
            </a:avLst>
          </a:prstGeom>
          <a:solidFill>
            <a:srgbClr val="DAA52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besucht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344088" y="205619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ach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586962" y="2056191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Freund</a:t>
            </a: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586962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Freizeit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371797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mir</a:t>
            </a:r>
          </a:p>
        </p:txBody>
      </p:sp>
    </p:spTree>
    <p:extLst>
      <p:ext uri="{BB962C8B-B14F-4D97-AF65-F5344CB8AC3E}">
        <p14:creationId xmlns:p14="http://schemas.microsoft.com/office/powerpoint/2010/main" val="378843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180000" y="1296000"/>
            <a:ext cx="990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Which words could follow the word in the middle?</a:t>
            </a:r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536BA53D-95E7-4720-BDB7-FBBBDC0C166A}"/>
              </a:ext>
            </a:extLst>
          </p:cNvPr>
          <p:cNvSpPr/>
          <p:nvPr/>
        </p:nvSpPr>
        <p:spPr>
          <a:xfrm>
            <a:off x="4892153" y="2820466"/>
            <a:ext cx="2407693" cy="1613822"/>
          </a:xfrm>
          <a:prstGeom prst="roundRect">
            <a:avLst>
              <a:gd name="adj" fmla="val 16629"/>
            </a:avLst>
          </a:prstGeom>
          <a:solidFill>
            <a:srgbClr val="DAA52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küssen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344088" y="205619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586962" y="2056191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wieder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586962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gar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nicht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371797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Aufgabe</a:t>
            </a:r>
          </a:p>
        </p:txBody>
      </p:sp>
    </p:spTree>
    <p:extLst>
      <p:ext uri="{BB962C8B-B14F-4D97-AF65-F5344CB8AC3E}">
        <p14:creationId xmlns:p14="http://schemas.microsoft.com/office/powerpoint/2010/main" val="123628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952</TotalTime>
  <Words>158</Words>
  <Application>Microsoft Office PowerPoint</Application>
  <PresentationFormat>Widescreen</PresentationFormat>
  <Paragraphs>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Vokabeln</vt:lpstr>
      <vt:lpstr>Vokabeln</vt:lpstr>
      <vt:lpstr>Vokabeln</vt:lpstr>
      <vt:lpstr>Vokabeln</vt:lpstr>
      <vt:lpstr>Vokabeln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Stephen Owen</cp:lastModifiedBy>
  <cp:revision>504</cp:revision>
  <dcterms:created xsi:type="dcterms:W3CDTF">2020-07-18T21:51:12Z</dcterms:created>
  <dcterms:modified xsi:type="dcterms:W3CDTF">2021-10-21T12:14:56Z</dcterms:modified>
</cp:coreProperties>
</file>