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4" r:id="rId1"/>
  </p:sldMasterIdLst>
  <p:notesMasterIdLst>
    <p:notesMasterId r:id="rId4"/>
  </p:notesMasterIdLst>
  <p:sldIdLst>
    <p:sldId id="274" r:id="rId2"/>
    <p:sldId id="275" r:id="rId3"/>
  </p:sldIdLst>
  <p:sldSz cx="12192000" cy="6858000"/>
  <p:notesSz cx="6858000" cy="9144000"/>
  <p:embeddedFontLst>
    <p:embeddedFont>
      <p:font typeface="Century Gothic" panose="020B0502020202020204" pitchFamily="34" charset="0"/>
      <p:regular r:id="rId5"/>
      <p:bold r:id="rId6"/>
      <p:italic r:id="rId7"/>
      <p:boldItalic r:id="rId8"/>
    </p:embeddedFont>
    <p:embeddedFont>
      <p:font typeface="Calibri" panose="020F0502020204030204" pitchFamily="34"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8" roundtripDataSignature="AMtx7mh4XOWCIe5YxsFMl6udpQ0KeOiiY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A6E480-1F62-463A-BD12-CA06262DFE2A}">
  <a:tblStyle styleId="{16A6E480-1F62-463A-BD12-CA06262DFE2A}" styleName="Table_0">
    <a:wholeTbl>
      <a:tcTxStyle b="off" i="off">
        <a:font>
          <a:latin typeface="Century Gothic"/>
          <a:ea typeface="Century Gothic"/>
          <a:cs typeface="Century Gothic"/>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entury Gothic"/>
          <a:ea typeface="Century Gothic"/>
          <a:cs typeface="Century Gothic"/>
        </a:font>
        <a:schemeClr val="lt1"/>
      </a:tcTxStyle>
      <a:tcStyle>
        <a:tcBdr/>
        <a:fill>
          <a:solidFill>
            <a:schemeClr val="accent1"/>
          </a:solidFill>
        </a:fill>
      </a:tcStyle>
    </a:lastCol>
    <a:firstCol>
      <a:tcTxStyle b="on" i="off">
        <a:font>
          <a:latin typeface="Century Gothic"/>
          <a:ea typeface="Century Gothic"/>
          <a:cs typeface="Century Gothic"/>
        </a:font>
        <a:schemeClr val="lt1"/>
      </a:tcTxStyle>
      <a:tcStyle>
        <a:tcBdr/>
        <a:fill>
          <a:solidFill>
            <a:schemeClr val="accent1"/>
          </a:solidFill>
        </a:fill>
      </a:tcStyle>
    </a:firstCol>
    <a:lastRow>
      <a:tcTxStyle b="on" i="off">
        <a:font>
          <a:latin typeface="Century Gothic"/>
          <a:ea typeface="Century Gothic"/>
          <a:cs typeface="Century Gothic"/>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entury Gothic"/>
          <a:ea typeface="Century Gothic"/>
          <a:cs typeface="Century Gothic"/>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DD5CCFEE-19D6-4465-9D56-5FDEECA1C278}" styleName="Table_1">
    <a:wholeTbl>
      <a:tcTxStyle b="off" i="off">
        <a:font>
          <a:latin typeface="Century Gothic"/>
          <a:ea typeface="Century Gothic"/>
          <a:cs typeface="Century Gothic"/>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a:tcStyle>
        <a:tcBdr/>
        <a:fill>
          <a:solidFill>
            <a:srgbClr val="FFE8CA"/>
          </a:solidFill>
        </a:fill>
      </a:tcStyle>
    </a:band1H>
    <a:band2H>
      <a:tcTxStyle/>
      <a:tcStyle>
        <a:tcBdr/>
      </a:tcStyle>
    </a:band2H>
    <a:band1V>
      <a:tcTxStyle/>
      <a:tcStyle>
        <a:tcBdr/>
        <a:fill>
          <a:solidFill>
            <a:srgbClr val="FFE8CA"/>
          </a:solidFill>
        </a:fill>
      </a:tcStyle>
    </a:band1V>
    <a:band2V>
      <a:tcTxStyle/>
      <a:tcStyle>
        <a:tcBdr/>
      </a:tcStyle>
    </a:band2V>
    <a:lastCol>
      <a:tcTxStyle b="on" i="off">
        <a:font>
          <a:latin typeface="Century Gothic"/>
          <a:ea typeface="Century Gothic"/>
          <a:cs typeface="Century Gothic"/>
        </a:font>
        <a:schemeClr val="lt1"/>
      </a:tcTxStyle>
      <a:tcStyle>
        <a:tcBdr/>
        <a:fill>
          <a:solidFill>
            <a:schemeClr val="accent4"/>
          </a:solidFill>
        </a:fill>
      </a:tcStyle>
    </a:lastCol>
    <a:firstCol>
      <a:tcTxStyle b="on" i="off">
        <a:font>
          <a:latin typeface="Century Gothic"/>
          <a:ea typeface="Century Gothic"/>
          <a:cs typeface="Century Gothic"/>
        </a:font>
        <a:schemeClr val="lt1"/>
      </a:tcTxStyle>
      <a:tcStyle>
        <a:tcBdr/>
        <a:fill>
          <a:solidFill>
            <a:schemeClr val="accent4"/>
          </a:solidFill>
        </a:fill>
      </a:tcStyle>
    </a:firstCol>
    <a:lastRow>
      <a:tcTxStyle b="on" i="off">
        <a:font>
          <a:latin typeface="Century Gothic"/>
          <a:ea typeface="Century Gothic"/>
          <a:cs typeface="Century Gothic"/>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a:tcStyle>
        <a:tcBdr/>
      </a:tcStyle>
    </a:seCell>
    <a:swCell>
      <a:tcTxStyle/>
      <a:tcStyle>
        <a:tcBdr/>
      </a:tcStyle>
    </a:swCell>
    <a:firstRow>
      <a:tcTxStyle b="on" i="off">
        <a:font>
          <a:latin typeface="Century Gothic"/>
          <a:ea typeface="Century Gothic"/>
          <a:cs typeface="Century Gothic"/>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a:tcStyle>
        <a:tcBdr/>
      </a:tcStyle>
    </a:neCell>
    <a:nwCell>
      <a:tcTxStyle/>
      <a:tcStyle>
        <a:tcBdr/>
      </a:tcStyle>
    </a:nwCell>
  </a:tblStyle>
  <a:tblStyle styleId="{8689E3A5-3DF1-482E-A32E-D0018A20E583}" styleName="Table_2">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403B300-8844-4D12-BE3C-1579D111B53F}" styleName="Table_3">
    <a:wholeTbl>
      <a:tcTxStyle b="off" i="off">
        <a:font>
          <a:latin typeface="Century Gothic"/>
          <a:ea typeface="Century Gothic"/>
          <a:cs typeface="Century Gothic"/>
        </a:font>
        <a:schemeClr val="dk1"/>
      </a:tcTxStyle>
      <a:tcStyle>
        <a:tcBdr>
          <a:left>
            <a:ln w="12700" cap="flat" cmpd="sng">
              <a:solidFill>
                <a:schemeClr val="accent4"/>
              </a:solidFill>
              <a:prstDash val="solid"/>
              <a:round/>
              <a:headEnd type="none" w="sm" len="sm"/>
              <a:tailEnd type="none" w="sm" len="sm"/>
            </a:ln>
          </a:left>
          <a:right>
            <a:ln w="12700" cap="flat" cmpd="sng">
              <a:solidFill>
                <a:schemeClr val="accent4"/>
              </a:solidFill>
              <a:prstDash val="solid"/>
              <a:round/>
              <a:headEnd type="none" w="sm" len="sm"/>
              <a:tailEnd type="none" w="sm" len="sm"/>
            </a:ln>
          </a:right>
          <a:top>
            <a:ln w="12700" cap="flat" cmpd="sng">
              <a:solidFill>
                <a:schemeClr val="accent4"/>
              </a:solidFill>
              <a:prstDash val="solid"/>
              <a:round/>
              <a:headEnd type="none" w="sm" len="sm"/>
              <a:tailEnd type="none" w="sm" len="sm"/>
            </a:ln>
          </a:top>
          <a:bottom>
            <a:ln w="12700" cap="flat" cmpd="sng">
              <a:solidFill>
                <a:schemeClr val="accent4"/>
              </a:solidFill>
              <a:prstDash val="solid"/>
              <a:round/>
              <a:headEnd type="none" w="sm" len="sm"/>
              <a:tailEnd type="none" w="sm" len="sm"/>
            </a:ln>
          </a:bottom>
          <a:insideH>
            <a:ln w="12700" cap="flat" cmpd="sng">
              <a:solidFill>
                <a:schemeClr val="accent4"/>
              </a:solidFill>
              <a:prstDash val="solid"/>
              <a:round/>
              <a:headEnd type="none" w="sm" len="sm"/>
              <a:tailEnd type="none" w="sm" len="sm"/>
            </a:ln>
          </a:insideH>
          <a:insideV>
            <a:ln w="12700" cap="flat" cmpd="sng">
              <a:solidFill>
                <a:schemeClr val="accent4"/>
              </a:solidFill>
              <a:prstDash val="solid"/>
              <a:round/>
              <a:headEnd type="none" w="sm" len="sm"/>
              <a:tailEnd type="none" w="sm" len="sm"/>
            </a:ln>
          </a:insideV>
        </a:tcBdr>
        <a:fill>
          <a:solidFill>
            <a:srgbClr val="FFFFFF">
              <a:alpha val="0"/>
            </a:srgbClr>
          </a:solidFill>
        </a:fill>
      </a:tcStyle>
    </a:wholeTbl>
    <a:band1H>
      <a:tcTxStyle/>
      <a:tcStyle>
        <a:tcBdr/>
        <a:fill>
          <a:solidFill>
            <a:schemeClr val="accent4">
              <a:alpha val="20000"/>
            </a:schemeClr>
          </a:solidFill>
        </a:fill>
      </a:tcStyle>
    </a:band1H>
    <a:band2H>
      <a:tcTxStyle/>
      <a:tcStyle>
        <a:tcBdr/>
      </a:tcStyle>
    </a:band2H>
    <a:band1V>
      <a:tcTxStyle/>
      <a:tcStyle>
        <a:tcBdr/>
        <a:fill>
          <a:solidFill>
            <a:schemeClr val="accent4">
              <a:alpha val="20000"/>
            </a:schemeClr>
          </a:solidFill>
        </a:fill>
      </a:tcStyle>
    </a:band1V>
    <a:band2V>
      <a:tcTxStyle/>
      <a:tcStyle>
        <a:tcBdr/>
      </a:tcStyle>
    </a:band2V>
    <a:lastCol>
      <a:tcTxStyle b="on" i="off"/>
      <a:tcStyle>
        <a:tcBdr/>
      </a:tcStyle>
    </a:lastCol>
    <a:firstCol>
      <a:tcTxStyle b="on" i="off"/>
      <a:tcStyle>
        <a:tcBdr/>
      </a:tcStyle>
    </a:firstCol>
    <a:lastRow>
      <a:tcTxStyle b="on" i="off"/>
      <a:tcStyle>
        <a:tcBdr>
          <a:top>
            <a:ln w="50800" cap="flat" cmpd="sng">
              <a:solidFill>
                <a:schemeClr val="accent4"/>
              </a:solidFill>
              <a:prstDash val="solid"/>
              <a:round/>
              <a:headEnd type="none" w="sm" len="sm"/>
              <a:tailEnd type="none" w="sm" len="sm"/>
            </a:ln>
          </a:top>
        </a:tcBdr>
        <a:fill>
          <a:solidFill>
            <a:srgbClr val="FFFFFF">
              <a:alpha val="0"/>
            </a:srgbClr>
          </a:solidFill>
        </a:fill>
      </a:tcStyle>
    </a:lastRow>
    <a:seCell>
      <a:tcTxStyle/>
      <a:tcStyle>
        <a:tcBdr/>
      </a:tcStyle>
    </a:seCell>
    <a:swCell>
      <a:tcTxStyle/>
      <a:tcStyle>
        <a:tcBdr/>
      </a:tcStyle>
    </a:swCell>
    <a:firstRow>
      <a:tcTxStyle b="on" i="off"/>
      <a:tcStyle>
        <a:tcBdr>
          <a:bottom>
            <a:ln w="25400" cap="flat" cmpd="sng">
              <a:solidFill>
                <a:schemeClr val="accent4"/>
              </a:solidFill>
              <a:prstDash val="solid"/>
              <a:round/>
              <a:headEnd type="none" w="sm" len="sm"/>
              <a:tailEnd type="none" w="sm" len="sm"/>
            </a:ln>
          </a:bottom>
        </a:tcBdr>
        <a:fill>
          <a:solidFill>
            <a:srgbClr val="FFFFFF">
              <a:alpha val="0"/>
            </a:srgbClr>
          </a:solidFill>
        </a:fill>
      </a:tcStyle>
    </a:firstRow>
    <a:neCell>
      <a:tcTxStyle/>
      <a:tcStyle>
        <a:tcBdr/>
      </a:tcStyle>
    </a:neCell>
    <a:nwCell>
      <a:tcTxStyle/>
      <a:tcStyle>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132" autoAdjust="0"/>
  </p:normalViewPr>
  <p:slideViewPr>
    <p:cSldViewPr snapToGrid="0">
      <p:cViewPr varScale="1">
        <p:scale>
          <a:sx n="73" d="100"/>
          <a:sy n="73" d="100"/>
        </p:scale>
        <p:origin x="594" y="72"/>
      </p:cViewPr>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51" Type="http://schemas.openxmlformats.org/officeDocument/2006/relationships/theme" Target="theme/theme1.xml"/><Relationship Id="rId3" Type="http://schemas.openxmlformats.org/officeDocument/2006/relationships/slide" Target="slides/slide2.xml"/><Relationship Id="rId50" Type="http://schemas.openxmlformats.org/officeDocument/2006/relationships/viewProps" Target="viewProps.xml"/><Relationship Id="rId7" Type="http://schemas.openxmlformats.org/officeDocument/2006/relationships/font" Target="fonts/font3.fntdata"/><Relationship Id="rId12" Type="http://schemas.openxmlformats.org/officeDocument/2006/relationships/font" Target="fonts/font8.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font" Target="fonts/font7.fntdata"/><Relationship Id="rId5" Type="http://schemas.openxmlformats.org/officeDocument/2006/relationships/font" Target="fonts/font1.fntdata"/><Relationship Id="rId49" Type="http://schemas.openxmlformats.org/officeDocument/2006/relationships/presProps" Target="presProps.xml"/><Relationship Id="rId10" Type="http://schemas.openxmlformats.org/officeDocument/2006/relationships/font" Target="fonts/font6.fntdata"/><Relationship Id="rId52"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font" Target="fonts/font5.fntdata"/><Relationship Id="rId4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1"/>
        <p:cNvGrpSpPr/>
        <p:nvPr/>
      </p:nvGrpSpPr>
      <p:grpSpPr>
        <a:xfrm>
          <a:off x="0" y="0"/>
          <a:ext cx="0" cy="0"/>
          <a:chOff x="0" y="0"/>
          <a:chExt cx="0" cy="0"/>
        </a:xfrm>
      </p:grpSpPr>
      <p:sp>
        <p:nvSpPr>
          <p:cNvPr id="582" name="Google Shape;582;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3" name="Google Shape;583;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dirty="0"/>
              <a:t>Timing: 8 minutes </a:t>
            </a:r>
            <a:r>
              <a:rPr lang="en-GB" b="0" dirty="0"/>
              <a:t>(3 slides)</a:t>
            </a:r>
            <a:br>
              <a:rPr lang="en-GB" b="0" dirty="0"/>
            </a:br>
            <a:r>
              <a:rPr lang="en-GB" b="1" dirty="0"/>
              <a:t/>
            </a:r>
            <a:br>
              <a:rPr lang="en-GB" b="1" dirty="0"/>
            </a:br>
            <a:r>
              <a:rPr lang="en-GB" b="1" dirty="0"/>
              <a:t>Aim: </a:t>
            </a:r>
            <a:r>
              <a:rPr lang="en-GB" b="0" dirty="0"/>
              <a:t>to practise written recognition of most of this week’s new and all of this week’s revisited vocabulary. The time element facilitates </a:t>
            </a:r>
            <a:r>
              <a:rPr lang="en-GB" b="0" dirty="0" err="1"/>
              <a:t>automisation</a:t>
            </a:r>
            <a:r>
              <a:rPr lang="en-GB" b="0" dirty="0"/>
              <a:t> and fluency. Using a translation means students will have to process meanings rather than simply form spotting. Two versions are provided: a manual and a timed version.</a:t>
            </a:r>
            <a:r>
              <a:rPr lang="en-GB" dirty="0"/>
              <a:t/>
            </a:r>
            <a:br>
              <a:rPr lang="en-GB" dirty="0"/>
            </a:br>
            <a:r>
              <a:rPr lang="en-GB" dirty="0"/>
              <a:t/>
            </a:r>
            <a:br>
              <a:rPr lang="en-GB" dirty="0"/>
            </a:br>
            <a:r>
              <a:rPr lang="en-GB" b="1" dirty="0"/>
              <a:t>Procedure:</a:t>
            </a:r>
            <a:r>
              <a:rPr lang="en-GB" dirty="0"/>
              <a:t/>
            </a:r>
            <a:br>
              <a:rPr lang="en-GB" dirty="0"/>
            </a:br>
            <a:r>
              <a:rPr lang="en-GB" dirty="0"/>
              <a:t>1.  The circle on the left has eight German words. One of the words has a translation in the English circle on the left. Students try to find the word as quickly as possible. And shout out the word when they have found it. First person to find and shout the word (or translation) gets a point.</a:t>
            </a:r>
            <a:endParaRPr dirty="0"/>
          </a:p>
          <a:p>
            <a:pPr marL="0" lvl="0" indent="0" algn="l" rtl="0">
              <a:spcBef>
                <a:spcPts val="0"/>
              </a:spcBef>
              <a:spcAft>
                <a:spcPts val="0"/>
              </a:spcAft>
              <a:buNone/>
            </a:pPr>
            <a:r>
              <a:rPr lang="en-GB" dirty="0"/>
              <a:t>2. When the correct word is found click the mouse to change the English words to the next set.</a:t>
            </a:r>
            <a:endParaRPr dirty="0"/>
          </a:p>
          <a:p>
            <a:pPr marL="0" lvl="0" indent="0" algn="l" rtl="0">
              <a:spcBef>
                <a:spcPts val="0"/>
              </a:spcBef>
              <a:spcAft>
                <a:spcPts val="0"/>
              </a:spcAft>
              <a:buNone/>
            </a:pPr>
            <a:r>
              <a:rPr lang="en-GB" dirty="0"/>
              <a:t>3. The German words change after every four rounds. This change is signalled with a colour change on both circles.</a:t>
            </a:r>
            <a:endParaRPr dirty="0"/>
          </a:p>
          <a:p>
            <a:pPr marL="0" lvl="0" indent="0" algn="l" rtl="0">
              <a:spcBef>
                <a:spcPts val="0"/>
              </a:spcBef>
              <a:spcAft>
                <a:spcPts val="0"/>
              </a:spcAft>
              <a:buNone/>
            </a:pPr>
            <a:r>
              <a:rPr lang="en-GB" dirty="0"/>
              <a:t>4. Play until all cards have been done.</a:t>
            </a:r>
            <a:endParaRPr dirty="0"/>
          </a:p>
          <a:p>
            <a:pPr marL="0" lvl="0" indent="0" algn="l" rtl="0">
              <a:spcBef>
                <a:spcPts val="0"/>
              </a:spcBef>
              <a:spcAft>
                <a:spcPts val="0"/>
              </a:spcAft>
              <a:buNone/>
            </a:pPr>
            <a:endParaRPr dirty="0"/>
          </a:p>
          <a:p>
            <a:pPr marL="0" marR="0" lvl="0" indent="0" algn="l" rtl="0">
              <a:lnSpc>
                <a:spcPct val="100000"/>
              </a:lnSpc>
              <a:spcBef>
                <a:spcPts val="0"/>
              </a:spcBef>
              <a:spcAft>
                <a:spcPts val="0"/>
              </a:spcAft>
              <a:buClr>
                <a:schemeClr val="dk1"/>
              </a:buClr>
              <a:buSzPts val="1200"/>
              <a:buFont typeface="Calibri"/>
              <a:buNone/>
            </a:pPr>
            <a:r>
              <a:rPr lang="en-GB" b="1" dirty="0"/>
              <a:t>Words included and their frequency (1 is the most frequent word in German): </a:t>
            </a:r>
            <a:r>
              <a:rPr lang="en-GB" dirty="0"/>
              <a:t/>
            </a:r>
            <a:br>
              <a:rPr lang="en-GB" dirty="0"/>
            </a:br>
            <a:r>
              <a:rPr lang="en-GB" dirty="0" err="1"/>
              <a:t>einschlafen</a:t>
            </a:r>
            <a:r>
              <a:rPr lang="en-GB" dirty="0"/>
              <a:t> [2680] </a:t>
            </a:r>
            <a:r>
              <a:rPr lang="en-GB" dirty="0" err="1"/>
              <a:t>mitnehmen</a:t>
            </a:r>
            <a:r>
              <a:rPr lang="en-GB" dirty="0"/>
              <a:t> [1459] </a:t>
            </a:r>
            <a:r>
              <a:rPr lang="en-GB" dirty="0" err="1"/>
              <a:t>konnte</a:t>
            </a:r>
            <a:r>
              <a:rPr lang="en-GB" dirty="0"/>
              <a:t>, </a:t>
            </a:r>
            <a:r>
              <a:rPr lang="en-GB" dirty="0" err="1"/>
              <a:t>konntest</a:t>
            </a:r>
            <a:r>
              <a:rPr lang="en-GB" dirty="0"/>
              <a:t> [23] </a:t>
            </a:r>
            <a:r>
              <a:rPr lang="en-GB" dirty="0" err="1"/>
              <a:t>musste</a:t>
            </a:r>
            <a:r>
              <a:rPr lang="en-GB" dirty="0"/>
              <a:t>, </a:t>
            </a:r>
            <a:r>
              <a:rPr lang="en-GB" dirty="0" err="1"/>
              <a:t>musstest</a:t>
            </a:r>
            <a:r>
              <a:rPr lang="en-GB" dirty="0"/>
              <a:t> [43] </a:t>
            </a:r>
            <a:r>
              <a:rPr lang="en-GB" dirty="0" err="1"/>
              <a:t>wollte</a:t>
            </a:r>
            <a:r>
              <a:rPr lang="en-GB" dirty="0"/>
              <a:t>, </a:t>
            </a:r>
            <a:r>
              <a:rPr lang="en-GB" dirty="0" err="1"/>
              <a:t>wolltest</a:t>
            </a:r>
            <a:r>
              <a:rPr lang="en-GB" dirty="0"/>
              <a:t> [57] April [1004] Mai [1048] </a:t>
            </a:r>
            <a:r>
              <a:rPr lang="en-GB" dirty="0" err="1"/>
              <a:t>jemand</a:t>
            </a:r>
            <a:r>
              <a:rPr lang="en-GB" dirty="0"/>
              <a:t> [330] </a:t>
            </a:r>
            <a:r>
              <a:rPr lang="en-GB" dirty="0" err="1"/>
              <a:t>niemand</a:t>
            </a:r>
            <a:r>
              <a:rPr lang="en-GB" dirty="0"/>
              <a:t> [362] Blume [2463] </a:t>
            </a:r>
            <a:r>
              <a:rPr lang="en-GB" dirty="0" err="1"/>
              <a:t>Gegenstand</a:t>
            </a:r>
            <a:r>
              <a:rPr lang="en-GB" dirty="0"/>
              <a:t> [1308] </a:t>
            </a:r>
            <a:r>
              <a:rPr lang="en-GB" dirty="0" err="1"/>
              <a:t>Juni</a:t>
            </a:r>
            <a:r>
              <a:rPr lang="en-GB" dirty="0"/>
              <a:t> [1148] Meter [479] Person [357] </a:t>
            </a:r>
            <a:r>
              <a:rPr lang="en-GB" dirty="0" err="1"/>
              <a:t>Zentimeter</a:t>
            </a:r>
            <a:r>
              <a:rPr lang="en-GB" dirty="0"/>
              <a:t> [1338] </a:t>
            </a:r>
            <a:r>
              <a:rPr lang="en-GB" dirty="0" err="1"/>
              <a:t>gucken</a:t>
            </a:r>
            <a:r>
              <a:rPr lang="en-GB" dirty="0"/>
              <a:t>/</a:t>
            </a:r>
            <a:r>
              <a:rPr lang="en-GB" dirty="0" err="1"/>
              <a:t>kucken</a:t>
            </a:r>
            <a:r>
              <a:rPr lang="en-GB" dirty="0"/>
              <a:t> [1362] </a:t>
            </a:r>
            <a:r>
              <a:rPr lang="en-GB" dirty="0" err="1"/>
              <a:t>wachsen</a:t>
            </a:r>
            <a:r>
              <a:rPr lang="en-GB" dirty="0"/>
              <a:t> [470]  </a:t>
            </a:r>
            <a:r>
              <a:rPr lang="en-GB" dirty="0" err="1"/>
              <a:t>aktiv</a:t>
            </a:r>
            <a:r>
              <a:rPr lang="en-GB" dirty="0"/>
              <a:t> [790]  </a:t>
            </a:r>
            <a:r>
              <a:rPr lang="en-GB" dirty="0" err="1"/>
              <a:t>beliebt</a:t>
            </a:r>
            <a:r>
              <a:rPr lang="en-GB" dirty="0"/>
              <a:t> [1873] </a:t>
            </a:r>
            <a:r>
              <a:rPr lang="en-GB" dirty="0" err="1"/>
              <a:t>meist</a:t>
            </a:r>
            <a:r>
              <a:rPr lang="en-GB" dirty="0"/>
              <a:t> [705] </a:t>
            </a:r>
            <a:r>
              <a:rPr lang="en-GB" dirty="0" err="1"/>
              <a:t>ungefähr</a:t>
            </a:r>
            <a:r>
              <a:rPr lang="en-GB" dirty="0"/>
              <a:t> [1458] </a:t>
            </a:r>
            <a:r>
              <a:rPr lang="en-GB" dirty="0" err="1"/>
              <a:t>beobachten</a:t>
            </a:r>
            <a:r>
              <a:rPr lang="en-GB" dirty="0"/>
              <a:t> [697] </a:t>
            </a:r>
            <a:r>
              <a:rPr lang="en-GB" dirty="0" err="1"/>
              <a:t>entdecken</a:t>
            </a:r>
            <a:r>
              <a:rPr lang="en-GB" dirty="0"/>
              <a:t> [743] </a:t>
            </a:r>
            <a:r>
              <a:rPr lang="en-GB" dirty="0" err="1"/>
              <a:t>unterstützen</a:t>
            </a:r>
            <a:r>
              <a:rPr lang="en-GB" dirty="0"/>
              <a:t> [760] </a:t>
            </a:r>
            <a:r>
              <a:rPr lang="en-GB" dirty="0" err="1"/>
              <a:t>Bewegung</a:t>
            </a:r>
            <a:r>
              <a:rPr lang="en-GB" dirty="0"/>
              <a:t> [709] </a:t>
            </a:r>
            <a:r>
              <a:rPr lang="en-GB" dirty="0" err="1"/>
              <a:t>Chemie</a:t>
            </a:r>
            <a:r>
              <a:rPr lang="en-GB" dirty="0"/>
              <a:t> [486] </a:t>
            </a:r>
            <a:r>
              <a:rPr lang="en-GB" dirty="0" err="1"/>
              <a:t>Forscher</a:t>
            </a:r>
            <a:r>
              <a:rPr lang="en-GB" dirty="0"/>
              <a:t> [1246] Moment [348] Tourist [1318] </a:t>
            </a:r>
            <a:r>
              <a:rPr lang="en-GB" dirty="0" err="1"/>
              <a:t>Wissenschaftler</a:t>
            </a:r>
            <a:r>
              <a:rPr lang="en-GB" dirty="0"/>
              <a:t> [1522] </a:t>
            </a:r>
            <a:r>
              <a:rPr lang="en-GB" dirty="0" err="1"/>
              <a:t>historisch</a:t>
            </a:r>
            <a:r>
              <a:rPr lang="en-GB" dirty="0"/>
              <a:t> [901] als3 [22] bevor [537] </a:t>
            </a:r>
            <a:r>
              <a:rPr lang="en-GB" dirty="0" err="1"/>
              <a:t>nachdem</a:t>
            </a:r>
            <a:r>
              <a:rPr lang="en-GB" dirty="0"/>
              <a:t> [528]</a:t>
            </a:r>
            <a:br>
              <a:rPr lang="en-GB" dirty="0"/>
            </a:br>
            <a:r>
              <a:rPr lang="en-GB" i="1" dirty="0"/>
              <a:t>Source:  </a:t>
            </a:r>
            <a:r>
              <a:rPr lang="en-GB" sz="1200" i="1" dirty="0">
                <a:solidFill>
                  <a:srgbClr val="000000"/>
                </a:solidFill>
                <a:latin typeface="Calibri"/>
                <a:ea typeface="Calibri"/>
                <a:cs typeface="Calibri"/>
                <a:sym typeface="Calibri"/>
              </a:rPr>
              <a:t>Jones, R.L &amp; </a:t>
            </a:r>
            <a:r>
              <a:rPr lang="en-GB" sz="1200" i="1" dirty="0" err="1">
                <a:solidFill>
                  <a:srgbClr val="000000"/>
                </a:solidFill>
                <a:latin typeface="Calibri"/>
                <a:ea typeface="Calibri"/>
                <a:cs typeface="Calibri"/>
                <a:sym typeface="Calibri"/>
              </a:rPr>
              <a:t>Tschirner</a:t>
            </a:r>
            <a:r>
              <a:rPr lang="en-GB" sz="1200" i="1" dirty="0">
                <a:solidFill>
                  <a:srgbClr val="000000"/>
                </a:solidFill>
                <a:latin typeface="Calibri"/>
                <a:ea typeface="Calibri"/>
                <a:cs typeface="Calibri"/>
                <a:sym typeface="Calibri"/>
              </a:rPr>
              <a:t>, E. (2019). A frequency dictionary of German: Core vocabulary for learners. London: Routledge.</a:t>
            </a:r>
            <a:endParaRPr sz="1200" i="1" dirty="0">
              <a:solidFill>
                <a:srgbClr val="000000"/>
              </a:solidFill>
            </a:endParaRPr>
          </a:p>
          <a:p>
            <a:pPr marL="0" lvl="0" indent="0" algn="l" rtl="0">
              <a:spcBef>
                <a:spcPts val="0"/>
              </a:spcBef>
              <a:spcAft>
                <a:spcPts val="0"/>
              </a:spcAft>
              <a:buNone/>
            </a:pPr>
            <a:endParaRPr dirty="0"/>
          </a:p>
        </p:txBody>
      </p:sp>
      <p:sp>
        <p:nvSpPr>
          <p:cNvPr id="584" name="Google Shape;584;p1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1</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5" name="Google Shape;615;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b="1" dirty="0"/>
              <a:t>Words included and their frequency (1 is the most frequent word in German): </a:t>
            </a:r>
            <a:r>
              <a:rPr lang="en-GB" dirty="0"/>
              <a:t/>
            </a:r>
            <a:br>
              <a:rPr lang="en-GB" dirty="0"/>
            </a:br>
            <a:r>
              <a:rPr lang="en-GB" dirty="0" err="1"/>
              <a:t>einschlafen</a:t>
            </a:r>
            <a:r>
              <a:rPr lang="en-GB" dirty="0"/>
              <a:t> [2680] </a:t>
            </a:r>
            <a:r>
              <a:rPr lang="en-GB" dirty="0" err="1"/>
              <a:t>mitnehmen</a:t>
            </a:r>
            <a:r>
              <a:rPr lang="en-GB" dirty="0"/>
              <a:t> [1459] </a:t>
            </a:r>
            <a:r>
              <a:rPr lang="en-GB" dirty="0" err="1"/>
              <a:t>konnte</a:t>
            </a:r>
            <a:r>
              <a:rPr lang="en-GB" dirty="0"/>
              <a:t>, </a:t>
            </a:r>
            <a:r>
              <a:rPr lang="en-GB" dirty="0" err="1"/>
              <a:t>konntest</a:t>
            </a:r>
            <a:r>
              <a:rPr lang="en-GB" dirty="0"/>
              <a:t> [23] </a:t>
            </a:r>
            <a:r>
              <a:rPr lang="en-GB" dirty="0" err="1"/>
              <a:t>musste</a:t>
            </a:r>
            <a:r>
              <a:rPr lang="en-GB" dirty="0"/>
              <a:t>, </a:t>
            </a:r>
            <a:r>
              <a:rPr lang="en-GB" dirty="0" err="1"/>
              <a:t>musstest</a:t>
            </a:r>
            <a:r>
              <a:rPr lang="en-GB" dirty="0"/>
              <a:t> [43] </a:t>
            </a:r>
            <a:r>
              <a:rPr lang="en-GB" dirty="0" err="1"/>
              <a:t>wollte</a:t>
            </a:r>
            <a:r>
              <a:rPr lang="en-GB" dirty="0"/>
              <a:t>, </a:t>
            </a:r>
            <a:r>
              <a:rPr lang="en-GB" dirty="0" err="1"/>
              <a:t>wolltest</a:t>
            </a:r>
            <a:r>
              <a:rPr lang="en-GB" dirty="0"/>
              <a:t> [57] April [1004] Mai [1048] </a:t>
            </a:r>
            <a:r>
              <a:rPr lang="en-GB" dirty="0" err="1"/>
              <a:t>jemand</a:t>
            </a:r>
            <a:r>
              <a:rPr lang="en-GB" dirty="0"/>
              <a:t> [330] </a:t>
            </a:r>
            <a:r>
              <a:rPr lang="en-GB" dirty="0" err="1"/>
              <a:t>niemand</a:t>
            </a:r>
            <a:r>
              <a:rPr lang="en-GB" dirty="0"/>
              <a:t> [362] Blume [2463] </a:t>
            </a:r>
            <a:r>
              <a:rPr lang="en-GB" dirty="0" err="1"/>
              <a:t>Gegenstand</a:t>
            </a:r>
            <a:r>
              <a:rPr lang="en-GB" dirty="0"/>
              <a:t> [1308] </a:t>
            </a:r>
            <a:r>
              <a:rPr lang="en-GB" dirty="0" err="1"/>
              <a:t>Juni</a:t>
            </a:r>
            <a:r>
              <a:rPr lang="en-GB" dirty="0"/>
              <a:t> [1148] Meter [479] Person [357] </a:t>
            </a:r>
            <a:r>
              <a:rPr lang="en-GB" dirty="0" err="1"/>
              <a:t>Zentimeter</a:t>
            </a:r>
            <a:r>
              <a:rPr lang="en-GB" dirty="0"/>
              <a:t> [1338] </a:t>
            </a:r>
            <a:r>
              <a:rPr lang="en-GB" dirty="0" err="1"/>
              <a:t>gucken</a:t>
            </a:r>
            <a:r>
              <a:rPr lang="en-GB" dirty="0"/>
              <a:t>/</a:t>
            </a:r>
            <a:r>
              <a:rPr lang="en-GB" dirty="0" err="1"/>
              <a:t>kucken</a:t>
            </a:r>
            <a:r>
              <a:rPr lang="en-GB" dirty="0"/>
              <a:t> [1362] </a:t>
            </a:r>
            <a:r>
              <a:rPr lang="en-GB" dirty="0" err="1"/>
              <a:t>wachsen</a:t>
            </a:r>
            <a:r>
              <a:rPr lang="en-GB" dirty="0"/>
              <a:t> [470] </a:t>
            </a:r>
            <a:r>
              <a:rPr lang="en-GB" dirty="0" err="1"/>
              <a:t>aktiv</a:t>
            </a:r>
            <a:r>
              <a:rPr lang="en-GB" dirty="0"/>
              <a:t> [790] </a:t>
            </a:r>
            <a:r>
              <a:rPr lang="en-GB" dirty="0" err="1"/>
              <a:t>beliebt</a:t>
            </a:r>
            <a:r>
              <a:rPr lang="en-GB" dirty="0"/>
              <a:t> [1873] </a:t>
            </a:r>
            <a:r>
              <a:rPr lang="en-GB" dirty="0" err="1"/>
              <a:t>meist</a:t>
            </a:r>
            <a:r>
              <a:rPr lang="en-GB" dirty="0"/>
              <a:t> [705] </a:t>
            </a:r>
            <a:r>
              <a:rPr lang="en-GB" dirty="0" err="1"/>
              <a:t>ungefähr</a:t>
            </a:r>
            <a:r>
              <a:rPr lang="en-GB" dirty="0"/>
              <a:t> [1458] </a:t>
            </a:r>
            <a:r>
              <a:rPr lang="en-GB" dirty="0" err="1"/>
              <a:t>beobachten</a:t>
            </a:r>
            <a:r>
              <a:rPr lang="en-GB" dirty="0"/>
              <a:t> [697] </a:t>
            </a:r>
            <a:r>
              <a:rPr lang="en-GB" dirty="0" err="1"/>
              <a:t>entdecken</a:t>
            </a:r>
            <a:r>
              <a:rPr lang="en-GB" dirty="0"/>
              <a:t> [743] </a:t>
            </a:r>
            <a:r>
              <a:rPr lang="en-GB" dirty="0" err="1"/>
              <a:t>unterstützen</a:t>
            </a:r>
            <a:r>
              <a:rPr lang="en-GB" dirty="0"/>
              <a:t> [760] </a:t>
            </a:r>
            <a:r>
              <a:rPr lang="en-GB" dirty="0" err="1"/>
              <a:t>Bewegung</a:t>
            </a:r>
            <a:r>
              <a:rPr lang="en-GB" dirty="0"/>
              <a:t> [709] </a:t>
            </a:r>
            <a:r>
              <a:rPr lang="en-GB" dirty="0" err="1"/>
              <a:t>Chemie</a:t>
            </a:r>
            <a:r>
              <a:rPr lang="en-GB" dirty="0"/>
              <a:t> [486] </a:t>
            </a:r>
            <a:r>
              <a:rPr lang="en-GB" dirty="0" err="1"/>
              <a:t>Forscher</a:t>
            </a:r>
            <a:r>
              <a:rPr lang="en-GB" dirty="0"/>
              <a:t> [1246] Moment [348] Tourist [1318] </a:t>
            </a:r>
            <a:r>
              <a:rPr lang="en-GB" dirty="0" err="1"/>
              <a:t>Wissenschaftler</a:t>
            </a:r>
            <a:r>
              <a:rPr lang="en-GB" dirty="0"/>
              <a:t> [1522] </a:t>
            </a:r>
            <a:r>
              <a:rPr lang="en-GB" dirty="0" err="1"/>
              <a:t>historisch</a:t>
            </a:r>
            <a:r>
              <a:rPr lang="en-GB" dirty="0"/>
              <a:t> [901] als3 [22] bevor [537] </a:t>
            </a:r>
            <a:r>
              <a:rPr lang="en-GB" dirty="0" err="1"/>
              <a:t>nachdem</a:t>
            </a:r>
            <a:r>
              <a:rPr lang="en-GB" dirty="0"/>
              <a:t> [528]</a:t>
            </a:r>
            <a:br>
              <a:rPr lang="en-GB" dirty="0"/>
            </a:br>
            <a:r>
              <a:rPr lang="en-GB" i="1" dirty="0"/>
              <a:t>Source:  </a:t>
            </a:r>
            <a:r>
              <a:rPr lang="en-GB" sz="1200" i="1" dirty="0">
                <a:solidFill>
                  <a:srgbClr val="000000"/>
                </a:solidFill>
                <a:latin typeface="Calibri"/>
                <a:ea typeface="Calibri"/>
                <a:cs typeface="Calibri"/>
                <a:sym typeface="Calibri"/>
              </a:rPr>
              <a:t>Jones, R.L &amp; </a:t>
            </a:r>
            <a:r>
              <a:rPr lang="en-GB" sz="1200" i="1" dirty="0" err="1">
                <a:solidFill>
                  <a:srgbClr val="000000"/>
                </a:solidFill>
                <a:latin typeface="Calibri"/>
                <a:ea typeface="Calibri"/>
                <a:cs typeface="Calibri"/>
                <a:sym typeface="Calibri"/>
              </a:rPr>
              <a:t>Tschirner</a:t>
            </a:r>
            <a:r>
              <a:rPr lang="en-GB" sz="1200" i="1" dirty="0">
                <a:solidFill>
                  <a:srgbClr val="000000"/>
                </a:solidFill>
                <a:latin typeface="Calibri"/>
                <a:ea typeface="Calibri"/>
                <a:cs typeface="Calibri"/>
                <a:sym typeface="Calibri"/>
              </a:rPr>
              <a:t>, E. (2019). A frequency dictionary of German: Core vocabulary for learners. London: Routledge.</a:t>
            </a:r>
            <a:endParaRPr sz="1200" i="1" dirty="0">
              <a:solidFill>
                <a:srgbClr val="000000"/>
              </a:solidFill>
            </a:endParaRPr>
          </a:p>
          <a:p>
            <a:pPr marL="0" lvl="0" indent="0" algn="l" rtl="0">
              <a:spcBef>
                <a:spcPts val="0"/>
              </a:spcBef>
              <a:spcAft>
                <a:spcPts val="0"/>
              </a:spcAft>
              <a:buNone/>
            </a:pPr>
            <a:endParaRPr i="1" dirty="0"/>
          </a:p>
          <a:p>
            <a:pPr marL="0" lvl="0" indent="0" algn="l" rtl="0">
              <a:spcBef>
                <a:spcPts val="0"/>
              </a:spcBef>
              <a:spcAft>
                <a:spcPts val="0"/>
              </a:spcAft>
              <a:buNone/>
            </a:pPr>
            <a:r>
              <a:rPr lang="en-GB" dirty="0"/>
              <a:t/>
            </a:r>
            <a:br>
              <a:rPr lang="en-GB" dirty="0"/>
            </a:br>
            <a:endParaRPr dirty="0"/>
          </a:p>
          <a:p>
            <a:pPr marL="0" lvl="0" indent="0" algn="l" rtl="0">
              <a:spcBef>
                <a:spcPts val="0"/>
              </a:spcBef>
              <a:spcAft>
                <a:spcPts val="0"/>
              </a:spcAft>
              <a:buNone/>
            </a:pPr>
            <a:endParaRPr dirty="0"/>
          </a:p>
        </p:txBody>
      </p:sp>
      <p:sp>
        <p:nvSpPr>
          <p:cNvPr id="616" name="Google Shape;616;p2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GB"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and Content" type="obj">
  <p:cSld name="OBJECT">
    <p:spTree>
      <p:nvGrpSpPr>
        <p:cNvPr id="1" name="Shape 96"/>
        <p:cNvGrpSpPr/>
        <p:nvPr/>
      </p:nvGrpSpPr>
      <p:grpSpPr>
        <a:xfrm>
          <a:off x="0" y="0"/>
          <a:ext cx="0" cy="0"/>
          <a:chOff x="0" y="0"/>
          <a:chExt cx="0" cy="0"/>
        </a:xfrm>
      </p:grpSpPr>
      <p:sp>
        <p:nvSpPr>
          <p:cNvPr id="97" name="Google Shape;97;p42"/>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4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55600" algn="l">
              <a:lnSpc>
                <a:spcPct val="90000"/>
              </a:lnSpc>
              <a:spcBef>
                <a:spcPts val="500"/>
              </a:spcBef>
              <a:spcAft>
                <a:spcPts val="0"/>
              </a:spcAft>
              <a:buClr>
                <a:srgbClr val="1F3864"/>
              </a:buClr>
              <a:buSzPts val="2000"/>
              <a:buChar char="•"/>
              <a:defRPr sz="2000"/>
            </a:lvl2pPr>
            <a:lvl3pPr marL="1371600" lvl="2" indent="-342900" algn="l">
              <a:lnSpc>
                <a:spcPct val="90000"/>
              </a:lnSpc>
              <a:spcBef>
                <a:spcPts val="500"/>
              </a:spcBef>
              <a:spcAft>
                <a:spcPts val="0"/>
              </a:spcAft>
              <a:buClr>
                <a:srgbClr val="1F3864"/>
              </a:buClr>
              <a:buSzPts val="1800"/>
              <a:buChar char="•"/>
              <a:defRPr sz="1800"/>
            </a:lvl3pPr>
            <a:lvl4pPr marL="1828800" lvl="3" indent="-330200" algn="l">
              <a:lnSpc>
                <a:spcPct val="90000"/>
              </a:lnSpc>
              <a:spcBef>
                <a:spcPts val="500"/>
              </a:spcBef>
              <a:spcAft>
                <a:spcPts val="0"/>
              </a:spcAft>
              <a:buClr>
                <a:srgbClr val="1F3864"/>
              </a:buClr>
              <a:buSzPts val="1600"/>
              <a:buChar char="•"/>
              <a:defRPr sz="1600"/>
            </a:lvl4pPr>
            <a:lvl5pPr marL="2286000" lvl="4" indent="-330200" algn="l">
              <a:lnSpc>
                <a:spcPct val="90000"/>
              </a:lnSpc>
              <a:spcBef>
                <a:spcPts val="500"/>
              </a:spcBef>
              <a:spcAft>
                <a:spcPts val="0"/>
              </a:spcAft>
              <a:buClr>
                <a:srgbClr val="1F3864"/>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131"/>
        <p:cNvGrpSpPr/>
        <p:nvPr/>
      </p:nvGrpSpPr>
      <p:grpSpPr>
        <a:xfrm>
          <a:off x="0" y="0"/>
          <a:ext cx="0" cy="0"/>
          <a:chOff x="0" y="0"/>
          <a:chExt cx="0" cy="0"/>
        </a:xfrm>
      </p:grpSpPr>
      <p:sp>
        <p:nvSpPr>
          <p:cNvPr id="132" name="Google Shape;132;p73"/>
          <p:cNvSpPr txBox="1">
            <a:spLocks noGrp="1"/>
          </p:cNvSpPr>
          <p:nvPr>
            <p:ph type="title"/>
          </p:nvPr>
        </p:nvSpPr>
        <p:spPr>
          <a:xfrm rot="5400000">
            <a:off x="7133432"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73"/>
          <p:cNvSpPr txBox="1">
            <a:spLocks noGrp="1"/>
          </p:cNvSpPr>
          <p:nvPr>
            <p:ph type="body" idx="1"/>
          </p:nvPr>
        </p:nvSpPr>
        <p:spPr>
          <a:xfrm rot="5400000">
            <a:off x="1799432"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2_Blank">
  <p:cSld name="2_Blank">
    <p:spTree>
      <p:nvGrpSpPr>
        <p:cNvPr id="1" name="Shape 13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103"/>
        <p:cNvGrpSpPr/>
        <p:nvPr/>
      </p:nvGrpSpPr>
      <p:grpSpPr>
        <a:xfrm>
          <a:off x="0" y="0"/>
          <a:ext cx="0" cy="0"/>
          <a:chOff x="0" y="0"/>
          <a:chExt cx="0" cy="0"/>
        </a:xfrm>
      </p:grpSpPr>
      <p:sp>
        <p:nvSpPr>
          <p:cNvPr id="104" name="Google Shape;104;p65"/>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6000"/>
              <a:buFont typeface="Century Gothic"/>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65"/>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2400"/>
              <a:buNone/>
              <a:defRPr sz="2400">
                <a:solidFill>
                  <a:srgbClr val="1F3864"/>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wo Content" type="twoObj">
  <p:cSld name="TWO_OBJECTS">
    <p:spTree>
      <p:nvGrpSpPr>
        <p:cNvPr id="1" name="Shape 106"/>
        <p:cNvGrpSpPr/>
        <p:nvPr/>
      </p:nvGrpSpPr>
      <p:grpSpPr>
        <a:xfrm>
          <a:off x="0" y="0"/>
          <a:ext cx="0" cy="0"/>
          <a:chOff x="0" y="0"/>
          <a:chExt cx="0" cy="0"/>
        </a:xfrm>
      </p:grpSpPr>
      <p:sp>
        <p:nvSpPr>
          <p:cNvPr id="107" name="Google Shape;107;p66"/>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 name="Google Shape;108;p6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9" name="Google Shape;109;p6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spTree>
      <p:nvGrpSpPr>
        <p:cNvPr id="1" name="Shape 110"/>
        <p:cNvGrpSpPr/>
        <p:nvPr/>
      </p:nvGrpSpPr>
      <p:grpSpPr>
        <a:xfrm>
          <a:off x="0" y="0"/>
          <a:ext cx="0" cy="0"/>
          <a:chOff x="0" y="0"/>
          <a:chExt cx="0" cy="0"/>
        </a:xfrm>
      </p:grpSpPr>
      <p:sp>
        <p:nvSpPr>
          <p:cNvPr id="111" name="Google Shape;111;p67"/>
          <p:cNvSpPr txBox="1">
            <a:spLocks noGrp="1"/>
          </p:cNvSpPr>
          <p:nvPr>
            <p:ph type="title"/>
          </p:nvPr>
        </p:nvSpPr>
        <p:spPr>
          <a:xfrm>
            <a:off x="839788" y="365127"/>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67"/>
          <p:cNvSpPr txBox="1">
            <a:spLocks noGrp="1"/>
          </p:cNvSpPr>
          <p:nvPr>
            <p:ph type="body" idx="1"/>
          </p:nvPr>
        </p:nvSpPr>
        <p:spPr>
          <a:xfrm>
            <a:off x="839789"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3" name="Google Shape;113;p67"/>
          <p:cNvSpPr txBox="1">
            <a:spLocks noGrp="1"/>
          </p:cNvSpPr>
          <p:nvPr>
            <p:ph type="body" idx="2"/>
          </p:nvPr>
        </p:nvSpPr>
        <p:spPr>
          <a:xfrm>
            <a:off x="839789"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4" name="Google Shape;114;p67"/>
          <p:cNvSpPr txBox="1">
            <a:spLocks noGrp="1"/>
          </p:cNvSpPr>
          <p:nvPr>
            <p:ph type="body" idx="3"/>
          </p:nvPr>
        </p:nvSpPr>
        <p:spPr>
          <a:xfrm>
            <a:off x="6172201"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1F3864"/>
              </a:buClr>
              <a:buSzPts val="2400"/>
              <a:buNone/>
              <a:defRPr sz="2400" b="1"/>
            </a:lvl1pPr>
            <a:lvl2pPr marL="914400" lvl="1" indent="-228600" algn="l">
              <a:lnSpc>
                <a:spcPct val="90000"/>
              </a:lnSpc>
              <a:spcBef>
                <a:spcPts val="500"/>
              </a:spcBef>
              <a:spcAft>
                <a:spcPts val="0"/>
              </a:spcAft>
              <a:buClr>
                <a:srgbClr val="1F3864"/>
              </a:buClr>
              <a:buSzPts val="2000"/>
              <a:buNone/>
              <a:defRPr sz="2000" b="1"/>
            </a:lvl2pPr>
            <a:lvl3pPr marL="1371600" lvl="2" indent="-228600" algn="l">
              <a:lnSpc>
                <a:spcPct val="90000"/>
              </a:lnSpc>
              <a:spcBef>
                <a:spcPts val="500"/>
              </a:spcBef>
              <a:spcAft>
                <a:spcPts val="0"/>
              </a:spcAft>
              <a:buClr>
                <a:srgbClr val="1F3864"/>
              </a:buClr>
              <a:buSzPts val="1800"/>
              <a:buNone/>
              <a:defRPr sz="1800" b="1"/>
            </a:lvl3pPr>
            <a:lvl4pPr marL="1828800" lvl="3" indent="-228600" algn="l">
              <a:lnSpc>
                <a:spcPct val="90000"/>
              </a:lnSpc>
              <a:spcBef>
                <a:spcPts val="500"/>
              </a:spcBef>
              <a:spcAft>
                <a:spcPts val="0"/>
              </a:spcAft>
              <a:buClr>
                <a:srgbClr val="1F3864"/>
              </a:buClr>
              <a:buSzPts val="1600"/>
              <a:buNone/>
              <a:defRPr sz="1600" b="1"/>
            </a:lvl4pPr>
            <a:lvl5pPr marL="2286000" lvl="4" indent="-228600" algn="l">
              <a:lnSpc>
                <a:spcPct val="90000"/>
              </a:lnSpc>
              <a:spcBef>
                <a:spcPts val="500"/>
              </a:spcBef>
              <a:spcAft>
                <a:spcPts val="0"/>
              </a:spcAft>
              <a:buClr>
                <a:srgbClr val="1F3864"/>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15" name="Google Shape;115;p67"/>
          <p:cNvSpPr txBox="1">
            <a:spLocks noGrp="1"/>
          </p:cNvSpPr>
          <p:nvPr>
            <p:ph type="body" idx="4"/>
          </p:nvPr>
        </p:nvSpPr>
        <p:spPr>
          <a:xfrm>
            <a:off x="6172201"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116"/>
        <p:cNvGrpSpPr/>
        <p:nvPr/>
      </p:nvGrpSpPr>
      <p:grpSpPr>
        <a:xfrm>
          <a:off x="0" y="0"/>
          <a:ext cx="0" cy="0"/>
          <a:chOff x="0" y="0"/>
          <a:chExt cx="0" cy="0"/>
        </a:xfrm>
      </p:grpSpPr>
      <p:sp>
        <p:nvSpPr>
          <p:cNvPr id="117" name="Google Shape;117;p68"/>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1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119"/>
        <p:cNvGrpSpPr/>
        <p:nvPr/>
      </p:nvGrpSpPr>
      <p:grpSpPr>
        <a:xfrm>
          <a:off x="0" y="0"/>
          <a:ext cx="0" cy="0"/>
          <a:chOff x="0" y="0"/>
          <a:chExt cx="0" cy="0"/>
        </a:xfrm>
      </p:grpSpPr>
      <p:sp>
        <p:nvSpPr>
          <p:cNvPr id="120" name="Google Shape;120;p7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1" name="Google Shape;121;p70"/>
          <p:cNvSpPr txBox="1">
            <a:spLocks noGrp="1"/>
          </p:cNvSpPr>
          <p:nvPr>
            <p:ph type="body" idx="1"/>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rgbClr val="1F3864"/>
              </a:buClr>
              <a:buSzPts val="3200"/>
              <a:buChar char="•"/>
              <a:defRPr sz="3200"/>
            </a:lvl1pPr>
            <a:lvl2pPr marL="914400" lvl="1" indent="-406400" algn="l">
              <a:lnSpc>
                <a:spcPct val="90000"/>
              </a:lnSpc>
              <a:spcBef>
                <a:spcPts val="500"/>
              </a:spcBef>
              <a:spcAft>
                <a:spcPts val="0"/>
              </a:spcAft>
              <a:buClr>
                <a:srgbClr val="1F3864"/>
              </a:buClr>
              <a:buSzPts val="2800"/>
              <a:buChar char="•"/>
              <a:defRPr sz="2800"/>
            </a:lvl2pPr>
            <a:lvl3pPr marL="1371600" lvl="2" indent="-381000" algn="l">
              <a:lnSpc>
                <a:spcPct val="90000"/>
              </a:lnSpc>
              <a:spcBef>
                <a:spcPts val="500"/>
              </a:spcBef>
              <a:spcAft>
                <a:spcPts val="0"/>
              </a:spcAft>
              <a:buClr>
                <a:srgbClr val="1F3864"/>
              </a:buClr>
              <a:buSzPts val="2400"/>
              <a:buChar char="•"/>
              <a:defRPr sz="2400"/>
            </a:lvl3pPr>
            <a:lvl4pPr marL="1828800" lvl="3" indent="-355600" algn="l">
              <a:lnSpc>
                <a:spcPct val="90000"/>
              </a:lnSpc>
              <a:spcBef>
                <a:spcPts val="500"/>
              </a:spcBef>
              <a:spcAft>
                <a:spcPts val="0"/>
              </a:spcAft>
              <a:buClr>
                <a:srgbClr val="1F3864"/>
              </a:buClr>
              <a:buSzPts val="2000"/>
              <a:buChar char="•"/>
              <a:defRPr sz="2000"/>
            </a:lvl4pPr>
            <a:lvl5pPr marL="2286000" lvl="4" indent="-355600" algn="l">
              <a:lnSpc>
                <a:spcPct val="90000"/>
              </a:lnSpc>
              <a:spcBef>
                <a:spcPts val="500"/>
              </a:spcBef>
              <a:spcAft>
                <a:spcPts val="0"/>
              </a:spcAft>
              <a:buClr>
                <a:srgbClr val="1F3864"/>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22" name="Google Shape;122;p7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sp>
        <p:nvSpPr>
          <p:cNvPr id="124" name="Google Shape;124;p7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F3864"/>
              </a:buClr>
              <a:buSzPts val="3200"/>
              <a:buFont typeface="Century Gothic"/>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71"/>
          <p:cNvSpPr>
            <a:spLocks noGrp="1"/>
          </p:cNvSpPr>
          <p:nvPr>
            <p:ph type="pic" idx="2"/>
          </p:nvPr>
        </p:nvSpPr>
        <p:spPr>
          <a:xfrm>
            <a:off x="5183188" y="987427"/>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rgbClr val="1F3864"/>
              </a:buClr>
              <a:buSzPts val="3200"/>
              <a:buFont typeface="Arial"/>
              <a:buNone/>
              <a:defRPr sz="3200" b="0" i="0" u="none" strike="noStrike" cap="none">
                <a:solidFill>
                  <a:srgbClr val="1F3864"/>
                </a:solidFill>
                <a:latin typeface="Century Gothic"/>
                <a:ea typeface="Century Gothic"/>
                <a:cs typeface="Century Gothic"/>
                <a:sym typeface="Century Gothic"/>
              </a:defRPr>
            </a:lvl1pPr>
            <a:lvl2pPr marR="0" lvl="1" algn="l" rtl="0">
              <a:lnSpc>
                <a:spcPct val="90000"/>
              </a:lnSpc>
              <a:spcBef>
                <a:spcPts val="500"/>
              </a:spcBef>
              <a:spcAft>
                <a:spcPts val="0"/>
              </a:spcAft>
              <a:buClr>
                <a:srgbClr val="1F3864"/>
              </a:buClr>
              <a:buSzPts val="2800"/>
              <a:buFont typeface="Arial"/>
              <a:buNone/>
              <a:defRPr sz="2800" b="0" i="0" u="none" strike="noStrike" cap="none">
                <a:solidFill>
                  <a:srgbClr val="1F3864"/>
                </a:solidFill>
                <a:latin typeface="Century Gothic"/>
                <a:ea typeface="Century Gothic"/>
                <a:cs typeface="Century Gothic"/>
                <a:sym typeface="Century Gothic"/>
              </a:defRPr>
            </a:lvl2pPr>
            <a:lvl3pPr marR="0" lvl="2" algn="l" rtl="0">
              <a:lnSpc>
                <a:spcPct val="90000"/>
              </a:lnSpc>
              <a:spcBef>
                <a:spcPts val="500"/>
              </a:spcBef>
              <a:spcAft>
                <a:spcPts val="0"/>
              </a:spcAft>
              <a:buClr>
                <a:srgbClr val="1F3864"/>
              </a:buClr>
              <a:buSzPts val="2400"/>
              <a:buFont typeface="Arial"/>
              <a:buNone/>
              <a:defRPr sz="2400" b="0" i="0" u="none" strike="noStrike" cap="none">
                <a:solidFill>
                  <a:srgbClr val="1F3864"/>
                </a:solidFill>
                <a:latin typeface="Century Gothic"/>
                <a:ea typeface="Century Gothic"/>
                <a:cs typeface="Century Gothic"/>
                <a:sym typeface="Century Gothic"/>
              </a:defRPr>
            </a:lvl3pPr>
            <a:lvl4pPr marR="0" lvl="3"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4pPr>
            <a:lvl5pPr marR="0" lvl="4" algn="l" rtl="0">
              <a:lnSpc>
                <a:spcPct val="90000"/>
              </a:lnSpc>
              <a:spcBef>
                <a:spcPts val="500"/>
              </a:spcBef>
              <a:spcAft>
                <a:spcPts val="0"/>
              </a:spcAft>
              <a:buClr>
                <a:srgbClr val="1F3864"/>
              </a:buClr>
              <a:buSzPts val="2000"/>
              <a:buFont typeface="Arial"/>
              <a:buNone/>
              <a:defRPr sz="2000" b="0" i="0" u="none" strike="noStrike" cap="none">
                <a:solidFill>
                  <a:srgbClr val="1F3864"/>
                </a:solidFill>
                <a:latin typeface="Century Gothic"/>
                <a:ea typeface="Century Gothic"/>
                <a:cs typeface="Century Gothic"/>
                <a:sym typeface="Century Gothic"/>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entury Gothic"/>
                <a:ea typeface="Century Gothic"/>
                <a:cs typeface="Century Gothic"/>
                <a:sym typeface="Century Gothic"/>
              </a:defRPr>
            </a:lvl9pPr>
          </a:lstStyle>
          <a:p>
            <a:endParaRPr/>
          </a:p>
        </p:txBody>
      </p:sp>
      <p:sp>
        <p:nvSpPr>
          <p:cNvPr id="126" name="Google Shape;126;p7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1F3864"/>
              </a:buClr>
              <a:buSzPts val="1600"/>
              <a:buNone/>
              <a:defRPr sz="1600"/>
            </a:lvl1pPr>
            <a:lvl2pPr marL="914400" lvl="1" indent="-228600" algn="l">
              <a:lnSpc>
                <a:spcPct val="90000"/>
              </a:lnSpc>
              <a:spcBef>
                <a:spcPts val="500"/>
              </a:spcBef>
              <a:spcAft>
                <a:spcPts val="0"/>
              </a:spcAft>
              <a:buClr>
                <a:srgbClr val="1F3864"/>
              </a:buClr>
              <a:buSzPts val="1400"/>
              <a:buNone/>
              <a:defRPr sz="1400"/>
            </a:lvl2pPr>
            <a:lvl3pPr marL="1371600" lvl="2" indent="-228600" algn="l">
              <a:lnSpc>
                <a:spcPct val="90000"/>
              </a:lnSpc>
              <a:spcBef>
                <a:spcPts val="500"/>
              </a:spcBef>
              <a:spcAft>
                <a:spcPts val="0"/>
              </a:spcAft>
              <a:buClr>
                <a:srgbClr val="1F3864"/>
              </a:buClr>
              <a:buSzPts val="1200"/>
              <a:buNone/>
              <a:defRPr sz="1200"/>
            </a:lvl3pPr>
            <a:lvl4pPr marL="1828800" lvl="3" indent="-228600" algn="l">
              <a:lnSpc>
                <a:spcPct val="90000"/>
              </a:lnSpc>
              <a:spcBef>
                <a:spcPts val="500"/>
              </a:spcBef>
              <a:spcAft>
                <a:spcPts val="0"/>
              </a:spcAft>
              <a:buClr>
                <a:srgbClr val="1F3864"/>
              </a:buClr>
              <a:buSzPts val="1000"/>
              <a:buNone/>
              <a:defRPr sz="1000"/>
            </a:lvl4pPr>
            <a:lvl5pPr marL="2286000" lvl="4" indent="-228600" algn="l">
              <a:lnSpc>
                <a:spcPct val="90000"/>
              </a:lnSpc>
              <a:spcBef>
                <a:spcPts val="500"/>
              </a:spcBef>
              <a:spcAft>
                <a:spcPts val="0"/>
              </a:spcAft>
              <a:buClr>
                <a:srgbClr val="1F3864"/>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27" name="Google Shape;127;p71"/>
          <p:cNvSpPr txBox="1"/>
          <p:nvPr/>
        </p:nvSpPr>
        <p:spPr>
          <a:xfrm>
            <a:off x="8240891" y="6494075"/>
            <a:ext cx="1986844" cy="2769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a:solidFill>
                  <a:schemeClr val="lt1"/>
                </a:solidFill>
                <a:latin typeface="Century Gothic"/>
                <a:ea typeface="Century Gothic"/>
                <a:cs typeface="Century Gothic"/>
                <a:sym typeface="Century Gothic"/>
              </a:rPr>
              <a:t>Rachel Hawkes</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and Vertical Text" type="vertTx">
  <p:cSld name="VERTICAL_TEXT">
    <p:spTree>
      <p:nvGrpSpPr>
        <p:cNvPr id="1" name="Shape 128"/>
        <p:cNvGrpSpPr/>
        <p:nvPr/>
      </p:nvGrpSpPr>
      <p:grpSpPr>
        <a:xfrm>
          <a:off x="0" y="0"/>
          <a:ext cx="0" cy="0"/>
          <a:chOff x="0" y="0"/>
          <a:chExt cx="0" cy="0"/>
        </a:xfrm>
      </p:grpSpPr>
      <p:sp>
        <p:nvSpPr>
          <p:cNvPr id="129" name="Google Shape;129;p72"/>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F386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0" name="Google Shape;130;p7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1F3864"/>
              </a:buClr>
              <a:buSzPts val="1800"/>
              <a:buChar char="•"/>
              <a:defRPr/>
            </a:lvl1pPr>
            <a:lvl2pPr marL="914400" lvl="1" indent="-342900" algn="l">
              <a:lnSpc>
                <a:spcPct val="90000"/>
              </a:lnSpc>
              <a:spcBef>
                <a:spcPts val="500"/>
              </a:spcBef>
              <a:spcAft>
                <a:spcPts val="0"/>
              </a:spcAft>
              <a:buClr>
                <a:srgbClr val="1F3864"/>
              </a:buClr>
              <a:buSzPts val="1800"/>
              <a:buChar char="•"/>
              <a:defRPr/>
            </a:lvl2pPr>
            <a:lvl3pPr marL="1371600" lvl="2" indent="-342900" algn="l">
              <a:lnSpc>
                <a:spcPct val="90000"/>
              </a:lnSpc>
              <a:spcBef>
                <a:spcPts val="500"/>
              </a:spcBef>
              <a:spcAft>
                <a:spcPts val="0"/>
              </a:spcAft>
              <a:buClr>
                <a:srgbClr val="1F3864"/>
              </a:buClr>
              <a:buSzPts val="1800"/>
              <a:buChar char="•"/>
              <a:defRPr/>
            </a:lvl3pPr>
            <a:lvl4pPr marL="1828800" lvl="3" indent="-342900" algn="l">
              <a:lnSpc>
                <a:spcPct val="90000"/>
              </a:lnSpc>
              <a:spcBef>
                <a:spcPts val="500"/>
              </a:spcBef>
              <a:spcAft>
                <a:spcPts val="0"/>
              </a:spcAft>
              <a:buClr>
                <a:srgbClr val="1F3864"/>
              </a:buClr>
              <a:buSzPts val="1800"/>
              <a:buChar char="•"/>
              <a:defRPr/>
            </a:lvl4pPr>
            <a:lvl5pPr marL="2286000" lvl="4" indent="-342900" algn="l">
              <a:lnSpc>
                <a:spcPct val="90000"/>
              </a:lnSpc>
              <a:spcBef>
                <a:spcPts val="500"/>
              </a:spcBef>
              <a:spcAft>
                <a:spcPts val="0"/>
              </a:spcAft>
              <a:buClr>
                <a:srgbClr val="1F3864"/>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3"/>
        <p:cNvGrpSpPr/>
        <p:nvPr/>
      </p:nvGrpSpPr>
      <p:grpSpPr>
        <a:xfrm>
          <a:off x="0" y="0"/>
          <a:ext cx="0" cy="0"/>
          <a:chOff x="0" y="0"/>
          <a:chExt cx="0" cy="0"/>
        </a:xfrm>
      </p:grpSpPr>
      <p:sp>
        <p:nvSpPr>
          <p:cNvPr id="94" name="Google Shape;94;p41"/>
          <p:cNvSpPr txBox="1">
            <a:spLocks noGrp="1"/>
          </p:cNvSpPr>
          <p:nvPr>
            <p:ph type="title"/>
          </p:nvPr>
        </p:nvSpPr>
        <p:spPr>
          <a:xfrm>
            <a:off x="838200" y="443073"/>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F3864"/>
              </a:buClr>
              <a:buSzPts val="4400"/>
              <a:buFont typeface="Century Gothic"/>
              <a:buNone/>
              <a:defRPr sz="4400" b="0" i="0" u="none" strike="noStrike" cap="none">
                <a:solidFill>
                  <a:srgbClr val="1F3864"/>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5" name="Google Shape;95;p4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rgbClr val="1F3864"/>
              </a:buClr>
              <a:buSzPts val="2800"/>
              <a:buFont typeface="Arial"/>
              <a:buChar char="•"/>
              <a:defRPr sz="2800" b="0" i="0" u="none" strike="noStrike" cap="none">
                <a:solidFill>
                  <a:srgbClr val="1F3864"/>
                </a:solidFill>
                <a:latin typeface="Century Gothic"/>
                <a:ea typeface="Century Gothic"/>
                <a:cs typeface="Century Gothic"/>
                <a:sym typeface="Century Gothic"/>
              </a:defRPr>
            </a:lvl1pPr>
            <a:lvl2pPr marL="914400" marR="0" lvl="1" indent="-381000" algn="l" rtl="0">
              <a:lnSpc>
                <a:spcPct val="90000"/>
              </a:lnSpc>
              <a:spcBef>
                <a:spcPts val="500"/>
              </a:spcBef>
              <a:spcAft>
                <a:spcPts val="0"/>
              </a:spcAft>
              <a:buClr>
                <a:srgbClr val="1F3864"/>
              </a:buClr>
              <a:buSzPts val="2400"/>
              <a:buFont typeface="Arial"/>
              <a:buChar char="•"/>
              <a:defRPr sz="2400" b="0" i="0" u="none" strike="noStrike" cap="none">
                <a:solidFill>
                  <a:srgbClr val="1F3864"/>
                </a:solidFill>
                <a:latin typeface="Century Gothic"/>
                <a:ea typeface="Century Gothic"/>
                <a:cs typeface="Century Gothic"/>
                <a:sym typeface="Century Gothic"/>
              </a:defRPr>
            </a:lvl2pPr>
            <a:lvl3pPr marL="1371600" marR="0" lvl="2" indent="-355600" algn="l" rtl="0">
              <a:lnSpc>
                <a:spcPct val="90000"/>
              </a:lnSpc>
              <a:spcBef>
                <a:spcPts val="500"/>
              </a:spcBef>
              <a:spcAft>
                <a:spcPts val="0"/>
              </a:spcAft>
              <a:buClr>
                <a:srgbClr val="1F3864"/>
              </a:buClr>
              <a:buSzPts val="2000"/>
              <a:buFont typeface="Arial"/>
              <a:buChar char="•"/>
              <a:defRPr sz="2000" b="0" i="0" u="none" strike="noStrike" cap="none">
                <a:solidFill>
                  <a:srgbClr val="1F3864"/>
                </a:solidFill>
                <a:latin typeface="Century Gothic"/>
                <a:ea typeface="Century Gothic"/>
                <a:cs typeface="Century Gothic"/>
                <a:sym typeface="Century Gothic"/>
              </a:defRPr>
            </a:lvl3pPr>
            <a:lvl4pPr marL="1828800" marR="0" lvl="3"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4pPr>
            <a:lvl5pPr marL="2286000" marR="0" lvl="4" indent="-342900" algn="l" rtl="0">
              <a:lnSpc>
                <a:spcPct val="90000"/>
              </a:lnSpc>
              <a:spcBef>
                <a:spcPts val="500"/>
              </a:spcBef>
              <a:spcAft>
                <a:spcPts val="0"/>
              </a:spcAft>
              <a:buClr>
                <a:srgbClr val="1F3864"/>
              </a:buClr>
              <a:buSzPts val="1800"/>
              <a:buFont typeface="Arial"/>
              <a:buChar char="•"/>
              <a:defRPr sz="1800" b="0" i="0" u="none" strike="noStrike" cap="none">
                <a:solidFill>
                  <a:srgbClr val="1F3864"/>
                </a:solidFill>
                <a:latin typeface="Century Gothic"/>
                <a:ea typeface="Century Gothic"/>
                <a:cs typeface="Century Gothic"/>
                <a:sym typeface="Century Gothic"/>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entury Gothic"/>
                <a:ea typeface="Century Gothic"/>
                <a:cs typeface="Century Gothic"/>
                <a:sym typeface="Century Gothic"/>
              </a:defRPr>
            </a:lvl9pPr>
          </a:lstStyle>
          <a:p>
            <a:endParaRPr/>
          </a:p>
        </p:txBody>
      </p:sp>
    </p:spTree>
  </p:cSld>
  <p:clrMap bg1="lt1" tx1="dk1" bg2="dk2" tx2="lt2" accent1="accent1" accent2="accent2" accent3="accent3" accent4="accent4" accent5="accent5" accent6="accent6" hlink="hlink" folHlink="folHlink"/>
  <p:sldLayoutIdLst>
    <p:sldLayoutId id="2147483675"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5"/>
        <p:cNvGrpSpPr/>
        <p:nvPr/>
      </p:nvGrpSpPr>
      <p:grpSpPr>
        <a:xfrm>
          <a:off x="0" y="0"/>
          <a:ext cx="0" cy="0"/>
          <a:chOff x="0" y="0"/>
          <a:chExt cx="0" cy="0"/>
        </a:xfrm>
      </p:grpSpPr>
      <p:pic>
        <p:nvPicPr>
          <p:cNvPr id="586" name="Google Shape;586;p19" descr="background rectangle"/>
          <p:cNvPicPr preferRelativeResize="0"/>
          <p:nvPr/>
        </p:nvPicPr>
        <p:blipFill rotWithShape="1">
          <a:blip r:embed="rId3">
            <a:alphaModFix/>
          </a:blip>
          <a:srcRect/>
          <a:stretch/>
        </p:blipFill>
        <p:spPr>
          <a:xfrm>
            <a:off x="0" y="294041"/>
            <a:ext cx="5027580" cy="869950"/>
          </a:xfrm>
          <a:prstGeom prst="rect">
            <a:avLst/>
          </a:prstGeom>
          <a:noFill/>
          <a:ln>
            <a:noFill/>
          </a:ln>
        </p:spPr>
      </p:pic>
      <p:sp>
        <p:nvSpPr>
          <p:cNvPr id="587" name="Google Shape;587;p19"/>
          <p:cNvSpPr txBox="1">
            <a:spLocks noGrp="1"/>
          </p:cNvSpPr>
          <p:nvPr>
            <p:ph type="title"/>
          </p:nvPr>
        </p:nvSpPr>
        <p:spPr>
          <a:xfrm>
            <a:off x="0" y="294041"/>
            <a:ext cx="4193177" cy="707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entury Gothic"/>
              <a:buNone/>
            </a:pPr>
            <a:r>
              <a:rPr lang="en-GB" sz="3600" b="1">
                <a:solidFill>
                  <a:schemeClr val="lt1"/>
                </a:solidFill>
              </a:rPr>
              <a:t>Mein Lieblingspiel</a:t>
            </a:r>
            <a:endParaRPr sz="3600" b="1">
              <a:solidFill>
                <a:schemeClr val="lt1"/>
              </a:solidFill>
            </a:endParaRPr>
          </a:p>
        </p:txBody>
      </p:sp>
      <p:sp>
        <p:nvSpPr>
          <p:cNvPr id="588" name="Google Shape;588;p19"/>
          <p:cNvSpPr/>
          <p:nvPr/>
        </p:nvSpPr>
        <p:spPr>
          <a:xfrm>
            <a:off x="11008800" y="247046"/>
            <a:ext cx="950400" cy="400919"/>
          </a:xfrm>
          <a:prstGeom prst="roundRect">
            <a:avLst>
              <a:gd name="adj" fmla="val 16667"/>
            </a:avLst>
          </a:prstGeom>
          <a:solidFill>
            <a:srgbClr val="DAA520"/>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Century Gothic"/>
              <a:buNone/>
            </a:pPr>
            <a:r>
              <a:rPr lang="en-GB" sz="2000" b="1" i="0" u="none" strike="noStrike" cap="none">
                <a:solidFill>
                  <a:srgbClr val="FFFFFF"/>
                </a:solidFill>
                <a:latin typeface="Century Gothic"/>
                <a:ea typeface="Century Gothic"/>
                <a:cs typeface="Century Gothic"/>
                <a:sym typeface="Century Gothic"/>
              </a:rPr>
              <a:t>lesen</a:t>
            </a:r>
            <a:endParaRPr sz="2000" b="1" i="0" u="none" strike="noStrike" cap="none">
              <a:solidFill>
                <a:srgbClr val="FFFFFF"/>
              </a:solidFill>
              <a:latin typeface="Century Gothic"/>
              <a:ea typeface="Century Gothic"/>
              <a:cs typeface="Century Gothic"/>
              <a:sym typeface="Century Gothic"/>
            </a:endParaRPr>
          </a:p>
        </p:txBody>
      </p:sp>
      <p:sp>
        <p:nvSpPr>
          <p:cNvPr id="589" name="Google Shape;589;p19"/>
          <p:cNvSpPr/>
          <p:nvPr/>
        </p:nvSpPr>
        <p:spPr>
          <a:xfrm>
            <a:off x="1574366" y="2138668"/>
            <a:ext cx="4047214" cy="4046400"/>
          </a:xfrm>
          <a:prstGeom prst="ellipse">
            <a:avLst/>
          </a:prstGeom>
          <a:solidFill>
            <a:srgbClr val="9EBBC4"/>
          </a:solidFill>
          <a:ln w="381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590" name="Google Shape;590;p19"/>
          <p:cNvSpPr txBox="1"/>
          <p:nvPr/>
        </p:nvSpPr>
        <p:spPr>
          <a:xfrm>
            <a:off x="2679904" y="2558414"/>
            <a:ext cx="889987"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warm</a:t>
            </a:r>
            <a:endParaRPr/>
          </a:p>
        </p:txBody>
      </p:sp>
      <p:sp>
        <p:nvSpPr>
          <p:cNvPr id="591" name="Google Shape;591;p19"/>
          <p:cNvSpPr txBox="1"/>
          <p:nvPr/>
        </p:nvSpPr>
        <p:spPr>
          <a:xfrm>
            <a:off x="1814975" y="3289694"/>
            <a:ext cx="1181734"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Arm</a:t>
            </a:r>
            <a:endParaRPr/>
          </a:p>
        </p:txBody>
      </p:sp>
      <p:sp>
        <p:nvSpPr>
          <p:cNvPr id="592" name="Google Shape;592;p19"/>
          <p:cNvSpPr txBox="1"/>
          <p:nvPr/>
        </p:nvSpPr>
        <p:spPr>
          <a:xfrm>
            <a:off x="2108397" y="4663439"/>
            <a:ext cx="931665"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wohin</a:t>
            </a:r>
            <a:endParaRPr sz="2000" b="0" i="0" u="none" strike="noStrike" cap="none">
              <a:solidFill>
                <a:srgbClr val="1F3864"/>
              </a:solidFill>
              <a:latin typeface="Century Gothic"/>
              <a:ea typeface="Century Gothic"/>
              <a:cs typeface="Century Gothic"/>
              <a:sym typeface="Century Gothic"/>
            </a:endParaRPr>
          </a:p>
        </p:txBody>
      </p:sp>
      <p:sp>
        <p:nvSpPr>
          <p:cNvPr id="593" name="Google Shape;593;p19"/>
          <p:cNvSpPr txBox="1"/>
          <p:nvPr/>
        </p:nvSpPr>
        <p:spPr>
          <a:xfrm>
            <a:off x="4028845" y="3654036"/>
            <a:ext cx="978153"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führen</a:t>
            </a:r>
            <a:endParaRPr sz="2000" b="0" i="0" u="none" strike="noStrike" cap="none">
              <a:solidFill>
                <a:srgbClr val="1F3864"/>
              </a:solidFill>
              <a:latin typeface="Century Gothic"/>
              <a:ea typeface="Century Gothic"/>
              <a:cs typeface="Century Gothic"/>
              <a:sym typeface="Century Gothic"/>
            </a:endParaRPr>
          </a:p>
        </p:txBody>
      </p:sp>
      <p:sp>
        <p:nvSpPr>
          <p:cNvPr id="594" name="Google Shape;594;p19"/>
          <p:cNvSpPr txBox="1"/>
          <p:nvPr/>
        </p:nvSpPr>
        <p:spPr>
          <a:xfrm>
            <a:off x="3650487" y="3093164"/>
            <a:ext cx="1301959"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Beruf</a:t>
            </a:r>
            <a:endParaRPr sz="2000" b="0" i="0" u="none" strike="noStrike" cap="none">
              <a:solidFill>
                <a:srgbClr val="1F3864"/>
              </a:solidFill>
              <a:latin typeface="Century Gothic"/>
              <a:ea typeface="Century Gothic"/>
              <a:cs typeface="Century Gothic"/>
              <a:sym typeface="Century Gothic"/>
            </a:endParaRPr>
          </a:p>
        </p:txBody>
      </p:sp>
      <p:sp>
        <p:nvSpPr>
          <p:cNvPr id="595" name="Google Shape;595;p19"/>
          <p:cNvSpPr txBox="1"/>
          <p:nvPr/>
        </p:nvSpPr>
        <p:spPr>
          <a:xfrm>
            <a:off x="3559917" y="4481193"/>
            <a:ext cx="1483098"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traditionell</a:t>
            </a:r>
            <a:endParaRPr sz="2000" b="0" i="0" u="none" strike="noStrike" cap="none">
              <a:solidFill>
                <a:srgbClr val="1F3864"/>
              </a:solidFill>
              <a:latin typeface="Century Gothic"/>
              <a:ea typeface="Century Gothic"/>
              <a:cs typeface="Century Gothic"/>
              <a:sym typeface="Century Gothic"/>
            </a:endParaRPr>
          </a:p>
        </p:txBody>
      </p:sp>
      <p:sp>
        <p:nvSpPr>
          <p:cNvPr id="596" name="Google Shape;596;p19"/>
          <p:cNvSpPr txBox="1"/>
          <p:nvPr/>
        </p:nvSpPr>
        <p:spPr>
          <a:xfrm>
            <a:off x="2803067" y="5254769"/>
            <a:ext cx="1789272"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Nachbar</a:t>
            </a:r>
            <a:endParaRPr/>
          </a:p>
        </p:txBody>
      </p:sp>
      <p:sp>
        <p:nvSpPr>
          <p:cNvPr id="597" name="Google Shape;597;p19"/>
          <p:cNvSpPr txBox="1"/>
          <p:nvPr/>
        </p:nvSpPr>
        <p:spPr>
          <a:xfrm>
            <a:off x="2176133" y="3843583"/>
            <a:ext cx="1600118"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die Sachen</a:t>
            </a:r>
            <a:endParaRPr sz="2000" b="0" i="0" u="none" strike="noStrike" cap="none">
              <a:solidFill>
                <a:srgbClr val="1F3864"/>
              </a:solidFill>
              <a:latin typeface="Century Gothic"/>
              <a:ea typeface="Century Gothic"/>
              <a:cs typeface="Century Gothic"/>
              <a:sym typeface="Century Gothic"/>
            </a:endParaRPr>
          </a:p>
        </p:txBody>
      </p:sp>
      <p:sp>
        <p:nvSpPr>
          <p:cNvPr id="598" name="Google Shape;598;p19"/>
          <p:cNvSpPr/>
          <p:nvPr/>
        </p:nvSpPr>
        <p:spPr>
          <a:xfrm>
            <a:off x="6997586" y="2138668"/>
            <a:ext cx="4047214" cy="4046400"/>
          </a:xfrm>
          <a:prstGeom prst="ellipse">
            <a:avLst/>
          </a:prstGeom>
          <a:solidFill>
            <a:srgbClr val="9EBBC4"/>
          </a:solidFill>
          <a:ln w="381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599" name="Google Shape;599;p19"/>
          <p:cNvSpPr txBox="1"/>
          <p:nvPr/>
        </p:nvSpPr>
        <p:spPr>
          <a:xfrm>
            <a:off x="8505057" y="5530165"/>
            <a:ext cx="667170"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well</a:t>
            </a:r>
            <a:endParaRPr/>
          </a:p>
        </p:txBody>
      </p:sp>
      <p:sp>
        <p:nvSpPr>
          <p:cNvPr id="600" name="Google Shape;600;p19"/>
          <p:cNvSpPr txBox="1"/>
          <p:nvPr/>
        </p:nvSpPr>
        <p:spPr>
          <a:xfrm>
            <a:off x="7452227" y="3170857"/>
            <a:ext cx="838691"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room</a:t>
            </a:r>
            <a:endParaRPr/>
          </a:p>
        </p:txBody>
      </p:sp>
      <p:sp>
        <p:nvSpPr>
          <p:cNvPr id="601" name="Google Shape;601;p19"/>
          <p:cNvSpPr txBox="1"/>
          <p:nvPr/>
        </p:nvSpPr>
        <p:spPr>
          <a:xfrm>
            <a:off x="7220114" y="4368286"/>
            <a:ext cx="724878"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lady</a:t>
            </a:r>
            <a:endParaRPr/>
          </a:p>
        </p:txBody>
      </p:sp>
      <p:sp>
        <p:nvSpPr>
          <p:cNvPr id="602" name="Google Shape;602;p19"/>
          <p:cNvSpPr txBox="1"/>
          <p:nvPr/>
        </p:nvSpPr>
        <p:spPr>
          <a:xfrm>
            <a:off x="9736223" y="4189949"/>
            <a:ext cx="898003"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music</a:t>
            </a:r>
            <a:endParaRPr/>
          </a:p>
        </p:txBody>
      </p:sp>
      <p:sp>
        <p:nvSpPr>
          <p:cNvPr id="603" name="Google Shape;603;p19"/>
          <p:cNvSpPr txBox="1"/>
          <p:nvPr/>
        </p:nvSpPr>
        <p:spPr>
          <a:xfrm>
            <a:off x="8162816" y="2583518"/>
            <a:ext cx="1351652"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daughter</a:t>
            </a:r>
            <a:endParaRPr/>
          </a:p>
        </p:txBody>
      </p:sp>
      <p:sp>
        <p:nvSpPr>
          <p:cNvPr id="604" name="Google Shape;604;p19"/>
          <p:cNvSpPr txBox="1"/>
          <p:nvPr/>
        </p:nvSpPr>
        <p:spPr>
          <a:xfrm>
            <a:off x="8379382" y="4773358"/>
            <a:ext cx="1585690"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voice, vote</a:t>
            </a:r>
            <a:endParaRPr/>
          </a:p>
        </p:txBody>
      </p:sp>
      <p:sp>
        <p:nvSpPr>
          <p:cNvPr id="605" name="Google Shape;605;p19"/>
          <p:cNvSpPr txBox="1"/>
          <p:nvPr/>
        </p:nvSpPr>
        <p:spPr>
          <a:xfrm>
            <a:off x="9061632" y="3183374"/>
            <a:ext cx="1465466"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neighbour</a:t>
            </a:r>
            <a:endParaRPr sz="2000" b="0" i="0" u="none" strike="noStrike" cap="none">
              <a:solidFill>
                <a:srgbClr val="1F3864"/>
              </a:solidFill>
              <a:latin typeface="Century Gothic"/>
              <a:ea typeface="Century Gothic"/>
              <a:cs typeface="Century Gothic"/>
              <a:sym typeface="Century Gothic"/>
            </a:endParaRPr>
          </a:p>
        </p:txBody>
      </p:sp>
      <p:sp>
        <p:nvSpPr>
          <p:cNvPr id="606" name="Google Shape;606;p19"/>
          <p:cNvSpPr txBox="1"/>
          <p:nvPr/>
        </p:nvSpPr>
        <p:spPr>
          <a:xfrm>
            <a:off x="7906793" y="3761758"/>
            <a:ext cx="1170513" cy="400110"/>
          </a:xfrm>
          <a:prstGeom prst="rect">
            <a:avLst/>
          </a:prstGeom>
          <a:solidFill>
            <a:schemeClr val="lt1"/>
          </a:solidFill>
          <a:ln w="952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modern</a:t>
            </a:r>
            <a:endParaRPr/>
          </a:p>
        </p:txBody>
      </p:sp>
      <p:sp>
        <p:nvSpPr>
          <p:cNvPr id="607" name="Google Shape;607;p19"/>
          <p:cNvSpPr txBox="1"/>
          <p:nvPr/>
        </p:nvSpPr>
        <p:spPr>
          <a:xfrm>
            <a:off x="154808" y="1232875"/>
            <a:ext cx="10265952" cy="8309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400"/>
              <a:buFont typeface="Century Gothic"/>
              <a:buNone/>
            </a:pPr>
            <a:r>
              <a:rPr lang="en-GB" sz="2400" b="0" i="0" u="none" strike="noStrike" cap="none" dirty="0">
                <a:solidFill>
                  <a:srgbClr val="1F3864"/>
                </a:solidFill>
                <a:latin typeface="Century Gothic"/>
                <a:ea typeface="Century Gothic"/>
                <a:cs typeface="Century Gothic"/>
                <a:sym typeface="Century Gothic"/>
              </a:rPr>
              <a:t>One of the words in circle A has a translation in circle B. Which one?</a:t>
            </a:r>
            <a:endParaRPr dirty="0"/>
          </a:p>
          <a:p>
            <a:pPr marL="0" marR="0" lvl="0" indent="0" algn="l" rtl="0">
              <a:lnSpc>
                <a:spcPct val="100000"/>
              </a:lnSpc>
              <a:spcBef>
                <a:spcPts val="0"/>
              </a:spcBef>
              <a:spcAft>
                <a:spcPts val="0"/>
              </a:spcAft>
              <a:buClr>
                <a:srgbClr val="1F3864"/>
              </a:buClr>
              <a:buSzPts val="2400"/>
              <a:buFont typeface="Century Gothic"/>
              <a:buNone/>
            </a:pPr>
            <a:r>
              <a:rPr lang="en-GB" sz="2400" b="0" i="0" u="none" strike="noStrike" cap="none" dirty="0">
                <a:solidFill>
                  <a:srgbClr val="1F3864"/>
                </a:solidFill>
                <a:latin typeface="Century Gothic"/>
                <a:ea typeface="Century Gothic"/>
                <a:cs typeface="Century Gothic"/>
                <a:sym typeface="Century Gothic"/>
              </a:rPr>
              <a:t>Shout the word when you’ve found it.</a:t>
            </a:r>
            <a:endParaRPr dirty="0"/>
          </a:p>
        </p:txBody>
      </p:sp>
      <p:sp>
        <p:nvSpPr>
          <p:cNvPr id="608" name="Google Shape;608;p19"/>
          <p:cNvSpPr txBox="1"/>
          <p:nvPr/>
        </p:nvSpPr>
        <p:spPr>
          <a:xfrm>
            <a:off x="1210710" y="2121853"/>
            <a:ext cx="412292"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400"/>
              <a:buFont typeface="Century Gothic"/>
              <a:buNone/>
            </a:pPr>
            <a:r>
              <a:rPr lang="en-GB" sz="2400" b="1" i="0" u="none" strike="noStrike" cap="none">
                <a:solidFill>
                  <a:srgbClr val="1F3864"/>
                </a:solidFill>
                <a:latin typeface="Century Gothic"/>
                <a:ea typeface="Century Gothic"/>
                <a:cs typeface="Century Gothic"/>
                <a:sym typeface="Century Gothic"/>
              </a:rPr>
              <a:t>A</a:t>
            </a:r>
            <a:endParaRPr/>
          </a:p>
        </p:txBody>
      </p:sp>
      <p:sp>
        <p:nvSpPr>
          <p:cNvPr id="609" name="Google Shape;609;p19"/>
          <p:cNvSpPr txBox="1"/>
          <p:nvPr/>
        </p:nvSpPr>
        <p:spPr>
          <a:xfrm>
            <a:off x="6968343" y="2121852"/>
            <a:ext cx="362600" cy="461665"/>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400"/>
              <a:buFont typeface="Century Gothic"/>
              <a:buNone/>
            </a:pPr>
            <a:r>
              <a:rPr lang="en-GB" sz="2400" b="1" i="0" u="none" strike="noStrike" cap="none">
                <a:solidFill>
                  <a:srgbClr val="1F3864"/>
                </a:solidFill>
                <a:latin typeface="Century Gothic"/>
                <a:ea typeface="Century Gothic"/>
                <a:cs typeface="Century Gothic"/>
                <a:sym typeface="Century Gothic"/>
              </a:rPr>
              <a:t>B</a:t>
            </a:r>
            <a:endParaRPr/>
          </a:p>
        </p:txBody>
      </p:sp>
      <p:pic>
        <p:nvPicPr>
          <p:cNvPr id="610" name="Google Shape;610;p19"/>
          <p:cNvPicPr preferRelativeResize="0"/>
          <p:nvPr/>
        </p:nvPicPr>
        <p:blipFill rotWithShape="1">
          <a:blip r:embed="rId4">
            <a:alphaModFix/>
          </a:blip>
          <a:srcRect/>
          <a:stretch/>
        </p:blipFill>
        <p:spPr>
          <a:xfrm>
            <a:off x="9612906" y="144692"/>
            <a:ext cx="1027208" cy="1048405"/>
          </a:xfrm>
          <a:prstGeom prst="rect">
            <a:avLst/>
          </a:prstGeom>
          <a:noFill/>
          <a:ln>
            <a:noFill/>
          </a:ln>
        </p:spPr>
      </p:pic>
      <p:pic>
        <p:nvPicPr>
          <p:cNvPr id="611" name="Google Shape;611;p19" descr="A picture containing text, vector graphics&#10;&#10;Description automatically generated"/>
          <p:cNvPicPr preferRelativeResize="0"/>
          <p:nvPr/>
        </p:nvPicPr>
        <p:blipFill rotWithShape="1">
          <a:blip r:embed="rId5">
            <a:alphaModFix/>
          </a:blip>
          <a:srcRect/>
          <a:stretch/>
        </p:blipFill>
        <p:spPr>
          <a:xfrm>
            <a:off x="8610096" y="100349"/>
            <a:ext cx="1156997" cy="1113337"/>
          </a:xfrm>
          <a:prstGeom prst="rect">
            <a:avLst/>
          </a:prstGeom>
          <a:noFill/>
          <a:ln>
            <a:noFill/>
          </a:ln>
        </p:spPr>
      </p:pic>
      <p:sp>
        <p:nvSpPr>
          <p:cNvPr id="612" name="Google Shape;612;p19"/>
          <p:cNvSpPr/>
          <p:nvPr/>
        </p:nvSpPr>
        <p:spPr>
          <a:xfrm>
            <a:off x="5900601" y="263242"/>
            <a:ext cx="2700557" cy="760879"/>
          </a:xfrm>
          <a:prstGeom prst="wedgeRoundRectCallout">
            <a:avLst>
              <a:gd name="adj1" fmla="val 61046"/>
              <a:gd name="adj2" fmla="val 16615"/>
              <a:gd name="adj3" fmla="val 16667"/>
            </a:avLst>
          </a:prstGeom>
          <a:solidFill>
            <a:srgbClr val="1E4E79"/>
          </a:solidFill>
          <a:ln w="12700" cap="flat" cmpd="sng">
            <a:solidFill>
              <a:srgbClr val="DAA520"/>
            </a:solidFill>
            <a:prstDash val="solid"/>
            <a:miter lim="800000"/>
            <a:headEnd type="none" w="sm" len="sm"/>
            <a:tailEnd type="none" w="sm" len="sm"/>
          </a:ln>
          <a:effectLst>
            <a:outerShdw blurRad="50800" dist="38100" dir="5400000" algn="t"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4E7"/>
              </a:buClr>
              <a:buSzPts val="2000"/>
              <a:buFont typeface="Century Gothic"/>
              <a:buNone/>
            </a:pPr>
            <a:r>
              <a:rPr lang="en-GB" sz="2000" b="0" i="0" u="none" strike="noStrike" cap="none">
                <a:solidFill>
                  <a:srgbClr val="FFF4E7"/>
                </a:solidFill>
                <a:latin typeface="Century Gothic"/>
                <a:ea typeface="Century Gothic"/>
                <a:cs typeface="Century Gothic"/>
                <a:sym typeface="Century Gothic"/>
              </a:rPr>
              <a:t>Dobble war früher mein Lieblingsspiel!</a:t>
            </a:r>
            <a:endParaRPr sz="2000" b="1" i="0" u="none" strike="noStrike" cap="none">
              <a:solidFill>
                <a:srgbClr val="FFF4E7"/>
              </a:solidFill>
              <a:latin typeface="Century Gothic"/>
              <a:ea typeface="Century Gothic"/>
              <a:cs typeface="Century Gothic"/>
              <a:sym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pic>
        <p:nvPicPr>
          <p:cNvPr id="618" name="Google Shape;618;p20" descr="background rectangle"/>
          <p:cNvPicPr preferRelativeResize="0"/>
          <p:nvPr/>
        </p:nvPicPr>
        <p:blipFill rotWithShape="1">
          <a:blip r:embed="rId3">
            <a:alphaModFix/>
          </a:blip>
          <a:srcRect/>
          <a:stretch/>
        </p:blipFill>
        <p:spPr>
          <a:xfrm>
            <a:off x="0" y="294041"/>
            <a:ext cx="3611044" cy="869950"/>
          </a:xfrm>
          <a:prstGeom prst="rect">
            <a:avLst/>
          </a:prstGeom>
          <a:noFill/>
          <a:ln>
            <a:noFill/>
          </a:ln>
        </p:spPr>
      </p:pic>
      <p:sp>
        <p:nvSpPr>
          <p:cNvPr id="619" name="Google Shape;619;p20"/>
          <p:cNvSpPr txBox="1">
            <a:spLocks noGrp="1"/>
          </p:cNvSpPr>
          <p:nvPr>
            <p:ph type="title"/>
          </p:nvPr>
        </p:nvSpPr>
        <p:spPr>
          <a:xfrm>
            <a:off x="0" y="294041"/>
            <a:ext cx="5101389" cy="707849"/>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Century Gothic"/>
              <a:buNone/>
            </a:pPr>
            <a:r>
              <a:rPr lang="en-GB" sz="3600" b="1" dirty="0" err="1">
                <a:solidFill>
                  <a:schemeClr val="lt1"/>
                </a:solidFill>
              </a:rPr>
              <a:t>Vokabeln</a:t>
            </a:r>
            <a:endParaRPr dirty="0"/>
          </a:p>
        </p:txBody>
      </p:sp>
      <p:sp>
        <p:nvSpPr>
          <p:cNvPr id="620" name="Google Shape;620;p20"/>
          <p:cNvSpPr/>
          <p:nvPr/>
        </p:nvSpPr>
        <p:spPr>
          <a:xfrm>
            <a:off x="9632637" y="247046"/>
            <a:ext cx="2326563" cy="400919"/>
          </a:xfrm>
          <a:prstGeom prst="roundRect">
            <a:avLst>
              <a:gd name="adj" fmla="val 16667"/>
            </a:avLst>
          </a:prstGeom>
          <a:solidFill>
            <a:srgbClr val="DAA520"/>
          </a:solidFill>
          <a:ln w="12700"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FFFF"/>
              </a:buClr>
              <a:buSzPts val="2000"/>
              <a:buFont typeface="Century Gothic"/>
              <a:buNone/>
            </a:pPr>
            <a:r>
              <a:rPr lang="en-GB" sz="2000" b="1" i="0" u="none" strike="noStrike" cap="none">
                <a:solidFill>
                  <a:srgbClr val="FFFFFF"/>
                </a:solidFill>
                <a:latin typeface="Century Gothic"/>
                <a:ea typeface="Century Gothic"/>
                <a:cs typeface="Century Gothic"/>
                <a:sym typeface="Century Gothic"/>
              </a:rPr>
              <a:t>lesen / sprechen</a:t>
            </a:r>
            <a:endParaRPr sz="2000" b="1" i="0" u="none" strike="noStrike" cap="none">
              <a:solidFill>
                <a:srgbClr val="FFFFFF"/>
              </a:solidFill>
              <a:latin typeface="Century Gothic"/>
              <a:ea typeface="Century Gothic"/>
              <a:cs typeface="Century Gothic"/>
              <a:sym typeface="Century Gothic"/>
            </a:endParaRPr>
          </a:p>
        </p:txBody>
      </p:sp>
      <p:grpSp>
        <p:nvGrpSpPr>
          <p:cNvPr id="621" name="Google Shape;621;p20"/>
          <p:cNvGrpSpPr/>
          <p:nvPr/>
        </p:nvGrpSpPr>
        <p:grpSpPr>
          <a:xfrm>
            <a:off x="1764220" y="1544292"/>
            <a:ext cx="4047214" cy="4046400"/>
            <a:chOff x="747423" y="1383526"/>
            <a:chExt cx="4047214" cy="4046400"/>
          </a:xfrm>
        </p:grpSpPr>
        <p:sp>
          <p:nvSpPr>
            <p:cNvPr id="622" name="Google Shape;622;p20"/>
            <p:cNvSpPr/>
            <p:nvPr/>
          </p:nvSpPr>
          <p:spPr>
            <a:xfrm>
              <a:off x="747423" y="1383526"/>
              <a:ext cx="4047214" cy="4046400"/>
            </a:xfrm>
            <a:prstGeom prst="ellipse">
              <a:avLst/>
            </a:prstGeom>
            <a:solidFill>
              <a:srgbClr val="D8D8D8"/>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23" name="Google Shape;623;p20"/>
            <p:cNvSpPr txBox="1"/>
            <p:nvPr/>
          </p:nvSpPr>
          <p:spPr>
            <a:xfrm>
              <a:off x="1852961" y="1803272"/>
              <a:ext cx="199766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Zentimeter</a:t>
              </a:r>
              <a:endParaRPr sz="2000" b="0" i="0" u="none" strike="noStrike" cap="none">
                <a:solidFill>
                  <a:srgbClr val="1F3864"/>
                </a:solidFill>
                <a:latin typeface="Century Gothic"/>
                <a:ea typeface="Century Gothic"/>
                <a:cs typeface="Century Gothic"/>
                <a:sym typeface="Century Gothic"/>
              </a:endParaRPr>
            </a:p>
          </p:txBody>
        </p:sp>
        <p:sp>
          <p:nvSpPr>
            <p:cNvPr id="624" name="Google Shape;624;p20"/>
            <p:cNvSpPr txBox="1"/>
            <p:nvPr/>
          </p:nvSpPr>
          <p:spPr>
            <a:xfrm>
              <a:off x="988032" y="2534552"/>
              <a:ext cx="132600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ungefähr</a:t>
              </a:r>
              <a:endParaRPr sz="2000" b="0" i="0" u="none" strike="noStrike" cap="none">
                <a:solidFill>
                  <a:srgbClr val="1F3864"/>
                </a:solidFill>
                <a:latin typeface="Century Gothic"/>
                <a:ea typeface="Century Gothic"/>
                <a:cs typeface="Century Gothic"/>
                <a:sym typeface="Century Gothic"/>
              </a:endParaRPr>
            </a:p>
          </p:txBody>
        </p:sp>
        <p:sp>
          <p:nvSpPr>
            <p:cNvPr id="625" name="Google Shape;625;p20"/>
            <p:cNvSpPr txBox="1"/>
            <p:nvPr/>
          </p:nvSpPr>
          <p:spPr>
            <a:xfrm>
              <a:off x="1216657" y="3984463"/>
              <a:ext cx="225734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Gegenstand</a:t>
              </a:r>
              <a:endParaRPr sz="2000" b="0" i="0" u="none" strike="noStrike" cap="none">
                <a:solidFill>
                  <a:srgbClr val="1F3864"/>
                </a:solidFill>
                <a:latin typeface="Century Gothic"/>
                <a:ea typeface="Century Gothic"/>
                <a:cs typeface="Century Gothic"/>
                <a:sym typeface="Century Gothic"/>
              </a:endParaRPr>
            </a:p>
          </p:txBody>
        </p:sp>
        <p:sp>
          <p:nvSpPr>
            <p:cNvPr id="626" name="Google Shape;626;p20"/>
            <p:cNvSpPr txBox="1"/>
            <p:nvPr/>
          </p:nvSpPr>
          <p:spPr>
            <a:xfrm>
              <a:off x="2755152" y="3026942"/>
              <a:ext cx="115288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jemand</a:t>
              </a:r>
              <a:endParaRPr sz="2000" b="0" i="0" u="none" strike="noStrike" cap="none">
                <a:solidFill>
                  <a:srgbClr val="1F3864"/>
                </a:solidFill>
                <a:latin typeface="Century Gothic"/>
                <a:ea typeface="Century Gothic"/>
                <a:cs typeface="Century Gothic"/>
                <a:sym typeface="Century Gothic"/>
              </a:endParaRPr>
            </a:p>
          </p:txBody>
        </p:sp>
        <p:sp>
          <p:nvSpPr>
            <p:cNvPr id="627" name="Google Shape;627;p20"/>
            <p:cNvSpPr txBox="1"/>
            <p:nvPr/>
          </p:nvSpPr>
          <p:spPr>
            <a:xfrm>
              <a:off x="3035724" y="2328397"/>
              <a:ext cx="142218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Tourist</a:t>
              </a:r>
              <a:endParaRPr/>
            </a:p>
          </p:txBody>
        </p:sp>
        <p:sp>
          <p:nvSpPr>
            <p:cNvPr id="628" name="Google Shape;628;p20"/>
            <p:cNvSpPr txBox="1"/>
            <p:nvPr/>
          </p:nvSpPr>
          <p:spPr>
            <a:xfrm>
              <a:off x="3580960" y="3514447"/>
              <a:ext cx="10567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beliebt</a:t>
              </a:r>
              <a:endParaRPr sz="2000" b="0" i="0" u="none" strike="noStrike" cap="none">
                <a:solidFill>
                  <a:srgbClr val="1F3864"/>
                </a:solidFill>
                <a:latin typeface="Century Gothic"/>
                <a:ea typeface="Century Gothic"/>
                <a:cs typeface="Century Gothic"/>
                <a:sym typeface="Century Gothic"/>
              </a:endParaRPr>
            </a:p>
          </p:txBody>
        </p:sp>
        <p:sp>
          <p:nvSpPr>
            <p:cNvPr id="629" name="Google Shape;629;p20"/>
            <p:cNvSpPr txBox="1"/>
            <p:nvPr/>
          </p:nvSpPr>
          <p:spPr>
            <a:xfrm>
              <a:off x="1933861" y="4704892"/>
              <a:ext cx="135165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Juni</a:t>
              </a:r>
              <a:endParaRPr sz="2000" b="0" i="0" u="none" strike="noStrike" cap="none">
                <a:solidFill>
                  <a:srgbClr val="1F3864"/>
                </a:solidFill>
                <a:latin typeface="Century Gothic"/>
                <a:ea typeface="Century Gothic"/>
                <a:cs typeface="Century Gothic"/>
                <a:sym typeface="Century Gothic"/>
              </a:endParaRPr>
            </a:p>
          </p:txBody>
        </p:sp>
        <p:sp>
          <p:nvSpPr>
            <p:cNvPr id="630" name="Google Shape;630;p20"/>
            <p:cNvSpPr txBox="1"/>
            <p:nvPr/>
          </p:nvSpPr>
          <p:spPr>
            <a:xfrm>
              <a:off x="1079494" y="3203540"/>
              <a:ext cx="131959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wachsen</a:t>
              </a:r>
              <a:endParaRPr sz="2000" b="0" i="0" u="none" strike="noStrike" cap="none">
                <a:solidFill>
                  <a:srgbClr val="1F3864"/>
                </a:solidFill>
                <a:latin typeface="Century Gothic"/>
                <a:ea typeface="Century Gothic"/>
                <a:cs typeface="Century Gothic"/>
                <a:sym typeface="Century Gothic"/>
              </a:endParaRPr>
            </a:p>
          </p:txBody>
        </p:sp>
      </p:grpSp>
      <p:grpSp>
        <p:nvGrpSpPr>
          <p:cNvPr id="631" name="Google Shape;631;p20"/>
          <p:cNvGrpSpPr/>
          <p:nvPr/>
        </p:nvGrpSpPr>
        <p:grpSpPr>
          <a:xfrm>
            <a:off x="7173351" y="1541161"/>
            <a:ext cx="4047214" cy="4046400"/>
            <a:chOff x="747423" y="1383526"/>
            <a:chExt cx="4047214" cy="4046400"/>
          </a:xfrm>
        </p:grpSpPr>
        <p:sp>
          <p:nvSpPr>
            <p:cNvPr id="632" name="Google Shape;632;p20"/>
            <p:cNvSpPr/>
            <p:nvPr/>
          </p:nvSpPr>
          <p:spPr>
            <a:xfrm>
              <a:off x="747423" y="1383526"/>
              <a:ext cx="4047214" cy="4046400"/>
            </a:xfrm>
            <a:prstGeom prst="ellipse">
              <a:avLst/>
            </a:prstGeom>
            <a:solidFill>
              <a:srgbClr val="D8D8D8"/>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33" name="Google Shape;633;p20"/>
            <p:cNvSpPr txBox="1"/>
            <p:nvPr/>
          </p:nvSpPr>
          <p:spPr>
            <a:xfrm>
              <a:off x="1980589" y="1692355"/>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634" name="Google Shape;634;p20"/>
            <p:cNvSpPr txBox="1"/>
            <p:nvPr/>
          </p:nvSpPr>
          <p:spPr>
            <a:xfrm>
              <a:off x="1221526" y="2386566"/>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635" name="Google Shape;635;p20"/>
            <p:cNvSpPr txBox="1"/>
            <p:nvPr/>
          </p:nvSpPr>
          <p:spPr>
            <a:xfrm>
              <a:off x="1307213" y="3938455"/>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636" name="Google Shape;636;p20"/>
            <p:cNvSpPr txBox="1"/>
            <p:nvPr/>
          </p:nvSpPr>
          <p:spPr>
            <a:xfrm>
              <a:off x="2062249" y="2964750"/>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sp>
          <p:nvSpPr>
            <p:cNvPr id="637" name="Google Shape;637;p20"/>
            <p:cNvSpPr txBox="1"/>
            <p:nvPr/>
          </p:nvSpPr>
          <p:spPr>
            <a:xfrm>
              <a:off x="3035765" y="2130499"/>
              <a:ext cx="1039067"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usually</a:t>
              </a:r>
              <a:endParaRPr/>
            </a:p>
          </p:txBody>
        </p:sp>
        <p:sp>
          <p:nvSpPr>
            <p:cNvPr id="638" name="Google Shape;638;p20"/>
            <p:cNvSpPr txBox="1"/>
            <p:nvPr/>
          </p:nvSpPr>
          <p:spPr>
            <a:xfrm>
              <a:off x="2878326" y="3930336"/>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639" name="Google Shape;639;p20"/>
            <p:cNvSpPr txBox="1"/>
            <p:nvPr/>
          </p:nvSpPr>
          <p:spPr>
            <a:xfrm>
              <a:off x="1658393" y="4608561"/>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640" name="Google Shape;640;p20"/>
            <p:cNvSpPr txBox="1"/>
            <p:nvPr/>
          </p:nvSpPr>
          <p:spPr>
            <a:xfrm>
              <a:off x="985952" y="3464993"/>
              <a:ext cx="26292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take along (with)</a:t>
              </a:r>
              <a:endParaRPr/>
            </a:p>
          </p:txBody>
        </p:sp>
      </p:grpSp>
      <p:grpSp>
        <p:nvGrpSpPr>
          <p:cNvPr id="641" name="Google Shape;641;p20"/>
          <p:cNvGrpSpPr/>
          <p:nvPr/>
        </p:nvGrpSpPr>
        <p:grpSpPr>
          <a:xfrm>
            <a:off x="7200361" y="1588634"/>
            <a:ext cx="4047214" cy="4046400"/>
            <a:chOff x="747423" y="1383526"/>
            <a:chExt cx="4047214" cy="4046400"/>
          </a:xfrm>
        </p:grpSpPr>
        <p:sp>
          <p:nvSpPr>
            <p:cNvPr id="642" name="Google Shape;642;p20"/>
            <p:cNvSpPr/>
            <p:nvPr/>
          </p:nvSpPr>
          <p:spPr>
            <a:xfrm>
              <a:off x="747423" y="1383526"/>
              <a:ext cx="4047214" cy="4046400"/>
            </a:xfrm>
            <a:prstGeom prst="ellipse">
              <a:avLst/>
            </a:prstGeom>
            <a:solidFill>
              <a:srgbClr val="D8D8D8"/>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43" name="Google Shape;643;p20"/>
            <p:cNvSpPr txBox="1"/>
            <p:nvPr/>
          </p:nvSpPr>
          <p:spPr>
            <a:xfrm>
              <a:off x="1624187" y="2770200"/>
              <a:ext cx="283763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were able, could</a:t>
              </a:r>
              <a:endParaRPr/>
            </a:p>
          </p:txBody>
        </p:sp>
        <p:sp>
          <p:nvSpPr>
            <p:cNvPr id="644" name="Google Shape;644;p20"/>
            <p:cNvSpPr txBox="1"/>
            <p:nvPr/>
          </p:nvSpPr>
          <p:spPr>
            <a:xfrm>
              <a:off x="3406044" y="3865148"/>
              <a:ext cx="76976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after</a:t>
              </a:r>
              <a:endParaRPr/>
            </a:p>
          </p:txBody>
        </p:sp>
        <p:sp>
          <p:nvSpPr>
            <p:cNvPr id="645" name="Google Shape;645;p20"/>
            <p:cNvSpPr txBox="1"/>
            <p:nvPr/>
          </p:nvSpPr>
          <p:spPr>
            <a:xfrm>
              <a:off x="1098558" y="3828109"/>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sp>
          <p:nvSpPr>
            <p:cNvPr id="646" name="Google Shape;646;p20"/>
            <p:cNvSpPr txBox="1"/>
            <p:nvPr/>
          </p:nvSpPr>
          <p:spPr>
            <a:xfrm>
              <a:off x="1360035" y="2290614"/>
              <a:ext cx="9997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647" name="Google Shape;647;p20"/>
            <p:cNvSpPr txBox="1"/>
            <p:nvPr/>
          </p:nvSpPr>
          <p:spPr>
            <a:xfrm>
              <a:off x="1662805" y="1817537"/>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648" name="Google Shape;648;p20"/>
            <p:cNvSpPr txBox="1"/>
            <p:nvPr/>
          </p:nvSpPr>
          <p:spPr>
            <a:xfrm>
              <a:off x="2767884" y="3249549"/>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649" name="Google Shape;649;p20"/>
            <p:cNvSpPr txBox="1"/>
            <p:nvPr/>
          </p:nvSpPr>
          <p:spPr>
            <a:xfrm>
              <a:off x="1893337" y="4338126"/>
              <a:ext cx="1898277"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fall asleep,</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falling asleep</a:t>
              </a:r>
              <a:endParaRPr/>
            </a:p>
          </p:txBody>
        </p:sp>
        <p:sp>
          <p:nvSpPr>
            <p:cNvPr id="650" name="Google Shape;650;p20"/>
            <p:cNvSpPr txBox="1"/>
            <p:nvPr/>
          </p:nvSpPr>
          <p:spPr>
            <a:xfrm>
              <a:off x="1040287" y="3278934"/>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centimetre</a:t>
              </a:r>
              <a:endParaRPr sz="2000" b="0" i="0" u="none" strike="noStrike" cap="none">
                <a:solidFill>
                  <a:srgbClr val="1F3864"/>
                </a:solidFill>
                <a:latin typeface="Century Gothic"/>
                <a:ea typeface="Century Gothic"/>
                <a:cs typeface="Century Gothic"/>
                <a:sym typeface="Century Gothic"/>
              </a:endParaRPr>
            </a:p>
          </p:txBody>
        </p:sp>
      </p:grpSp>
      <p:grpSp>
        <p:nvGrpSpPr>
          <p:cNvPr id="651" name="Google Shape;651;p20"/>
          <p:cNvGrpSpPr/>
          <p:nvPr/>
        </p:nvGrpSpPr>
        <p:grpSpPr>
          <a:xfrm>
            <a:off x="7182928" y="1532743"/>
            <a:ext cx="4047214" cy="4046400"/>
            <a:chOff x="747423" y="1383526"/>
            <a:chExt cx="4047214" cy="4046400"/>
          </a:xfrm>
        </p:grpSpPr>
        <p:sp>
          <p:nvSpPr>
            <p:cNvPr id="652" name="Google Shape;652;p20"/>
            <p:cNvSpPr/>
            <p:nvPr/>
          </p:nvSpPr>
          <p:spPr>
            <a:xfrm>
              <a:off x="747423" y="1383526"/>
              <a:ext cx="4047214" cy="4046400"/>
            </a:xfrm>
            <a:prstGeom prst="ellipse">
              <a:avLst/>
            </a:prstGeom>
            <a:solidFill>
              <a:srgbClr val="D8D8D8"/>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dirty="0">
                <a:solidFill>
                  <a:srgbClr val="FFFFFF"/>
                </a:solidFill>
                <a:latin typeface="Century Gothic"/>
                <a:ea typeface="Century Gothic"/>
                <a:cs typeface="Century Gothic"/>
                <a:sym typeface="Century Gothic"/>
              </a:endParaRPr>
            </a:p>
          </p:txBody>
        </p:sp>
        <p:sp>
          <p:nvSpPr>
            <p:cNvPr id="653" name="Google Shape;653;p20"/>
            <p:cNvSpPr txBox="1"/>
            <p:nvPr/>
          </p:nvSpPr>
          <p:spPr>
            <a:xfrm>
              <a:off x="2015627" y="1741970"/>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had to</a:t>
              </a:r>
              <a:endParaRPr/>
            </a:p>
          </p:txBody>
        </p:sp>
        <p:sp>
          <p:nvSpPr>
            <p:cNvPr id="654" name="Google Shape;654;p20"/>
            <p:cNvSpPr txBox="1"/>
            <p:nvPr/>
          </p:nvSpPr>
          <p:spPr>
            <a:xfrm>
              <a:off x="1197827" y="2410807"/>
              <a:ext cx="282481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someone, somebody</a:t>
              </a:r>
              <a:endParaRPr/>
            </a:p>
          </p:txBody>
        </p:sp>
        <p:sp>
          <p:nvSpPr>
            <p:cNvPr id="655" name="Google Shape;655;p20"/>
            <p:cNvSpPr txBox="1"/>
            <p:nvPr/>
          </p:nvSpPr>
          <p:spPr>
            <a:xfrm>
              <a:off x="1998947" y="3593444"/>
              <a:ext cx="26292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take along (with)</a:t>
              </a:r>
              <a:endParaRPr/>
            </a:p>
          </p:txBody>
        </p:sp>
        <p:sp>
          <p:nvSpPr>
            <p:cNvPr id="656" name="Google Shape;656;p20"/>
            <p:cNvSpPr txBox="1"/>
            <p:nvPr/>
          </p:nvSpPr>
          <p:spPr>
            <a:xfrm>
              <a:off x="3628835" y="3025733"/>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657" name="Google Shape;657;p20"/>
            <p:cNvSpPr txBox="1"/>
            <p:nvPr/>
          </p:nvSpPr>
          <p:spPr>
            <a:xfrm>
              <a:off x="2332229" y="3021110"/>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sp>
          <p:nvSpPr>
            <p:cNvPr id="658" name="Google Shape;658;p20"/>
            <p:cNvSpPr txBox="1"/>
            <p:nvPr/>
          </p:nvSpPr>
          <p:spPr>
            <a:xfrm>
              <a:off x="1173576" y="4088417"/>
              <a:ext cx="32528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was able, could</a:t>
              </a:r>
              <a:endParaRPr/>
            </a:p>
          </p:txBody>
        </p:sp>
        <p:sp>
          <p:nvSpPr>
            <p:cNvPr id="659" name="Google Shape;659;p20"/>
            <p:cNvSpPr txBox="1"/>
            <p:nvPr/>
          </p:nvSpPr>
          <p:spPr>
            <a:xfrm>
              <a:off x="863766" y="3099636"/>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660" name="Google Shape;660;p20"/>
            <p:cNvSpPr txBox="1"/>
            <p:nvPr/>
          </p:nvSpPr>
          <p:spPr>
            <a:xfrm>
              <a:off x="1674803" y="4648156"/>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grpSp>
      <p:grpSp>
        <p:nvGrpSpPr>
          <p:cNvPr id="661" name="Google Shape;661;p20"/>
          <p:cNvGrpSpPr/>
          <p:nvPr/>
        </p:nvGrpSpPr>
        <p:grpSpPr>
          <a:xfrm>
            <a:off x="7201848" y="1591582"/>
            <a:ext cx="4047214" cy="4046400"/>
            <a:chOff x="747423" y="1383526"/>
            <a:chExt cx="4047214" cy="4046400"/>
          </a:xfrm>
        </p:grpSpPr>
        <p:sp>
          <p:nvSpPr>
            <p:cNvPr id="662" name="Google Shape;662;p20"/>
            <p:cNvSpPr/>
            <p:nvPr/>
          </p:nvSpPr>
          <p:spPr>
            <a:xfrm>
              <a:off x="747423" y="1383526"/>
              <a:ext cx="4047214" cy="4046400"/>
            </a:xfrm>
            <a:prstGeom prst="ellipse">
              <a:avLst/>
            </a:prstGeom>
            <a:solidFill>
              <a:srgbClr val="D8D8D8"/>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63" name="Google Shape;663;p20"/>
            <p:cNvSpPr txBox="1"/>
            <p:nvPr/>
          </p:nvSpPr>
          <p:spPr>
            <a:xfrm>
              <a:off x="3644410" y="2559715"/>
              <a:ext cx="92204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metre</a:t>
              </a:r>
              <a:endParaRPr sz="2000" b="0" i="0" u="none" strike="noStrike" cap="none">
                <a:solidFill>
                  <a:srgbClr val="1F3864"/>
                </a:solidFill>
                <a:latin typeface="Century Gothic"/>
                <a:ea typeface="Century Gothic"/>
                <a:cs typeface="Century Gothic"/>
                <a:sym typeface="Century Gothic"/>
              </a:endParaRPr>
            </a:p>
          </p:txBody>
        </p:sp>
        <p:sp>
          <p:nvSpPr>
            <p:cNvPr id="664" name="Google Shape;664;p20"/>
            <p:cNvSpPr txBox="1"/>
            <p:nvPr/>
          </p:nvSpPr>
          <p:spPr>
            <a:xfrm>
              <a:off x="1043038" y="2654255"/>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665" name="Google Shape;665;p20"/>
            <p:cNvSpPr txBox="1"/>
            <p:nvPr/>
          </p:nvSpPr>
          <p:spPr>
            <a:xfrm>
              <a:off x="1307213" y="3938455"/>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666" name="Google Shape;666;p20"/>
            <p:cNvSpPr txBox="1"/>
            <p:nvPr/>
          </p:nvSpPr>
          <p:spPr>
            <a:xfrm>
              <a:off x="2777954" y="3285655"/>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sp>
          <p:nvSpPr>
            <p:cNvPr id="667" name="Google Shape;667;p20"/>
            <p:cNvSpPr txBox="1"/>
            <p:nvPr/>
          </p:nvSpPr>
          <p:spPr>
            <a:xfrm>
              <a:off x="1907567" y="1874649"/>
              <a:ext cx="210185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had to</a:t>
              </a:r>
              <a:endParaRPr/>
            </a:p>
          </p:txBody>
        </p:sp>
        <p:sp>
          <p:nvSpPr>
            <p:cNvPr id="668" name="Google Shape;668;p20"/>
            <p:cNvSpPr txBox="1"/>
            <p:nvPr/>
          </p:nvSpPr>
          <p:spPr>
            <a:xfrm>
              <a:off x="3012644" y="4028410"/>
              <a:ext cx="90922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tourist</a:t>
              </a:r>
              <a:endParaRPr/>
            </a:p>
          </p:txBody>
        </p:sp>
        <p:sp>
          <p:nvSpPr>
            <p:cNvPr id="669" name="Google Shape;669;p20"/>
            <p:cNvSpPr txBox="1"/>
            <p:nvPr/>
          </p:nvSpPr>
          <p:spPr>
            <a:xfrm>
              <a:off x="1658393" y="4608561"/>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670" name="Google Shape;670;p20"/>
            <p:cNvSpPr txBox="1"/>
            <p:nvPr/>
          </p:nvSpPr>
          <p:spPr>
            <a:xfrm>
              <a:off x="1330906" y="3254546"/>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grpSp>
      <p:grpSp>
        <p:nvGrpSpPr>
          <p:cNvPr id="671" name="Google Shape;671;p20"/>
          <p:cNvGrpSpPr/>
          <p:nvPr/>
        </p:nvGrpSpPr>
        <p:grpSpPr>
          <a:xfrm>
            <a:off x="1783700" y="1541161"/>
            <a:ext cx="4047214" cy="4046400"/>
            <a:chOff x="747423" y="1383526"/>
            <a:chExt cx="4047214" cy="4046400"/>
          </a:xfrm>
        </p:grpSpPr>
        <p:sp>
          <p:nvSpPr>
            <p:cNvPr id="672" name="Google Shape;672;p20"/>
            <p:cNvSpPr/>
            <p:nvPr/>
          </p:nvSpPr>
          <p:spPr>
            <a:xfrm>
              <a:off x="747423" y="1383526"/>
              <a:ext cx="4047214" cy="4046400"/>
            </a:xfrm>
            <a:prstGeom prst="ellipse">
              <a:avLst/>
            </a:prstGeom>
            <a:solidFill>
              <a:srgbClr val="FFE8CB"/>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73" name="Google Shape;673;p20"/>
            <p:cNvSpPr txBox="1"/>
            <p:nvPr/>
          </p:nvSpPr>
          <p:spPr>
            <a:xfrm>
              <a:off x="1852961" y="1803272"/>
              <a:ext cx="103265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musste</a:t>
              </a:r>
              <a:endParaRPr sz="2000" b="0" i="0" u="none" strike="noStrike" cap="none">
                <a:solidFill>
                  <a:srgbClr val="1F3864"/>
                </a:solidFill>
                <a:latin typeface="Century Gothic"/>
                <a:ea typeface="Century Gothic"/>
                <a:cs typeface="Century Gothic"/>
                <a:sym typeface="Century Gothic"/>
              </a:endParaRPr>
            </a:p>
          </p:txBody>
        </p:sp>
        <p:sp>
          <p:nvSpPr>
            <p:cNvPr id="674" name="Google Shape;674;p20"/>
            <p:cNvSpPr txBox="1"/>
            <p:nvPr/>
          </p:nvSpPr>
          <p:spPr>
            <a:xfrm>
              <a:off x="988032" y="2534552"/>
              <a:ext cx="110799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wolltest</a:t>
              </a:r>
              <a:endParaRPr sz="2000" b="0" i="0" u="none" strike="noStrike" cap="none">
                <a:solidFill>
                  <a:srgbClr val="1F3864"/>
                </a:solidFill>
                <a:latin typeface="Century Gothic"/>
                <a:ea typeface="Century Gothic"/>
                <a:cs typeface="Century Gothic"/>
                <a:sym typeface="Century Gothic"/>
              </a:endParaRPr>
            </a:p>
          </p:txBody>
        </p:sp>
        <p:sp>
          <p:nvSpPr>
            <p:cNvPr id="675" name="Google Shape;675;p20"/>
            <p:cNvSpPr txBox="1"/>
            <p:nvPr/>
          </p:nvSpPr>
          <p:spPr>
            <a:xfrm>
              <a:off x="1267502" y="3984200"/>
              <a:ext cx="132600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ungefähr</a:t>
              </a:r>
              <a:endParaRPr sz="2000" b="0" i="0" u="none" strike="noStrike" cap="none">
                <a:solidFill>
                  <a:srgbClr val="1F3864"/>
                </a:solidFill>
                <a:latin typeface="Century Gothic"/>
                <a:ea typeface="Century Gothic"/>
                <a:cs typeface="Century Gothic"/>
                <a:sym typeface="Century Gothic"/>
              </a:endParaRPr>
            </a:p>
          </p:txBody>
        </p:sp>
        <p:sp>
          <p:nvSpPr>
            <p:cNvPr id="676" name="Google Shape;676;p20"/>
            <p:cNvSpPr txBox="1"/>
            <p:nvPr/>
          </p:nvSpPr>
          <p:spPr>
            <a:xfrm>
              <a:off x="2499998" y="3028895"/>
              <a:ext cx="217559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gucken, kucken</a:t>
              </a:r>
              <a:endParaRPr sz="2000" b="0" i="0" u="none" strike="noStrike" cap="none">
                <a:solidFill>
                  <a:srgbClr val="1F3864"/>
                </a:solidFill>
                <a:latin typeface="Century Gothic"/>
                <a:ea typeface="Century Gothic"/>
                <a:cs typeface="Century Gothic"/>
                <a:sym typeface="Century Gothic"/>
              </a:endParaRPr>
            </a:p>
          </p:txBody>
        </p:sp>
        <p:sp>
          <p:nvSpPr>
            <p:cNvPr id="677" name="Google Shape;677;p20"/>
            <p:cNvSpPr txBox="1"/>
            <p:nvPr/>
          </p:nvSpPr>
          <p:spPr>
            <a:xfrm>
              <a:off x="3283583" y="2328397"/>
              <a:ext cx="91403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bevor</a:t>
              </a:r>
              <a:endParaRPr/>
            </a:p>
          </p:txBody>
        </p:sp>
        <p:sp>
          <p:nvSpPr>
            <p:cNvPr id="678" name="Google Shape;678;p20"/>
            <p:cNvSpPr txBox="1"/>
            <p:nvPr/>
          </p:nvSpPr>
          <p:spPr>
            <a:xfrm>
              <a:off x="2766537" y="3838903"/>
              <a:ext cx="1688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unterstützen</a:t>
              </a:r>
              <a:endParaRPr sz="2000" b="0" i="0" u="none" strike="noStrike" cap="none">
                <a:solidFill>
                  <a:srgbClr val="1F3864"/>
                </a:solidFill>
                <a:latin typeface="Century Gothic"/>
                <a:ea typeface="Century Gothic"/>
                <a:cs typeface="Century Gothic"/>
                <a:sym typeface="Century Gothic"/>
              </a:endParaRPr>
            </a:p>
          </p:txBody>
        </p:sp>
        <p:sp>
          <p:nvSpPr>
            <p:cNvPr id="679" name="Google Shape;679;p20"/>
            <p:cNvSpPr txBox="1"/>
            <p:nvPr/>
          </p:nvSpPr>
          <p:spPr>
            <a:xfrm>
              <a:off x="2329732" y="4676640"/>
              <a:ext cx="60465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als</a:t>
              </a:r>
              <a:r>
                <a:rPr lang="en-GB" sz="2000" b="0" i="0" u="none" strike="noStrike" cap="none" baseline="30000">
                  <a:solidFill>
                    <a:srgbClr val="1F3864"/>
                  </a:solidFill>
                  <a:latin typeface="Century Gothic"/>
                  <a:ea typeface="Century Gothic"/>
                  <a:cs typeface="Century Gothic"/>
                  <a:sym typeface="Century Gothic"/>
                </a:rPr>
                <a:t>3</a:t>
              </a:r>
              <a:endParaRPr/>
            </a:p>
          </p:txBody>
        </p:sp>
        <p:sp>
          <p:nvSpPr>
            <p:cNvPr id="680" name="Google Shape;680;p20"/>
            <p:cNvSpPr txBox="1"/>
            <p:nvPr/>
          </p:nvSpPr>
          <p:spPr>
            <a:xfrm>
              <a:off x="943951" y="3255898"/>
              <a:ext cx="130837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niemand</a:t>
              </a:r>
              <a:endParaRPr sz="2000" b="0" i="0" u="none" strike="noStrike" cap="none">
                <a:solidFill>
                  <a:srgbClr val="1F3864"/>
                </a:solidFill>
                <a:latin typeface="Century Gothic"/>
                <a:ea typeface="Century Gothic"/>
                <a:cs typeface="Century Gothic"/>
                <a:sym typeface="Century Gothic"/>
              </a:endParaRPr>
            </a:p>
          </p:txBody>
        </p:sp>
      </p:grpSp>
      <p:grpSp>
        <p:nvGrpSpPr>
          <p:cNvPr id="681" name="Google Shape;681;p20"/>
          <p:cNvGrpSpPr/>
          <p:nvPr/>
        </p:nvGrpSpPr>
        <p:grpSpPr>
          <a:xfrm>
            <a:off x="7135753" y="1580500"/>
            <a:ext cx="4047214" cy="4046400"/>
            <a:chOff x="747423" y="1383526"/>
            <a:chExt cx="4047214" cy="4046400"/>
          </a:xfrm>
        </p:grpSpPr>
        <p:sp>
          <p:nvSpPr>
            <p:cNvPr id="682" name="Google Shape;682;p20"/>
            <p:cNvSpPr/>
            <p:nvPr/>
          </p:nvSpPr>
          <p:spPr>
            <a:xfrm>
              <a:off x="747423" y="1383526"/>
              <a:ext cx="4047214" cy="4046400"/>
            </a:xfrm>
            <a:prstGeom prst="ellipse">
              <a:avLst/>
            </a:prstGeom>
            <a:solidFill>
              <a:srgbClr val="FFE8CB"/>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83" name="Google Shape;683;p20"/>
            <p:cNvSpPr txBox="1"/>
            <p:nvPr/>
          </p:nvSpPr>
          <p:spPr>
            <a:xfrm>
              <a:off x="3115028" y="2714953"/>
              <a:ext cx="1039067"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usually</a:t>
              </a:r>
              <a:endParaRPr/>
            </a:p>
          </p:txBody>
        </p:sp>
        <p:sp>
          <p:nvSpPr>
            <p:cNvPr id="684" name="Google Shape;684;p20"/>
            <p:cNvSpPr txBox="1"/>
            <p:nvPr/>
          </p:nvSpPr>
          <p:spPr>
            <a:xfrm>
              <a:off x="1043813" y="2752361"/>
              <a:ext cx="1584088"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researcher,</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explorer</a:t>
              </a:r>
              <a:endParaRPr/>
            </a:p>
          </p:txBody>
        </p:sp>
        <p:sp>
          <p:nvSpPr>
            <p:cNvPr id="685" name="Google Shape;685;p20"/>
            <p:cNvSpPr txBox="1"/>
            <p:nvPr/>
          </p:nvSpPr>
          <p:spPr>
            <a:xfrm>
              <a:off x="2241103" y="1569690"/>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686" name="Google Shape;686;p20"/>
            <p:cNvSpPr txBox="1"/>
            <p:nvPr/>
          </p:nvSpPr>
          <p:spPr>
            <a:xfrm>
              <a:off x="3259075" y="4188116"/>
              <a:ext cx="72808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April</a:t>
              </a:r>
              <a:endParaRPr/>
            </a:p>
          </p:txBody>
        </p:sp>
        <p:sp>
          <p:nvSpPr>
            <p:cNvPr id="687" name="Google Shape;687;p20"/>
            <p:cNvSpPr txBox="1"/>
            <p:nvPr/>
          </p:nvSpPr>
          <p:spPr>
            <a:xfrm>
              <a:off x="1165448" y="2195816"/>
              <a:ext cx="31293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discover, discovering</a:t>
              </a:r>
              <a:endParaRPr/>
            </a:p>
          </p:txBody>
        </p:sp>
        <p:sp>
          <p:nvSpPr>
            <p:cNvPr id="688" name="Google Shape;688;p20"/>
            <p:cNvSpPr txBox="1"/>
            <p:nvPr/>
          </p:nvSpPr>
          <p:spPr>
            <a:xfrm>
              <a:off x="1046253" y="3576102"/>
              <a:ext cx="290496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 supporting</a:t>
              </a:r>
              <a:endParaRPr/>
            </a:p>
          </p:txBody>
        </p:sp>
        <p:sp>
          <p:nvSpPr>
            <p:cNvPr id="689" name="Google Shape;689;p20"/>
            <p:cNvSpPr txBox="1"/>
            <p:nvPr/>
          </p:nvSpPr>
          <p:spPr>
            <a:xfrm>
              <a:off x="1473362" y="4028757"/>
              <a:ext cx="1516762"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someone,</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somebody</a:t>
              </a:r>
              <a:endParaRPr/>
            </a:p>
          </p:txBody>
        </p:sp>
        <p:sp>
          <p:nvSpPr>
            <p:cNvPr id="690" name="Google Shape;690;p20"/>
            <p:cNvSpPr txBox="1"/>
            <p:nvPr/>
          </p:nvSpPr>
          <p:spPr>
            <a:xfrm>
              <a:off x="2271518" y="4892097"/>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grpSp>
      <p:grpSp>
        <p:nvGrpSpPr>
          <p:cNvPr id="691" name="Google Shape;691;p20"/>
          <p:cNvGrpSpPr/>
          <p:nvPr/>
        </p:nvGrpSpPr>
        <p:grpSpPr>
          <a:xfrm>
            <a:off x="7182735" y="1511675"/>
            <a:ext cx="4047214" cy="4046400"/>
            <a:chOff x="747423" y="1383526"/>
            <a:chExt cx="4047214" cy="4046400"/>
          </a:xfrm>
        </p:grpSpPr>
        <p:sp>
          <p:nvSpPr>
            <p:cNvPr id="692" name="Google Shape;692;p20"/>
            <p:cNvSpPr/>
            <p:nvPr/>
          </p:nvSpPr>
          <p:spPr>
            <a:xfrm>
              <a:off x="747423" y="1383526"/>
              <a:ext cx="4047214" cy="4046400"/>
            </a:xfrm>
            <a:prstGeom prst="ellipse">
              <a:avLst/>
            </a:prstGeom>
            <a:solidFill>
              <a:srgbClr val="FFE8CB"/>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693" name="Google Shape;693;p20"/>
            <p:cNvSpPr txBox="1"/>
            <p:nvPr/>
          </p:nvSpPr>
          <p:spPr>
            <a:xfrm>
              <a:off x="2745843" y="2457113"/>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694" name="Google Shape;694;p20"/>
            <p:cNvSpPr txBox="1"/>
            <p:nvPr/>
          </p:nvSpPr>
          <p:spPr>
            <a:xfrm>
              <a:off x="1043038" y="2654255"/>
              <a:ext cx="11608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popular</a:t>
              </a:r>
              <a:endParaRPr/>
            </a:p>
          </p:txBody>
        </p:sp>
        <p:sp>
          <p:nvSpPr>
            <p:cNvPr id="695" name="Google Shape;695;p20"/>
            <p:cNvSpPr txBox="1"/>
            <p:nvPr/>
          </p:nvSpPr>
          <p:spPr>
            <a:xfrm>
              <a:off x="1117677" y="3807742"/>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696" name="Google Shape;696;p20"/>
            <p:cNvSpPr txBox="1"/>
            <p:nvPr/>
          </p:nvSpPr>
          <p:spPr>
            <a:xfrm>
              <a:off x="1692217" y="3197303"/>
              <a:ext cx="282481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someone, somebody</a:t>
              </a:r>
              <a:endParaRPr/>
            </a:p>
          </p:txBody>
        </p:sp>
        <p:sp>
          <p:nvSpPr>
            <p:cNvPr id="697" name="Google Shape;697;p20"/>
            <p:cNvSpPr txBox="1"/>
            <p:nvPr/>
          </p:nvSpPr>
          <p:spPr>
            <a:xfrm>
              <a:off x="1907567" y="1874649"/>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698" name="Google Shape;698;p20"/>
            <p:cNvSpPr txBox="1"/>
            <p:nvPr/>
          </p:nvSpPr>
          <p:spPr>
            <a:xfrm>
              <a:off x="3109907" y="4356130"/>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699" name="Google Shape;699;p20"/>
            <p:cNvSpPr txBox="1"/>
            <p:nvPr/>
          </p:nvSpPr>
          <p:spPr>
            <a:xfrm>
              <a:off x="1680024" y="4497970"/>
              <a:ext cx="101822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before</a:t>
              </a:r>
              <a:endParaRPr/>
            </a:p>
          </p:txBody>
        </p:sp>
        <p:sp>
          <p:nvSpPr>
            <p:cNvPr id="700" name="Google Shape;700;p20"/>
            <p:cNvSpPr txBox="1"/>
            <p:nvPr/>
          </p:nvSpPr>
          <p:spPr>
            <a:xfrm>
              <a:off x="2548624" y="3843505"/>
              <a:ext cx="97334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active</a:t>
              </a:r>
              <a:endParaRPr/>
            </a:p>
          </p:txBody>
        </p:sp>
      </p:grpSp>
      <p:grpSp>
        <p:nvGrpSpPr>
          <p:cNvPr id="701" name="Google Shape;701;p20"/>
          <p:cNvGrpSpPr/>
          <p:nvPr/>
        </p:nvGrpSpPr>
        <p:grpSpPr>
          <a:xfrm>
            <a:off x="7221680" y="1598489"/>
            <a:ext cx="4047214" cy="4046400"/>
            <a:chOff x="747423" y="1383526"/>
            <a:chExt cx="4047214" cy="4046400"/>
          </a:xfrm>
        </p:grpSpPr>
        <p:sp>
          <p:nvSpPr>
            <p:cNvPr id="702" name="Google Shape;702;p20"/>
            <p:cNvSpPr/>
            <p:nvPr/>
          </p:nvSpPr>
          <p:spPr>
            <a:xfrm>
              <a:off x="747423" y="1383526"/>
              <a:ext cx="4047214" cy="4046400"/>
            </a:xfrm>
            <a:prstGeom prst="ellipse">
              <a:avLst/>
            </a:prstGeom>
            <a:solidFill>
              <a:srgbClr val="FFE8CB"/>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03" name="Google Shape;703;p20"/>
            <p:cNvSpPr txBox="1"/>
            <p:nvPr/>
          </p:nvSpPr>
          <p:spPr>
            <a:xfrm>
              <a:off x="2441165" y="2295982"/>
              <a:ext cx="1628972"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discover,</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discovering</a:t>
              </a:r>
              <a:endParaRPr/>
            </a:p>
          </p:txBody>
        </p:sp>
        <p:sp>
          <p:nvSpPr>
            <p:cNvPr id="704" name="Google Shape;704;p20"/>
            <p:cNvSpPr txBox="1"/>
            <p:nvPr/>
          </p:nvSpPr>
          <p:spPr>
            <a:xfrm>
              <a:off x="1129084" y="2309262"/>
              <a:ext cx="1109599"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usually</a:t>
              </a:r>
              <a:endParaRPr/>
            </a:p>
          </p:txBody>
        </p:sp>
        <p:sp>
          <p:nvSpPr>
            <p:cNvPr id="705" name="Google Shape;705;p20"/>
            <p:cNvSpPr txBox="1"/>
            <p:nvPr/>
          </p:nvSpPr>
          <p:spPr>
            <a:xfrm>
              <a:off x="1402070" y="4126858"/>
              <a:ext cx="283763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were able, could</a:t>
              </a:r>
              <a:endParaRPr/>
            </a:p>
          </p:txBody>
        </p:sp>
        <p:sp>
          <p:nvSpPr>
            <p:cNvPr id="706" name="Google Shape;706;p20"/>
            <p:cNvSpPr txBox="1"/>
            <p:nvPr/>
          </p:nvSpPr>
          <p:spPr>
            <a:xfrm>
              <a:off x="889796" y="3628860"/>
              <a:ext cx="265970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researcher, explorer</a:t>
              </a:r>
              <a:endParaRPr/>
            </a:p>
          </p:txBody>
        </p:sp>
        <p:sp>
          <p:nvSpPr>
            <p:cNvPr id="707" name="Google Shape;707;p20"/>
            <p:cNvSpPr txBox="1"/>
            <p:nvPr/>
          </p:nvSpPr>
          <p:spPr>
            <a:xfrm>
              <a:off x="1648112" y="1800633"/>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708" name="Google Shape;708;p20"/>
            <p:cNvSpPr txBox="1"/>
            <p:nvPr/>
          </p:nvSpPr>
          <p:spPr>
            <a:xfrm>
              <a:off x="3740370" y="3621212"/>
              <a:ext cx="72808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April</a:t>
              </a:r>
              <a:endParaRPr/>
            </a:p>
          </p:txBody>
        </p:sp>
        <p:sp>
          <p:nvSpPr>
            <p:cNvPr id="709" name="Google Shape;709;p20"/>
            <p:cNvSpPr txBox="1"/>
            <p:nvPr/>
          </p:nvSpPr>
          <p:spPr>
            <a:xfrm>
              <a:off x="1742119" y="4609459"/>
              <a:ext cx="217239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dirty="0">
                  <a:solidFill>
                    <a:srgbClr val="1F3864"/>
                  </a:solidFill>
                  <a:latin typeface="Century Gothic"/>
                  <a:ea typeface="Century Gothic"/>
                  <a:cs typeface="Century Gothic"/>
                  <a:sym typeface="Century Gothic"/>
                </a:rPr>
                <a:t>I, s/he, it had to</a:t>
              </a:r>
              <a:endParaRPr dirty="0"/>
            </a:p>
          </p:txBody>
        </p:sp>
        <p:sp>
          <p:nvSpPr>
            <p:cNvPr id="710" name="Google Shape;710;p20"/>
            <p:cNvSpPr txBox="1"/>
            <p:nvPr/>
          </p:nvSpPr>
          <p:spPr>
            <a:xfrm>
              <a:off x="1202064" y="3126596"/>
              <a:ext cx="32528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was able, could</a:t>
              </a:r>
              <a:endParaRPr/>
            </a:p>
          </p:txBody>
        </p:sp>
      </p:grpSp>
      <p:grpSp>
        <p:nvGrpSpPr>
          <p:cNvPr id="711" name="Google Shape;711;p20"/>
          <p:cNvGrpSpPr/>
          <p:nvPr/>
        </p:nvGrpSpPr>
        <p:grpSpPr>
          <a:xfrm>
            <a:off x="7171751" y="1552248"/>
            <a:ext cx="4047214" cy="4046400"/>
            <a:chOff x="747423" y="1383526"/>
            <a:chExt cx="4047214" cy="4046400"/>
          </a:xfrm>
        </p:grpSpPr>
        <p:sp>
          <p:nvSpPr>
            <p:cNvPr id="712" name="Google Shape;712;p20"/>
            <p:cNvSpPr/>
            <p:nvPr/>
          </p:nvSpPr>
          <p:spPr>
            <a:xfrm>
              <a:off x="747423" y="1383526"/>
              <a:ext cx="4047214" cy="4046400"/>
            </a:xfrm>
            <a:prstGeom prst="ellipse">
              <a:avLst/>
            </a:prstGeom>
            <a:solidFill>
              <a:srgbClr val="FFE8CB"/>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13" name="Google Shape;713;p20"/>
            <p:cNvSpPr txBox="1"/>
            <p:nvPr/>
          </p:nvSpPr>
          <p:spPr>
            <a:xfrm>
              <a:off x="2824303" y="1722511"/>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714" name="Google Shape;714;p20"/>
            <p:cNvSpPr txBox="1"/>
            <p:nvPr/>
          </p:nvSpPr>
          <p:spPr>
            <a:xfrm>
              <a:off x="1043038" y="2654255"/>
              <a:ext cx="11608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popular</a:t>
              </a:r>
              <a:endParaRPr/>
            </a:p>
          </p:txBody>
        </p:sp>
        <p:sp>
          <p:nvSpPr>
            <p:cNvPr id="715" name="Google Shape;715;p20"/>
            <p:cNvSpPr txBox="1"/>
            <p:nvPr/>
          </p:nvSpPr>
          <p:spPr>
            <a:xfrm>
              <a:off x="1117677" y="3807742"/>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716" name="Google Shape;716;p20"/>
            <p:cNvSpPr txBox="1"/>
            <p:nvPr/>
          </p:nvSpPr>
          <p:spPr>
            <a:xfrm>
              <a:off x="2916698" y="2602558"/>
              <a:ext cx="169148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wanted</a:t>
              </a:r>
              <a:endParaRPr/>
            </a:p>
          </p:txBody>
        </p:sp>
        <p:sp>
          <p:nvSpPr>
            <p:cNvPr id="717" name="Google Shape;717;p20"/>
            <p:cNvSpPr txBox="1"/>
            <p:nvPr/>
          </p:nvSpPr>
          <p:spPr>
            <a:xfrm>
              <a:off x="1697069" y="1775922"/>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718" name="Google Shape;718;p20"/>
            <p:cNvSpPr txBox="1"/>
            <p:nvPr/>
          </p:nvSpPr>
          <p:spPr>
            <a:xfrm>
              <a:off x="2849137" y="3791865"/>
              <a:ext cx="97334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active</a:t>
              </a:r>
              <a:endParaRPr/>
            </a:p>
          </p:txBody>
        </p:sp>
        <p:sp>
          <p:nvSpPr>
            <p:cNvPr id="719" name="Google Shape;719;p20"/>
            <p:cNvSpPr txBox="1"/>
            <p:nvPr/>
          </p:nvSpPr>
          <p:spPr>
            <a:xfrm>
              <a:off x="1680024" y="4497970"/>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sp>
          <p:nvSpPr>
            <p:cNvPr id="720" name="Google Shape;720;p20"/>
            <p:cNvSpPr txBox="1"/>
            <p:nvPr/>
          </p:nvSpPr>
          <p:spPr>
            <a:xfrm>
              <a:off x="1572410" y="3200942"/>
              <a:ext cx="31293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discover, discovering</a:t>
              </a:r>
              <a:endParaRPr/>
            </a:p>
          </p:txBody>
        </p:sp>
      </p:grpSp>
      <p:grpSp>
        <p:nvGrpSpPr>
          <p:cNvPr id="721" name="Google Shape;721;p20"/>
          <p:cNvGrpSpPr/>
          <p:nvPr/>
        </p:nvGrpSpPr>
        <p:grpSpPr>
          <a:xfrm>
            <a:off x="1800248" y="1511675"/>
            <a:ext cx="4047214" cy="4046400"/>
            <a:chOff x="747423" y="1383526"/>
            <a:chExt cx="4047214" cy="4046400"/>
          </a:xfrm>
        </p:grpSpPr>
        <p:sp>
          <p:nvSpPr>
            <p:cNvPr id="722" name="Google Shape;722;p20"/>
            <p:cNvSpPr/>
            <p:nvPr/>
          </p:nvSpPr>
          <p:spPr>
            <a:xfrm>
              <a:off x="747423" y="1383526"/>
              <a:ext cx="4047214" cy="4046400"/>
            </a:xfrm>
            <a:prstGeom prst="ellipse">
              <a:avLst/>
            </a:prstGeom>
            <a:solidFill>
              <a:srgbClr val="A7E0F4"/>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23" name="Google Shape;723;p20"/>
            <p:cNvSpPr txBox="1"/>
            <p:nvPr/>
          </p:nvSpPr>
          <p:spPr>
            <a:xfrm>
              <a:off x="1481570" y="1902271"/>
              <a:ext cx="256993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er </a:t>
              </a:r>
              <a:r>
                <a:rPr lang="en-GB" sz="2000" b="0" i="0" u="none" strike="noStrike" cap="none" dirty="0" err="1">
                  <a:solidFill>
                    <a:srgbClr val="1F3864"/>
                  </a:solidFill>
                  <a:latin typeface="Century Gothic"/>
                  <a:ea typeface="Century Gothic"/>
                  <a:cs typeface="Century Gothic"/>
                  <a:sym typeface="Century Gothic"/>
                </a:rPr>
                <a:t>Wissenschaftler</a:t>
              </a:r>
              <a:endParaRPr sz="2000" b="0" i="0" u="none" strike="noStrike" cap="none" dirty="0">
                <a:solidFill>
                  <a:srgbClr val="1F3864"/>
                </a:solidFill>
                <a:latin typeface="Century Gothic"/>
                <a:ea typeface="Century Gothic"/>
                <a:cs typeface="Century Gothic"/>
                <a:sym typeface="Century Gothic"/>
              </a:endParaRPr>
            </a:p>
          </p:txBody>
        </p:sp>
        <p:sp>
          <p:nvSpPr>
            <p:cNvPr id="724" name="Google Shape;724;p20"/>
            <p:cNvSpPr txBox="1"/>
            <p:nvPr/>
          </p:nvSpPr>
          <p:spPr>
            <a:xfrm>
              <a:off x="988032" y="2534552"/>
              <a:ext cx="123463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konntest</a:t>
              </a:r>
              <a:endParaRPr sz="2000" b="0" i="0" u="none" strike="noStrike" cap="none">
                <a:solidFill>
                  <a:srgbClr val="1F3864"/>
                </a:solidFill>
                <a:latin typeface="Century Gothic"/>
                <a:ea typeface="Century Gothic"/>
                <a:cs typeface="Century Gothic"/>
                <a:sym typeface="Century Gothic"/>
              </a:endParaRPr>
            </a:p>
          </p:txBody>
        </p:sp>
        <p:sp>
          <p:nvSpPr>
            <p:cNvPr id="725" name="Google Shape;725;p20"/>
            <p:cNvSpPr txBox="1"/>
            <p:nvPr/>
          </p:nvSpPr>
          <p:spPr>
            <a:xfrm>
              <a:off x="1166288" y="3998377"/>
              <a:ext cx="141096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die Blume</a:t>
              </a:r>
              <a:endParaRPr/>
            </a:p>
          </p:txBody>
        </p:sp>
        <p:sp>
          <p:nvSpPr>
            <p:cNvPr id="726" name="Google Shape;726;p20"/>
            <p:cNvSpPr txBox="1"/>
            <p:nvPr/>
          </p:nvSpPr>
          <p:spPr>
            <a:xfrm>
              <a:off x="3059733" y="3122748"/>
              <a:ext cx="1407758"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Meter</a:t>
              </a:r>
              <a:endParaRPr/>
            </a:p>
          </p:txBody>
        </p:sp>
        <p:sp>
          <p:nvSpPr>
            <p:cNvPr id="727" name="Google Shape;727;p20"/>
            <p:cNvSpPr txBox="1"/>
            <p:nvPr/>
          </p:nvSpPr>
          <p:spPr>
            <a:xfrm>
              <a:off x="2563647" y="2472768"/>
              <a:ext cx="165462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ie </a:t>
              </a:r>
              <a:r>
                <a:rPr lang="en-GB" sz="2000" b="0" i="0" u="none" strike="noStrike" cap="none" dirty="0" err="1">
                  <a:solidFill>
                    <a:srgbClr val="1F3864"/>
                  </a:solidFill>
                  <a:latin typeface="Century Gothic"/>
                  <a:ea typeface="Century Gothic"/>
                  <a:cs typeface="Century Gothic"/>
                  <a:sym typeface="Century Gothic"/>
                </a:rPr>
                <a:t>Chemie</a:t>
              </a:r>
              <a:endParaRPr sz="2000" b="0" i="0" u="none" strike="noStrike" cap="none" dirty="0">
                <a:solidFill>
                  <a:srgbClr val="1F3864"/>
                </a:solidFill>
                <a:latin typeface="Century Gothic"/>
                <a:ea typeface="Century Gothic"/>
                <a:cs typeface="Century Gothic"/>
                <a:sym typeface="Century Gothic"/>
              </a:endParaRPr>
            </a:p>
          </p:txBody>
        </p:sp>
        <p:sp>
          <p:nvSpPr>
            <p:cNvPr id="728" name="Google Shape;728;p20"/>
            <p:cNvSpPr txBox="1"/>
            <p:nvPr/>
          </p:nvSpPr>
          <p:spPr>
            <a:xfrm>
              <a:off x="2839509" y="3885464"/>
              <a:ext cx="161294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einschlafen</a:t>
              </a:r>
              <a:endParaRPr sz="2000" b="0" i="0" u="none" strike="noStrike" cap="none">
                <a:solidFill>
                  <a:srgbClr val="1F3864"/>
                </a:solidFill>
                <a:latin typeface="Century Gothic"/>
                <a:ea typeface="Century Gothic"/>
                <a:cs typeface="Century Gothic"/>
                <a:sym typeface="Century Gothic"/>
              </a:endParaRPr>
            </a:p>
          </p:txBody>
        </p:sp>
        <p:sp>
          <p:nvSpPr>
            <p:cNvPr id="729" name="Google Shape;729;p20"/>
            <p:cNvSpPr txBox="1"/>
            <p:nvPr/>
          </p:nvSpPr>
          <p:spPr>
            <a:xfrm>
              <a:off x="1943359" y="4596367"/>
              <a:ext cx="155683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entdecken</a:t>
              </a:r>
              <a:endParaRPr sz="2000" b="0" i="0" u="none" strike="noStrike" cap="none">
                <a:solidFill>
                  <a:srgbClr val="1F3864"/>
                </a:solidFill>
                <a:latin typeface="Century Gothic"/>
                <a:ea typeface="Century Gothic"/>
                <a:cs typeface="Century Gothic"/>
                <a:sym typeface="Century Gothic"/>
              </a:endParaRPr>
            </a:p>
          </p:txBody>
        </p:sp>
        <p:sp>
          <p:nvSpPr>
            <p:cNvPr id="730" name="Google Shape;730;p20"/>
            <p:cNvSpPr txBox="1"/>
            <p:nvPr/>
          </p:nvSpPr>
          <p:spPr>
            <a:xfrm>
              <a:off x="1063328" y="3305656"/>
              <a:ext cx="1744388"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er Moment</a:t>
              </a:r>
              <a:endParaRPr dirty="0"/>
            </a:p>
          </p:txBody>
        </p:sp>
      </p:grpSp>
      <p:grpSp>
        <p:nvGrpSpPr>
          <p:cNvPr id="731" name="Google Shape;731;p20"/>
          <p:cNvGrpSpPr/>
          <p:nvPr/>
        </p:nvGrpSpPr>
        <p:grpSpPr>
          <a:xfrm>
            <a:off x="7192385" y="1541161"/>
            <a:ext cx="4047214" cy="4046400"/>
            <a:chOff x="747423" y="1383526"/>
            <a:chExt cx="4047214" cy="4046400"/>
          </a:xfrm>
        </p:grpSpPr>
        <p:sp>
          <p:nvSpPr>
            <p:cNvPr id="732" name="Google Shape;732;p20"/>
            <p:cNvSpPr/>
            <p:nvPr/>
          </p:nvSpPr>
          <p:spPr>
            <a:xfrm>
              <a:off x="747423" y="1383526"/>
              <a:ext cx="4047214" cy="4046400"/>
            </a:xfrm>
            <a:prstGeom prst="ellipse">
              <a:avLst/>
            </a:prstGeom>
            <a:solidFill>
              <a:srgbClr val="A7E0F4"/>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33" name="Google Shape;733;p20"/>
            <p:cNvSpPr txBox="1"/>
            <p:nvPr/>
          </p:nvSpPr>
          <p:spPr>
            <a:xfrm>
              <a:off x="2579480" y="2302666"/>
              <a:ext cx="1842171"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fall asleep,</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falling asleep</a:t>
              </a:r>
              <a:endParaRPr/>
            </a:p>
          </p:txBody>
        </p:sp>
        <p:sp>
          <p:nvSpPr>
            <p:cNvPr id="734" name="Google Shape;734;p20"/>
            <p:cNvSpPr txBox="1"/>
            <p:nvPr/>
          </p:nvSpPr>
          <p:spPr>
            <a:xfrm>
              <a:off x="1191081" y="2407762"/>
              <a:ext cx="7873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June</a:t>
              </a:r>
              <a:endParaRPr/>
            </a:p>
          </p:txBody>
        </p:sp>
        <p:sp>
          <p:nvSpPr>
            <p:cNvPr id="735" name="Google Shape;735;p20"/>
            <p:cNvSpPr txBox="1"/>
            <p:nvPr/>
          </p:nvSpPr>
          <p:spPr>
            <a:xfrm>
              <a:off x="1117677" y="3807742"/>
              <a:ext cx="290496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 supporting</a:t>
              </a:r>
              <a:endParaRPr/>
            </a:p>
          </p:txBody>
        </p:sp>
        <p:sp>
          <p:nvSpPr>
            <p:cNvPr id="736" name="Google Shape;736;p20"/>
            <p:cNvSpPr txBox="1"/>
            <p:nvPr/>
          </p:nvSpPr>
          <p:spPr>
            <a:xfrm>
              <a:off x="2851853" y="3220012"/>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737" name="Google Shape;737;p20"/>
            <p:cNvSpPr txBox="1"/>
            <p:nvPr/>
          </p:nvSpPr>
          <p:spPr>
            <a:xfrm>
              <a:off x="1821448" y="1800417"/>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sp>
          <p:nvSpPr>
            <p:cNvPr id="738" name="Google Shape;738;p20"/>
            <p:cNvSpPr txBox="1"/>
            <p:nvPr/>
          </p:nvSpPr>
          <p:spPr>
            <a:xfrm>
              <a:off x="2208604" y="4873605"/>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739" name="Google Shape;739;p20"/>
            <p:cNvSpPr txBox="1"/>
            <p:nvPr/>
          </p:nvSpPr>
          <p:spPr>
            <a:xfrm>
              <a:off x="1371084" y="4336488"/>
              <a:ext cx="280557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when (past), as, than</a:t>
              </a:r>
              <a:endParaRPr/>
            </a:p>
          </p:txBody>
        </p:sp>
        <p:sp>
          <p:nvSpPr>
            <p:cNvPr id="740" name="Google Shape;740;p20"/>
            <p:cNvSpPr txBox="1"/>
            <p:nvPr/>
          </p:nvSpPr>
          <p:spPr>
            <a:xfrm>
              <a:off x="882036" y="3146121"/>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centimetre</a:t>
              </a:r>
              <a:endParaRPr sz="2000" b="0" i="0" u="none" strike="noStrike" cap="none">
                <a:solidFill>
                  <a:srgbClr val="1F3864"/>
                </a:solidFill>
                <a:latin typeface="Century Gothic"/>
                <a:ea typeface="Century Gothic"/>
                <a:cs typeface="Century Gothic"/>
                <a:sym typeface="Century Gothic"/>
              </a:endParaRPr>
            </a:p>
          </p:txBody>
        </p:sp>
      </p:grpSp>
      <p:grpSp>
        <p:nvGrpSpPr>
          <p:cNvPr id="741" name="Google Shape;741;p20"/>
          <p:cNvGrpSpPr/>
          <p:nvPr/>
        </p:nvGrpSpPr>
        <p:grpSpPr>
          <a:xfrm>
            <a:off x="7134146" y="1587407"/>
            <a:ext cx="4047214" cy="4046400"/>
            <a:chOff x="747423" y="1383526"/>
            <a:chExt cx="4047214" cy="4046400"/>
          </a:xfrm>
        </p:grpSpPr>
        <p:sp>
          <p:nvSpPr>
            <p:cNvPr id="742" name="Google Shape;742;p20"/>
            <p:cNvSpPr/>
            <p:nvPr/>
          </p:nvSpPr>
          <p:spPr>
            <a:xfrm>
              <a:off x="747423" y="1383526"/>
              <a:ext cx="4047214" cy="4046400"/>
            </a:xfrm>
            <a:prstGeom prst="ellipse">
              <a:avLst/>
            </a:prstGeom>
            <a:solidFill>
              <a:srgbClr val="A7E0F4"/>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43" name="Google Shape;743;p20"/>
            <p:cNvSpPr txBox="1"/>
            <p:nvPr/>
          </p:nvSpPr>
          <p:spPr>
            <a:xfrm>
              <a:off x="1715784" y="1866179"/>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744" name="Google Shape;744;p20"/>
            <p:cNvSpPr txBox="1"/>
            <p:nvPr/>
          </p:nvSpPr>
          <p:spPr>
            <a:xfrm>
              <a:off x="1044008" y="2382289"/>
              <a:ext cx="1572866"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 supporting</a:t>
              </a:r>
              <a:endParaRPr/>
            </a:p>
          </p:txBody>
        </p:sp>
        <p:sp>
          <p:nvSpPr>
            <p:cNvPr id="745" name="Google Shape;745;p20"/>
            <p:cNvSpPr txBox="1"/>
            <p:nvPr/>
          </p:nvSpPr>
          <p:spPr>
            <a:xfrm>
              <a:off x="1154367" y="3709226"/>
              <a:ext cx="2031519"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were able, </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could</a:t>
              </a:r>
              <a:endParaRPr/>
            </a:p>
          </p:txBody>
        </p:sp>
        <p:sp>
          <p:nvSpPr>
            <p:cNvPr id="746" name="Google Shape;746;p20"/>
            <p:cNvSpPr txBox="1"/>
            <p:nvPr/>
          </p:nvSpPr>
          <p:spPr>
            <a:xfrm>
              <a:off x="1939986" y="3236334"/>
              <a:ext cx="280557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when (past), as, than</a:t>
              </a:r>
              <a:endParaRPr/>
            </a:p>
          </p:txBody>
        </p:sp>
        <p:sp>
          <p:nvSpPr>
            <p:cNvPr id="747" name="Google Shape;747;p20"/>
            <p:cNvSpPr txBox="1"/>
            <p:nvPr/>
          </p:nvSpPr>
          <p:spPr>
            <a:xfrm>
              <a:off x="3067969" y="2405884"/>
              <a:ext cx="1228221"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no-one, </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nobody</a:t>
              </a:r>
              <a:endParaRPr/>
            </a:p>
          </p:txBody>
        </p:sp>
        <p:sp>
          <p:nvSpPr>
            <p:cNvPr id="748" name="Google Shape;748;p20"/>
            <p:cNvSpPr txBox="1"/>
            <p:nvPr/>
          </p:nvSpPr>
          <p:spPr>
            <a:xfrm>
              <a:off x="1568332" y="4465539"/>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749" name="Google Shape;749;p20"/>
            <p:cNvSpPr txBox="1"/>
            <p:nvPr/>
          </p:nvSpPr>
          <p:spPr>
            <a:xfrm>
              <a:off x="3496316" y="3841555"/>
              <a:ext cx="76976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after</a:t>
              </a:r>
              <a:endParaRPr/>
            </a:p>
          </p:txBody>
        </p:sp>
        <p:sp>
          <p:nvSpPr>
            <p:cNvPr id="750" name="Google Shape;750;p20"/>
            <p:cNvSpPr txBox="1"/>
            <p:nvPr/>
          </p:nvSpPr>
          <p:spPr>
            <a:xfrm>
              <a:off x="825517" y="3247940"/>
              <a:ext cx="101822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before</a:t>
              </a:r>
              <a:endParaRPr/>
            </a:p>
          </p:txBody>
        </p:sp>
      </p:grpSp>
      <p:grpSp>
        <p:nvGrpSpPr>
          <p:cNvPr id="751" name="Google Shape;751;p20"/>
          <p:cNvGrpSpPr/>
          <p:nvPr/>
        </p:nvGrpSpPr>
        <p:grpSpPr>
          <a:xfrm>
            <a:off x="7220271" y="1559296"/>
            <a:ext cx="4047214" cy="4046400"/>
            <a:chOff x="747423" y="1383526"/>
            <a:chExt cx="4047214" cy="4046400"/>
          </a:xfrm>
        </p:grpSpPr>
        <p:sp>
          <p:nvSpPr>
            <p:cNvPr id="752" name="Google Shape;752;p20"/>
            <p:cNvSpPr/>
            <p:nvPr/>
          </p:nvSpPr>
          <p:spPr>
            <a:xfrm>
              <a:off x="747423" y="1383526"/>
              <a:ext cx="4047214" cy="4046400"/>
            </a:xfrm>
            <a:prstGeom prst="ellipse">
              <a:avLst/>
            </a:prstGeom>
            <a:solidFill>
              <a:srgbClr val="A7E0F4"/>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53" name="Google Shape;753;p20"/>
            <p:cNvSpPr txBox="1"/>
            <p:nvPr/>
          </p:nvSpPr>
          <p:spPr>
            <a:xfrm>
              <a:off x="2073124" y="2670588"/>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754" name="Google Shape;754;p20"/>
            <p:cNvSpPr txBox="1"/>
            <p:nvPr/>
          </p:nvSpPr>
          <p:spPr>
            <a:xfrm>
              <a:off x="1043038" y="2654255"/>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755" name="Google Shape;755;p20"/>
            <p:cNvSpPr txBox="1"/>
            <p:nvPr/>
          </p:nvSpPr>
          <p:spPr>
            <a:xfrm>
              <a:off x="1117677" y="3807742"/>
              <a:ext cx="73289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May</a:t>
              </a:r>
              <a:endParaRPr/>
            </a:p>
          </p:txBody>
        </p:sp>
        <p:sp>
          <p:nvSpPr>
            <p:cNvPr id="756" name="Google Shape;756;p20"/>
            <p:cNvSpPr txBox="1"/>
            <p:nvPr/>
          </p:nvSpPr>
          <p:spPr>
            <a:xfrm>
              <a:off x="3619624" y="3331980"/>
              <a:ext cx="90922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tourist</a:t>
              </a:r>
              <a:endParaRPr/>
            </a:p>
          </p:txBody>
        </p:sp>
        <p:sp>
          <p:nvSpPr>
            <p:cNvPr id="757" name="Google Shape;757;p20"/>
            <p:cNvSpPr txBox="1"/>
            <p:nvPr/>
          </p:nvSpPr>
          <p:spPr>
            <a:xfrm>
              <a:off x="1325477" y="2060158"/>
              <a:ext cx="288732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approximately, about</a:t>
              </a:r>
              <a:endParaRPr/>
            </a:p>
          </p:txBody>
        </p:sp>
        <p:sp>
          <p:nvSpPr>
            <p:cNvPr id="758" name="Google Shape;758;p20"/>
            <p:cNvSpPr txBox="1"/>
            <p:nvPr/>
          </p:nvSpPr>
          <p:spPr>
            <a:xfrm>
              <a:off x="2277891" y="3902816"/>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759" name="Google Shape;759;p20"/>
            <p:cNvSpPr txBox="1"/>
            <p:nvPr/>
          </p:nvSpPr>
          <p:spPr>
            <a:xfrm>
              <a:off x="1420301" y="4447642"/>
              <a:ext cx="26292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take along (with)</a:t>
              </a:r>
              <a:endParaRPr/>
            </a:p>
          </p:txBody>
        </p:sp>
        <p:sp>
          <p:nvSpPr>
            <p:cNvPr id="760" name="Google Shape;760;p20"/>
            <p:cNvSpPr txBox="1"/>
            <p:nvPr/>
          </p:nvSpPr>
          <p:spPr>
            <a:xfrm>
              <a:off x="792325" y="3201347"/>
              <a:ext cx="265970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researcher, explorer</a:t>
              </a:r>
              <a:endParaRPr/>
            </a:p>
          </p:txBody>
        </p:sp>
      </p:grpSp>
      <p:grpSp>
        <p:nvGrpSpPr>
          <p:cNvPr id="761" name="Google Shape;761;p20"/>
          <p:cNvGrpSpPr/>
          <p:nvPr/>
        </p:nvGrpSpPr>
        <p:grpSpPr>
          <a:xfrm>
            <a:off x="7193192" y="1551161"/>
            <a:ext cx="4047214" cy="4046400"/>
            <a:chOff x="747423" y="1383526"/>
            <a:chExt cx="4047214" cy="4046400"/>
          </a:xfrm>
        </p:grpSpPr>
        <p:sp>
          <p:nvSpPr>
            <p:cNvPr id="762" name="Google Shape;762;p20"/>
            <p:cNvSpPr/>
            <p:nvPr/>
          </p:nvSpPr>
          <p:spPr>
            <a:xfrm>
              <a:off x="747423" y="1383526"/>
              <a:ext cx="4047214" cy="4046400"/>
            </a:xfrm>
            <a:prstGeom prst="ellipse">
              <a:avLst/>
            </a:prstGeom>
            <a:solidFill>
              <a:srgbClr val="A7E0F4"/>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63" name="Google Shape;763;p20"/>
            <p:cNvSpPr txBox="1"/>
            <p:nvPr/>
          </p:nvSpPr>
          <p:spPr>
            <a:xfrm>
              <a:off x="2344756" y="2521653"/>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sp>
          <p:nvSpPr>
            <p:cNvPr id="764" name="Google Shape;764;p20"/>
            <p:cNvSpPr txBox="1"/>
            <p:nvPr/>
          </p:nvSpPr>
          <p:spPr>
            <a:xfrm>
              <a:off x="1043038" y="2654255"/>
              <a:ext cx="10278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person</a:t>
              </a:r>
              <a:endParaRPr/>
            </a:p>
          </p:txBody>
        </p:sp>
        <p:sp>
          <p:nvSpPr>
            <p:cNvPr id="765" name="Google Shape;765;p20"/>
            <p:cNvSpPr txBox="1"/>
            <p:nvPr/>
          </p:nvSpPr>
          <p:spPr>
            <a:xfrm>
              <a:off x="1229313" y="3327395"/>
              <a:ext cx="7873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June</a:t>
              </a:r>
              <a:endParaRPr/>
            </a:p>
          </p:txBody>
        </p:sp>
        <p:sp>
          <p:nvSpPr>
            <p:cNvPr id="766" name="Google Shape;766;p20"/>
            <p:cNvSpPr txBox="1"/>
            <p:nvPr/>
          </p:nvSpPr>
          <p:spPr>
            <a:xfrm>
              <a:off x="3597407" y="3776310"/>
              <a:ext cx="92204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metre</a:t>
              </a:r>
              <a:endParaRPr sz="2000" b="0" i="0" u="none" strike="noStrike" cap="none">
                <a:solidFill>
                  <a:srgbClr val="1F3864"/>
                </a:solidFill>
                <a:latin typeface="Century Gothic"/>
                <a:ea typeface="Century Gothic"/>
                <a:cs typeface="Century Gothic"/>
                <a:sym typeface="Century Gothic"/>
              </a:endParaRPr>
            </a:p>
          </p:txBody>
        </p:sp>
        <p:sp>
          <p:nvSpPr>
            <p:cNvPr id="767" name="Google Shape;767;p20"/>
            <p:cNvSpPr txBox="1"/>
            <p:nvPr/>
          </p:nvSpPr>
          <p:spPr>
            <a:xfrm>
              <a:off x="1907567" y="1874649"/>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768" name="Google Shape;768;p20"/>
            <p:cNvSpPr txBox="1"/>
            <p:nvPr/>
          </p:nvSpPr>
          <p:spPr>
            <a:xfrm>
              <a:off x="1314811" y="3828386"/>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sp>
          <p:nvSpPr>
            <p:cNvPr id="769" name="Google Shape;769;p20"/>
            <p:cNvSpPr txBox="1"/>
            <p:nvPr/>
          </p:nvSpPr>
          <p:spPr>
            <a:xfrm>
              <a:off x="2052548" y="4512010"/>
              <a:ext cx="1516762"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someone, </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somebody</a:t>
              </a:r>
              <a:endParaRPr/>
            </a:p>
          </p:txBody>
        </p:sp>
        <p:sp>
          <p:nvSpPr>
            <p:cNvPr id="770" name="Google Shape;770;p20"/>
            <p:cNvSpPr txBox="1"/>
            <p:nvPr/>
          </p:nvSpPr>
          <p:spPr>
            <a:xfrm>
              <a:off x="2263599" y="3158213"/>
              <a:ext cx="229582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grow, growing</a:t>
              </a:r>
              <a:endParaRPr/>
            </a:p>
          </p:txBody>
        </p:sp>
      </p:grpSp>
      <p:grpSp>
        <p:nvGrpSpPr>
          <p:cNvPr id="771" name="Google Shape;771;p20"/>
          <p:cNvGrpSpPr/>
          <p:nvPr/>
        </p:nvGrpSpPr>
        <p:grpSpPr>
          <a:xfrm>
            <a:off x="1792706" y="1545338"/>
            <a:ext cx="4047214" cy="4046400"/>
            <a:chOff x="747423" y="1383526"/>
            <a:chExt cx="4047214" cy="4046400"/>
          </a:xfrm>
        </p:grpSpPr>
        <p:sp>
          <p:nvSpPr>
            <p:cNvPr id="772" name="Google Shape;772;p20"/>
            <p:cNvSpPr/>
            <p:nvPr/>
          </p:nvSpPr>
          <p:spPr>
            <a:xfrm>
              <a:off x="747423" y="1383526"/>
              <a:ext cx="4047214" cy="4046400"/>
            </a:xfrm>
            <a:prstGeom prst="ellipse">
              <a:avLst/>
            </a:prstGeom>
            <a:solidFill>
              <a:srgbClr val="92D050"/>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73" name="Google Shape;773;p20"/>
            <p:cNvSpPr txBox="1"/>
            <p:nvPr/>
          </p:nvSpPr>
          <p:spPr>
            <a:xfrm>
              <a:off x="1657881" y="1815038"/>
              <a:ext cx="227177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er </a:t>
              </a:r>
              <a:r>
                <a:rPr lang="en-GB" sz="2000" b="0" i="0" u="none" strike="noStrike" cap="none" dirty="0" err="1">
                  <a:solidFill>
                    <a:srgbClr val="1F3864"/>
                  </a:solidFill>
                  <a:latin typeface="Century Gothic"/>
                  <a:ea typeface="Century Gothic"/>
                  <a:cs typeface="Century Gothic"/>
                  <a:sym typeface="Century Gothic"/>
                </a:rPr>
                <a:t>Gegenstand</a:t>
              </a:r>
              <a:endParaRPr sz="2000" b="0" i="0" u="none" strike="noStrike" cap="none" dirty="0">
                <a:solidFill>
                  <a:srgbClr val="1F3864"/>
                </a:solidFill>
                <a:latin typeface="Century Gothic"/>
                <a:ea typeface="Century Gothic"/>
                <a:cs typeface="Century Gothic"/>
                <a:sym typeface="Century Gothic"/>
              </a:endParaRPr>
            </a:p>
          </p:txBody>
        </p:sp>
        <p:sp>
          <p:nvSpPr>
            <p:cNvPr id="774" name="Google Shape;774;p20"/>
            <p:cNvSpPr txBox="1"/>
            <p:nvPr/>
          </p:nvSpPr>
          <p:spPr>
            <a:xfrm>
              <a:off x="988032" y="2534552"/>
              <a:ext cx="172675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er </a:t>
              </a:r>
              <a:r>
                <a:rPr lang="en-GB" sz="2000" b="0" i="0" u="none" strike="noStrike" cap="none" dirty="0" err="1">
                  <a:solidFill>
                    <a:srgbClr val="1F3864"/>
                  </a:solidFill>
                  <a:latin typeface="Century Gothic"/>
                  <a:ea typeface="Century Gothic"/>
                  <a:cs typeface="Century Gothic"/>
                  <a:sym typeface="Century Gothic"/>
                </a:rPr>
                <a:t>Forscher</a:t>
              </a:r>
              <a:endParaRPr sz="2000" b="0" i="0" u="none" strike="noStrike" cap="none" dirty="0">
                <a:solidFill>
                  <a:srgbClr val="1F3864"/>
                </a:solidFill>
                <a:latin typeface="Century Gothic"/>
                <a:ea typeface="Century Gothic"/>
                <a:cs typeface="Century Gothic"/>
                <a:sym typeface="Century Gothic"/>
              </a:endParaRPr>
            </a:p>
          </p:txBody>
        </p:sp>
        <p:sp>
          <p:nvSpPr>
            <p:cNvPr id="775" name="Google Shape;775;p20"/>
            <p:cNvSpPr txBox="1"/>
            <p:nvPr/>
          </p:nvSpPr>
          <p:spPr>
            <a:xfrm>
              <a:off x="1059680" y="3749192"/>
              <a:ext cx="200247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die Bewegung</a:t>
              </a:r>
              <a:endParaRPr sz="2000" b="0" i="0" u="none" strike="noStrike" cap="none">
                <a:solidFill>
                  <a:srgbClr val="1F3864"/>
                </a:solidFill>
                <a:latin typeface="Century Gothic"/>
                <a:ea typeface="Century Gothic"/>
                <a:cs typeface="Century Gothic"/>
                <a:sym typeface="Century Gothic"/>
              </a:endParaRPr>
            </a:p>
          </p:txBody>
        </p:sp>
        <p:sp>
          <p:nvSpPr>
            <p:cNvPr id="776" name="Google Shape;776;p20"/>
            <p:cNvSpPr txBox="1"/>
            <p:nvPr/>
          </p:nvSpPr>
          <p:spPr>
            <a:xfrm>
              <a:off x="3201902" y="2898894"/>
              <a:ext cx="132600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ungefähr</a:t>
              </a:r>
              <a:endParaRPr sz="2000" b="0" i="0" u="none" strike="noStrike" cap="none">
                <a:solidFill>
                  <a:srgbClr val="1F3864"/>
                </a:solidFill>
                <a:latin typeface="Century Gothic"/>
                <a:ea typeface="Century Gothic"/>
                <a:cs typeface="Century Gothic"/>
                <a:sym typeface="Century Gothic"/>
              </a:endParaRPr>
            </a:p>
          </p:txBody>
        </p:sp>
        <p:sp>
          <p:nvSpPr>
            <p:cNvPr id="777" name="Google Shape;777;p20"/>
            <p:cNvSpPr txBox="1"/>
            <p:nvPr/>
          </p:nvSpPr>
          <p:spPr>
            <a:xfrm>
              <a:off x="2823544" y="2338022"/>
              <a:ext cx="131959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wachsen</a:t>
              </a:r>
              <a:endParaRPr sz="2000" b="0" i="0" u="none" strike="noStrike" cap="none">
                <a:solidFill>
                  <a:srgbClr val="1F3864"/>
                </a:solidFill>
                <a:latin typeface="Century Gothic"/>
                <a:ea typeface="Century Gothic"/>
                <a:cs typeface="Century Gothic"/>
                <a:sym typeface="Century Gothic"/>
              </a:endParaRPr>
            </a:p>
          </p:txBody>
        </p:sp>
        <p:sp>
          <p:nvSpPr>
            <p:cNvPr id="778" name="Google Shape;778;p20"/>
            <p:cNvSpPr txBox="1"/>
            <p:nvPr/>
          </p:nvSpPr>
          <p:spPr>
            <a:xfrm>
              <a:off x="2939041" y="4262353"/>
              <a:ext cx="1218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musstest</a:t>
              </a:r>
              <a:endParaRPr sz="2000" b="0" i="0" u="none" strike="noStrike" cap="none">
                <a:solidFill>
                  <a:srgbClr val="1F3864"/>
                </a:solidFill>
                <a:latin typeface="Century Gothic"/>
                <a:ea typeface="Century Gothic"/>
                <a:cs typeface="Century Gothic"/>
                <a:sym typeface="Century Gothic"/>
              </a:endParaRPr>
            </a:p>
          </p:txBody>
        </p:sp>
        <p:sp>
          <p:nvSpPr>
            <p:cNvPr id="779" name="Google Shape;779;p20"/>
            <p:cNvSpPr txBox="1"/>
            <p:nvPr/>
          </p:nvSpPr>
          <p:spPr>
            <a:xfrm>
              <a:off x="1894760" y="4733144"/>
              <a:ext cx="129875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historisch</a:t>
              </a:r>
              <a:endParaRPr sz="2000" b="0" i="0" u="none" strike="noStrike" cap="none">
                <a:solidFill>
                  <a:srgbClr val="1F3864"/>
                </a:solidFill>
                <a:latin typeface="Century Gothic"/>
                <a:ea typeface="Century Gothic"/>
                <a:cs typeface="Century Gothic"/>
                <a:sym typeface="Century Gothic"/>
              </a:endParaRPr>
            </a:p>
          </p:txBody>
        </p:sp>
        <p:sp>
          <p:nvSpPr>
            <p:cNvPr id="780" name="Google Shape;780;p20"/>
            <p:cNvSpPr txBox="1"/>
            <p:nvPr/>
          </p:nvSpPr>
          <p:spPr>
            <a:xfrm>
              <a:off x="1666888" y="3090819"/>
              <a:ext cx="115288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jemand</a:t>
              </a:r>
              <a:endParaRPr sz="2000" b="0" i="0" u="none" strike="noStrike" cap="none">
                <a:solidFill>
                  <a:srgbClr val="1F3864"/>
                </a:solidFill>
                <a:latin typeface="Century Gothic"/>
                <a:ea typeface="Century Gothic"/>
                <a:cs typeface="Century Gothic"/>
                <a:sym typeface="Century Gothic"/>
              </a:endParaRPr>
            </a:p>
          </p:txBody>
        </p:sp>
      </p:grpSp>
      <p:grpSp>
        <p:nvGrpSpPr>
          <p:cNvPr id="781" name="Google Shape;781;p20"/>
          <p:cNvGrpSpPr/>
          <p:nvPr/>
        </p:nvGrpSpPr>
        <p:grpSpPr>
          <a:xfrm>
            <a:off x="7190990" y="1578367"/>
            <a:ext cx="4047214" cy="4046400"/>
            <a:chOff x="747423" y="1383526"/>
            <a:chExt cx="4047214" cy="4046400"/>
          </a:xfrm>
        </p:grpSpPr>
        <p:sp>
          <p:nvSpPr>
            <p:cNvPr id="782" name="Google Shape;782;p20"/>
            <p:cNvSpPr/>
            <p:nvPr/>
          </p:nvSpPr>
          <p:spPr>
            <a:xfrm>
              <a:off x="747423" y="1383526"/>
              <a:ext cx="4047214" cy="4046400"/>
            </a:xfrm>
            <a:prstGeom prst="ellipse">
              <a:avLst/>
            </a:prstGeom>
            <a:solidFill>
              <a:srgbClr val="92D050"/>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83" name="Google Shape;783;p20"/>
            <p:cNvSpPr txBox="1"/>
            <p:nvPr/>
          </p:nvSpPr>
          <p:spPr>
            <a:xfrm>
              <a:off x="2740405" y="2435150"/>
              <a:ext cx="10278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person</a:t>
              </a:r>
              <a:endParaRPr/>
            </a:p>
          </p:txBody>
        </p:sp>
        <p:sp>
          <p:nvSpPr>
            <p:cNvPr id="784" name="Google Shape;784;p20"/>
            <p:cNvSpPr txBox="1"/>
            <p:nvPr/>
          </p:nvSpPr>
          <p:spPr>
            <a:xfrm>
              <a:off x="1043038" y="2654255"/>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centimetre</a:t>
              </a:r>
              <a:endParaRPr sz="2000" b="0" i="0" u="none" strike="noStrike" cap="none">
                <a:solidFill>
                  <a:srgbClr val="1F3864"/>
                </a:solidFill>
                <a:latin typeface="Century Gothic"/>
                <a:ea typeface="Century Gothic"/>
                <a:cs typeface="Century Gothic"/>
                <a:sym typeface="Century Gothic"/>
              </a:endParaRPr>
            </a:p>
          </p:txBody>
        </p:sp>
        <p:sp>
          <p:nvSpPr>
            <p:cNvPr id="785" name="Google Shape;785;p20"/>
            <p:cNvSpPr txBox="1"/>
            <p:nvPr/>
          </p:nvSpPr>
          <p:spPr>
            <a:xfrm>
              <a:off x="1117677" y="3807742"/>
              <a:ext cx="92204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metre</a:t>
              </a:r>
              <a:endParaRPr sz="2000" b="0" i="0" u="none" strike="noStrike" cap="none">
                <a:solidFill>
                  <a:srgbClr val="1F3864"/>
                </a:solidFill>
                <a:latin typeface="Century Gothic"/>
                <a:ea typeface="Century Gothic"/>
                <a:cs typeface="Century Gothic"/>
                <a:sym typeface="Century Gothic"/>
              </a:endParaRPr>
            </a:p>
          </p:txBody>
        </p:sp>
        <p:sp>
          <p:nvSpPr>
            <p:cNvPr id="786" name="Google Shape;786;p20"/>
            <p:cNvSpPr txBox="1"/>
            <p:nvPr/>
          </p:nvSpPr>
          <p:spPr>
            <a:xfrm>
              <a:off x="3486037" y="3331878"/>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787" name="Google Shape;787;p20"/>
            <p:cNvSpPr txBox="1"/>
            <p:nvPr/>
          </p:nvSpPr>
          <p:spPr>
            <a:xfrm>
              <a:off x="1907567" y="1874649"/>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788" name="Google Shape;788;p20"/>
            <p:cNvSpPr txBox="1"/>
            <p:nvPr/>
          </p:nvSpPr>
          <p:spPr>
            <a:xfrm>
              <a:off x="2277891" y="3902816"/>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sp>
          <p:nvSpPr>
            <p:cNvPr id="789" name="Google Shape;789;p20"/>
            <p:cNvSpPr txBox="1"/>
            <p:nvPr/>
          </p:nvSpPr>
          <p:spPr>
            <a:xfrm>
              <a:off x="1682462" y="4634441"/>
              <a:ext cx="221086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no-one, nobody</a:t>
              </a:r>
              <a:endParaRPr/>
            </a:p>
          </p:txBody>
        </p:sp>
        <p:sp>
          <p:nvSpPr>
            <p:cNvPr id="790" name="Google Shape;790;p20"/>
            <p:cNvSpPr txBox="1"/>
            <p:nvPr/>
          </p:nvSpPr>
          <p:spPr>
            <a:xfrm>
              <a:off x="2092059" y="3233166"/>
              <a:ext cx="7873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June</a:t>
              </a:r>
              <a:endParaRPr/>
            </a:p>
          </p:txBody>
        </p:sp>
      </p:grpSp>
      <p:grpSp>
        <p:nvGrpSpPr>
          <p:cNvPr id="791" name="Google Shape;791;p20"/>
          <p:cNvGrpSpPr/>
          <p:nvPr/>
        </p:nvGrpSpPr>
        <p:grpSpPr>
          <a:xfrm>
            <a:off x="7210318" y="1586716"/>
            <a:ext cx="4047214" cy="4046400"/>
            <a:chOff x="747423" y="1383526"/>
            <a:chExt cx="4047214" cy="4046400"/>
          </a:xfrm>
        </p:grpSpPr>
        <p:sp>
          <p:nvSpPr>
            <p:cNvPr id="792" name="Google Shape;792;p20"/>
            <p:cNvSpPr/>
            <p:nvPr/>
          </p:nvSpPr>
          <p:spPr>
            <a:xfrm>
              <a:off x="747423" y="1383526"/>
              <a:ext cx="4047214" cy="4046400"/>
            </a:xfrm>
            <a:prstGeom prst="ellipse">
              <a:avLst/>
            </a:prstGeom>
            <a:solidFill>
              <a:srgbClr val="92D050"/>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793" name="Google Shape;793;p20"/>
            <p:cNvSpPr txBox="1"/>
            <p:nvPr/>
          </p:nvSpPr>
          <p:spPr>
            <a:xfrm>
              <a:off x="3660373" y="2910168"/>
              <a:ext cx="97334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active</a:t>
              </a:r>
              <a:endParaRPr/>
            </a:p>
          </p:txBody>
        </p:sp>
        <p:sp>
          <p:nvSpPr>
            <p:cNvPr id="794" name="Google Shape;794;p20"/>
            <p:cNvSpPr txBox="1"/>
            <p:nvPr/>
          </p:nvSpPr>
          <p:spPr>
            <a:xfrm>
              <a:off x="1053746" y="2431708"/>
              <a:ext cx="290496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 supporting</a:t>
              </a:r>
              <a:endParaRPr/>
            </a:p>
          </p:txBody>
        </p:sp>
        <p:sp>
          <p:nvSpPr>
            <p:cNvPr id="795" name="Google Shape;795;p20"/>
            <p:cNvSpPr txBox="1"/>
            <p:nvPr/>
          </p:nvSpPr>
          <p:spPr>
            <a:xfrm>
              <a:off x="2018430" y="3462445"/>
              <a:ext cx="11608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popular</a:t>
              </a:r>
              <a:endParaRPr/>
            </a:p>
          </p:txBody>
        </p:sp>
        <p:sp>
          <p:nvSpPr>
            <p:cNvPr id="796" name="Google Shape;796;p20"/>
            <p:cNvSpPr txBox="1"/>
            <p:nvPr/>
          </p:nvSpPr>
          <p:spPr>
            <a:xfrm>
              <a:off x="1919706" y="2943738"/>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had to</a:t>
              </a:r>
              <a:endParaRPr/>
            </a:p>
          </p:txBody>
        </p:sp>
        <p:sp>
          <p:nvSpPr>
            <p:cNvPr id="797" name="Google Shape;797;p20"/>
            <p:cNvSpPr txBox="1"/>
            <p:nvPr/>
          </p:nvSpPr>
          <p:spPr>
            <a:xfrm>
              <a:off x="2388276" y="1775486"/>
              <a:ext cx="73289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May</a:t>
              </a:r>
              <a:endParaRPr/>
            </a:p>
          </p:txBody>
        </p:sp>
        <p:sp>
          <p:nvSpPr>
            <p:cNvPr id="798" name="Google Shape;798;p20"/>
            <p:cNvSpPr txBox="1"/>
            <p:nvPr/>
          </p:nvSpPr>
          <p:spPr>
            <a:xfrm>
              <a:off x="1512840" y="4112753"/>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799" name="Google Shape;799;p20"/>
            <p:cNvSpPr txBox="1"/>
            <p:nvPr/>
          </p:nvSpPr>
          <p:spPr>
            <a:xfrm>
              <a:off x="1832228" y="4672882"/>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sp>
          <p:nvSpPr>
            <p:cNvPr id="800" name="Google Shape;800;p20"/>
            <p:cNvSpPr txBox="1"/>
            <p:nvPr/>
          </p:nvSpPr>
          <p:spPr>
            <a:xfrm>
              <a:off x="1041702" y="3071309"/>
              <a:ext cx="76976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after</a:t>
              </a:r>
              <a:endParaRPr/>
            </a:p>
          </p:txBody>
        </p:sp>
      </p:grpSp>
      <p:grpSp>
        <p:nvGrpSpPr>
          <p:cNvPr id="801" name="Google Shape;801;p20"/>
          <p:cNvGrpSpPr/>
          <p:nvPr/>
        </p:nvGrpSpPr>
        <p:grpSpPr>
          <a:xfrm>
            <a:off x="7155265" y="1542035"/>
            <a:ext cx="4047214" cy="4046400"/>
            <a:chOff x="747423" y="1383526"/>
            <a:chExt cx="4047214" cy="4046400"/>
          </a:xfrm>
        </p:grpSpPr>
        <p:sp>
          <p:nvSpPr>
            <p:cNvPr id="802" name="Google Shape;802;p20"/>
            <p:cNvSpPr/>
            <p:nvPr/>
          </p:nvSpPr>
          <p:spPr>
            <a:xfrm>
              <a:off x="747423" y="1383526"/>
              <a:ext cx="4047214" cy="4046400"/>
            </a:xfrm>
            <a:prstGeom prst="ellipse">
              <a:avLst/>
            </a:prstGeom>
            <a:solidFill>
              <a:srgbClr val="92D050"/>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03" name="Google Shape;803;p20"/>
            <p:cNvSpPr txBox="1"/>
            <p:nvPr/>
          </p:nvSpPr>
          <p:spPr>
            <a:xfrm>
              <a:off x="2773158" y="3046240"/>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804" name="Google Shape;804;p20"/>
            <p:cNvSpPr txBox="1"/>
            <p:nvPr/>
          </p:nvSpPr>
          <p:spPr>
            <a:xfrm>
              <a:off x="2225860" y="4879264"/>
              <a:ext cx="90922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tourist</a:t>
              </a:r>
              <a:endParaRPr/>
            </a:p>
          </p:txBody>
        </p:sp>
        <p:sp>
          <p:nvSpPr>
            <p:cNvPr id="805" name="Google Shape;805;p20"/>
            <p:cNvSpPr txBox="1"/>
            <p:nvPr/>
          </p:nvSpPr>
          <p:spPr>
            <a:xfrm>
              <a:off x="1810286" y="4117964"/>
              <a:ext cx="1827744"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dirty="0">
                  <a:solidFill>
                    <a:srgbClr val="1F3864"/>
                  </a:solidFill>
                  <a:latin typeface="Century Gothic"/>
                  <a:ea typeface="Century Gothic"/>
                  <a:cs typeface="Century Gothic"/>
                  <a:sym typeface="Century Gothic"/>
                </a:rPr>
                <a:t>to fall asleep,</a:t>
              </a:r>
              <a:endParaRPr dirty="0"/>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dirty="0">
                  <a:solidFill>
                    <a:srgbClr val="1F3864"/>
                  </a:solidFill>
                  <a:latin typeface="Century Gothic"/>
                  <a:ea typeface="Century Gothic"/>
                  <a:cs typeface="Century Gothic"/>
                  <a:sym typeface="Century Gothic"/>
                </a:rPr>
                <a:t>falling asleep</a:t>
              </a:r>
              <a:endParaRPr dirty="0"/>
            </a:p>
          </p:txBody>
        </p:sp>
        <p:sp>
          <p:nvSpPr>
            <p:cNvPr id="806" name="Google Shape;806;p20"/>
            <p:cNvSpPr txBox="1"/>
            <p:nvPr/>
          </p:nvSpPr>
          <p:spPr>
            <a:xfrm>
              <a:off x="1298358" y="2621353"/>
              <a:ext cx="32528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was able, could</a:t>
              </a:r>
              <a:endParaRPr/>
            </a:p>
          </p:txBody>
        </p:sp>
        <p:sp>
          <p:nvSpPr>
            <p:cNvPr id="807" name="Google Shape;807;p20"/>
            <p:cNvSpPr txBox="1"/>
            <p:nvPr/>
          </p:nvSpPr>
          <p:spPr>
            <a:xfrm>
              <a:off x="1634219" y="1851832"/>
              <a:ext cx="1220206"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scientist,</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scholar</a:t>
              </a:r>
              <a:endParaRPr/>
            </a:p>
          </p:txBody>
        </p:sp>
        <p:sp>
          <p:nvSpPr>
            <p:cNvPr id="808" name="Google Shape;808;p20"/>
            <p:cNvSpPr txBox="1"/>
            <p:nvPr/>
          </p:nvSpPr>
          <p:spPr>
            <a:xfrm>
              <a:off x="2919958" y="2058078"/>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sp>
          <p:nvSpPr>
            <p:cNvPr id="809" name="Google Shape;809;p20"/>
            <p:cNvSpPr txBox="1"/>
            <p:nvPr/>
          </p:nvSpPr>
          <p:spPr>
            <a:xfrm>
              <a:off x="943138" y="3622546"/>
              <a:ext cx="280557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when (past), as, than</a:t>
              </a:r>
              <a:endParaRPr/>
            </a:p>
          </p:txBody>
        </p:sp>
        <p:sp>
          <p:nvSpPr>
            <p:cNvPr id="810" name="Google Shape;810;p20"/>
            <p:cNvSpPr txBox="1"/>
            <p:nvPr/>
          </p:nvSpPr>
          <p:spPr>
            <a:xfrm>
              <a:off x="867977" y="3096997"/>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grpSp>
      <p:grpSp>
        <p:nvGrpSpPr>
          <p:cNvPr id="811" name="Google Shape;811;p20"/>
          <p:cNvGrpSpPr/>
          <p:nvPr/>
        </p:nvGrpSpPr>
        <p:grpSpPr>
          <a:xfrm>
            <a:off x="7182721" y="1569544"/>
            <a:ext cx="4047214" cy="4046400"/>
            <a:chOff x="747423" y="1383526"/>
            <a:chExt cx="4047214" cy="4046400"/>
          </a:xfrm>
        </p:grpSpPr>
        <p:sp>
          <p:nvSpPr>
            <p:cNvPr id="812" name="Google Shape;812;p20"/>
            <p:cNvSpPr/>
            <p:nvPr/>
          </p:nvSpPr>
          <p:spPr>
            <a:xfrm>
              <a:off x="747423" y="1383526"/>
              <a:ext cx="4047214" cy="4046400"/>
            </a:xfrm>
            <a:prstGeom prst="ellipse">
              <a:avLst/>
            </a:prstGeom>
            <a:solidFill>
              <a:srgbClr val="92D050"/>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13" name="Google Shape;813;p20"/>
            <p:cNvSpPr txBox="1"/>
            <p:nvPr/>
          </p:nvSpPr>
          <p:spPr>
            <a:xfrm>
              <a:off x="2337939" y="4899901"/>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814" name="Google Shape;814;p20"/>
            <p:cNvSpPr txBox="1"/>
            <p:nvPr/>
          </p:nvSpPr>
          <p:spPr>
            <a:xfrm>
              <a:off x="1043038" y="2534985"/>
              <a:ext cx="31630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were able to, could</a:t>
              </a:r>
              <a:endParaRPr/>
            </a:p>
          </p:txBody>
        </p:sp>
        <p:sp>
          <p:nvSpPr>
            <p:cNvPr id="815" name="Google Shape;815;p20"/>
            <p:cNvSpPr txBox="1"/>
            <p:nvPr/>
          </p:nvSpPr>
          <p:spPr>
            <a:xfrm>
              <a:off x="1048440" y="4001753"/>
              <a:ext cx="210185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had to</a:t>
              </a:r>
              <a:endParaRPr/>
            </a:p>
          </p:txBody>
        </p:sp>
        <p:sp>
          <p:nvSpPr>
            <p:cNvPr id="816" name="Google Shape;816;p20"/>
            <p:cNvSpPr txBox="1"/>
            <p:nvPr/>
          </p:nvSpPr>
          <p:spPr>
            <a:xfrm>
              <a:off x="2409642" y="3544918"/>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817" name="Google Shape;817;p20"/>
            <p:cNvSpPr txBox="1"/>
            <p:nvPr/>
          </p:nvSpPr>
          <p:spPr>
            <a:xfrm>
              <a:off x="1408089" y="1945212"/>
              <a:ext cx="26292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take along (with)</a:t>
              </a:r>
              <a:endParaRPr/>
            </a:p>
          </p:txBody>
        </p:sp>
        <p:sp>
          <p:nvSpPr>
            <p:cNvPr id="818" name="Google Shape;818;p20"/>
            <p:cNvSpPr txBox="1"/>
            <p:nvPr/>
          </p:nvSpPr>
          <p:spPr>
            <a:xfrm>
              <a:off x="2007583" y="4438558"/>
              <a:ext cx="213872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dirty="0">
                  <a:solidFill>
                    <a:srgbClr val="1F3864"/>
                  </a:solidFill>
                  <a:latin typeface="Century Gothic"/>
                  <a:ea typeface="Century Gothic"/>
                  <a:cs typeface="Century Gothic"/>
                  <a:sym typeface="Century Gothic"/>
                </a:rPr>
                <a:t>to look, watch</a:t>
              </a:r>
              <a:endParaRPr sz="2000" b="0" i="0" u="none" strike="noStrike" cap="none" dirty="0">
                <a:solidFill>
                  <a:srgbClr val="1F3864"/>
                </a:solidFill>
                <a:latin typeface="Century Gothic"/>
                <a:ea typeface="Century Gothic"/>
                <a:cs typeface="Century Gothic"/>
                <a:sym typeface="Century Gothic"/>
              </a:endParaRPr>
            </a:p>
          </p:txBody>
        </p:sp>
        <p:sp>
          <p:nvSpPr>
            <p:cNvPr id="819" name="Google Shape;819;p20"/>
            <p:cNvSpPr txBox="1"/>
            <p:nvPr/>
          </p:nvSpPr>
          <p:spPr>
            <a:xfrm>
              <a:off x="3921035" y="3112786"/>
              <a:ext cx="73289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May</a:t>
              </a:r>
              <a:endParaRPr/>
            </a:p>
          </p:txBody>
        </p:sp>
        <p:sp>
          <p:nvSpPr>
            <p:cNvPr id="820" name="Google Shape;820;p20"/>
            <p:cNvSpPr txBox="1"/>
            <p:nvPr/>
          </p:nvSpPr>
          <p:spPr>
            <a:xfrm>
              <a:off x="815920" y="3082738"/>
              <a:ext cx="288732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approximately, about</a:t>
              </a:r>
              <a:endParaRPr/>
            </a:p>
          </p:txBody>
        </p:sp>
      </p:grpSp>
      <p:grpSp>
        <p:nvGrpSpPr>
          <p:cNvPr id="821" name="Google Shape;821;p20"/>
          <p:cNvGrpSpPr/>
          <p:nvPr/>
        </p:nvGrpSpPr>
        <p:grpSpPr>
          <a:xfrm>
            <a:off x="1774643" y="1482463"/>
            <a:ext cx="4047214" cy="4046400"/>
            <a:chOff x="747423" y="1383526"/>
            <a:chExt cx="4047214" cy="4046400"/>
          </a:xfrm>
        </p:grpSpPr>
        <p:sp>
          <p:nvSpPr>
            <p:cNvPr id="822" name="Google Shape;822;p20"/>
            <p:cNvSpPr/>
            <p:nvPr/>
          </p:nvSpPr>
          <p:spPr>
            <a:xfrm>
              <a:off x="747423" y="1383526"/>
              <a:ext cx="4047214" cy="4046400"/>
            </a:xfrm>
            <a:prstGeom prst="ellipse">
              <a:avLst/>
            </a:prstGeom>
            <a:solidFill>
              <a:srgbClr val="FFD966"/>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23" name="Google Shape;823;p20"/>
            <p:cNvSpPr txBox="1"/>
            <p:nvPr/>
          </p:nvSpPr>
          <p:spPr>
            <a:xfrm>
              <a:off x="1852961" y="1803272"/>
              <a:ext cx="135165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Juni</a:t>
              </a:r>
              <a:endParaRPr sz="2000" b="0" i="0" u="none" strike="noStrike" cap="none">
                <a:solidFill>
                  <a:srgbClr val="1F3864"/>
                </a:solidFill>
                <a:latin typeface="Century Gothic"/>
                <a:ea typeface="Century Gothic"/>
                <a:cs typeface="Century Gothic"/>
                <a:sym typeface="Century Gothic"/>
              </a:endParaRPr>
            </a:p>
          </p:txBody>
        </p:sp>
        <p:sp>
          <p:nvSpPr>
            <p:cNvPr id="824" name="Google Shape;824;p20"/>
            <p:cNvSpPr txBox="1"/>
            <p:nvPr/>
          </p:nvSpPr>
          <p:spPr>
            <a:xfrm>
              <a:off x="988032" y="2534552"/>
              <a:ext cx="172996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Moment</a:t>
              </a:r>
              <a:endParaRPr/>
            </a:p>
          </p:txBody>
        </p:sp>
        <p:sp>
          <p:nvSpPr>
            <p:cNvPr id="825" name="Google Shape;825;p20"/>
            <p:cNvSpPr txBox="1"/>
            <p:nvPr/>
          </p:nvSpPr>
          <p:spPr>
            <a:xfrm>
              <a:off x="1176066" y="3984726"/>
              <a:ext cx="1407758"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April</a:t>
              </a:r>
              <a:endParaRPr/>
            </a:p>
          </p:txBody>
        </p:sp>
        <p:sp>
          <p:nvSpPr>
            <p:cNvPr id="826" name="Google Shape;826;p20"/>
            <p:cNvSpPr txBox="1"/>
            <p:nvPr/>
          </p:nvSpPr>
          <p:spPr>
            <a:xfrm>
              <a:off x="3201902" y="2898894"/>
              <a:ext cx="147027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die Person</a:t>
              </a:r>
              <a:endParaRPr/>
            </a:p>
          </p:txBody>
        </p:sp>
        <p:sp>
          <p:nvSpPr>
            <p:cNvPr id="827" name="Google Shape;827;p20"/>
            <p:cNvSpPr txBox="1"/>
            <p:nvPr/>
          </p:nvSpPr>
          <p:spPr>
            <a:xfrm>
              <a:off x="2823544" y="2338022"/>
              <a:ext cx="132600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(der) Mai</a:t>
              </a:r>
              <a:endParaRPr/>
            </a:p>
          </p:txBody>
        </p:sp>
        <p:sp>
          <p:nvSpPr>
            <p:cNvPr id="828" name="Google Shape;828;p20"/>
            <p:cNvSpPr txBox="1"/>
            <p:nvPr/>
          </p:nvSpPr>
          <p:spPr>
            <a:xfrm>
              <a:off x="2716404" y="3475173"/>
              <a:ext cx="160813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mitnehmen</a:t>
              </a:r>
              <a:endParaRPr sz="2000" b="0" i="0" u="none" strike="noStrike" cap="none">
                <a:solidFill>
                  <a:srgbClr val="1F3864"/>
                </a:solidFill>
                <a:latin typeface="Century Gothic"/>
                <a:ea typeface="Century Gothic"/>
                <a:cs typeface="Century Gothic"/>
                <a:sym typeface="Century Gothic"/>
              </a:endParaRPr>
            </a:p>
          </p:txBody>
        </p:sp>
        <p:sp>
          <p:nvSpPr>
            <p:cNvPr id="829" name="Google Shape;829;p20"/>
            <p:cNvSpPr txBox="1"/>
            <p:nvPr/>
          </p:nvSpPr>
          <p:spPr>
            <a:xfrm>
              <a:off x="2405371" y="4538615"/>
              <a:ext cx="130837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niemand</a:t>
              </a:r>
              <a:endParaRPr sz="2000" b="0" i="0" u="none" strike="noStrike" cap="none">
                <a:solidFill>
                  <a:srgbClr val="1F3864"/>
                </a:solidFill>
                <a:latin typeface="Century Gothic"/>
                <a:ea typeface="Century Gothic"/>
                <a:cs typeface="Century Gothic"/>
                <a:sym typeface="Century Gothic"/>
              </a:endParaRPr>
            </a:p>
          </p:txBody>
        </p:sp>
        <p:sp>
          <p:nvSpPr>
            <p:cNvPr id="830" name="Google Shape;830;p20"/>
            <p:cNvSpPr txBox="1"/>
            <p:nvPr/>
          </p:nvSpPr>
          <p:spPr>
            <a:xfrm>
              <a:off x="1184596" y="3251971"/>
              <a:ext cx="1423788"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nachdem</a:t>
              </a:r>
              <a:endParaRPr sz="2000" b="0" i="0" u="none" strike="noStrike" cap="none">
                <a:solidFill>
                  <a:srgbClr val="1F3864"/>
                </a:solidFill>
                <a:latin typeface="Century Gothic"/>
                <a:ea typeface="Century Gothic"/>
                <a:cs typeface="Century Gothic"/>
                <a:sym typeface="Century Gothic"/>
              </a:endParaRPr>
            </a:p>
          </p:txBody>
        </p:sp>
      </p:grpSp>
      <p:grpSp>
        <p:nvGrpSpPr>
          <p:cNvPr id="831" name="Google Shape;831;p20"/>
          <p:cNvGrpSpPr/>
          <p:nvPr/>
        </p:nvGrpSpPr>
        <p:grpSpPr>
          <a:xfrm>
            <a:off x="7183015" y="1579396"/>
            <a:ext cx="4047214" cy="4046400"/>
            <a:chOff x="747423" y="1383526"/>
            <a:chExt cx="4047214" cy="4046400"/>
          </a:xfrm>
        </p:grpSpPr>
        <p:sp>
          <p:nvSpPr>
            <p:cNvPr id="832" name="Google Shape;832;p20"/>
            <p:cNvSpPr/>
            <p:nvPr/>
          </p:nvSpPr>
          <p:spPr>
            <a:xfrm>
              <a:off x="747423" y="1383526"/>
              <a:ext cx="4047214" cy="4046400"/>
            </a:xfrm>
            <a:prstGeom prst="ellipse">
              <a:avLst/>
            </a:prstGeom>
            <a:solidFill>
              <a:srgbClr val="FFD966"/>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33" name="Google Shape;833;p20"/>
            <p:cNvSpPr txBox="1"/>
            <p:nvPr/>
          </p:nvSpPr>
          <p:spPr>
            <a:xfrm>
              <a:off x="1387522" y="3973506"/>
              <a:ext cx="283763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were able, could</a:t>
              </a:r>
              <a:endParaRPr/>
            </a:p>
          </p:txBody>
        </p:sp>
        <p:sp>
          <p:nvSpPr>
            <p:cNvPr id="834" name="Google Shape;834;p20"/>
            <p:cNvSpPr txBox="1"/>
            <p:nvPr/>
          </p:nvSpPr>
          <p:spPr>
            <a:xfrm>
              <a:off x="1078733" y="2374008"/>
              <a:ext cx="169148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wanted</a:t>
              </a:r>
              <a:endParaRPr/>
            </a:p>
          </p:txBody>
        </p:sp>
        <p:sp>
          <p:nvSpPr>
            <p:cNvPr id="835" name="Google Shape;835;p20"/>
            <p:cNvSpPr txBox="1"/>
            <p:nvPr/>
          </p:nvSpPr>
          <p:spPr>
            <a:xfrm>
              <a:off x="1210628" y="2961247"/>
              <a:ext cx="72808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April</a:t>
              </a:r>
              <a:endParaRPr/>
            </a:p>
          </p:txBody>
        </p:sp>
        <p:sp>
          <p:nvSpPr>
            <p:cNvPr id="836" name="Google Shape;836;p20"/>
            <p:cNvSpPr txBox="1"/>
            <p:nvPr/>
          </p:nvSpPr>
          <p:spPr>
            <a:xfrm>
              <a:off x="2870138" y="2418182"/>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had to</a:t>
              </a:r>
              <a:endParaRPr/>
            </a:p>
          </p:txBody>
        </p:sp>
        <p:sp>
          <p:nvSpPr>
            <p:cNvPr id="837" name="Google Shape;837;p20"/>
            <p:cNvSpPr txBox="1"/>
            <p:nvPr/>
          </p:nvSpPr>
          <p:spPr>
            <a:xfrm>
              <a:off x="1789177" y="1811907"/>
              <a:ext cx="210185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had to</a:t>
              </a:r>
              <a:endParaRPr/>
            </a:p>
          </p:txBody>
        </p:sp>
        <p:sp>
          <p:nvSpPr>
            <p:cNvPr id="838" name="Google Shape;838;p20"/>
            <p:cNvSpPr txBox="1"/>
            <p:nvPr/>
          </p:nvSpPr>
          <p:spPr>
            <a:xfrm>
              <a:off x="2353252" y="2980546"/>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839" name="Google Shape;839;p20"/>
            <p:cNvSpPr txBox="1"/>
            <p:nvPr/>
          </p:nvSpPr>
          <p:spPr>
            <a:xfrm>
              <a:off x="1844294" y="4434215"/>
              <a:ext cx="1842171"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fall asleep,</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falling asleep</a:t>
              </a:r>
              <a:endParaRPr/>
            </a:p>
          </p:txBody>
        </p:sp>
        <p:sp>
          <p:nvSpPr>
            <p:cNvPr id="840" name="Google Shape;840;p20"/>
            <p:cNvSpPr txBox="1"/>
            <p:nvPr/>
          </p:nvSpPr>
          <p:spPr>
            <a:xfrm>
              <a:off x="1020110" y="3487270"/>
              <a:ext cx="297389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was able, could</a:t>
              </a:r>
              <a:endParaRPr/>
            </a:p>
          </p:txBody>
        </p:sp>
      </p:grpSp>
      <p:grpSp>
        <p:nvGrpSpPr>
          <p:cNvPr id="841" name="Google Shape;841;p20"/>
          <p:cNvGrpSpPr/>
          <p:nvPr/>
        </p:nvGrpSpPr>
        <p:grpSpPr>
          <a:xfrm>
            <a:off x="7182426" y="1560114"/>
            <a:ext cx="4047214" cy="4046400"/>
            <a:chOff x="747423" y="1383526"/>
            <a:chExt cx="4047214" cy="4046400"/>
          </a:xfrm>
        </p:grpSpPr>
        <p:sp>
          <p:nvSpPr>
            <p:cNvPr id="842" name="Google Shape;842;p20"/>
            <p:cNvSpPr/>
            <p:nvPr/>
          </p:nvSpPr>
          <p:spPr>
            <a:xfrm>
              <a:off x="747423" y="1383526"/>
              <a:ext cx="4047214" cy="4046400"/>
            </a:xfrm>
            <a:prstGeom prst="ellipse">
              <a:avLst/>
            </a:prstGeom>
            <a:solidFill>
              <a:srgbClr val="FFD966"/>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43" name="Google Shape;843;p20"/>
            <p:cNvSpPr txBox="1"/>
            <p:nvPr/>
          </p:nvSpPr>
          <p:spPr>
            <a:xfrm>
              <a:off x="2100576" y="2533880"/>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844" name="Google Shape;844;p20"/>
            <p:cNvSpPr txBox="1"/>
            <p:nvPr/>
          </p:nvSpPr>
          <p:spPr>
            <a:xfrm>
              <a:off x="1341081" y="1967959"/>
              <a:ext cx="280557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when (past), as, than</a:t>
              </a:r>
              <a:endParaRPr/>
            </a:p>
          </p:txBody>
        </p:sp>
        <p:sp>
          <p:nvSpPr>
            <p:cNvPr id="845" name="Google Shape;845;p20"/>
            <p:cNvSpPr txBox="1"/>
            <p:nvPr/>
          </p:nvSpPr>
          <p:spPr>
            <a:xfrm>
              <a:off x="1261843" y="3986048"/>
              <a:ext cx="1516762"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supporting</a:t>
              </a:r>
              <a:endParaRPr/>
            </a:p>
          </p:txBody>
        </p:sp>
        <p:sp>
          <p:nvSpPr>
            <p:cNvPr id="846" name="Google Shape;846;p20"/>
            <p:cNvSpPr txBox="1"/>
            <p:nvPr/>
          </p:nvSpPr>
          <p:spPr>
            <a:xfrm>
              <a:off x="2453305" y="3545188"/>
              <a:ext cx="221086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no-one, nobody</a:t>
              </a:r>
              <a:endParaRPr/>
            </a:p>
          </p:txBody>
        </p:sp>
        <p:sp>
          <p:nvSpPr>
            <p:cNvPr id="847" name="Google Shape;847;p20"/>
            <p:cNvSpPr txBox="1"/>
            <p:nvPr/>
          </p:nvSpPr>
          <p:spPr>
            <a:xfrm>
              <a:off x="986564" y="2590830"/>
              <a:ext cx="101822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before</a:t>
              </a:r>
              <a:endParaRPr/>
            </a:p>
          </p:txBody>
        </p:sp>
        <p:sp>
          <p:nvSpPr>
            <p:cNvPr id="848" name="Google Shape;848;p20"/>
            <p:cNvSpPr txBox="1"/>
            <p:nvPr/>
          </p:nvSpPr>
          <p:spPr>
            <a:xfrm>
              <a:off x="2056770" y="4810147"/>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849" name="Google Shape;849;p20"/>
            <p:cNvSpPr txBox="1"/>
            <p:nvPr/>
          </p:nvSpPr>
          <p:spPr>
            <a:xfrm>
              <a:off x="2982963" y="4161401"/>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850" name="Google Shape;850;p20"/>
            <p:cNvSpPr txBox="1"/>
            <p:nvPr/>
          </p:nvSpPr>
          <p:spPr>
            <a:xfrm>
              <a:off x="1502154" y="3087468"/>
              <a:ext cx="31293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discover, discovering</a:t>
              </a:r>
              <a:endParaRPr/>
            </a:p>
          </p:txBody>
        </p:sp>
      </p:grpSp>
      <p:grpSp>
        <p:nvGrpSpPr>
          <p:cNvPr id="851" name="Google Shape;851;p20"/>
          <p:cNvGrpSpPr/>
          <p:nvPr/>
        </p:nvGrpSpPr>
        <p:grpSpPr>
          <a:xfrm>
            <a:off x="7200654" y="1548818"/>
            <a:ext cx="4047214" cy="4046400"/>
            <a:chOff x="747423" y="1383526"/>
            <a:chExt cx="4047214" cy="4046400"/>
          </a:xfrm>
        </p:grpSpPr>
        <p:sp>
          <p:nvSpPr>
            <p:cNvPr id="852" name="Google Shape;852;p20"/>
            <p:cNvSpPr/>
            <p:nvPr/>
          </p:nvSpPr>
          <p:spPr>
            <a:xfrm>
              <a:off x="747423" y="1383526"/>
              <a:ext cx="4047214" cy="4046400"/>
            </a:xfrm>
            <a:prstGeom prst="ellipse">
              <a:avLst/>
            </a:prstGeom>
            <a:solidFill>
              <a:srgbClr val="FFD966"/>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53" name="Google Shape;853;p20"/>
            <p:cNvSpPr txBox="1"/>
            <p:nvPr/>
          </p:nvSpPr>
          <p:spPr>
            <a:xfrm>
              <a:off x="2224134" y="2172632"/>
              <a:ext cx="2056973"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approximately,</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about</a:t>
              </a:r>
              <a:endParaRPr/>
            </a:p>
          </p:txBody>
        </p:sp>
        <p:sp>
          <p:nvSpPr>
            <p:cNvPr id="854" name="Google Shape;854;p20"/>
            <p:cNvSpPr txBox="1"/>
            <p:nvPr/>
          </p:nvSpPr>
          <p:spPr>
            <a:xfrm>
              <a:off x="956841" y="2685388"/>
              <a:ext cx="11608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popular</a:t>
              </a:r>
              <a:endParaRPr/>
            </a:p>
          </p:txBody>
        </p:sp>
        <p:sp>
          <p:nvSpPr>
            <p:cNvPr id="855" name="Google Shape;855;p20"/>
            <p:cNvSpPr txBox="1"/>
            <p:nvPr/>
          </p:nvSpPr>
          <p:spPr>
            <a:xfrm>
              <a:off x="1504758" y="3849809"/>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856" name="Google Shape;856;p20"/>
            <p:cNvSpPr txBox="1"/>
            <p:nvPr/>
          </p:nvSpPr>
          <p:spPr>
            <a:xfrm>
              <a:off x="2482727" y="3081419"/>
              <a:ext cx="21852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scientist, scholar</a:t>
              </a:r>
              <a:endParaRPr/>
            </a:p>
          </p:txBody>
        </p:sp>
        <p:sp>
          <p:nvSpPr>
            <p:cNvPr id="857" name="Google Shape;857;p20"/>
            <p:cNvSpPr txBox="1"/>
            <p:nvPr/>
          </p:nvSpPr>
          <p:spPr>
            <a:xfrm>
              <a:off x="2146643" y="1588648"/>
              <a:ext cx="10278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person</a:t>
              </a:r>
              <a:endParaRPr/>
            </a:p>
          </p:txBody>
        </p:sp>
        <p:sp>
          <p:nvSpPr>
            <p:cNvPr id="858" name="Google Shape;858;p20"/>
            <p:cNvSpPr txBox="1"/>
            <p:nvPr/>
          </p:nvSpPr>
          <p:spPr>
            <a:xfrm>
              <a:off x="1083236" y="3196244"/>
              <a:ext cx="90922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tourist</a:t>
              </a:r>
              <a:endParaRPr/>
            </a:p>
          </p:txBody>
        </p:sp>
        <p:sp>
          <p:nvSpPr>
            <p:cNvPr id="859" name="Google Shape;859;p20"/>
            <p:cNvSpPr txBox="1"/>
            <p:nvPr/>
          </p:nvSpPr>
          <p:spPr>
            <a:xfrm>
              <a:off x="1446986" y="4410037"/>
              <a:ext cx="265970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researcher, explorer</a:t>
              </a:r>
              <a:endParaRPr/>
            </a:p>
          </p:txBody>
        </p:sp>
        <p:sp>
          <p:nvSpPr>
            <p:cNvPr id="860" name="Google Shape;860;p20"/>
            <p:cNvSpPr txBox="1"/>
            <p:nvPr/>
          </p:nvSpPr>
          <p:spPr>
            <a:xfrm>
              <a:off x="2650719" y="3644481"/>
              <a:ext cx="19351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mostly, usually</a:t>
              </a:r>
              <a:endParaRPr/>
            </a:p>
          </p:txBody>
        </p:sp>
      </p:grpSp>
      <p:grpSp>
        <p:nvGrpSpPr>
          <p:cNvPr id="861" name="Google Shape;861;p20"/>
          <p:cNvGrpSpPr/>
          <p:nvPr/>
        </p:nvGrpSpPr>
        <p:grpSpPr>
          <a:xfrm>
            <a:off x="7155397" y="1559758"/>
            <a:ext cx="4047214" cy="4046400"/>
            <a:chOff x="747423" y="1383526"/>
            <a:chExt cx="4047214" cy="4046400"/>
          </a:xfrm>
        </p:grpSpPr>
        <p:sp>
          <p:nvSpPr>
            <p:cNvPr id="862" name="Google Shape;862;p20"/>
            <p:cNvSpPr/>
            <p:nvPr/>
          </p:nvSpPr>
          <p:spPr>
            <a:xfrm>
              <a:off x="747423" y="1383526"/>
              <a:ext cx="4047214" cy="4046400"/>
            </a:xfrm>
            <a:prstGeom prst="ellipse">
              <a:avLst/>
            </a:prstGeom>
            <a:solidFill>
              <a:srgbClr val="FFD966"/>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63" name="Google Shape;863;p20"/>
            <p:cNvSpPr txBox="1"/>
            <p:nvPr/>
          </p:nvSpPr>
          <p:spPr>
            <a:xfrm>
              <a:off x="2276274" y="2883088"/>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sp>
          <p:nvSpPr>
            <p:cNvPr id="864" name="Google Shape;864;p20"/>
            <p:cNvSpPr txBox="1"/>
            <p:nvPr/>
          </p:nvSpPr>
          <p:spPr>
            <a:xfrm>
              <a:off x="1043038" y="2534985"/>
              <a:ext cx="97334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active</a:t>
              </a:r>
              <a:endParaRPr/>
            </a:p>
          </p:txBody>
        </p:sp>
        <p:sp>
          <p:nvSpPr>
            <p:cNvPr id="865" name="Google Shape;865;p20"/>
            <p:cNvSpPr txBox="1"/>
            <p:nvPr/>
          </p:nvSpPr>
          <p:spPr>
            <a:xfrm>
              <a:off x="1097172" y="3525680"/>
              <a:ext cx="92204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metre</a:t>
              </a:r>
              <a:endParaRPr sz="2000" b="0" i="0" u="none" strike="noStrike" cap="none">
                <a:solidFill>
                  <a:srgbClr val="1F3864"/>
                </a:solidFill>
                <a:latin typeface="Century Gothic"/>
                <a:ea typeface="Century Gothic"/>
                <a:cs typeface="Century Gothic"/>
                <a:sym typeface="Century Gothic"/>
              </a:endParaRPr>
            </a:p>
          </p:txBody>
        </p:sp>
        <p:sp>
          <p:nvSpPr>
            <p:cNvPr id="866" name="Google Shape;866;p20"/>
            <p:cNvSpPr txBox="1"/>
            <p:nvPr/>
          </p:nvSpPr>
          <p:spPr>
            <a:xfrm>
              <a:off x="3284430" y="3406726"/>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867" name="Google Shape;867;p20"/>
            <p:cNvSpPr txBox="1"/>
            <p:nvPr/>
          </p:nvSpPr>
          <p:spPr>
            <a:xfrm>
              <a:off x="2171375" y="1787185"/>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sp>
          <p:nvSpPr>
            <p:cNvPr id="868" name="Google Shape;868;p20"/>
            <p:cNvSpPr txBox="1"/>
            <p:nvPr/>
          </p:nvSpPr>
          <p:spPr>
            <a:xfrm>
              <a:off x="2288769" y="3898585"/>
              <a:ext cx="94128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flower</a:t>
              </a:r>
              <a:endParaRPr/>
            </a:p>
          </p:txBody>
        </p:sp>
        <p:sp>
          <p:nvSpPr>
            <p:cNvPr id="869" name="Google Shape;869;p20"/>
            <p:cNvSpPr txBox="1"/>
            <p:nvPr/>
          </p:nvSpPr>
          <p:spPr>
            <a:xfrm>
              <a:off x="1710039" y="4546933"/>
              <a:ext cx="229582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grow, growing</a:t>
              </a:r>
              <a:endParaRPr/>
            </a:p>
          </p:txBody>
        </p:sp>
        <p:sp>
          <p:nvSpPr>
            <p:cNvPr id="870" name="Google Shape;870;p20"/>
            <p:cNvSpPr txBox="1"/>
            <p:nvPr/>
          </p:nvSpPr>
          <p:spPr>
            <a:xfrm>
              <a:off x="2639417" y="2317213"/>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centimetre</a:t>
              </a:r>
              <a:endParaRPr sz="2000" b="0" i="0" u="none" strike="noStrike" cap="none">
                <a:solidFill>
                  <a:srgbClr val="1F3864"/>
                </a:solidFill>
                <a:latin typeface="Century Gothic"/>
                <a:ea typeface="Century Gothic"/>
                <a:cs typeface="Century Gothic"/>
                <a:sym typeface="Century Gothic"/>
              </a:endParaRPr>
            </a:p>
          </p:txBody>
        </p:sp>
      </p:grpSp>
      <p:grpSp>
        <p:nvGrpSpPr>
          <p:cNvPr id="871" name="Google Shape;871;p20"/>
          <p:cNvGrpSpPr/>
          <p:nvPr/>
        </p:nvGrpSpPr>
        <p:grpSpPr>
          <a:xfrm>
            <a:off x="1783579" y="1505327"/>
            <a:ext cx="4047214" cy="4046400"/>
            <a:chOff x="747423" y="1383526"/>
            <a:chExt cx="4047214" cy="4046400"/>
          </a:xfrm>
        </p:grpSpPr>
        <p:sp>
          <p:nvSpPr>
            <p:cNvPr id="872" name="Google Shape;872;p20"/>
            <p:cNvSpPr/>
            <p:nvPr/>
          </p:nvSpPr>
          <p:spPr>
            <a:xfrm>
              <a:off x="747423" y="1383526"/>
              <a:ext cx="4047214" cy="4046400"/>
            </a:xfrm>
            <a:prstGeom prst="ellipse">
              <a:avLst/>
            </a:prstGeom>
            <a:solidFill>
              <a:srgbClr val="D883FF"/>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73" name="Google Shape;873;p20"/>
            <p:cNvSpPr txBox="1"/>
            <p:nvPr/>
          </p:nvSpPr>
          <p:spPr>
            <a:xfrm>
              <a:off x="1852961" y="1803272"/>
              <a:ext cx="17780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beobachten</a:t>
              </a:r>
              <a:endParaRPr sz="2000" b="0" i="0" u="none" strike="noStrike" cap="none">
                <a:solidFill>
                  <a:srgbClr val="1F3864"/>
                </a:solidFill>
                <a:latin typeface="Century Gothic"/>
                <a:ea typeface="Century Gothic"/>
                <a:cs typeface="Century Gothic"/>
                <a:sym typeface="Century Gothic"/>
              </a:endParaRPr>
            </a:p>
          </p:txBody>
        </p:sp>
        <p:sp>
          <p:nvSpPr>
            <p:cNvPr id="874" name="Google Shape;874;p20"/>
            <p:cNvSpPr txBox="1"/>
            <p:nvPr/>
          </p:nvSpPr>
          <p:spPr>
            <a:xfrm>
              <a:off x="988032" y="2534552"/>
              <a:ext cx="104868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konnte</a:t>
              </a:r>
              <a:endParaRPr sz="2000" b="0" i="0" u="none" strike="noStrike" cap="none">
                <a:solidFill>
                  <a:srgbClr val="1F3864"/>
                </a:solidFill>
                <a:latin typeface="Century Gothic"/>
                <a:ea typeface="Century Gothic"/>
                <a:cs typeface="Century Gothic"/>
                <a:sym typeface="Century Gothic"/>
              </a:endParaRPr>
            </a:p>
          </p:txBody>
        </p:sp>
        <p:sp>
          <p:nvSpPr>
            <p:cNvPr id="875" name="Google Shape;875;p20"/>
            <p:cNvSpPr txBox="1"/>
            <p:nvPr/>
          </p:nvSpPr>
          <p:spPr>
            <a:xfrm>
              <a:off x="1176066" y="3984726"/>
              <a:ext cx="256993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dirty="0">
                  <a:solidFill>
                    <a:srgbClr val="1F3864"/>
                  </a:solidFill>
                  <a:latin typeface="Century Gothic"/>
                  <a:ea typeface="Century Gothic"/>
                  <a:cs typeface="Century Gothic"/>
                  <a:sym typeface="Century Gothic"/>
                </a:rPr>
                <a:t>d</a:t>
              </a:r>
              <a:r>
                <a:rPr lang="en-GB" sz="2000" b="0" i="0" u="none" strike="noStrike" cap="none" dirty="0">
                  <a:solidFill>
                    <a:srgbClr val="1F3864"/>
                  </a:solidFill>
                  <a:latin typeface="Century Gothic"/>
                  <a:ea typeface="Century Gothic"/>
                  <a:cs typeface="Century Gothic"/>
                  <a:sym typeface="Century Gothic"/>
                </a:rPr>
                <a:t>er </a:t>
              </a:r>
              <a:r>
                <a:rPr lang="en-GB" sz="2000" b="0" i="0" u="none" strike="noStrike" cap="none" dirty="0" err="1">
                  <a:solidFill>
                    <a:srgbClr val="1F3864"/>
                  </a:solidFill>
                  <a:latin typeface="Century Gothic"/>
                  <a:ea typeface="Century Gothic"/>
                  <a:cs typeface="Century Gothic"/>
                  <a:sym typeface="Century Gothic"/>
                </a:rPr>
                <a:t>Wissenschaftler</a:t>
              </a:r>
              <a:endParaRPr sz="2000" b="0" i="0" u="none" strike="noStrike" cap="none" dirty="0">
                <a:solidFill>
                  <a:srgbClr val="1F3864"/>
                </a:solidFill>
                <a:latin typeface="Century Gothic"/>
                <a:ea typeface="Century Gothic"/>
                <a:cs typeface="Century Gothic"/>
                <a:sym typeface="Century Gothic"/>
              </a:endParaRPr>
            </a:p>
          </p:txBody>
        </p:sp>
        <p:sp>
          <p:nvSpPr>
            <p:cNvPr id="876" name="Google Shape;876;p20"/>
            <p:cNvSpPr txBox="1"/>
            <p:nvPr/>
          </p:nvSpPr>
          <p:spPr>
            <a:xfrm>
              <a:off x="3201902" y="2898894"/>
              <a:ext cx="60465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als</a:t>
              </a:r>
              <a:r>
                <a:rPr lang="en-GB" sz="2000" b="0" i="0" u="none" strike="noStrike" cap="none" baseline="30000">
                  <a:solidFill>
                    <a:srgbClr val="1F3864"/>
                  </a:solidFill>
                  <a:latin typeface="Century Gothic"/>
                  <a:ea typeface="Century Gothic"/>
                  <a:cs typeface="Century Gothic"/>
                  <a:sym typeface="Century Gothic"/>
                </a:rPr>
                <a:t>3</a:t>
              </a:r>
              <a:endParaRPr/>
            </a:p>
          </p:txBody>
        </p:sp>
        <p:sp>
          <p:nvSpPr>
            <p:cNvPr id="877" name="Google Shape;877;p20"/>
            <p:cNvSpPr txBox="1"/>
            <p:nvPr/>
          </p:nvSpPr>
          <p:spPr>
            <a:xfrm>
              <a:off x="2823544" y="2338022"/>
              <a:ext cx="141096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die Blume</a:t>
              </a:r>
              <a:endParaRPr/>
            </a:p>
          </p:txBody>
        </p:sp>
        <p:sp>
          <p:nvSpPr>
            <p:cNvPr id="878" name="Google Shape;878;p20"/>
            <p:cNvSpPr txBox="1"/>
            <p:nvPr/>
          </p:nvSpPr>
          <p:spPr>
            <a:xfrm>
              <a:off x="2716404" y="3475173"/>
              <a:ext cx="131959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wachsen</a:t>
              </a:r>
              <a:endParaRPr sz="2000" b="0" i="0" u="none" strike="noStrike" cap="none">
                <a:solidFill>
                  <a:srgbClr val="1F3864"/>
                </a:solidFill>
                <a:latin typeface="Century Gothic"/>
                <a:ea typeface="Century Gothic"/>
                <a:cs typeface="Century Gothic"/>
                <a:sym typeface="Century Gothic"/>
              </a:endParaRPr>
            </a:p>
          </p:txBody>
        </p:sp>
        <p:sp>
          <p:nvSpPr>
            <p:cNvPr id="879" name="Google Shape;879;p20"/>
            <p:cNvSpPr txBox="1"/>
            <p:nvPr/>
          </p:nvSpPr>
          <p:spPr>
            <a:xfrm>
              <a:off x="2405371" y="4538615"/>
              <a:ext cx="8290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meist</a:t>
              </a:r>
              <a:endParaRPr sz="2000" b="0" i="0" u="none" strike="noStrike" cap="none">
                <a:solidFill>
                  <a:srgbClr val="1F3864"/>
                </a:solidFill>
                <a:latin typeface="Century Gothic"/>
                <a:ea typeface="Century Gothic"/>
                <a:cs typeface="Century Gothic"/>
                <a:sym typeface="Century Gothic"/>
              </a:endParaRPr>
            </a:p>
          </p:txBody>
        </p:sp>
        <p:sp>
          <p:nvSpPr>
            <p:cNvPr id="880" name="Google Shape;880;p20"/>
            <p:cNvSpPr txBox="1"/>
            <p:nvPr/>
          </p:nvSpPr>
          <p:spPr>
            <a:xfrm>
              <a:off x="1285222" y="3112532"/>
              <a:ext cx="123463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konntest</a:t>
              </a:r>
              <a:endParaRPr sz="2000" b="0" i="0" u="none" strike="noStrike" cap="none">
                <a:solidFill>
                  <a:srgbClr val="1F3864"/>
                </a:solidFill>
                <a:latin typeface="Century Gothic"/>
                <a:ea typeface="Century Gothic"/>
                <a:cs typeface="Century Gothic"/>
                <a:sym typeface="Century Gothic"/>
              </a:endParaRPr>
            </a:p>
          </p:txBody>
        </p:sp>
      </p:grpSp>
      <p:grpSp>
        <p:nvGrpSpPr>
          <p:cNvPr id="881" name="Google Shape;881;p20"/>
          <p:cNvGrpSpPr/>
          <p:nvPr/>
        </p:nvGrpSpPr>
        <p:grpSpPr>
          <a:xfrm>
            <a:off x="7201307" y="1569067"/>
            <a:ext cx="4047214" cy="4046400"/>
            <a:chOff x="747423" y="1383526"/>
            <a:chExt cx="4047214" cy="4046400"/>
          </a:xfrm>
        </p:grpSpPr>
        <p:sp>
          <p:nvSpPr>
            <p:cNvPr id="882" name="Google Shape;882;p20"/>
            <p:cNvSpPr/>
            <p:nvPr/>
          </p:nvSpPr>
          <p:spPr>
            <a:xfrm>
              <a:off x="747423" y="1383526"/>
              <a:ext cx="4047214" cy="4046400"/>
            </a:xfrm>
            <a:prstGeom prst="ellipse">
              <a:avLst/>
            </a:prstGeom>
            <a:solidFill>
              <a:srgbClr val="D883FF"/>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83" name="Google Shape;883;p20"/>
            <p:cNvSpPr txBox="1"/>
            <p:nvPr/>
          </p:nvSpPr>
          <p:spPr>
            <a:xfrm>
              <a:off x="1177843" y="2372077"/>
              <a:ext cx="32528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was able, could</a:t>
              </a:r>
              <a:endParaRPr/>
            </a:p>
          </p:txBody>
        </p:sp>
        <p:sp>
          <p:nvSpPr>
            <p:cNvPr id="884" name="Google Shape;884;p20"/>
            <p:cNvSpPr txBox="1"/>
            <p:nvPr/>
          </p:nvSpPr>
          <p:spPr>
            <a:xfrm>
              <a:off x="1240808" y="2918686"/>
              <a:ext cx="1572866"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support,</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 supporting</a:t>
              </a:r>
              <a:endParaRPr/>
            </a:p>
          </p:txBody>
        </p:sp>
        <p:sp>
          <p:nvSpPr>
            <p:cNvPr id="885" name="Google Shape;885;p20"/>
            <p:cNvSpPr txBox="1"/>
            <p:nvPr/>
          </p:nvSpPr>
          <p:spPr>
            <a:xfrm>
              <a:off x="997545" y="3746970"/>
              <a:ext cx="265970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researcher, explorer</a:t>
              </a:r>
              <a:endParaRPr/>
            </a:p>
          </p:txBody>
        </p:sp>
        <p:sp>
          <p:nvSpPr>
            <p:cNvPr id="886" name="Google Shape;886;p20"/>
            <p:cNvSpPr txBox="1"/>
            <p:nvPr/>
          </p:nvSpPr>
          <p:spPr>
            <a:xfrm>
              <a:off x="3123402" y="3059854"/>
              <a:ext cx="102784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person</a:t>
              </a:r>
              <a:endParaRPr/>
            </a:p>
          </p:txBody>
        </p:sp>
        <p:sp>
          <p:nvSpPr>
            <p:cNvPr id="887" name="Google Shape;887;p20"/>
            <p:cNvSpPr txBox="1"/>
            <p:nvPr/>
          </p:nvSpPr>
          <p:spPr>
            <a:xfrm>
              <a:off x="1936063" y="1774637"/>
              <a:ext cx="196560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look, watch</a:t>
              </a:r>
              <a:endParaRPr/>
            </a:p>
          </p:txBody>
        </p:sp>
        <p:sp>
          <p:nvSpPr>
            <p:cNvPr id="888" name="Google Shape;888;p20"/>
            <p:cNvSpPr txBox="1"/>
            <p:nvPr/>
          </p:nvSpPr>
          <p:spPr>
            <a:xfrm>
              <a:off x="2362693" y="4876636"/>
              <a:ext cx="97334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active</a:t>
              </a:r>
              <a:endParaRPr/>
            </a:p>
          </p:txBody>
        </p:sp>
        <p:sp>
          <p:nvSpPr>
            <p:cNvPr id="889" name="Google Shape;889;p20"/>
            <p:cNvSpPr txBox="1"/>
            <p:nvPr/>
          </p:nvSpPr>
          <p:spPr>
            <a:xfrm>
              <a:off x="1290121" y="4336165"/>
              <a:ext cx="288732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approximately, about</a:t>
              </a:r>
              <a:endParaRPr/>
            </a:p>
          </p:txBody>
        </p:sp>
        <p:sp>
          <p:nvSpPr>
            <p:cNvPr id="890" name="Google Shape;890;p20"/>
            <p:cNvSpPr txBox="1"/>
            <p:nvPr/>
          </p:nvSpPr>
          <p:spPr>
            <a:xfrm>
              <a:off x="3859812" y="3613144"/>
              <a:ext cx="7873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June</a:t>
              </a:r>
              <a:endParaRPr/>
            </a:p>
          </p:txBody>
        </p:sp>
      </p:grpSp>
      <p:grpSp>
        <p:nvGrpSpPr>
          <p:cNvPr id="891" name="Google Shape;891;p20"/>
          <p:cNvGrpSpPr/>
          <p:nvPr/>
        </p:nvGrpSpPr>
        <p:grpSpPr>
          <a:xfrm>
            <a:off x="7201346" y="1550591"/>
            <a:ext cx="4047214" cy="4046400"/>
            <a:chOff x="747423" y="1383526"/>
            <a:chExt cx="4047214" cy="4046400"/>
          </a:xfrm>
        </p:grpSpPr>
        <p:sp>
          <p:nvSpPr>
            <p:cNvPr id="892" name="Google Shape;892;p20"/>
            <p:cNvSpPr/>
            <p:nvPr/>
          </p:nvSpPr>
          <p:spPr>
            <a:xfrm>
              <a:off x="747423" y="1383526"/>
              <a:ext cx="4047214" cy="4046400"/>
            </a:xfrm>
            <a:prstGeom prst="ellipse">
              <a:avLst/>
            </a:prstGeom>
            <a:solidFill>
              <a:srgbClr val="D883FF"/>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893" name="Google Shape;893;p20"/>
            <p:cNvSpPr txBox="1"/>
            <p:nvPr/>
          </p:nvSpPr>
          <p:spPr>
            <a:xfrm>
              <a:off x="3379142" y="2721198"/>
              <a:ext cx="124425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moment</a:t>
              </a:r>
              <a:endParaRPr/>
            </a:p>
          </p:txBody>
        </p:sp>
        <p:sp>
          <p:nvSpPr>
            <p:cNvPr id="894" name="Google Shape;894;p20"/>
            <p:cNvSpPr txBox="1"/>
            <p:nvPr/>
          </p:nvSpPr>
          <p:spPr>
            <a:xfrm>
              <a:off x="1223207" y="2664055"/>
              <a:ext cx="155363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movement</a:t>
              </a:r>
              <a:endParaRPr/>
            </a:p>
          </p:txBody>
        </p:sp>
        <p:sp>
          <p:nvSpPr>
            <p:cNvPr id="895" name="Google Shape;895;p20"/>
            <p:cNvSpPr txBox="1"/>
            <p:nvPr/>
          </p:nvSpPr>
          <p:spPr>
            <a:xfrm>
              <a:off x="1035731" y="3800094"/>
              <a:ext cx="1691489"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wanted</a:t>
              </a:r>
              <a:endParaRPr/>
            </a:p>
          </p:txBody>
        </p:sp>
        <p:sp>
          <p:nvSpPr>
            <p:cNvPr id="896" name="Google Shape;896;p20"/>
            <p:cNvSpPr txBox="1"/>
            <p:nvPr/>
          </p:nvSpPr>
          <p:spPr>
            <a:xfrm>
              <a:off x="3825651" y="3406726"/>
              <a:ext cx="76976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after</a:t>
              </a:r>
              <a:endParaRPr/>
            </a:p>
          </p:txBody>
        </p:sp>
        <p:sp>
          <p:nvSpPr>
            <p:cNvPr id="897" name="Google Shape;897;p20"/>
            <p:cNvSpPr txBox="1"/>
            <p:nvPr/>
          </p:nvSpPr>
          <p:spPr>
            <a:xfrm>
              <a:off x="1604028" y="2046588"/>
              <a:ext cx="2444900"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observe, watch</a:t>
              </a:r>
              <a:endParaRPr/>
            </a:p>
          </p:txBody>
        </p:sp>
        <p:sp>
          <p:nvSpPr>
            <p:cNvPr id="898" name="Google Shape;898;p20"/>
            <p:cNvSpPr txBox="1"/>
            <p:nvPr/>
          </p:nvSpPr>
          <p:spPr>
            <a:xfrm>
              <a:off x="2744407" y="4232656"/>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you had to</a:t>
              </a:r>
              <a:endParaRPr/>
            </a:p>
          </p:txBody>
        </p:sp>
        <p:sp>
          <p:nvSpPr>
            <p:cNvPr id="899" name="Google Shape;899;p20"/>
            <p:cNvSpPr txBox="1"/>
            <p:nvPr/>
          </p:nvSpPr>
          <p:spPr>
            <a:xfrm>
              <a:off x="1070948" y="3248585"/>
              <a:ext cx="2629246"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take along (with)</a:t>
              </a:r>
              <a:endParaRPr/>
            </a:p>
          </p:txBody>
        </p:sp>
        <p:sp>
          <p:nvSpPr>
            <p:cNvPr id="900" name="Google Shape;900;p20"/>
            <p:cNvSpPr txBox="1"/>
            <p:nvPr/>
          </p:nvSpPr>
          <p:spPr>
            <a:xfrm>
              <a:off x="2390654" y="4826495"/>
              <a:ext cx="73289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May</a:t>
              </a:r>
              <a:endParaRPr/>
            </a:p>
          </p:txBody>
        </p:sp>
      </p:grpSp>
      <p:grpSp>
        <p:nvGrpSpPr>
          <p:cNvPr id="901" name="Google Shape;901;p20"/>
          <p:cNvGrpSpPr/>
          <p:nvPr/>
        </p:nvGrpSpPr>
        <p:grpSpPr>
          <a:xfrm>
            <a:off x="7163810" y="1570840"/>
            <a:ext cx="4047214" cy="4046400"/>
            <a:chOff x="747423" y="1383526"/>
            <a:chExt cx="4047214" cy="4046400"/>
          </a:xfrm>
        </p:grpSpPr>
        <p:sp>
          <p:nvSpPr>
            <p:cNvPr id="902" name="Google Shape;902;p20"/>
            <p:cNvSpPr/>
            <p:nvPr/>
          </p:nvSpPr>
          <p:spPr>
            <a:xfrm>
              <a:off x="747423" y="1383526"/>
              <a:ext cx="4047214" cy="4046400"/>
            </a:xfrm>
            <a:prstGeom prst="ellipse">
              <a:avLst/>
            </a:prstGeom>
            <a:solidFill>
              <a:srgbClr val="D883FF"/>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903" name="Google Shape;903;p20"/>
            <p:cNvSpPr txBox="1"/>
            <p:nvPr/>
          </p:nvSpPr>
          <p:spPr>
            <a:xfrm>
              <a:off x="2955929" y="2287004"/>
              <a:ext cx="11608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popular</a:t>
              </a:r>
              <a:endParaRPr/>
            </a:p>
          </p:txBody>
        </p:sp>
        <p:sp>
          <p:nvSpPr>
            <p:cNvPr id="904" name="Google Shape;904;p20"/>
            <p:cNvSpPr txBox="1"/>
            <p:nvPr/>
          </p:nvSpPr>
          <p:spPr>
            <a:xfrm>
              <a:off x="1202064" y="2415715"/>
              <a:ext cx="90922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tourist</a:t>
              </a:r>
              <a:endParaRPr/>
            </a:p>
          </p:txBody>
        </p:sp>
        <p:sp>
          <p:nvSpPr>
            <p:cNvPr id="905" name="Google Shape;905;p20"/>
            <p:cNvSpPr txBox="1"/>
            <p:nvPr/>
          </p:nvSpPr>
          <p:spPr>
            <a:xfrm>
              <a:off x="969951" y="3613144"/>
              <a:ext cx="92204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metre</a:t>
              </a:r>
              <a:endParaRPr/>
            </a:p>
          </p:txBody>
        </p:sp>
        <p:sp>
          <p:nvSpPr>
            <p:cNvPr id="906" name="Google Shape;906;p20"/>
            <p:cNvSpPr txBox="1"/>
            <p:nvPr/>
          </p:nvSpPr>
          <p:spPr>
            <a:xfrm>
              <a:off x="2324248" y="3599814"/>
              <a:ext cx="2295821"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grow, growing</a:t>
              </a:r>
              <a:endParaRPr/>
            </a:p>
          </p:txBody>
        </p:sp>
        <p:sp>
          <p:nvSpPr>
            <p:cNvPr id="907" name="Google Shape;907;p20"/>
            <p:cNvSpPr txBox="1"/>
            <p:nvPr/>
          </p:nvSpPr>
          <p:spPr>
            <a:xfrm>
              <a:off x="2140098" y="1731526"/>
              <a:ext cx="1042273"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historic</a:t>
              </a:r>
              <a:endParaRPr/>
            </a:p>
          </p:txBody>
        </p:sp>
        <p:sp>
          <p:nvSpPr>
            <p:cNvPr id="908" name="Google Shape;908;p20"/>
            <p:cNvSpPr txBox="1"/>
            <p:nvPr/>
          </p:nvSpPr>
          <p:spPr>
            <a:xfrm>
              <a:off x="1396049" y="4246057"/>
              <a:ext cx="282481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someone, somebody</a:t>
              </a:r>
              <a:endParaRPr/>
            </a:p>
          </p:txBody>
        </p:sp>
        <p:sp>
          <p:nvSpPr>
            <p:cNvPr id="909" name="Google Shape;909;p20"/>
            <p:cNvSpPr txBox="1"/>
            <p:nvPr/>
          </p:nvSpPr>
          <p:spPr>
            <a:xfrm>
              <a:off x="2290485" y="4872937"/>
              <a:ext cx="1000595"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object</a:t>
              </a:r>
              <a:endParaRPr/>
            </a:p>
          </p:txBody>
        </p:sp>
        <p:sp>
          <p:nvSpPr>
            <p:cNvPr id="910" name="Google Shape;910;p20"/>
            <p:cNvSpPr txBox="1"/>
            <p:nvPr/>
          </p:nvSpPr>
          <p:spPr>
            <a:xfrm>
              <a:off x="2051266" y="2950540"/>
              <a:ext cx="155042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centimetre</a:t>
              </a:r>
              <a:endParaRPr/>
            </a:p>
          </p:txBody>
        </p:sp>
      </p:grpSp>
      <p:grpSp>
        <p:nvGrpSpPr>
          <p:cNvPr id="911" name="Google Shape;911;p20"/>
          <p:cNvGrpSpPr/>
          <p:nvPr/>
        </p:nvGrpSpPr>
        <p:grpSpPr>
          <a:xfrm>
            <a:off x="7155712" y="1561410"/>
            <a:ext cx="4047214" cy="4046400"/>
            <a:chOff x="747423" y="1383526"/>
            <a:chExt cx="4047214" cy="4046400"/>
          </a:xfrm>
        </p:grpSpPr>
        <p:sp>
          <p:nvSpPr>
            <p:cNvPr id="912" name="Google Shape;912;p20"/>
            <p:cNvSpPr/>
            <p:nvPr/>
          </p:nvSpPr>
          <p:spPr>
            <a:xfrm>
              <a:off x="747423" y="1383526"/>
              <a:ext cx="4047214" cy="4046400"/>
            </a:xfrm>
            <a:prstGeom prst="ellipse">
              <a:avLst/>
            </a:prstGeom>
            <a:solidFill>
              <a:srgbClr val="D883FF"/>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913" name="Google Shape;913;p20"/>
            <p:cNvSpPr txBox="1"/>
            <p:nvPr/>
          </p:nvSpPr>
          <p:spPr>
            <a:xfrm>
              <a:off x="2888599" y="2402508"/>
              <a:ext cx="136768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chemistry</a:t>
              </a:r>
              <a:endParaRPr/>
            </a:p>
          </p:txBody>
        </p:sp>
        <p:sp>
          <p:nvSpPr>
            <p:cNvPr id="914" name="Google Shape;914;p20"/>
            <p:cNvSpPr txBox="1"/>
            <p:nvPr/>
          </p:nvSpPr>
          <p:spPr>
            <a:xfrm>
              <a:off x="1214654" y="2317036"/>
              <a:ext cx="1628972"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discover,</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discovering</a:t>
              </a:r>
              <a:endParaRPr/>
            </a:p>
          </p:txBody>
        </p:sp>
        <p:sp>
          <p:nvSpPr>
            <p:cNvPr id="915" name="Google Shape;915;p20"/>
            <p:cNvSpPr txBox="1"/>
            <p:nvPr/>
          </p:nvSpPr>
          <p:spPr>
            <a:xfrm>
              <a:off x="1156222" y="3698842"/>
              <a:ext cx="72808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April</a:t>
              </a:r>
              <a:endParaRPr/>
            </a:p>
          </p:txBody>
        </p:sp>
        <p:sp>
          <p:nvSpPr>
            <p:cNvPr id="916" name="Google Shape;916;p20"/>
            <p:cNvSpPr txBox="1"/>
            <p:nvPr/>
          </p:nvSpPr>
          <p:spPr>
            <a:xfrm>
              <a:off x="2793724" y="3094494"/>
              <a:ext cx="1842171" cy="707886"/>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to fall asleep,</a:t>
              </a:r>
              <a:endParaRPr/>
            </a:p>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falling asleep</a:t>
              </a:r>
              <a:endParaRPr/>
            </a:p>
          </p:txBody>
        </p:sp>
        <p:sp>
          <p:nvSpPr>
            <p:cNvPr id="917" name="Google Shape;917;p20"/>
            <p:cNvSpPr txBox="1"/>
            <p:nvPr/>
          </p:nvSpPr>
          <p:spPr>
            <a:xfrm>
              <a:off x="1745463" y="1789278"/>
              <a:ext cx="2185214"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scientist, scholar</a:t>
              </a:r>
              <a:endParaRPr/>
            </a:p>
          </p:txBody>
        </p:sp>
        <p:sp>
          <p:nvSpPr>
            <p:cNvPr id="918" name="Google Shape;918;p20"/>
            <p:cNvSpPr txBox="1"/>
            <p:nvPr/>
          </p:nvSpPr>
          <p:spPr>
            <a:xfrm>
              <a:off x="2287778" y="3932047"/>
              <a:ext cx="210185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had to</a:t>
              </a:r>
              <a:endParaRPr/>
            </a:p>
          </p:txBody>
        </p:sp>
        <p:sp>
          <p:nvSpPr>
            <p:cNvPr id="919" name="Google Shape;919;p20"/>
            <p:cNvSpPr txBox="1"/>
            <p:nvPr/>
          </p:nvSpPr>
          <p:spPr>
            <a:xfrm>
              <a:off x="1682789" y="4476926"/>
              <a:ext cx="2242922"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I, s/he, it wanted</a:t>
              </a:r>
              <a:endParaRPr/>
            </a:p>
          </p:txBody>
        </p:sp>
        <p:sp>
          <p:nvSpPr>
            <p:cNvPr id="920" name="Google Shape;920;p20"/>
            <p:cNvSpPr txBox="1"/>
            <p:nvPr/>
          </p:nvSpPr>
          <p:spPr>
            <a:xfrm>
              <a:off x="1731285" y="3178859"/>
              <a:ext cx="1018227" cy="400110"/>
            </a:xfrm>
            <a:prstGeom prst="rect">
              <a:avLst/>
            </a:prstGeom>
            <a:solidFill>
              <a:schemeClr val="lt1"/>
            </a:solidFill>
            <a:ln w="28575" cap="flat" cmpd="sng">
              <a:solidFill>
                <a:srgbClr val="115076"/>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1F3864"/>
                </a:buClr>
                <a:buSzPts val="2000"/>
                <a:buFont typeface="Century Gothic"/>
                <a:buNone/>
              </a:pPr>
              <a:r>
                <a:rPr lang="en-GB" sz="2000" b="0" i="0" u="none" strike="noStrike" cap="none">
                  <a:solidFill>
                    <a:srgbClr val="1F3864"/>
                  </a:solidFill>
                  <a:latin typeface="Century Gothic"/>
                  <a:ea typeface="Century Gothic"/>
                  <a:cs typeface="Century Gothic"/>
                  <a:sym typeface="Century Gothic"/>
                </a:rPr>
                <a:t>before</a:t>
              </a:r>
              <a:endParaRPr/>
            </a:p>
          </p:txBody>
        </p:sp>
      </p:grpSp>
      <p:sp>
        <p:nvSpPr>
          <p:cNvPr id="921" name="Google Shape;921;p20"/>
          <p:cNvSpPr/>
          <p:nvPr/>
        </p:nvSpPr>
        <p:spPr>
          <a:xfrm>
            <a:off x="1773817" y="1511949"/>
            <a:ext cx="4047214" cy="4046400"/>
          </a:xfrm>
          <a:prstGeom prst="ellipse">
            <a:avLst/>
          </a:prstGeom>
          <a:solidFill>
            <a:srgbClr val="E3EAFD"/>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
        <p:nvSpPr>
          <p:cNvPr id="922" name="Google Shape;922;p20"/>
          <p:cNvSpPr/>
          <p:nvPr/>
        </p:nvSpPr>
        <p:spPr>
          <a:xfrm>
            <a:off x="7179213" y="1561410"/>
            <a:ext cx="4047214" cy="4046400"/>
          </a:xfrm>
          <a:prstGeom prst="ellipse">
            <a:avLst/>
          </a:prstGeom>
          <a:solidFill>
            <a:srgbClr val="E3EAFD"/>
          </a:solidFill>
          <a:ln w="28575" cap="flat" cmpd="sng">
            <a:solidFill>
              <a:srgbClr val="11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entury Gothic"/>
              <a:buNone/>
            </a:pPr>
            <a:endParaRPr sz="1800" b="0" i="0" u="none" strike="noStrike" cap="none">
              <a:solidFill>
                <a:srgbClr val="FFFFFF"/>
              </a:solidFill>
              <a:latin typeface="Century Gothic"/>
              <a:ea typeface="Century Gothic"/>
              <a:cs typeface="Century Gothic"/>
              <a:sym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1"/>
                                          </p:stCondLst>
                                        </p:cTn>
                                        <p:tgtEl>
                                          <p:spTgt spid="921"/>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1"/>
                                          </p:stCondLst>
                                        </p:cTn>
                                        <p:tgtEl>
                                          <p:spTgt spid="92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1"/>
                                          </p:stCondLst>
                                        </p:cTn>
                                        <p:tgtEl>
                                          <p:spTgt spid="9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1"/>
                                          </p:stCondLst>
                                        </p:cTn>
                                        <p:tgtEl>
                                          <p:spTgt spid="90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1"/>
                                          </p:stCondLst>
                                        </p:cTn>
                                        <p:tgtEl>
                                          <p:spTgt spid="891"/>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1"/>
                                          </p:stCondLst>
                                        </p:cTn>
                                        <p:tgtEl>
                                          <p:spTgt spid="881"/>
                                        </p:tgtEl>
                                        <p:attrNameLst>
                                          <p:attrName>style.visibility</p:attrName>
                                        </p:attrNameLst>
                                      </p:cBhvr>
                                      <p:to>
                                        <p:strVal val="hidden"/>
                                      </p:to>
                                    </p:set>
                                  </p:childTnLst>
                                </p:cTn>
                              </p:par>
                              <p:par>
                                <p:cTn id="25" presetID="1" presetClass="exit" presetSubtype="0" fill="hold" nodeType="withEffect">
                                  <p:stCondLst>
                                    <p:cond delay="0"/>
                                  </p:stCondLst>
                                  <p:childTnLst>
                                    <p:set>
                                      <p:cBhvr>
                                        <p:cTn id="26" dur="1" fill="hold">
                                          <p:stCondLst>
                                            <p:cond delay="1"/>
                                          </p:stCondLst>
                                        </p:cTn>
                                        <p:tgtEl>
                                          <p:spTgt spid="87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1"/>
                                          </p:stCondLst>
                                        </p:cTn>
                                        <p:tgtEl>
                                          <p:spTgt spid="86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1"/>
                                          </p:stCondLst>
                                        </p:cTn>
                                        <p:tgtEl>
                                          <p:spTgt spid="851"/>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nodeType="clickEffect">
                                  <p:stCondLst>
                                    <p:cond delay="0"/>
                                  </p:stCondLst>
                                  <p:childTnLst>
                                    <p:set>
                                      <p:cBhvr>
                                        <p:cTn id="38" dur="1" fill="hold">
                                          <p:stCondLst>
                                            <p:cond delay="1"/>
                                          </p:stCondLst>
                                        </p:cTn>
                                        <p:tgtEl>
                                          <p:spTgt spid="84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1"/>
                                          </p:stCondLst>
                                        </p:cTn>
                                        <p:tgtEl>
                                          <p:spTgt spid="831"/>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1"/>
                                          </p:stCondLst>
                                        </p:cTn>
                                        <p:tgtEl>
                                          <p:spTgt spid="821"/>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nodeType="clickEffect">
                                  <p:stCondLst>
                                    <p:cond delay="0"/>
                                  </p:stCondLst>
                                  <p:childTnLst>
                                    <p:set>
                                      <p:cBhvr>
                                        <p:cTn id="48" dur="1" fill="hold">
                                          <p:stCondLst>
                                            <p:cond delay="1"/>
                                          </p:stCondLst>
                                        </p:cTn>
                                        <p:tgtEl>
                                          <p:spTgt spid="811"/>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nodeType="clickEffect">
                                  <p:stCondLst>
                                    <p:cond delay="0"/>
                                  </p:stCondLst>
                                  <p:childTnLst>
                                    <p:set>
                                      <p:cBhvr>
                                        <p:cTn id="52" dur="1" fill="hold">
                                          <p:stCondLst>
                                            <p:cond delay="1"/>
                                          </p:stCondLst>
                                        </p:cTn>
                                        <p:tgtEl>
                                          <p:spTgt spid="80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1"/>
                                          </p:stCondLst>
                                        </p:cTn>
                                        <p:tgtEl>
                                          <p:spTgt spid="791"/>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 presetClass="exit" presetSubtype="0" fill="hold" nodeType="clickEffect">
                                  <p:stCondLst>
                                    <p:cond delay="0"/>
                                  </p:stCondLst>
                                  <p:childTnLst>
                                    <p:set>
                                      <p:cBhvr>
                                        <p:cTn id="60" dur="1" fill="hold">
                                          <p:stCondLst>
                                            <p:cond delay="1"/>
                                          </p:stCondLst>
                                        </p:cTn>
                                        <p:tgtEl>
                                          <p:spTgt spid="781"/>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1"/>
                                          </p:stCondLst>
                                        </p:cTn>
                                        <p:tgtEl>
                                          <p:spTgt spid="771"/>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nodeType="clickEffect">
                                  <p:stCondLst>
                                    <p:cond delay="0"/>
                                  </p:stCondLst>
                                  <p:childTnLst>
                                    <p:set>
                                      <p:cBhvr>
                                        <p:cTn id="66" dur="1" fill="hold">
                                          <p:stCondLst>
                                            <p:cond delay="1"/>
                                          </p:stCondLst>
                                        </p:cTn>
                                        <p:tgtEl>
                                          <p:spTgt spid="76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nodeType="clickEffect">
                                  <p:stCondLst>
                                    <p:cond delay="0"/>
                                  </p:stCondLst>
                                  <p:childTnLst>
                                    <p:set>
                                      <p:cBhvr>
                                        <p:cTn id="70" dur="1" fill="hold">
                                          <p:stCondLst>
                                            <p:cond delay="1"/>
                                          </p:stCondLst>
                                        </p:cTn>
                                        <p:tgtEl>
                                          <p:spTgt spid="751"/>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nodeType="clickEffect">
                                  <p:stCondLst>
                                    <p:cond delay="0"/>
                                  </p:stCondLst>
                                  <p:childTnLst>
                                    <p:set>
                                      <p:cBhvr>
                                        <p:cTn id="74" dur="1" fill="hold">
                                          <p:stCondLst>
                                            <p:cond delay="1"/>
                                          </p:stCondLst>
                                        </p:cTn>
                                        <p:tgtEl>
                                          <p:spTgt spid="741"/>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nodeType="clickEffect">
                                  <p:stCondLst>
                                    <p:cond delay="0"/>
                                  </p:stCondLst>
                                  <p:childTnLst>
                                    <p:set>
                                      <p:cBhvr>
                                        <p:cTn id="78" dur="1" fill="hold">
                                          <p:stCondLst>
                                            <p:cond delay="1"/>
                                          </p:stCondLst>
                                        </p:cTn>
                                        <p:tgtEl>
                                          <p:spTgt spid="731"/>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1"/>
                                          </p:stCondLst>
                                        </p:cTn>
                                        <p:tgtEl>
                                          <p:spTgt spid="721"/>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nodeType="clickEffect">
                                  <p:stCondLst>
                                    <p:cond delay="0"/>
                                  </p:stCondLst>
                                  <p:childTnLst>
                                    <p:set>
                                      <p:cBhvr>
                                        <p:cTn id="84" dur="1" fill="hold">
                                          <p:stCondLst>
                                            <p:cond delay="1"/>
                                          </p:stCondLst>
                                        </p:cTn>
                                        <p:tgtEl>
                                          <p:spTgt spid="711"/>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xit" presetSubtype="0" fill="hold" nodeType="clickEffect">
                                  <p:stCondLst>
                                    <p:cond delay="0"/>
                                  </p:stCondLst>
                                  <p:childTnLst>
                                    <p:set>
                                      <p:cBhvr>
                                        <p:cTn id="88" dur="1" fill="hold">
                                          <p:stCondLst>
                                            <p:cond delay="1"/>
                                          </p:stCondLst>
                                        </p:cTn>
                                        <p:tgtEl>
                                          <p:spTgt spid="701"/>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 presetClass="exit" presetSubtype="0" fill="hold" nodeType="clickEffect">
                                  <p:stCondLst>
                                    <p:cond delay="0"/>
                                  </p:stCondLst>
                                  <p:childTnLst>
                                    <p:set>
                                      <p:cBhvr>
                                        <p:cTn id="92" dur="1" fill="hold">
                                          <p:stCondLst>
                                            <p:cond delay="1"/>
                                          </p:stCondLst>
                                        </p:cTn>
                                        <p:tgtEl>
                                          <p:spTgt spid="691"/>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 presetClass="exit" presetSubtype="0" fill="hold" nodeType="clickEffect">
                                  <p:stCondLst>
                                    <p:cond delay="0"/>
                                  </p:stCondLst>
                                  <p:childTnLst>
                                    <p:set>
                                      <p:cBhvr>
                                        <p:cTn id="96" dur="1" fill="hold">
                                          <p:stCondLst>
                                            <p:cond delay="1"/>
                                          </p:stCondLst>
                                        </p:cTn>
                                        <p:tgtEl>
                                          <p:spTgt spid="681"/>
                                        </p:tgtEl>
                                        <p:attrNameLst>
                                          <p:attrName>style.visibility</p:attrName>
                                        </p:attrNameLst>
                                      </p:cBhvr>
                                      <p:to>
                                        <p:strVal val="hidden"/>
                                      </p:to>
                                    </p:set>
                                  </p:childTnLst>
                                </p:cTn>
                              </p:par>
                              <p:par>
                                <p:cTn id="97" presetID="1" presetClass="exit" presetSubtype="0" fill="hold" nodeType="withEffect">
                                  <p:stCondLst>
                                    <p:cond delay="0"/>
                                  </p:stCondLst>
                                  <p:childTnLst>
                                    <p:set>
                                      <p:cBhvr>
                                        <p:cTn id="98" dur="1" fill="hold">
                                          <p:stCondLst>
                                            <p:cond delay="1"/>
                                          </p:stCondLst>
                                        </p:cTn>
                                        <p:tgtEl>
                                          <p:spTgt spid="671"/>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 presetClass="exit" presetSubtype="0" fill="hold" nodeType="clickEffect">
                                  <p:stCondLst>
                                    <p:cond delay="0"/>
                                  </p:stCondLst>
                                  <p:childTnLst>
                                    <p:set>
                                      <p:cBhvr>
                                        <p:cTn id="102" dur="1" fill="hold">
                                          <p:stCondLst>
                                            <p:cond delay="1"/>
                                          </p:stCondLst>
                                        </p:cTn>
                                        <p:tgtEl>
                                          <p:spTgt spid="661"/>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 presetClass="exit" presetSubtype="0" fill="hold" nodeType="clickEffect">
                                  <p:stCondLst>
                                    <p:cond delay="0"/>
                                  </p:stCondLst>
                                  <p:childTnLst>
                                    <p:set>
                                      <p:cBhvr>
                                        <p:cTn id="106" dur="1" fill="hold">
                                          <p:stCondLst>
                                            <p:cond delay="1"/>
                                          </p:stCondLst>
                                        </p:cTn>
                                        <p:tgtEl>
                                          <p:spTgt spid="651"/>
                                        </p:tgtEl>
                                        <p:attrNameLst>
                                          <p:attrName>style.visibility</p:attrName>
                                        </p:attrNameLst>
                                      </p:cBhvr>
                                      <p:to>
                                        <p:strVal val="hidden"/>
                                      </p:to>
                                    </p:set>
                                  </p:childTnLst>
                                </p:cTn>
                              </p:par>
                            </p:childTnLst>
                          </p:cTn>
                        </p:par>
                      </p:childTnLst>
                    </p:cTn>
                  </p:par>
                  <p:par>
                    <p:cTn id="107" fill="hold">
                      <p:stCondLst>
                        <p:cond delay="indefinite"/>
                      </p:stCondLst>
                      <p:childTnLst>
                        <p:par>
                          <p:cTn id="108" fill="hold">
                            <p:stCondLst>
                              <p:cond delay="0"/>
                            </p:stCondLst>
                            <p:childTnLst>
                              <p:par>
                                <p:cTn id="109" presetID="1" presetClass="exit" presetSubtype="0" fill="hold" nodeType="clickEffect">
                                  <p:stCondLst>
                                    <p:cond delay="0"/>
                                  </p:stCondLst>
                                  <p:childTnLst>
                                    <p:set>
                                      <p:cBhvr>
                                        <p:cTn id="110" dur="1" fill="hold">
                                          <p:stCondLst>
                                            <p:cond delay="1"/>
                                          </p:stCondLst>
                                        </p:cTn>
                                        <p:tgtEl>
                                          <p:spTgt spid="641"/>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1" presetClass="exit" presetSubtype="0" fill="hold" nodeType="clickEffect">
                                  <p:stCondLst>
                                    <p:cond delay="0"/>
                                  </p:stCondLst>
                                  <p:childTnLst>
                                    <p:set>
                                      <p:cBhvr>
                                        <p:cTn id="114" dur="1" fill="hold">
                                          <p:stCondLst>
                                            <p:cond delay="1"/>
                                          </p:stCondLst>
                                        </p:cTn>
                                        <p:tgtEl>
                                          <p:spTgt spid="631"/>
                                        </p:tgtEl>
                                        <p:attrNameLst>
                                          <p:attrName>style.visibility</p:attrName>
                                        </p:attrNameLst>
                                      </p:cBhvr>
                                      <p:to>
                                        <p:strVal val="hidden"/>
                                      </p:to>
                                    </p:set>
                                  </p:childTnLst>
                                </p:cTn>
                              </p:par>
                              <p:par>
                                <p:cTn id="115" presetID="1" presetClass="exit" presetSubtype="0" fill="hold" nodeType="withEffect">
                                  <p:stCondLst>
                                    <p:cond delay="0"/>
                                  </p:stCondLst>
                                  <p:childTnLst>
                                    <p:set>
                                      <p:cBhvr>
                                        <p:cTn id="116" dur="1" fill="hold">
                                          <p:stCondLst>
                                            <p:cond delay="1"/>
                                          </p:stCondLst>
                                        </p:cTn>
                                        <p:tgtEl>
                                          <p:spTgt spid="6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2628</TotalTime>
  <Words>1248</Words>
  <Application>Microsoft Office PowerPoint</Application>
  <PresentationFormat>Widescreen</PresentationFormat>
  <Paragraphs>296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Century Gothic</vt:lpstr>
      <vt:lpstr>Calibri</vt:lpstr>
      <vt:lpstr>Arial</vt:lpstr>
      <vt:lpstr>2_Office Theme</vt:lpstr>
      <vt:lpstr>Mein Lieblingspiel</vt:lpstr>
      <vt:lpstr>Vokabeln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Childhood experiences</dc:title>
  <dc:creator>Rachel Hawkes</dc:creator>
  <cp:lastModifiedBy>Stephen Owen</cp:lastModifiedBy>
  <cp:revision>71</cp:revision>
  <dcterms:created xsi:type="dcterms:W3CDTF">2020-07-18T21:51:12Z</dcterms:created>
  <dcterms:modified xsi:type="dcterms:W3CDTF">2021-10-21T13:23:28Z</dcterms:modified>
</cp:coreProperties>
</file>