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99" r:id="rId2"/>
    <p:sldMasterId id="2147483711" r:id="rId3"/>
  </p:sldMasterIdLst>
  <p:notesMasterIdLst>
    <p:notesMasterId r:id="rId7"/>
  </p:notesMasterIdLst>
  <p:sldIdLst>
    <p:sldId id="586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1350" autoAdjust="0"/>
  </p:normalViewPr>
  <p:slideViewPr>
    <p:cSldViewPr snapToGrid="0">
      <p:cViewPr varScale="1">
        <p:scale>
          <a:sx n="51" d="100"/>
          <a:sy n="51" d="100"/>
        </p:scale>
        <p:origin x="1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7FAD3-0CC5-429F-BB04-4E199636F5A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F18CC-0A43-4D3B-9745-7B9203EC9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34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Timing: </a:t>
            </a:r>
            <a:r>
              <a:rPr lang="en-GB" b="0" dirty="0"/>
              <a:t>2 minutes</a:t>
            </a:r>
            <a:br>
              <a:rPr lang="en-GB" dirty="0"/>
            </a:br>
            <a:br>
              <a:rPr lang="en-GB" b="1" dirty="0"/>
            </a:br>
            <a:r>
              <a:rPr lang="en-US" b="1" dirty="0"/>
              <a:t>Aim: </a:t>
            </a:r>
            <a:r>
              <a:rPr lang="en-GB" b="0" noProof="0" dirty="0"/>
              <a:t>This slide practises the spoken form and meaning of the new vocabulary introduced this week, and some of the revisited vocabulary.  Timed spoken speed recall.</a:t>
            </a:r>
            <a:endParaRPr lang="en-GB" b="0" i="0" noProof="0" dirty="0"/>
          </a:p>
          <a:p>
            <a:endParaRPr lang="en-GB" b="0" noProof="0" dirty="0"/>
          </a:p>
          <a:p>
            <a:r>
              <a:rPr lang="en-GB" b="1" noProof="0" dirty="0"/>
              <a:t>Procedure:</a:t>
            </a:r>
          </a:p>
          <a:p>
            <a:pPr marL="0" indent="0">
              <a:buNone/>
            </a:pPr>
            <a:r>
              <a:rPr lang="en-GB" b="0" noProof="0" dirty="0"/>
              <a:t>The activity is designed like a scratch card. On clicks, the English translations appear in a </a:t>
            </a:r>
            <a:r>
              <a:rPr lang="en-GB" b="1" noProof="0" dirty="0"/>
              <a:t>rand</a:t>
            </a:r>
            <a:r>
              <a:rPr lang="en-GB" b="1" i="0" noProof="0" dirty="0"/>
              <a:t>om</a:t>
            </a:r>
            <a:r>
              <a:rPr lang="en-GB" b="0" i="0" noProof="0" dirty="0"/>
              <a:t> order.</a:t>
            </a:r>
            <a:endParaRPr lang="en-GB" b="0" noProof="0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b="0" noProof="0" dirty="0"/>
              <a:t>Click to select a word (the word will change colour). Ask </a:t>
            </a:r>
            <a:r>
              <a:rPr lang="en-GB" b="0" i="1" noProof="0" dirty="0"/>
              <a:t>Wie </a:t>
            </a:r>
            <a:r>
              <a:rPr lang="en-GB" b="0" i="1" noProof="0" dirty="0" err="1"/>
              <a:t>heißt</a:t>
            </a:r>
            <a:r>
              <a:rPr lang="en-GB" b="0" i="1" noProof="0" dirty="0"/>
              <a:t> das auf </a:t>
            </a:r>
            <a:r>
              <a:rPr lang="en-GB" b="0" i="1" noProof="0" dirty="0" err="1"/>
              <a:t>Englisch</a:t>
            </a:r>
            <a:r>
              <a:rPr lang="en-GB" b="0" i="1" noProof="0" dirty="0"/>
              <a:t>?</a:t>
            </a:r>
          </a:p>
          <a:p>
            <a:pPr marL="228600" indent="-228600">
              <a:buAutoNum type="arabicPeriod"/>
            </a:pPr>
            <a:r>
              <a:rPr lang="en-GB" b="0" noProof="0" dirty="0"/>
              <a:t>Click again to trigger a </a:t>
            </a:r>
            <a:r>
              <a:rPr lang="en-GB" b="1" noProof="0" dirty="0"/>
              <a:t>5-second</a:t>
            </a:r>
            <a:r>
              <a:rPr lang="en-GB" b="0" noProof="0" dirty="0"/>
              <a:t> ‘scratch’ animation, which slowly reveals the English equivalent. Students must race against the timer and try to say the word before it is fully revealed.</a:t>
            </a:r>
          </a:p>
          <a:p>
            <a:br>
              <a:rPr lang="en-GB" dirty="0"/>
            </a:b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Word frequency (1 is the most frequent word in German): </a:t>
            </a:r>
            <a:endParaRPr lang="en-GB" sz="1200" b="0" i="0" u="none" strike="noStrike" kern="1200" cap="none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8.2.1.2 </a:t>
            </a:r>
            <a:r>
              <a:rPr lang="en-GB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(introduce)</a:t>
            </a:r>
            <a:r>
              <a:rPr lang="en-GB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fehlen [420] gefallen [601] gehören [460] meinen [213] tun [123]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Leid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[1300]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Meinung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[787]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fit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[4080]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weh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[2798] dass [22] schwer [257]</a:t>
            </a:r>
            <a:endParaRPr lang="en-GB" sz="1200" b="0" i="0" u="none" strike="noStrike" kern="1200" cap="none" baseline="0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8.1.2.5 (revisit)</a:t>
            </a:r>
            <a:r>
              <a:rPr lang="en-GB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anderer, andere, anderes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[59]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Aktivität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[1422] Hobby [3608]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Jugendclub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[2117/1360]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Schloss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[1907]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Telefon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[1595] 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langsam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[526] normal [642] schnell [203]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gern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[278]</a:t>
            </a:r>
            <a:b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</a:br>
            <a:r>
              <a:rPr lang="en-GB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8.1.1.6 (revisit)</a:t>
            </a:r>
            <a:r>
              <a:rPr lang="en-GB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verbringen [1391]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Auge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[222] Gesicht [346] Haar [748] Haare [748]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Mund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[856] Nase [1264]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Schüler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[557] Zeit [96] ähnlich [437] 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breit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[847]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dünn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[1739]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neu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[84]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rund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[298]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als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[22]</a:t>
            </a:r>
            <a:b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</a:br>
            <a:endParaRPr lang="en-GB" i="1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3685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Spanish):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err="1"/>
              <a:t>Source</a:t>
            </a:r>
            <a:r>
              <a:rPr lang="es-ES" dirty="0"/>
              <a:t>:</a:t>
            </a:r>
            <a:r>
              <a:rPr lang="es-ES" baseline="0" dirty="0"/>
              <a:t> Davies, M. &amp; Davies, K. (2018</a:t>
            </a:r>
            <a:r>
              <a:rPr lang="es-ES" i="1" baseline="0" dirty="0"/>
              <a:t>). A </a:t>
            </a:r>
            <a:r>
              <a:rPr lang="es-ES" i="1" baseline="0" dirty="0" err="1"/>
              <a:t>frequency</a:t>
            </a:r>
            <a:r>
              <a:rPr lang="es-ES" i="1" baseline="0" dirty="0"/>
              <a:t> </a:t>
            </a:r>
            <a:r>
              <a:rPr lang="es-ES" i="1" baseline="0" dirty="0" err="1"/>
              <a:t>dictionary</a:t>
            </a:r>
            <a:r>
              <a:rPr lang="es-ES" i="1" baseline="0" dirty="0"/>
              <a:t> </a:t>
            </a:r>
            <a:r>
              <a:rPr lang="es-ES" i="1" baseline="0" dirty="0" err="1"/>
              <a:t>of</a:t>
            </a:r>
            <a:r>
              <a:rPr lang="es-ES" i="1" baseline="0" dirty="0"/>
              <a:t> </a:t>
            </a:r>
            <a:r>
              <a:rPr lang="es-ES" i="1" baseline="0" dirty="0" err="1"/>
              <a:t>Spanish</a:t>
            </a:r>
            <a:r>
              <a:rPr lang="es-ES" i="1" baseline="0" dirty="0"/>
              <a:t>: Core </a:t>
            </a:r>
            <a:r>
              <a:rPr lang="es-ES" i="1" baseline="0" dirty="0" err="1"/>
              <a:t>vocabulary</a:t>
            </a:r>
            <a:r>
              <a:rPr lang="es-ES" i="1" baseline="0" dirty="0"/>
              <a:t> </a:t>
            </a:r>
            <a:r>
              <a:rPr lang="es-ES" i="1" baseline="0" dirty="0" err="1"/>
              <a:t>for</a:t>
            </a:r>
            <a:r>
              <a:rPr lang="es-ES" i="1" baseline="0" dirty="0"/>
              <a:t> </a:t>
            </a:r>
            <a:r>
              <a:rPr lang="es-ES" i="1" baseline="0" dirty="0" err="1"/>
              <a:t>learners</a:t>
            </a:r>
            <a:r>
              <a:rPr lang="es-ES" i="1" baseline="0" dirty="0"/>
              <a:t> </a:t>
            </a:r>
            <a:r>
              <a:rPr lang="es-ES" baseline="0" dirty="0"/>
              <a:t>(2nd ed.). Routledge: London</a:t>
            </a: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128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French):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Source: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Londsale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, D., &amp; Le Bras, Y.  (2009).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 Frequency Dictionary of French: Core vocabulary for learners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London: Routledge.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57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154912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32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55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7969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97550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3011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0329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906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0075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86DACE-91D4-F84C-BC79-BE1BB5A5CA8D}"/>
              </a:ext>
            </a:extLst>
          </p:cNvPr>
          <p:cNvSpPr txBox="1"/>
          <p:nvPr userDrawn="1"/>
        </p:nvSpPr>
        <p:spPr>
          <a:xfrm>
            <a:off x="838200" y="1923393"/>
            <a:ext cx="6035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1479690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29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4176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27645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7826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7008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449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1332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2548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22922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3289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5319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53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30515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4996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61802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20035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2956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591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425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30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24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83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4496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322304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801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B177A-FB9B-624B-90F1-42CB20E9E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271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347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680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1008800" y="247046"/>
            <a:ext cx="950400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685C8E-DD6F-4414-9785-FAB3681B06DA}"/>
              </a:ext>
            </a:extLst>
          </p:cNvPr>
          <p:cNvSpPr txBox="1"/>
          <p:nvPr/>
        </p:nvSpPr>
        <p:spPr>
          <a:xfrm>
            <a:off x="1447072" y="5259378"/>
            <a:ext cx="1607349" cy="43088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new</a:t>
            </a:r>
            <a:r>
              <a:rPr kumimoji="0" lang="fr-FR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52A841-9A97-4F2F-94D8-F17C797A4E33}"/>
              </a:ext>
            </a:extLst>
          </p:cNvPr>
          <p:cNvSpPr txBox="1"/>
          <p:nvPr/>
        </p:nvSpPr>
        <p:spPr>
          <a:xfrm>
            <a:off x="3376581" y="1416193"/>
            <a:ext cx="1365757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sore, </a:t>
            </a:r>
            <a:r>
              <a:rPr kumimoji="0" lang="fr-FR" sz="22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hurt</a:t>
            </a:r>
            <a:endParaRPr kumimoji="0" lang="fr-FR" sz="22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D26E25-F6AB-495B-9BF9-D6433AFB606C}"/>
              </a:ext>
            </a:extLst>
          </p:cNvPr>
          <p:cNvSpPr txBox="1"/>
          <p:nvPr/>
        </p:nvSpPr>
        <p:spPr>
          <a:xfrm>
            <a:off x="5088928" y="1526230"/>
            <a:ext cx="1548000" cy="43088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fit</a:t>
            </a:r>
            <a:r>
              <a:rPr kumimoji="0" lang="fr-FR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891419-FD4F-43A1-8545-B88F1B384D74}"/>
              </a:ext>
            </a:extLst>
          </p:cNvPr>
          <p:cNvSpPr txBox="1"/>
          <p:nvPr/>
        </p:nvSpPr>
        <p:spPr>
          <a:xfrm>
            <a:off x="8481356" y="1526230"/>
            <a:ext cx="1584000" cy="430887"/>
          </a:xfrm>
          <a:prstGeom prst="rect">
            <a:avLst/>
          </a:prstGeom>
          <a:solidFill>
            <a:srgbClr val="44546A">
              <a:lumMod val="20000"/>
              <a:lumOff val="8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pupil</a:t>
            </a:r>
            <a:endParaRPr kumimoji="0" lang="fr-FR" sz="22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F8475A-677D-42E1-9319-BDFBA5DDF07A}"/>
              </a:ext>
            </a:extLst>
          </p:cNvPr>
          <p:cNvSpPr txBox="1"/>
          <p:nvPr/>
        </p:nvSpPr>
        <p:spPr>
          <a:xfrm>
            <a:off x="6768527" y="1526230"/>
            <a:ext cx="1548000" cy="430887"/>
          </a:xfrm>
          <a:prstGeom prst="rect">
            <a:avLst/>
          </a:prstGeom>
          <a:solidFill>
            <a:srgbClr val="44546A">
              <a:lumMod val="20000"/>
              <a:lumOff val="8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eye</a:t>
            </a:r>
            <a:r>
              <a:rPr kumimoji="0" lang="fr-FR" sz="2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3146DA-F101-490F-96DD-A70E21030655}"/>
              </a:ext>
            </a:extLst>
          </p:cNvPr>
          <p:cNvSpPr txBox="1"/>
          <p:nvPr/>
        </p:nvSpPr>
        <p:spPr>
          <a:xfrm>
            <a:off x="8485841" y="1395921"/>
            <a:ext cx="1607087" cy="769441"/>
          </a:xfrm>
          <a:prstGeom prst="rect">
            <a:avLst/>
          </a:prstGeom>
          <a:blipFill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encilGrayscale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rgbClr val="E7E6E6">
                <a:lumMod val="50000"/>
              </a:srgbClr>
            </a:solidFill>
            <a:extLst>
              <a:ext uri="{C807C97D-BFC1-408E-A445-0C87EB9F89A2}">
                <ask:lineSketchStyleProps xmlns:ask="http://schemas.microsoft.com/office/drawing/2018/sketchyshapes" sd="1201164053">
                  <a:custGeom>
                    <a:avLst/>
                    <a:gdLst>
                      <a:gd name="connsiteX0" fmla="*/ 0 w 1488096"/>
                      <a:gd name="connsiteY0" fmla="*/ 0 h 461665"/>
                      <a:gd name="connsiteX1" fmla="*/ 525794 w 1488096"/>
                      <a:gd name="connsiteY1" fmla="*/ 0 h 461665"/>
                      <a:gd name="connsiteX2" fmla="*/ 1021826 w 1488096"/>
                      <a:gd name="connsiteY2" fmla="*/ 0 h 461665"/>
                      <a:gd name="connsiteX3" fmla="*/ 1488096 w 1488096"/>
                      <a:gd name="connsiteY3" fmla="*/ 0 h 461665"/>
                      <a:gd name="connsiteX4" fmla="*/ 1488096 w 1488096"/>
                      <a:gd name="connsiteY4" fmla="*/ 461665 h 461665"/>
                      <a:gd name="connsiteX5" fmla="*/ 1006945 w 1488096"/>
                      <a:gd name="connsiteY5" fmla="*/ 461665 h 461665"/>
                      <a:gd name="connsiteX6" fmla="*/ 496032 w 1488096"/>
                      <a:gd name="connsiteY6" fmla="*/ 461665 h 461665"/>
                      <a:gd name="connsiteX7" fmla="*/ 0 w 1488096"/>
                      <a:gd name="connsiteY7" fmla="*/ 461665 h 461665"/>
                      <a:gd name="connsiteX8" fmla="*/ 0 w 1488096"/>
                      <a:gd name="connsiteY8" fmla="*/ 0 h 4616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488096" h="461665" fill="none" extrusionOk="0">
                        <a:moveTo>
                          <a:pt x="0" y="0"/>
                        </a:moveTo>
                        <a:cubicBezTo>
                          <a:pt x="177636" y="-28175"/>
                          <a:pt x="403889" y="1435"/>
                          <a:pt x="525794" y="0"/>
                        </a:cubicBezTo>
                        <a:cubicBezTo>
                          <a:pt x="647699" y="-1435"/>
                          <a:pt x="912544" y="59055"/>
                          <a:pt x="1021826" y="0"/>
                        </a:cubicBezTo>
                        <a:cubicBezTo>
                          <a:pt x="1131108" y="-59055"/>
                          <a:pt x="1356827" y="5971"/>
                          <a:pt x="1488096" y="0"/>
                        </a:cubicBezTo>
                        <a:cubicBezTo>
                          <a:pt x="1504851" y="94610"/>
                          <a:pt x="1449536" y="280344"/>
                          <a:pt x="1488096" y="461665"/>
                        </a:cubicBezTo>
                        <a:cubicBezTo>
                          <a:pt x="1266249" y="471267"/>
                          <a:pt x="1244578" y="460924"/>
                          <a:pt x="1006945" y="461665"/>
                        </a:cubicBezTo>
                        <a:cubicBezTo>
                          <a:pt x="769312" y="462406"/>
                          <a:pt x="745299" y="442392"/>
                          <a:pt x="496032" y="461665"/>
                        </a:cubicBezTo>
                        <a:cubicBezTo>
                          <a:pt x="246765" y="480938"/>
                          <a:pt x="226613" y="445359"/>
                          <a:pt x="0" y="461665"/>
                        </a:cubicBezTo>
                        <a:cubicBezTo>
                          <a:pt x="-30993" y="267327"/>
                          <a:pt x="49368" y="106356"/>
                          <a:pt x="0" y="0"/>
                        </a:cubicBezTo>
                        <a:close/>
                      </a:path>
                      <a:path w="1488096" h="461665" stroke="0" extrusionOk="0">
                        <a:moveTo>
                          <a:pt x="0" y="0"/>
                        </a:moveTo>
                        <a:cubicBezTo>
                          <a:pt x="217309" y="-30847"/>
                          <a:pt x="315741" y="5756"/>
                          <a:pt x="466270" y="0"/>
                        </a:cubicBezTo>
                        <a:cubicBezTo>
                          <a:pt x="616799" y="-5756"/>
                          <a:pt x="784071" y="59587"/>
                          <a:pt x="977183" y="0"/>
                        </a:cubicBezTo>
                        <a:cubicBezTo>
                          <a:pt x="1170295" y="-59587"/>
                          <a:pt x="1276250" y="13603"/>
                          <a:pt x="1488096" y="0"/>
                        </a:cubicBezTo>
                        <a:cubicBezTo>
                          <a:pt x="1528841" y="144381"/>
                          <a:pt x="1460759" y="310071"/>
                          <a:pt x="1488096" y="461665"/>
                        </a:cubicBezTo>
                        <a:cubicBezTo>
                          <a:pt x="1396836" y="479061"/>
                          <a:pt x="1209530" y="448271"/>
                          <a:pt x="1036707" y="461665"/>
                        </a:cubicBezTo>
                        <a:cubicBezTo>
                          <a:pt x="863884" y="475059"/>
                          <a:pt x="771576" y="408176"/>
                          <a:pt x="555556" y="461665"/>
                        </a:cubicBezTo>
                        <a:cubicBezTo>
                          <a:pt x="339536" y="515154"/>
                          <a:pt x="156996" y="413231"/>
                          <a:pt x="0" y="461665"/>
                        </a:cubicBezTo>
                        <a:cubicBezTo>
                          <a:pt x="-30006" y="235262"/>
                          <a:pt x="28290" y="14508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der </a:t>
            </a:r>
            <a:r>
              <a:rPr kumimoji="0" lang="en-GB" sz="2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Schüler</a:t>
            </a:r>
            <a:endParaRPr kumimoji="0" lang="en-GB" sz="2200" b="1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80632C7-8410-40CD-8801-7E3A47F8B5C8}"/>
              </a:ext>
            </a:extLst>
          </p:cNvPr>
          <p:cNvSpPr txBox="1"/>
          <p:nvPr/>
        </p:nvSpPr>
        <p:spPr>
          <a:xfrm>
            <a:off x="1486590" y="1533396"/>
            <a:ext cx="1584000" cy="43088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wide</a:t>
            </a:r>
            <a:endParaRPr kumimoji="0" lang="fr-FR" sz="2200" b="0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5E6421-FCC1-41D0-A304-1F7F6141C61A}"/>
              </a:ext>
            </a:extLst>
          </p:cNvPr>
          <p:cNvSpPr txBox="1"/>
          <p:nvPr/>
        </p:nvSpPr>
        <p:spPr>
          <a:xfrm>
            <a:off x="1486590" y="2509247"/>
            <a:ext cx="2689347" cy="430887"/>
          </a:xfrm>
          <a:prstGeom prst="rect">
            <a:avLst/>
          </a:prstGeom>
          <a:solidFill>
            <a:srgbClr val="44546A">
              <a:lumMod val="20000"/>
              <a:lumOff val="8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youth</a:t>
            </a:r>
            <a:r>
              <a:rPr kumimoji="0" lang="fr-FR" sz="2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club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E14F3FB-C519-4E41-A46B-BB84B01C56A5}"/>
              </a:ext>
            </a:extLst>
          </p:cNvPr>
          <p:cNvSpPr txBox="1"/>
          <p:nvPr/>
        </p:nvSpPr>
        <p:spPr>
          <a:xfrm>
            <a:off x="1447073" y="3441929"/>
            <a:ext cx="1607348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slow</a:t>
            </a:r>
            <a:endParaRPr kumimoji="0" lang="fr-FR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BB6936-8823-42F9-9706-BF12D0758B87}"/>
              </a:ext>
            </a:extLst>
          </p:cNvPr>
          <p:cNvSpPr txBox="1"/>
          <p:nvPr/>
        </p:nvSpPr>
        <p:spPr>
          <a:xfrm>
            <a:off x="3270191" y="3422429"/>
            <a:ext cx="1245909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other</a:t>
            </a:r>
            <a:endParaRPr kumimoji="0" lang="fr-FR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52826A9-7848-4812-959C-DF18D44C6656}"/>
              </a:ext>
            </a:extLst>
          </p:cNvPr>
          <p:cNvSpPr txBox="1"/>
          <p:nvPr/>
        </p:nvSpPr>
        <p:spPr>
          <a:xfrm>
            <a:off x="3291291" y="4950376"/>
            <a:ext cx="1256946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round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0430376-30F8-4C3B-B4E3-6E22B81F2301}"/>
              </a:ext>
            </a:extLst>
          </p:cNvPr>
          <p:cNvSpPr txBox="1">
            <a:spLocks/>
          </p:cNvSpPr>
          <p:nvPr/>
        </p:nvSpPr>
        <p:spPr>
          <a:xfrm>
            <a:off x="4708275" y="5026506"/>
            <a:ext cx="1245600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mouth</a:t>
            </a:r>
            <a:endParaRPr kumimoji="0" lang="fr-FR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EBB9BC3-04B0-4D2E-9A4F-456C9E3D2CAF}"/>
              </a:ext>
            </a:extLst>
          </p:cNvPr>
          <p:cNvSpPr txBox="1"/>
          <p:nvPr/>
        </p:nvSpPr>
        <p:spPr>
          <a:xfrm>
            <a:off x="4360896" y="2505424"/>
            <a:ext cx="2620116" cy="430887"/>
          </a:xfrm>
          <a:prstGeom prst="rect">
            <a:avLst/>
          </a:prstGeom>
          <a:solidFill>
            <a:srgbClr val="44546A">
              <a:lumMod val="20000"/>
              <a:lumOff val="8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castle</a:t>
            </a:r>
            <a:endParaRPr kumimoji="0" lang="fr-FR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1AE0070-9430-4BB9-AB21-2EE7243977BF}"/>
              </a:ext>
            </a:extLst>
          </p:cNvPr>
          <p:cNvSpPr txBox="1"/>
          <p:nvPr/>
        </p:nvSpPr>
        <p:spPr>
          <a:xfrm>
            <a:off x="4706348" y="3534429"/>
            <a:ext cx="1260000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DDA2EDF-9A8C-421C-813B-828F522AA171}"/>
              </a:ext>
            </a:extLst>
          </p:cNvPr>
          <p:cNvSpPr txBox="1"/>
          <p:nvPr/>
        </p:nvSpPr>
        <p:spPr>
          <a:xfrm>
            <a:off x="4693875" y="4329943"/>
            <a:ext cx="1260000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gladly</a:t>
            </a:r>
            <a:endParaRPr kumimoji="0" lang="fr-FR" sz="22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02BD03-3C66-4C39-98D6-4F62265D4550}"/>
              </a:ext>
            </a:extLst>
          </p:cNvPr>
          <p:cNvSpPr txBox="1"/>
          <p:nvPr/>
        </p:nvSpPr>
        <p:spPr>
          <a:xfrm>
            <a:off x="1447073" y="4408112"/>
            <a:ext cx="1607349" cy="7168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lIns="36000" rIns="3600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thin</a:t>
            </a:r>
            <a:endParaRPr kumimoji="0" lang="fr-FR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A699069-FAFB-4C53-803E-92668920A367}"/>
              </a:ext>
            </a:extLst>
          </p:cNvPr>
          <p:cNvSpPr txBox="1"/>
          <p:nvPr/>
        </p:nvSpPr>
        <p:spPr>
          <a:xfrm>
            <a:off x="7149356" y="2505424"/>
            <a:ext cx="2916000" cy="430887"/>
          </a:xfrm>
          <a:prstGeom prst="rect">
            <a:avLst/>
          </a:prstGeom>
          <a:solidFill>
            <a:srgbClr val="44546A">
              <a:lumMod val="20000"/>
              <a:lumOff val="80000"/>
            </a:srgbClr>
          </a:solidFill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telephone</a:t>
            </a:r>
            <a:endParaRPr kumimoji="0" lang="fr-FR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613CEA4-A494-42B0-8367-2590314CD76B}"/>
              </a:ext>
            </a:extLst>
          </p:cNvPr>
          <p:cNvSpPr txBox="1"/>
          <p:nvPr/>
        </p:nvSpPr>
        <p:spPr>
          <a:xfrm>
            <a:off x="6163741" y="3703706"/>
            <a:ext cx="1729476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similar</a:t>
            </a:r>
            <a:endParaRPr kumimoji="0" lang="fr-FR" sz="2200" b="0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13558B4-50A5-4240-A748-956DB8C470B1}"/>
              </a:ext>
            </a:extLst>
          </p:cNvPr>
          <p:cNvSpPr txBox="1"/>
          <p:nvPr/>
        </p:nvSpPr>
        <p:spPr>
          <a:xfrm>
            <a:off x="6181336" y="4737621"/>
            <a:ext cx="1729476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sorrow</a:t>
            </a:r>
            <a:r>
              <a:rPr kumimoji="0" lang="fr-FR" sz="2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grief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94E6B93-BEB7-4DED-A844-1AD9AE000519}"/>
              </a:ext>
            </a:extLst>
          </p:cNvPr>
          <p:cNvSpPr txBox="1"/>
          <p:nvPr/>
        </p:nvSpPr>
        <p:spPr>
          <a:xfrm>
            <a:off x="8189499" y="3703705"/>
            <a:ext cx="1745866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opinion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44F556-2750-4DD4-8F6A-F0EA28E9C4AE}"/>
              </a:ext>
            </a:extLst>
          </p:cNvPr>
          <p:cNvSpPr txBox="1"/>
          <p:nvPr/>
        </p:nvSpPr>
        <p:spPr>
          <a:xfrm>
            <a:off x="8370116" y="4874657"/>
            <a:ext cx="1669640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lIns="36000" rIns="3600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activity</a:t>
            </a:r>
            <a:endParaRPr kumimoji="0" lang="fr-FR" sz="2200" b="0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FE84DCF-D57F-4EF5-BDD1-09AA1E30609D}"/>
              </a:ext>
            </a:extLst>
          </p:cNvPr>
          <p:cNvSpPr txBox="1"/>
          <p:nvPr/>
        </p:nvSpPr>
        <p:spPr>
          <a:xfrm>
            <a:off x="1419106" y="2270969"/>
            <a:ext cx="2772000" cy="1107996"/>
          </a:xfrm>
          <a:prstGeom prst="rect">
            <a:avLst/>
          </a:prstGeom>
          <a:blipFill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encilGrayscale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12700">
            <a:solidFill>
              <a:srgbClr val="E7E6E6">
                <a:lumMod val="50000"/>
              </a:srgbClr>
            </a:solidFill>
            <a:extLst>
              <a:ext uri="{C807C97D-BFC1-408E-A445-0C87EB9F89A2}">
                <ask:lineSketchStyleProps xmlns:ask="http://schemas.microsoft.com/office/drawing/2018/sketchyshapes" sd="1201164053">
                  <a:custGeom>
                    <a:avLst/>
                    <a:gdLst>
                      <a:gd name="connsiteX0" fmla="*/ 0 w 1488096"/>
                      <a:gd name="connsiteY0" fmla="*/ 0 h 830997"/>
                      <a:gd name="connsiteX1" fmla="*/ 451389 w 1488096"/>
                      <a:gd name="connsiteY1" fmla="*/ 0 h 830997"/>
                      <a:gd name="connsiteX2" fmla="*/ 977183 w 1488096"/>
                      <a:gd name="connsiteY2" fmla="*/ 0 h 830997"/>
                      <a:gd name="connsiteX3" fmla="*/ 1488096 w 1488096"/>
                      <a:gd name="connsiteY3" fmla="*/ 0 h 830997"/>
                      <a:gd name="connsiteX4" fmla="*/ 1488096 w 1488096"/>
                      <a:gd name="connsiteY4" fmla="*/ 390569 h 830997"/>
                      <a:gd name="connsiteX5" fmla="*/ 1488096 w 1488096"/>
                      <a:gd name="connsiteY5" fmla="*/ 830997 h 830997"/>
                      <a:gd name="connsiteX6" fmla="*/ 962302 w 1488096"/>
                      <a:gd name="connsiteY6" fmla="*/ 830997 h 830997"/>
                      <a:gd name="connsiteX7" fmla="*/ 451389 w 1488096"/>
                      <a:gd name="connsiteY7" fmla="*/ 830997 h 830997"/>
                      <a:gd name="connsiteX8" fmla="*/ 0 w 1488096"/>
                      <a:gd name="connsiteY8" fmla="*/ 830997 h 830997"/>
                      <a:gd name="connsiteX9" fmla="*/ 0 w 1488096"/>
                      <a:gd name="connsiteY9" fmla="*/ 407189 h 830997"/>
                      <a:gd name="connsiteX10" fmla="*/ 0 w 1488096"/>
                      <a:gd name="connsiteY10" fmla="*/ 0 h 8309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488096" h="830997" fill="none" extrusionOk="0">
                        <a:moveTo>
                          <a:pt x="0" y="0"/>
                        </a:moveTo>
                        <a:cubicBezTo>
                          <a:pt x="199635" y="-34877"/>
                          <a:pt x="306632" y="37580"/>
                          <a:pt x="451389" y="0"/>
                        </a:cubicBezTo>
                        <a:cubicBezTo>
                          <a:pt x="596146" y="-37580"/>
                          <a:pt x="825999" y="51326"/>
                          <a:pt x="977183" y="0"/>
                        </a:cubicBezTo>
                        <a:cubicBezTo>
                          <a:pt x="1128367" y="-51326"/>
                          <a:pt x="1242591" y="19993"/>
                          <a:pt x="1488096" y="0"/>
                        </a:cubicBezTo>
                        <a:cubicBezTo>
                          <a:pt x="1532561" y="82292"/>
                          <a:pt x="1441740" y="209435"/>
                          <a:pt x="1488096" y="390569"/>
                        </a:cubicBezTo>
                        <a:cubicBezTo>
                          <a:pt x="1534452" y="571703"/>
                          <a:pt x="1482727" y="681317"/>
                          <a:pt x="1488096" y="830997"/>
                        </a:cubicBezTo>
                        <a:cubicBezTo>
                          <a:pt x="1336234" y="865764"/>
                          <a:pt x="1108368" y="803290"/>
                          <a:pt x="962302" y="830997"/>
                        </a:cubicBezTo>
                        <a:cubicBezTo>
                          <a:pt x="816236" y="858704"/>
                          <a:pt x="704123" y="791610"/>
                          <a:pt x="451389" y="830997"/>
                        </a:cubicBezTo>
                        <a:cubicBezTo>
                          <a:pt x="198655" y="870384"/>
                          <a:pt x="151481" y="823686"/>
                          <a:pt x="0" y="830997"/>
                        </a:cubicBezTo>
                        <a:cubicBezTo>
                          <a:pt x="-49572" y="688032"/>
                          <a:pt x="31906" y="515343"/>
                          <a:pt x="0" y="407189"/>
                        </a:cubicBezTo>
                        <a:cubicBezTo>
                          <a:pt x="-31906" y="299035"/>
                          <a:pt x="20899" y="105807"/>
                          <a:pt x="0" y="0"/>
                        </a:cubicBezTo>
                        <a:close/>
                      </a:path>
                      <a:path w="1488096" h="830997" stroke="0" extrusionOk="0">
                        <a:moveTo>
                          <a:pt x="0" y="0"/>
                        </a:moveTo>
                        <a:cubicBezTo>
                          <a:pt x="217309" y="-30847"/>
                          <a:pt x="315741" y="5756"/>
                          <a:pt x="466270" y="0"/>
                        </a:cubicBezTo>
                        <a:cubicBezTo>
                          <a:pt x="616799" y="-5756"/>
                          <a:pt x="784071" y="59587"/>
                          <a:pt x="977183" y="0"/>
                        </a:cubicBezTo>
                        <a:cubicBezTo>
                          <a:pt x="1170295" y="-59587"/>
                          <a:pt x="1276250" y="13603"/>
                          <a:pt x="1488096" y="0"/>
                        </a:cubicBezTo>
                        <a:cubicBezTo>
                          <a:pt x="1497523" y="153752"/>
                          <a:pt x="1475028" y="316521"/>
                          <a:pt x="1488096" y="432118"/>
                        </a:cubicBezTo>
                        <a:cubicBezTo>
                          <a:pt x="1501164" y="547715"/>
                          <a:pt x="1483372" y="714334"/>
                          <a:pt x="1488096" y="830997"/>
                        </a:cubicBezTo>
                        <a:cubicBezTo>
                          <a:pt x="1233308" y="838355"/>
                          <a:pt x="1091476" y="822345"/>
                          <a:pt x="962302" y="830997"/>
                        </a:cubicBezTo>
                        <a:cubicBezTo>
                          <a:pt x="833128" y="839649"/>
                          <a:pt x="646025" y="783618"/>
                          <a:pt x="496032" y="830997"/>
                        </a:cubicBezTo>
                        <a:cubicBezTo>
                          <a:pt x="346039" y="878376"/>
                          <a:pt x="214510" y="799644"/>
                          <a:pt x="0" y="830997"/>
                        </a:cubicBezTo>
                        <a:cubicBezTo>
                          <a:pt x="-11605" y="739976"/>
                          <a:pt x="46037" y="615555"/>
                          <a:pt x="0" y="415499"/>
                        </a:cubicBezTo>
                        <a:cubicBezTo>
                          <a:pt x="-46037" y="215443"/>
                          <a:pt x="35097" y="14402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der </a:t>
            </a:r>
            <a:r>
              <a:rPr kumimoji="0" lang="en-GB" sz="2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Jugendclub</a:t>
            </a:r>
            <a:endParaRPr kumimoji="0" lang="en-GB" sz="2200" b="1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0F06064-ED71-427F-B4D6-2B12AAD1A7F9}"/>
              </a:ext>
            </a:extLst>
          </p:cNvPr>
          <p:cNvSpPr txBox="1"/>
          <p:nvPr/>
        </p:nvSpPr>
        <p:spPr>
          <a:xfrm>
            <a:off x="4262429" y="2264623"/>
            <a:ext cx="2808000" cy="1107996"/>
          </a:xfrm>
          <a:prstGeom prst="rect">
            <a:avLst/>
          </a:prstGeom>
          <a:blipFill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encilGrayscale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rgbClr val="E7E6E6">
                <a:lumMod val="50000"/>
              </a:srgbClr>
            </a:solidFill>
            <a:extLst>
              <a:ext uri="{C807C97D-BFC1-408E-A445-0C87EB9F89A2}">
                <ask:lineSketchStyleProps xmlns:ask="http://schemas.microsoft.com/office/drawing/2018/sketchyshapes" sd="1201164053">
                  <a:custGeom>
                    <a:avLst/>
                    <a:gdLst>
                      <a:gd name="connsiteX0" fmla="*/ 0 w 1488096"/>
                      <a:gd name="connsiteY0" fmla="*/ 0 h 830997"/>
                      <a:gd name="connsiteX1" fmla="*/ 451389 w 1488096"/>
                      <a:gd name="connsiteY1" fmla="*/ 0 h 830997"/>
                      <a:gd name="connsiteX2" fmla="*/ 977183 w 1488096"/>
                      <a:gd name="connsiteY2" fmla="*/ 0 h 830997"/>
                      <a:gd name="connsiteX3" fmla="*/ 1488096 w 1488096"/>
                      <a:gd name="connsiteY3" fmla="*/ 0 h 830997"/>
                      <a:gd name="connsiteX4" fmla="*/ 1488096 w 1488096"/>
                      <a:gd name="connsiteY4" fmla="*/ 390569 h 830997"/>
                      <a:gd name="connsiteX5" fmla="*/ 1488096 w 1488096"/>
                      <a:gd name="connsiteY5" fmla="*/ 830997 h 830997"/>
                      <a:gd name="connsiteX6" fmla="*/ 962302 w 1488096"/>
                      <a:gd name="connsiteY6" fmla="*/ 830997 h 830997"/>
                      <a:gd name="connsiteX7" fmla="*/ 451389 w 1488096"/>
                      <a:gd name="connsiteY7" fmla="*/ 830997 h 830997"/>
                      <a:gd name="connsiteX8" fmla="*/ 0 w 1488096"/>
                      <a:gd name="connsiteY8" fmla="*/ 830997 h 830997"/>
                      <a:gd name="connsiteX9" fmla="*/ 0 w 1488096"/>
                      <a:gd name="connsiteY9" fmla="*/ 407189 h 830997"/>
                      <a:gd name="connsiteX10" fmla="*/ 0 w 1488096"/>
                      <a:gd name="connsiteY10" fmla="*/ 0 h 8309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488096" h="830997" fill="none" extrusionOk="0">
                        <a:moveTo>
                          <a:pt x="0" y="0"/>
                        </a:moveTo>
                        <a:cubicBezTo>
                          <a:pt x="199635" y="-34877"/>
                          <a:pt x="306632" y="37580"/>
                          <a:pt x="451389" y="0"/>
                        </a:cubicBezTo>
                        <a:cubicBezTo>
                          <a:pt x="596146" y="-37580"/>
                          <a:pt x="825999" y="51326"/>
                          <a:pt x="977183" y="0"/>
                        </a:cubicBezTo>
                        <a:cubicBezTo>
                          <a:pt x="1128367" y="-51326"/>
                          <a:pt x="1242591" y="19993"/>
                          <a:pt x="1488096" y="0"/>
                        </a:cubicBezTo>
                        <a:cubicBezTo>
                          <a:pt x="1532561" y="82292"/>
                          <a:pt x="1441740" y="209435"/>
                          <a:pt x="1488096" y="390569"/>
                        </a:cubicBezTo>
                        <a:cubicBezTo>
                          <a:pt x="1534452" y="571703"/>
                          <a:pt x="1482727" y="681317"/>
                          <a:pt x="1488096" y="830997"/>
                        </a:cubicBezTo>
                        <a:cubicBezTo>
                          <a:pt x="1336234" y="865764"/>
                          <a:pt x="1108368" y="803290"/>
                          <a:pt x="962302" y="830997"/>
                        </a:cubicBezTo>
                        <a:cubicBezTo>
                          <a:pt x="816236" y="858704"/>
                          <a:pt x="704123" y="791610"/>
                          <a:pt x="451389" y="830997"/>
                        </a:cubicBezTo>
                        <a:cubicBezTo>
                          <a:pt x="198655" y="870384"/>
                          <a:pt x="151481" y="823686"/>
                          <a:pt x="0" y="830997"/>
                        </a:cubicBezTo>
                        <a:cubicBezTo>
                          <a:pt x="-49572" y="688032"/>
                          <a:pt x="31906" y="515343"/>
                          <a:pt x="0" y="407189"/>
                        </a:cubicBezTo>
                        <a:cubicBezTo>
                          <a:pt x="-31906" y="299035"/>
                          <a:pt x="20899" y="105807"/>
                          <a:pt x="0" y="0"/>
                        </a:cubicBezTo>
                        <a:close/>
                      </a:path>
                      <a:path w="1488096" h="830997" stroke="0" extrusionOk="0">
                        <a:moveTo>
                          <a:pt x="0" y="0"/>
                        </a:moveTo>
                        <a:cubicBezTo>
                          <a:pt x="217309" y="-30847"/>
                          <a:pt x="315741" y="5756"/>
                          <a:pt x="466270" y="0"/>
                        </a:cubicBezTo>
                        <a:cubicBezTo>
                          <a:pt x="616799" y="-5756"/>
                          <a:pt x="784071" y="59587"/>
                          <a:pt x="977183" y="0"/>
                        </a:cubicBezTo>
                        <a:cubicBezTo>
                          <a:pt x="1170295" y="-59587"/>
                          <a:pt x="1276250" y="13603"/>
                          <a:pt x="1488096" y="0"/>
                        </a:cubicBezTo>
                        <a:cubicBezTo>
                          <a:pt x="1497523" y="153752"/>
                          <a:pt x="1475028" y="316521"/>
                          <a:pt x="1488096" y="432118"/>
                        </a:cubicBezTo>
                        <a:cubicBezTo>
                          <a:pt x="1501164" y="547715"/>
                          <a:pt x="1483372" y="714334"/>
                          <a:pt x="1488096" y="830997"/>
                        </a:cubicBezTo>
                        <a:cubicBezTo>
                          <a:pt x="1233308" y="838355"/>
                          <a:pt x="1091476" y="822345"/>
                          <a:pt x="962302" y="830997"/>
                        </a:cubicBezTo>
                        <a:cubicBezTo>
                          <a:pt x="833128" y="839649"/>
                          <a:pt x="646025" y="783618"/>
                          <a:pt x="496032" y="830997"/>
                        </a:cubicBezTo>
                        <a:cubicBezTo>
                          <a:pt x="346039" y="878376"/>
                          <a:pt x="214510" y="799644"/>
                          <a:pt x="0" y="830997"/>
                        </a:cubicBezTo>
                        <a:cubicBezTo>
                          <a:pt x="-11605" y="739976"/>
                          <a:pt x="46037" y="615555"/>
                          <a:pt x="0" y="415499"/>
                        </a:cubicBezTo>
                        <a:cubicBezTo>
                          <a:pt x="-46037" y="215443"/>
                          <a:pt x="35097" y="14402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Schloss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FA4BCE8-0AB2-4C18-B665-6AE59FCAEAFD}"/>
              </a:ext>
            </a:extLst>
          </p:cNvPr>
          <p:cNvSpPr txBox="1"/>
          <p:nvPr/>
        </p:nvSpPr>
        <p:spPr>
          <a:xfrm>
            <a:off x="7136604" y="2264623"/>
            <a:ext cx="2952000" cy="1107996"/>
          </a:xfrm>
          <a:prstGeom prst="rect">
            <a:avLst/>
          </a:prstGeom>
          <a:blipFill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encilGrayscale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rgbClr val="E7E6E6">
                <a:lumMod val="50000"/>
              </a:srgbClr>
            </a:solidFill>
            <a:extLst>
              <a:ext uri="{C807C97D-BFC1-408E-A445-0C87EB9F89A2}">
                <ask:lineSketchStyleProps xmlns:ask="http://schemas.microsoft.com/office/drawing/2018/sketchyshapes" sd="1201164053">
                  <a:custGeom>
                    <a:avLst/>
                    <a:gdLst>
                      <a:gd name="connsiteX0" fmla="*/ 0 w 1488096"/>
                      <a:gd name="connsiteY0" fmla="*/ 0 h 461665"/>
                      <a:gd name="connsiteX1" fmla="*/ 525794 w 1488096"/>
                      <a:gd name="connsiteY1" fmla="*/ 0 h 461665"/>
                      <a:gd name="connsiteX2" fmla="*/ 1021826 w 1488096"/>
                      <a:gd name="connsiteY2" fmla="*/ 0 h 461665"/>
                      <a:gd name="connsiteX3" fmla="*/ 1488096 w 1488096"/>
                      <a:gd name="connsiteY3" fmla="*/ 0 h 461665"/>
                      <a:gd name="connsiteX4" fmla="*/ 1488096 w 1488096"/>
                      <a:gd name="connsiteY4" fmla="*/ 461665 h 461665"/>
                      <a:gd name="connsiteX5" fmla="*/ 1006945 w 1488096"/>
                      <a:gd name="connsiteY5" fmla="*/ 461665 h 461665"/>
                      <a:gd name="connsiteX6" fmla="*/ 496032 w 1488096"/>
                      <a:gd name="connsiteY6" fmla="*/ 461665 h 461665"/>
                      <a:gd name="connsiteX7" fmla="*/ 0 w 1488096"/>
                      <a:gd name="connsiteY7" fmla="*/ 461665 h 461665"/>
                      <a:gd name="connsiteX8" fmla="*/ 0 w 1488096"/>
                      <a:gd name="connsiteY8" fmla="*/ 0 h 4616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488096" h="461665" fill="none" extrusionOk="0">
                        <a:moveTo>
                          <a:pt x="0" y="0"/>
                        </a:moveTo>
                        <a:cubicBezTo>
                          <a:pt x="177636" y="-28175"/>
                          <a:pt x="403889" y="1435"/>
                          <a:pt x="525794" y="0"/>
                        </a:cubicBezTo>
                        <a:cubicBezTo>
                          <a:pt x="647699" y="-1435"/>
                          <a:pt x="912544" y="59055"/>
                          <a:pt x="1021826" y="0"/>
                        </a:cubicBezTo>
                        <a:cubicBezTo>
                          <a:pt x="1131108" y="-59055"/>
                          <a:pt x="1356827" y="5971"/>
                          <a:pt x="1488096" y="0"/>
                        </a:cubicBezTo>
                        <a:cubicBezTo>
                          <a:pt x="1504851" y="94610"/>
                          <a:pt x="1449536" y="280344"/>
                          <a:pt x="1488096" y="461665"/>
                        </a:cubicBezTo>
                        <a:cubicBezTo>
                          <a:pt x="1266249" y="471267"/>
                          <a:pt x="1244578" y="460924"/>
                          <a:pt x="1006945" y="461665"/>
                        </a:cubicBezTo>
                        <a:cubicBezTo>
                          <a:pt x="769312" y="462406"/>
                          <a:pt x="745299" y="442392"/>
                          <a:pt x="496032" y="461665"/>
                        </a:cubicBezTo>
                        <a:cubicBezTo>
                          <a:pt x="246765" y="480938"/>
                          <a:pt x="226613" y="445359"/>
                          <a:pt x="0" y="461665"/>
                        </a:cubicBezTo>
                        <a:cubicBezTo>
                          <a:pt x="-30993" y="267327"/>
                          <a:pt x="49368" y="106356"/>
                          <a:pt x="0" y="0"/>
                        </a:cubicBezTo>
                        <a:close/>
                      </a:path>
                      <a:path w="1488096" h="461665" stroke="0" extrusionOk="0">
                        <a:moveTo>
                          <a:pt x="0" y="0"/>
                        </a:moveTo>
                        <a:cubicBezTo>
                          <a:pt x="217309" y="-30847"/>
                          <a:pt x="315741" y="5756"/>
                          <a:pt x="466270" y="0"/>
                        </a:cubicBezTo>
                        <a:cubicBezTo>
                          <a:pt x="616799" y="-5756"/>
                          <a:pt x="784071" y="59587"/>
                          <a:pt x="977183" y="0"/>
                        </a:cubicBezTo>
                        <a:cubicBezTo>
                          <a:pt x="1170295" y="-59587"/>
                          <a:pt x="1276250" y="13603"/>
                          <a:pt x="1488096" y="0"/>
                        </a:cubicBezTo>
                        <a:cubicBezTo>
                          <a:pt x="1528841" y="144381"/>
                          <a:pt x="1460759" y="310071"/>
                          <a:pt x="1488096" y="461665"/>
                        </a:cubicBezTo>
                        <a:cubicBezTo>
                          <a:pt x="1396836" y="479061"/>
                          <a:pt x="1209530" y="448271"/>
                          <a:pt x="1036707" y="461665"/>
                        </a:cubicBezTo>
                        <a:cubicBezTo>
                          <a:pt x="863884" y="475059"/>
                          <a:pt x="771576" y="408176"/>
                          <a:pt x="555556" y="461665"/>
                        </a:cubicBezTo>
                        <a:cubicBezTo>
                          <a:pt x="339536" y="515154"/>
                          <a:pt x="156996" y="413231"/>
                          <a:pt x="0" y="461665"/>
                        </a:cubicBezTo>
                        <a:cubicBezTo>
                          <a:pt x="-30006" y="235262"/>
                          <a:pt x="28290" y="14508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</a:t>
            </a:r>
            <a:r>
              <a:rPr kumimoji="0" lang="en-GB" sz="2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Telefon</a:t>
            </a:r>
            <a:endParaRPr kumimoji="0" lang="en-GB" sz="2200" b="1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D979CEE-2A11-4B8E-A13C-0D1947E5B826}"/>
              </a:ext>
            </a:extLst>
          </p:cNvPr>
          <p:cNvSpPr txBox="1"/>
          <p:nvPr/>
        </p:nvSpPr>
        <p:spPr>
          <a:xfrm>
            <a:off x="3237376" y="3437051"/>
            <a:ext cx="1346400" cy="1107996"/>
          </a:xfrm>
          <a:prstGeom prst="rect">
            <a:avLst/>
          </a:prstGeom>
          <a:blipFill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encilGrayscale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12700">
            <a:solidFill>
              <a:srgbClr val="E7E6E6">
                <a:lumMod val="50000"/>
              </a:srgbClr>
            </a:solidFill>
            <a:extLst>
              <a:ext uri="{C807C97D-BFC1-408E-A445-0C87EB9F89A2}">
                <ask:lineSketchStyleProps xmlns:ask="http://schemas.microsoft.com/office/drawing/2018/sketchyshapes" sd="1201164053">
                  <a:custGeom>
                    <a:avLst/>
                    <a:gdLst>
                      <a:gd name="connsiteX0" fmla="*/ 0 w 1775167"/>
                      <a:gd name="connsiteY0" fmla="*/ 0 h 830997"/>
                      <a:gd name="connsiteX1" fmla="*/ 538467 w 1775167"/>
                      <a:gd name="connsiteY1" fmla="*/ 0 h 830997"/>
                      <a:gd name="connsiteX2" fmla="*/ 1165693 w 1775167"/>
                      <a:gd name="connsiteY2" fmla="*/ 0 h 830997"/>
                      <a:gd name="connsiteX3" fmla="*/ 1775167 w 1775167"/>
                      <a:gd name="connsiteY3" fmla="*/ 0 h 830997"/>
                      <a:gd name="connsiteX4" fmla="*/ 1775167 w 1775167"/>
                      <a:gd name="connsiteY4" fmla="*/ 390569 h 830997"/>
                      <a:gd name="connsiteX5" fmla="*/ 1775167 w 1775167"/>
                      <a:gd name="connsiteY5" fmla="*/ 830997 h 830997"/>
                      <a:gd name="connsiteX6" fmla="*/ 1147941 w 1775167"/>
                      <a:gd name="connsiteY6" fmla="*/ 830997 h 830997"/>
                      <a:gd name="connsiteX7" fmla="*/ 538467 w 1775167"/>
                      <a:gd name="connsiteY7" fmla="*/ 830997 h 830997"/>
                      <a:gd name="connsiteX8" fmla="*/ 0 w 1775167"/>
                      <a:gd name="connsiteY8" fmla="*/ 830997 h 830997"/>
                      <a:gd name="connsiteX9" fmla="*/ 0 w 1775167"/>
                      <a:gd name="connsiteY9" fmla="*/ 407189 h 830997"/>
                      <a:gd name="connsiteX10" fmla="*/ 0 w 1775167"/>
                      <a:gd name="connsiteY10" fmla="*/ 0 h 8309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775167" h="830997" fill="none" extrusionOk="0">
                        <a:moveTo>
                          <a:pt x="0" y="0"/>
                        </a:moveTo>
                        <a:cubicBezTo>
                          <a:pt x="140016" y="-41965"/>
                          <a:pt x="376715" y="6987"/>
                          <a:pt x="538467" y="0"/>
                        </a:cubicBezTo>
                        <a:cubicBezTo>
                          <a:pt x="700219" y="-6987"/>
                          <a:pt x="944600" y="44936"/>
                          <a:pt x="1165693" y="0"/>
                        </a:cubicBezTo>
                        <a:cubicBezTo>
                          <a:pt x="1386786" y="-44936"/>
                          <a:pt x="1600075" y="49699"/>
                          <a:pt x="1775167" y="0"/>
                        </a:cubicBezTo>
                        <a:cubicBezTo>
                          <a:pt x="1819632" y="82292"/>
                          <a:pt x="1728811" y="209435"/>
                          <a:pt x="1775167" y="390569"/>
                        </a:cubicBezTo>
                        <a:cubicBezTo>
                          <a:pt x="1821523" y="571703"/>
                          <a:pt x="1769798" y="681317"/>
                          <a:pt x="1775167" y="830997"/>
                        </a:cubicBezTo>
                        <a:cubicBezTo>
                          <a:pt x="1551221" y="850900"/>
                          <a:pt x="1387935" y="758104"/>
                          <a:pt x="1147941" y="830997"/>
                        </a:cubicBezTo>
                        <a:cubicBezTo>
                          <a:pt x="907947" y="903890"/>
                          <a:pt x="722543" y="760663"/>
                          <a:pt x="538467" y="830997"/>
                        </a:cubicBezTo>
                        <a:cubicBezTo>
                          <a:pt x="354391" y="901331"/>
                          <a:pt x="212913" y="779618"/>
                          <a:pt x="0" y="830997"/>
                        </a:cubicBezTo>
                        <a:cubicBezTo>
                          <a:pt x="-49572" y="688032"/>
                          <a:pt x="31906" y="515343"/>
                          <a:pt x="0" y="407189"/>
                        </a:cubicBezTo>
                        <a:cubicBezTo>
                          <a:pt x="-31906" y="299035"/>
                          <a:pt x="20899" y="105807"/>
                          <a:pt x="0" y="0"/>
                        </a:cubicBezTo>
                        <a:close/>
                      </a:path>
                      <a:path w="1775167" h="830997" stroke="0" extrusionOk="0">
                        <a:moveTo>
                          <a:pt x="0" y="0"/>
                        </a:moveTo>
                        <a:cubicBezTo>
                          <a:pt x="237009" y="-29487"/>
                          <a:pt x="336546" y="58886"/>
                          <a:pt x="556219" y="0"/>
                        </a:cubicBezTo>
                        <a:cubicBezTo>
                          <a:pt x="775892" y="-58886"/>
                          <a:pt x="980447" y="54569"/>
                          <a:pt x="1165693" y="0"/>
                        </a:cubicBezTo>
                        <a:cubicBezTo>
                          <a:pt x="1350939" y="-54569"/>
                          <a:pt x="1581789" y="10393"/>
                          <a:pt x="1775167" y="0"/>
                        </a:cubicBezTo>
                        <a:cubicBezTo>
                          <a:pt x="1784594" y="153752"/>
                          <a:pt x="1762099" y="316521"/>
                          <a:pt x="1775167" y="432118"/>
                        </a:cubicBezTo>
                        <a:cubicBezTo>
                          <a:pt x="1788235" y="547715"/>
                          <a:pt x="1770443" y="714334"/>
                          <a:pt x="1775167" y="830997"/>
                        </a:cubicBezTo>
                        <a:cubicBezTo>
                          <a:pt x="1589392" y="899195"/>
                          <a:pt x="1441325" y="805774"/>
                          <a:pt x="1147941" y="830997"/>
                        </a:cubicBezTo>
                        <a:cubicBezTo>
                          <a:pt x="854557" y="856220"/>
                          <a:pt x="745677" y="822814"/>
                          <a:pt x="591722" y="830997"/>
                        </a:cubicBezTo>
                        <a:cubicBezTo>
                          <a:pt x="437767" y="839180"/>
                          <a:pt x="235507" y="788295"/>
                          <a:pt x="0" y="830997"/>
                        </a:cubicBezTo>
                        <a:cubicBezTo>
                          <a:pt x="-11605" y="739976"/>
                          <a:pt x="46037" y="615555"/>
                          <a:pt x="0" y="415499"/>
                        </a:cubicBezTo>
                        <a:cubicBezTo>
                          <a:pt x="-46037" y="215443"/>
                          <a:pt x="35097" y="14402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anderer</a:t>
            </a:r>
            <a:r>
              <a:rPr kumimoji="0" lang="en-GB" sz="2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andere</a:t>
            </a:r>
            <a:r>
              <a:rPr kumimoji="0" lang="en-GB" sz="2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anderes</a:t>
            </a:r>
            <a:endParaRPr kumimoji="0" lang="en-GB" sz="2200" b="1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63758A2-4A9F-4D10-8C7F-1101463B7E59}"/>
              </a:ext>
            </a:extLst>
          </p:cNvPr>
          <p:cNvSpPr txBox="1"/>
          <p:nvPr/>
        </p:nvSpPr>
        <p:spPr>
          <a:xfrm>
            <a:off x="3234283" y="4679818"/>
            <a:ext cx="1346400" cy="1015663"/>
          </a:xfrm>
          <a:prstGeom prst="rect">
            <a:avLst/>
          </a:prstGeom>
          <a:blipFill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encilGrayscale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12700">
            <a:solidFill>
              <a:srgbClr val="E7E6E6">
                <a:lumMod val="50000"/>
              </a:srgbClr>
            </a:solidFill>
            <a:extLst>
              <a:ext uri="{C807C97D-BFC1-408E-A445-0C87EB9F89A2}">
                <ask:lineSketchStyleProps xmlns:ask="http://schemas.microsoft.com/office/drawing/2018/sketchyshapes" sd="1201164053">
                  <a:custGeom>
                    <a:avLst/>
                    <a:gdLst>
                      <a:gd name="connsiteX0" fmla="*/ 0 w 1775167"/>
                      <a:gd name="connsiteY0" fmla="*/ 0 h 830997"/>
                      <a:gd name="connsiteX1" fmla="*/ 538467 w 1775167"/>
                      <a:gd name="connsiteY1" fmla="*/ 0 h 830997"/>
                      <a:gd name="connsiteX2" fmla="*/ 1165693 w 1775167"/>
                      <a:gd name="connsiteY2" fmla="*/ 0 h 830997"/>
                      <a:gd name="connsiteX3" fmla="*/ 1775167 w 1775167"/>
                      <a:gd name="connsiteY3" fmla="*/ 0 h 830997"/>
                      <a:gd name="connsiteX4" fmla="*/ 1775167 w 1775167"/>
                      <a:gd name="connsiteY4" fmla="*/ 390569 h 830997"/>
                      <a:gd name="connsiteX5" fmla="*/ 1775167 w 1775167"/>
                      <a:gd name="connsiteY5" fmla="*/ 830997 h 830997"/>
                      <a:gd name="connsiteX6" fmla="*/ 1147941 w 1775167"/>
                      <a:gd name="connsiteY6" fmla="*/ 830997 h 830997"/>
                      <a:gd name="connsiteX7" fmla="*/ 538467 w 1775167"/>
                      <a:gd name="connsiteY7" fmla="*/ 830997 h 830997"/>
                      <a:gd name="connsiteX8" fmla="*/ 0 w 1775167"/>
                      <a:gd name="connsiteY8" fmla="*/ 830997 h 830997"/>
                      <a:gd name="connsiteX9" fmla="*/ 0 w 1775167"/>
                      <a:gd name="connsiteY9" fmla="*/ 407189 h 830997"/>
                      <a:gd name="connsiteX10" fmla="*/ 0 w 1775167"/>
                      <a:gd name="connsiteY10" fmla="*/ 0 h 8309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775167" h="830997" fill="none" extrusionOk="0">
                        <a:moveTo>
                          <a:pt x="0" y="0"/>
                        </a:moveTo>
                        <a:cubicBezTo>
                          <a:pt x="140016" y="-41965"/>
                          <a:pt x="376715" y="6987"/>
                          <a:pt x="538467" y="0"/>
                        </a:cubicBezTo>
                        <a:cubicBezTo>
                          <a:pt x="700219" y="-6987"/>
                          <a:pt x="944600" y="44936"/>
                          <a:pt x="1165693" y="0"/>
                        </a:cubicBezTo>
                        <a:cubicBezTo>
                          <a:pt x="1386786" y="-44936"/>
                          <a:pt x="1600075" y="49699"/>
                          <a:pt x="1775167" y="0"/>
                        </a:cubicBezTo>
                        <a:cubicBezTo>
                          <a:pt x="1819632" y="82292"/>
                          <a:pt x="1728811" y="209435"/>
                          <a:pt x="1775167" y="390569"/>
                        </a:cubicBezTo>
                        <a:cubicBezTo>
                          <a:pt x="1821523" y="571703"/>
                          <a:pt x="1769798" y="681317"/>
                          <a:pt x="1775167" y="830997"/>
                        </a:cubicBezTo>
                        <a:cubicBezTo>
                          <a:pt x="1551221" y="850900"/>
                          <a:pt x="1387935" y="758104"/>
                          <a:pt x="1147941" y="830997"/>
                        </a:cubicBezTo>
                        <a:cubicBezTo>
                          <a:pt x="907947" y="903890"/>
                          <a:pt x="722543" y="760663"/>
                          <a:pt x="538467" y="830997"/>
                        </a:cubicBezTo>
                        <a:cubicBezTo>
                          <a:pt x="354391" y="901331"/>
                          <a:pt x="212913" y="779618"/>
                          <a:pt x="0" y="830997"/>
                        </a:cubicBezTo>
                        <a:cubicBezTo>
                          <a:pt x="-49572" y="688032"/>
                          <a:pt x="31906" y="515343"/>
                          <a:pt x="0" y="407189"/>
                        </a:cubicBezTo>
                        <a:cubicBezTo>
                          <a:pt x="-31906" y="299035"/>
                          <a:pt x="20899" y="105807"/>
                          <a:pt x="0" y="0"/>
                        </a:cubicBezTo>
                        <a:close/>
                      </a:path>
                      <a:path w="1775167" h="830997" stroke="0" extrusionOk="0">
                        <a:moveTo>
                          <a:pt x="0" y="0"/>
                        </a:moveTo>
                        <a:cubicBezTo>
                          <a:pt x="237009" y="-29487"/>
                          <a:pt x="336546" y="58886"/>
                          <a:pt x="556219" y="0"/>
                        </a:cubicBezTo>
                        <a:cubicBezTo>
                          <a:pt x="775892" y="-58886"/>
                          <a:pt x="980447" y="54569"/>
                          <a:pt x="1165693" y="0"/>
                        </a:cubicBezTo>
                        <a:cubicBezTo>
                          <a:pt x="1350939" y="-54569"/>
                          <a:pt x="1581789" y="10393"/>
                          <a:pt x="1775167" y="0"/>
                        </a:cubicBezTo>
                        <a:cubicBezTo>
                          <a:pt x="1784594" y="153752"/>
                          <a:pt x="1762099" y="316521"/>
                          <a:pt x="1775167" y="432118"/>
                        </a:cubicBezTo>
                        <a:cubicBezTo>
                          <a:pt x="1788235" y="547715"/>
                          <a:pt x="1770443" y="714334"/>
                          <a:pt x="1775167" y="830997"/>
                        </a:cubicBezTo>
                        <a:cubicBezTo>
                          <a:pt x="1589392" y="899195"/>
                          <a:pt x="1441325" y="805774"/>
                          <a:pt x="1147941" y="830997"/>
                        </a:cubicBezTo>
                        <a:cubicBezTo>
                          <a:pt x="854557" y="856220"/>
                          <a:pt x="745677" y="822814"/>
                          <a:pt x="591722" y="830997"/>
                        </a:cubicBezTo>
                        <a:cubicBezTo>
                          <a:pt x="437767" y="839180"/>
                          <a:pt x="235507" y="788295"/>
                          <a:pt x="0" y="830997"/>
                        </a:cubicBezTo>
                        <a:cubicBezTo>
                          <a:pt x="-11605" y="739976"/>
                          <a:pt x="46037" y="615555"/>
                          <a:pt x="0" y="415499"/>
                        </a:cubicBezTo>
                        <a:cubicBezTo>
                          <a:pt x="-46037" y="215443"/>
                          <a:pt x="35097" y="14402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tIns="0" bIns="0" rtlCol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i="0" u="none" strike="noStrike" kern="0" cap="none" spc="0" normalizeH="0" baseline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rund</a:t>
            </a:r>
            <a:endParaRPr kumimoji="0" lang="en-GB" sz="2200" b="1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E4E9D21-D75B-4253-BA69-D4B8F48C9BE1}"/>
              </a:ext>
            </a:extLst>
          </p:cNvPr>
          <p:cNvSpPr txBox="1"/>
          <p:nvPr/>
        </p:nvSpPr>
        <p:spPr>
          <a:xfrm>
            <a:off x="1419106" y="3453814"/>
            <a:ext cx="1728513" cy="769441"/>
          </a:xfrm>
          <a:prstGeom prst="rect">
            <a:avLst/>
          </a:prstGeom>
          <a:blipFill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encilGrayscale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12700">
            <a:solidFill>
              <a:srgbClr val="E7E6E6">
                <a:lumMod val="50000"/>
              </a:srgbClr>
            </a:solidFill>
            <a:extLst>
              <a:ext uri="{C807C97D-BFC1-408E-A445-0C87EB9F89A2}">
                <ask:lineSketchStyleProps xmlns:ask="http://schemas.microsoft.com/office/drawing/2018/sketchyshapes" sd="1201164053">
                  <a:custGeom>
                    <a:avLst/>
                    <a:gdLst>
                      <a:gd name="connsiteX0" fmla="*/ 0 w 1775167"/>
                      <a:gd name="connsiteY0" fmla="*/ 0 h 830997"/>
                      <a:gd name="connsiteX1" fmla="*/ 538467 w 1775167"/>
                      <a:gd name="connsiteY1" fmla="*/ 0 h 830997"/>
                      <a:gd name="connsiteX2" fmla="*/ 1165693 w 1775167"/>
                      <a:gd name="connsiteY2" fmla="*/ 0 h 830997"/>
                      <a:gd name="connsiteX3" fmla="*/ 1775167 w 1775167"/>
                      <a:gd name="connsiteY3" fmla="*/ 0 h 830997"/>
                      <a:gd name="connsiteX4" fmla="*/ 1775167 w 1775167"/>
                      <a:gd name="connsiteY4" fmla="*/ 390569 h 830997"/>
                      <a:gd name="connsiteX5" fmla="*/ 1775167 w 1775167"/>
                      <a:gd name="connsiteY5" fmla="*/ 830997 h 830997"/>
                      <a:gd name="connsiteX6" fmla="*/ 1147941 w 1775167"/>
                      <a:gd name="connsiteY6" fmla="*/ 830997 h 830997"/>
                      <a:gd name="connsiteX7" fmla="*/ 538467 w 1775167"/>
                      <a:gd name="connsiteY7" fmla="*/ 830997 h 830997"/>
                      <a:gd name="connsiteX8" fmla="*/ 0 w 1775167"/>
                      <a:gd name="connsiteY8" fmla="*/ 830997 h 830997"/>
                      <a:gd name="connsiteX9" fmla="*/ 0 w 1775167"/>
                      <a:gd name="connsiteY9" fmla="*/ 407189 h 830997"/>
                      <a:gd name="connsiteX10" fmla="*/ 0 w 1775167"/>
                      <a:gd name="connsiteY10" fmla="*/ 0 h 8309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775167" h="830997" fill="none" extrusionOk="0">
                        <a:moveTo>
                          <a:pt x="0" y="0"/>
                        </a:moveTo>
                        <a:cubicBezTo>
                          <a:pt x="140016" y="-41965"/>
                          <a:pt x="376715" y="6987"/>
                          <a:pt x="538467" y="0"/>
                        </a:cubicBezTo>
                        <a:cubicBezTo>
                          <a:pt x="700219" y="-6987"/>
                          <a:pt x="944600" y="44936"/>
                          <a:pt x="1165693" y="0"/>
                        </a:cubicBezTo>
                        <a:cubicBezTo>
                          <a:pt x="1386786" y="-44936"/>
                          <a:pt x="1600075" y="49699"/>
                          <a:pt x="1775167" y="0"/>
                        </a:cubicBezTo>
                        <a:cubicBezTo>
                          <a:pt x="1819632" y="82292"/>
                          <a:pt x="1728811" y="209435"/>
                          <a:pt x="1775167" y="390569"/>
                        </a:cubicBezTo>
                        <a:cubicBezTo>
                          <a:pt x="1821523" y="571703"/>
                          <a:pt x="1769798" y="681317"/>
                          <a:pt x="1775167" y="830997"/>
                        </a:cubicBezTo>
                        <a:cubicBezTo>
                          <a:pt x="1551221" y="850900"/>
                          <a:pt x="1387935" y="758104"/>
                          <a:pt x="1147941" y="830997"/>
                        </a:cubicBezTo>
                        <a:cubicBezTo>
                          <a:pt x="907947" y="903890"/>
                          <a:pt x="722543" y="760663"/>
                          <a:pt x="538467" y="830997"/>
                        </a:cubicBezTo>
                        <a:cubicBezTo>
                          <a:pt x="354391" y="901331"/>
                          <a:pt x="212913" y="779618"/>
                          <a:pt x="0" y="830997"/>
                        </a:cubicBezTo>
                        <a:cubicBezTo>
                          <a:pt x="-49572" y="688032"/>
                          <a:pt x="31906" y="515343"/>
                          <a:pt x="0" y="407189"/>
                        </a:cubicBezTo>
                        <a:cubicBezTo>
                          <a:pt x="-31906" y="299035"/>
                          <a:pt x="20899" y="105807"/>
                          <a:pt x="0" y="0"/>
                        </a:cubicBezTo>
                        <a:close/>
                      </a:path>
                      <a:path w="1775167" h="830997" stroke="0" extrusionOk="0">
                        <a:moveTo>
                          <a:pt x="0" y="0"/>
                        </a:moveTo>
                        <a:cubicBezTo>
                          <a:pt x="237009" y="-29487"/>
                          <a:pt x="336546" y="58886"/>
                          <a:pt x="556219" y="0"/>
                        </a:cubicBezTo>
                        <a:cubicBezTo>
                          <a:pt x="775892" y="-58886"/>
                          <a:pt x="980447" y="54569"/>
                          <a:pt x="1165693" y="0"/>
                        </a:cubicBezTo>
                        <a:cubicBezTo>
                          <a:pt x="1350939" y="-54569"/>
                          <a:pt x="1581789" y="10393"/>
                          <a:pt x="1775167" y="0"/>
                        </a:cubicBezTo>
                        <a:cubicBezTo>
                          <a:pt x="1784594" y="153752"/>
                          <a:pt x="1762099" y="316521"/>
                          <a:pt x="1775167" y="432118"/>
                        </a:cubicBezTo>
                        <a:cubicBezTo>
                          <a:pt x="1788235" y="547715"/>
                          <a:pt x="1770443" y="714334"/>
                          <a:pt x="1775167" y="830997"/>
                        </a:cubicBezTo>
                        <a:cubicBezTo>
                          <a:pt x="1589392" y="899195"/>
                          <a:pt x="1441325" y="805774"/>
                          <a:pt x="1147941" y="830997"/>
                        </a:cubicBezTo>
                        <a:cubicBezTo>
                          <a:pt x="854557" y="856220"/>
                          <a:pt x="745677" y="822814"/>
                          <a:pt x="591722" y="830997"/>
                        </a:cubicBezTo>
                        <a:cubicBezTo>
                          <a:pt x="437767" y="839180"/>
                          <a:pt x="235507" y="788295"/>
                          <a:pt x="0" y="830997"/>
                        </a:cubicBezTo>
                        <a:cubicBezTo>
                          <a:pt x="-11605" y="739976"/>
                          <a:pt x="46037" y="615555"/>
                          <a:pt x="0" y="415499"/>
                        </a:cubicBezTo>
                        <a:cubicBezTo>
                          <a:pt x="-46037" y="215443"/>
                          <a:pt x="35097" y="14402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8000" rIns="18000" rtlCol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i="0" u="none" strike="noStrike" kern="0" cap="none" spc="0" normalizeH="0" baseline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langsam</a:t>
            </a:r>
            <a:endParaRPr kumimoji="0" lang="en-GB" sz="2200" b="1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55F29A4-165A-424E-AD54-EADAD76A6CA8}"/>
              </a:ext>
            </a:extLst>
          </p:cNvPr>
          <p:cNvSpPr txBox="1"/>
          <p:nvPr/>
        </p:nvSpPr>
        <p:spPr>
          <a:xfrm>
            <a:off x="4673533" y="4926040"/>
            <a:ext cx="1345926" cy="769441"/>
          </a:xfrm>
          <a:prstGeom prst="rect">
            <a:avLst/>
          </a:prstGeom>
          <a:blipFill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encilGrayscale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12700">
            <a:solidFill>
              <a:srgbClr val="E7E6E6">
                <a:lumMod val="50000"/>
              </a:srgbClr>
            </a:solidFill>
            <a:extLst>
              <a:ext uri="{C807C97D-BFC1-408E-A445-0C87EB9F89A2}">
                <ask:lineSketchStyleProps xmlns:ask="http://schemas.microsoft.com/office/drawing/2018/sketchyshapes" sd="1201164053">
                  <a:custGeom>
                    <a:avLst/>
                    <a:gdLst>
                      <a:gd name="connsiteX0" fmla="*/ 0 w 1775167"/>
                      <a:gd name="connsiteY0" fmla="*/ 0 h 830997"/>
                      <a:gd name="connsiteX1" fmla="*/ 538467 w 1775167"/>
                      <a:gd name="connsiteY1" fmla="*/ 0 h 830997"/>
                      <a:gd name="connsiteX2" fmla="*/ 1165693 w 1775167"/>
                      <a:gd name="connsiteY2" fmla="*/ 0 h 830997"/>
                      <a:gd name="connsiteX3" fmla="*/ 1775167 w 1775167"/>
                      <a:gd name="connsiteY3" fmla="*/ 0 h 830997"/>
                      <a:gd name="connsiteX4" fmla="*/ 1775167 w 1775167"/>
                      <a:gd name="connsiteY4" fmla="*/ 390569 h 830997"/>
                      <a:gd name="connsiteX5" fmla="*/ 1775167 w 1775167"/>
                      <a:gd name="connsiteY5" fmla="*/ 830997 h 830997"/>
                      <a:gd name="connsiteX6" fmla="*/ 1147941 w 1775167"/>
                      <a:gd name="connsiteY6" fmla="*/ 830997 h 830997"/>
                      <a:gd name="connsiteX7" fmla="*/ 538467 w 1775167"/>
                      <a:gd name="connsiteY7" fmla="*/ 830997 h 830997"/>
                      <a:gd name="connsiteX8" fmla="*/ 0 w 1775167"/>
                      <a:gd name="connsiteY8" fmla="*/ 830997 h 830997"/>
                      <a:gd name="connsiteX9" fmla="*/ 0 w 1775167"/>
                      <a:gd name="connsiteY9" fmla="*/ 407189 h 830997"/>
                      <a:gd name="connsiteX10" fmla="*/ 0 w 1775167"/>
                      <a:gd name="connsiteY10" fmla="*/ 0 h 8309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775167" h="830997" fill="none" extrusionOk="0">
                        <a:moveTo>
                          <a:pt x="0" y="0"/>
                        </a:moveTo>
                        <a:cubicBezTo>
                          <a:pt x="140016" y="-41965"/>
                          <a:pt x="376715" y="6987"/>
                          <a:pt x="538467" y="0"/>
                        </a:cubicBezTo>
                        <a:cubicBezTo>
                          <a:pt x="700219" y="-6987"/>
                          <a:pt x="944600" y="44936"/>
                          <a:pt x="1165693" y="0"/>
                        </a:cubicBezTo>
                        <a:cubicBezTo>
                          <a:pt x="1386786" y="-44936"/>
                          <a:pt x="1600075" y="49699"/>
                          <a:pt x="1775167" y="0"/>
                        </a:cubicBezTo>
                        <a:cubicBezTo>
                          <a:pt x="1819632" y="82292"/>
                          <a:pt x="1728811" y="209435"/>
                          <a:pt x="1775167" y="390569"/>
                        </a:cubicBezTo>
                        <a:cubicBezTo>
                          <a:pt x="1821523" y="571703"/>
                          <a:pt x="1769798" y="681317"/>
                          <a:pt x="1775167" y="830997"/>
                        </a:cubicBezTo>
                        <a:cubicBezTo>
                          <a:pt x="1551221" y="850900"/>
                          <a:pt x="1387935" y="758104"/>
                          <a:pt x="1147941" y="830997"/>
                        </a:cubicBezTo>
                        <a:cubicBezTo>
                          <a:pt x="907947" y="903890"/>
                          <a:pt x="722543" y="760663"/>
                          <a:pt x="538467" y="830997"/>
                        </a:cubicBezTo>
                        <a:cubicBezTo>
                          <a:pt x="354391" y="901331"/>
                          <a:pt x="212913" y="779618"/>
                          <a:pt x="0" y="830997"/>
                        </a:cubicBezTo>
                        <a:cubicBezTo>
                          <a:pt x="-49572" y="688032"/>
                          <a:pt x="31906" y="515343"/>
                          <a:pt x="0" y="407189"/>
                        </a:cubicBezTo>
                        <a:cubicBezTo>
                          <a:pt x="-31906" y="299035"/>
                          <a:pt x="20899" y="105807"/>
                          <a:pt x="0" y="0"/>
                        </a:cubicBezTo>
                        <a:close/>
                      </a:path>
                      <a:path w="1775167" h="830997" stroke="0" extrusionOk="0">
                        <a:moveTo>
                          <a:pt x="0" y="0"/>
                        </a:moveTo>
                        <a:cubicBezTo>
                          <a:pt x="237009" y="-29487"/>
                          <a:pt x="336546" y="58886"/>
                          <a:pt x="556219" y="0"/>
                        </a:cubicBezTo>
                        <a:cubicBezTo>
                          <a:pt x="775892" y="-58886"/>
                          <a:pt x="980447" y="54569"/>
                          <a:pt x="1165693" y="0"/>
                        </a:cubicBezTo>
                        <a:cubicBezTo>
                          <a:pt x="1350939" y="-54569"/>
                          <a:pt x="1581789" y="10393"/>
                          <a:pt x="1775167" y="0"/>
                        </a:cubicBezTo>
                        <a:cubicBezTo>
                          <a:pt x="1784594" y="153752"/>
                          <a:pt x="1762099" y="316521"/>
                          <a:pt x="1775167" y="432118"/>
                        </a:cubicBezTo>
                        <a:cubicBezTo>
                          <a:pt x="1788235" y="547715"/>
                          <a:pt x="1770443" y="714334"/>
                          <a:pt x="1775167" y="830997"/>
                        </a:cubicBezTo>
                        <a:cubicBezTo>
                          <a:pt x="1589392" y="899195"/>
                          <a:pt x="1441325" y="805774"/>
                          <a:pt x="1147941" y="830997"/>
                        </a:cubicBezTo>
                        <a:cubicBezTo>
                          <a:pt x="854557" y="856220"/>
                          <a:pt x="745677" y="822814"/>
                          <a:pt x="591722" y="830997"/>
                        </a:cubicBezTo>
                        <a:cubicBezTo>
                          <a:pt x="437767" y="839180"/>
                          <a:pt x="235507" y="788295"/>
                          <a:pt x="0" y="830997"/>
                        </a:cubicBezTo>
                        <a:cubicBezTo>
                          <a:pt x="-11605" y="739976"/>
                          <a:pt x="46037" y="615555"/>
                          <a:pt x="0" y="415499"/>
                        </a:cubicBezTo>
                        <a:cubicBezTo>
                          <a:pt x="-46037" y="215443"/>
                          <a:pt x="35097" y="14402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36000" rIns="36000" rtlCol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i="0" u="none" strike="noStrike" kern="0" cap="none" spc="0" normalizeH="0" baseline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der </a:t>
            </a:r>
            <a:r>
              <a:rPr kumimoji="0" lang="en-GB" sz="2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Mund</a:t>
            </a:r>
            <a:endParaRPr kumimoji="0" lang="en-GB" sz="2200" b="1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A0EB201-C344-4486-98D3-615E9E9F3249}"/>
              </a:ext>
            </a:extLst>
          </p:cNvPr>
          <p:cNvSpPr txBox="1"/>
          <p:nvPr/>
        </p:nvSpPr>
        <p:spPr>
          <a:xfrm>
            <a:off x="4672732" y="3450114"/>
            <a:ext cx="1383633" cy="769441"/>
          </a:xfrm>
          <a:prstGeom prst="rect">
            <a:avLst/>
          </a:prstGeom>
          <a:blipFill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encilGrayscale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12700">
            <a:solidFill>
              <a:srgbClr val="E7E6E6">
                <a:lumMod val="50000"/>
              </a:srgbClr>
            </a:solidFill>
            <a:extLst>
              <a:ext uri="{C807C97D-BFC1-408E-A445-0C87EB9F89A2}">
                <ask:lineSketchStyleProps xmlns:ask="http://schemas.microsoft.com/office/drawing/2018/sketchyshapes" sd="1201164053">
                  <a:custGeom>
                    <a:avLst/>
                    <a:gdLst>
                      <a:gd name="connsiteX0" fmla="*/ 0 w 1775167"/>
                      <a:gd name="connsiteY0" fmla="*/ 0 h 830997"/>
                      <a:gd name="connsiteX1" fmla="*/ 538467 w 1775167"/>
                      <a:gd name="connsiteY1" fmla="*/ 0 h 830997"/>
                      <a:gd name="connsiteX2" fmla="*/ 1165693 w 1775167"/>
                      <a:gd name="connsiteY2" fmla="*/ 0 h 830997"/>
                      <a:gd name="connsiteX3" fmla="*/ 1775167 w 1775167"/>
                      <a:gd name="connsiteY3" fmla="*/ 0 h 830997"/>
                      <a:gd name="connsiteX4" fmla="*/ 1775167 w 1775167"/>
                      <a:gd name="connsiteY4" fmla="*/ 390569 h 830997"/>
                      <a:gd name="connsiteX5" fmla="*/ 1775167 w 1775167"/>
                      <a:gd name="connsiteY5" fmla="*/ 830997 h 830997"/>
                      <a:gd name="connsiteX6" fmla="*/ 1147941 w 1775167"/>
                      <a:gd name="connsiteY6" fmla="*/ 830997 h 830997"/>
                      <a:gd name="connsiteX7" fmla="*/ 538467 w 1775167"/>
                      <a:gd name="connsiteY7" fmla="*/ 830997 h 830997"/>
                      <a:gd name="connsiteX8" fmla="*/ 0 w 1775167"/>
                      <a:gd name="connsiteY8" fmla="*/ 830997 h 830997"/>
                      <a:gd name="connsiteX9" fmla="*/ 0 w 1775167"/>
                      <a:gd name="connsiteY9" fmla="*/ 407189 h 830997"/>
                      <a:gd name="connsiteX10" fmla="*/ 0 w 1775167"/>
                      <a:gd name="connsiteY10" fmla="*/ 0 h 8309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775167" h="830997" fill="none" extrusionOk="0">
                        <a:moveTo>
                          <a:pt x="0" y="0"/>
                        </a:moveTo>
                        <a:cubicBezTo>
                          <a:pt x="140016" y="-41965"/>
                          <a:pt x="376715" y="6987"/>
                          <a:pt x="538467" y="0"/>
                        </a:cubicBezTo>
                        <a:cubicBezTo>
                          <a:pt x="700219" y="-6987"/>
                          <a:pt x="944600" y="44936"/>
                          <a:pt x="1165693" y="0"/>
                        </a:cubicBezTo>
                        <a:cubicBezTo>
                          <a:pt x="1386786" y="-44936"/>
                          <a:pt x="1600075" y="49699"/>
                          <a:pt x="1775167" y="0"/>
                        </a:cubicBezTo>
                        <a:cubicBezTo>
                          <a:pt x="1819632" y="82292"/>
                          <a:pt x="1728811" y="209435"/>
                          <a:pt x="1775167" y="390569"/>
                        </a:cubicBezTo>
                        <a:cubicBezTo>
                          <a:pt x="1821523" y="571703"/>
                          <a:pt x="1769798" y="681317"/>
                          <a:pt x="1775167" y="830997"/>
                        </a:cubicBezTo>
                        <a:cubicBezTo>
                          <a:pt x="1551221" y="850900"/>
                          <a:pt x="1387935" y="758104"/>
                          <a:pt x="1147941" y="830997"/>
                        </a:cubicBezTo>
                        <a:cubicBezTo>
                          <a:pt x="907947" y="903890"/>
                          <a:pt x="722543" y="760663"/>
                          <a:pt x="538467" y="830997"/>
                        </a:cubicBezTo>
                        <a:cubicBezTo>
                          <a:pt x="354391" y="901331"/>
                          <a:pt x="212913" y="779618"/>
                          <a:pt x="0" y="830997"/>
                        </a:cubicBezTo>
                        <a:cubicBezTo>
                          <a:pt x="-49572" y="688032"/>
                          <a:pt x="31906" y="515343"/>
                          <a:pt x="0" y="407189"/>
                        </a:cubicBezTo>
                        <a:cubicBezTo>
                          <a:pt x="-31906" y="299035"/>
                          <a:pt x="20899" y="105807"/>
                          <a:pt x="0" y="0"/>
                        </a:cubicBezTo>
                        <a:close/>
                      </a:path>
                      <a:path w="1775167" h="830997" stroke="0" extrusionOk="0">
                        <a:moveTo>
                          <a:pt x="0" y="0"/>
                        </a:moveTo>
                        <a:cubicBezTo>
                          <a:pt x="237009" y="-29487"/>
                          <a:pt x="336546" y="58886"/>
                          <a:pt x="556219" y="0"/>
                        </a:cubicBezTo>
                        <a:cubicBezTo>
                          <a:pt x="775892" y="-58886"/>
                          <a:pt x="980447" y="54569"/>
                          <a:pt x="1165693" y="0"/>
                        </a:cubicBezTo>
                        <a:cubicBezTo>
                          <a:pt x="1350939" y="-54569"/>
                          <a:pt x="1581789" y="10393"/>
                          <a:pt x="1775167" y="0"/>
                        </a:cubicBezTo>
                        <a:cubicBezTo>
                          <a:pt x="1784594" y="153752"/>
                          <a:pt x="1762099" y="316521"/>
                          <a:pt x="1775167" y="432118"/>
                        </a:cubicBezTo>
                        <a:cubicBezTo>
                          <a:pt x="1788235" y="547715"/>
                          <a:pt x="1770443" y="714334"/>
                          <a:pt x="1775167" y="830997"/>
                        </a:cubicBezTo>
                        <a:cubicBezTo>
                          <a:pt x="1589392" y="899195"/>
                          <a:pt x="1441325" y="805774"/>
                          <a:pt x="1147941" y="830997"/>
                        </a:cubicBezTo>
                        <a:cubicBezTo>
                          <a:pt x="854557" y="856220"/>
                          <a:pt x="745677" y="822814"/>
                          <a:pt x="591722" y="830997"/>
                        </a:cubicBezTo>
                        <a:cubicBezTo>
                          <a:pt x="437767" y="839180"/>
                          <a:pt x="235507" y="788295"/>
                          <a:pt x="0" y="830997"/>
                        </a:cubicBezTo>
                        <a:cubicBezTo>
                          <a:pt x="-11605" y="739976"/>
                          <a:pt x="46037" y="615555"/>
                          <a:pt x="0" y="415499"/>
                        </a:cubicBezTo>
                        <a:cubicBezTo>
                          <a:pt x="-46037" y="215443"/>
                          <a:pt x="35097" y="14402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i="0" u="none" strike="noStrike" kern="0" cap="none" spc="0" normalizeH="0" baseline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als</a:t>
            </a:r>
            <a:endParaRPr kumimoji="0" lang="en-GB" sz="2200" b="1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BA14872-1608-4DBB-AF00-AC135F8F9E8E}"/>
              </a:ext>
            </a:extLst>
          </p:cNvPr>
          <p:cNvSpPr txBox="1"/>
          <p:nvPr/>
        </p:nvSpPr>
        <p:spPr>
          <a:xfrm>
            <a:off x="6126039" y="3451608"/>
            <a:ext cx="1827387" cy="1107996"/>
          </a:xfrm>
          <a:prstGeom prst="rect">
            <a:avLst/>
          </a:prstGeom>
          <a:blipFill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encilGrayscale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12700">
            <a:solidFill>
              <a:srgbClr val="E7E6E6">
                <a:lumMod val="50000"/>
              </a:srgbClr>
            </a:solidFill>
            <a:extLst>
              <a:ext uri="{C807C97D-BFC1-408E-A445-0C87EB9F89A2}">
                <ask:lineSketchStyleProps xmlns:ask="http://schemas.microsoft.com/office/drawing/2018/sketchyshapes" sd="1201164053">
                  <a:custGeom>
                    <a:avLst/>
                    <a:gdLst>
                      <a:gd name="connsiteX0" fmla="*/ 0 w 1775167"/>
                      <a:gd name="connsiteY0" fmla="*/ 0 h 830997"/>
                      <a:gd name="connsiteX1" fmla="*/ 538467 w 1775167"/>
                      <a:gd name="connsiteY1" fmla="*/ 0 h 830997"/>
                      <a:gd name="connsiteX2" fmla="*/ 1165693 w 1775167"/>
                      <a:gd name="connsiteY2" fmla="*/ 0 h 830997"/>
                      <a:gd name="connsiteX3" fmla="*/ 1775167 w 1775167"/>
                      <a:gd name="connsiteY3" fmla="*/ 0 h 830997"/>
                      <a:gd name="connsiteX4" fmla="*/ 1775167 w 1775167"/>
                      <a:gd name="connsiteY4" fmla="*/ 390569 h 830997"/>
                      <a:gd name="connsiteX5" fmla="*/ 1775167 w 1775167"/>
                      <a:gd name="connsiteY5" fmla="*/ 830997 h 830997"/>
                      <a:gd name="connsiteX6" fmla="*/ 1147941 w 1775167"/>
                      <a:gd name="connsiteY6" fmla="*/ 830997 h 830997"/>
                      <a:gd name="connsiteX7" fmla="*/ 538467 w 1775167"/>
                      <a:gd name="connsiteY7" fmla="*/ 830997 h 830997"/>
                      <a:gd name="connsiteX8" fmla="*/ 0 w 1775167"/>
                      <a:gd name="connsiteY8" fmla="*/ 830997 h 830997"/>
                      <a:gd name="connsiteX9" fmla="*/ 0 w 1775167"/>
                      <a:gd name="connsiteY9" fmla="*/ 407189 h 830997"/>
                      <a:gd name="connsiteX10" fmla="*/ 0 w 1775167"/>
                      <a:gd name="connsiteY10" fmla="*/ 0 h 8309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775167" h="830997" fill="none" extrusionOk="0">
                        <a:moveTo>
                          <a:pt x="0" y="0"/>
                        </a:moveTo>
                        <a:cubicBezTo>
                          <a:pt x="140016" y="-41965"/>
                          <a:pt x="376715" y="6987"/>
                          <a:pt x="538467" y="0"/>
                        </a:cubicBezTo>
                        <a:cubicBezTo>
                          <a:pt x="700219" y="-6987"/>
                          <a:pt x="944600" y="44936"/>
                          <a:pt x="1165693" y="0"/>
                        </a:cubicBezTo>
                        <a:cubicBezTo>
                          <a:pt x="1386786" y="-44936"/>
                          <a:pt x="1600075" y="49699"/>
                          <a:pt x="1775167" y="0"/>
                        </a:cubicBezTo>
                        <a:cubicBezTo>
                          <a:pt x="1819632" y="82292"/>
                          <a:pt x="1728811" y="209435"/>
                          <a:pt x="1775167" y="390569"/>
                        </a:cubicBezTo>
                        <a:cubicBezTo>
                          <a:pt x="1821523" y="571703"/>
                          <a:pt x="1769798" y="681317"/>
                          <a:pt x="1775167" y="830997"/>
                        </a:cubicBezTo>
                        <a:cubicBezTo>
                          <a:pt x="1551221" y="850900"/>
                          <a:pt x="1387935" y="758104"/>
                          <a:pt x="1147941" y="830997"/>
                        </a:cubicBezTo>
                        <a:cubicBezTo>
                          <a:pt x="907947" y="903890"/>
                          <a:pt x="722543" y="760663"/>
                          <a:pt x="538467" y="830997"/>
                        </a:cubicBezTo>
                        <a:cubicBezTo>
                          <a:pt x="354391" y="901331"/>
                          <a:pt x="212913" y="779618"/>
                          <a:pt x="0" y="830997"/>
                        </a:cubicBezTo>
                        <a:cubicBezTo>
                          <a:pt x="-49572" y="688032"/>
                          <a:pt x="31906" y="515343"/>
                          <a:pt x="0" y="407189"/>
                        </a:cubicBezTo>
                        <a:cubicBezTo>
                          <a:pt x="-31906" y="299035"/>
                          <a:pt x="20899" y="105807"/>
                          <a:pt x="0" y="0"/>
                        </a:cubicBezTo>
                        <a:close/>
                      </a:path>
                      <a:path w="1775167" h="830997" stroke="0" extrusionOk="0">
                        <a:moveTo>
                          <a:pt x="0" y="0"/>
                        </a:moveTo>
                        <a:cubicBezTo>
                          <a:pt x="237009" y="-29487"/>
                          <a:pt x="336546" y="58886"/>
                          <a:pt x="556219" y="0"/>
                        </a:cubicBezTo>
                        <a:cubicBezTo>
                          <a:pt x="775892" y="-58886"/>
                          <a:pt x="980447" y="54569"/>
                          <a:pt x="1165693" y="0"/>
                        </a:cubicBezTo>
                        <a:cubicBezTo>
                          <a:pt x="1350939" y="-54569"/>
                          <a:pt x="1581789" y="10393"/>
                          <a:pt x="1775167" y="0"/>
                        </a:cubicBezTo>
                        <a:cubicBezTo>
                          <a:pt x="1784594" y="153752"/>
                          <a:pt x="1762099" y="316521"/>
                          <a:pt x="1775167" y="432118"/>
                        </a:cubicBezTo>
                        <a:cubicBezTo>
                          <a:pt x="1788235" y="547715"/>
                          <a:pt x="1770443" y="714334"/>
                          <a:pt x="1775167" y="830997"/>
                        </a:cubicBezTo>
                        <a:cubicBezTo>
                          <a:pt x="1589392" y="899195"/>
                          <a:pt x="1441325" y="805774"/>
                          <a:pt x="1147941" y="830997"/>
                        </a:cubicBezTo>
                        <a:cubicBezTo>
                          <a:pt x="854557" y="856220"/>
                          <a:pt x="745677" y="822814"/>
                          <a:pt x="591722" y="830997"/>
                        </a:cubicBezTo>
                        <a:cubicBezTo>
                          <a:pt x="437767" y="839180"/>
                          <a:pt x="235507" y="788295"/>
                          <a:pt x="0" y="830997"/>
                        </a:cubicBezTo>
                        <a:cubicBezTo>
                          <a:pt x="-11605" y="739976"/>
                          <a:pt x="46037" y="615555"/>
                          <a:pt x="0" y="415499"/>
                        </a:cubicBezTo>
                        <a:cubicBezTo>
                          <a:pt x="-46037" y="215443"/>
                          <a:pt x="35097" y="14402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i="0" u="none" strike="noStrike" kern="0" cap="none" spc="0" normalizeH="0" baseline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ähnlich</a:t>
            </a:r>
            <a:endParaRPr kumimoji="0" lang="en-GB" sz="2200" b="1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BA7827B-F1A2-4029-9E7B-702440F684F1}"/>
              </a:ext>
            </a:extLst>
          </p:cNvPr>
          <p:cNvSpPr txBox="1"/>
          <p:nvPr/>
        </p:nvSpPr>
        <p:spPr>
          <a:xfrm>
            <a:off x="8027199" y="3444150"/>
            <a:ext cx="2052408" cy="1107996"/>
          </a:xfrm>
          <a:prstGeom prst="rect">
            <a:avLst/>
          </a:prstGeom>
          <a:blipFill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encilGrayscale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12700">
            <a:solidFill>
              <a:srgbClr val="E7E6E6">
                <a:lumMod val="50000"/>
              </a:srgbClr>
            </a:solidFill>
            <a:extLst>
              <a:ext uri="{C807C97D-BFC1-408E-A445-0C87EB9F89A2}">
                <ask:lineSketchStyleProps xmlns:ask="http://schemas.microsoft.com/office/drawing/2018/sketchyshapes" sd="1201164053">
                  <a:custGeom>
                    <a:avLst/>
                    <a:gdLst>
                      <a:gd name="connsiteX0" fmla="*/ 0 w 1775167"/>
                      <a:gd name="connsiteY0" fmla="*/ 0 h 830997"/>
                      <a:gd name="connsiteX1" fmla="*/ 538467 w 1775167"/>
                      <a:gd name="connsiteY1" fmla="*/ 0 h 830997"/>
                      <a:gd name="connsiteX2" fmla="*/ 1165693 w 1775167"/>
                      <a:gd name="connsiteY2" fmla="*/ 0 h 830997"/>
                      <a:gd name="connsiteX3" fmla="*/ 1775167 w 1775167"/>
                      <a:gd name="connsiteY3" fmla="*/ 0 h 830997"/>
                      <a:gd name="connsiteX4" fmla="*/ 1775167 w 1775167"/>
                      <a:gd name="connsiteY4" fmla="*/ 390569 h 830997"/>
                      <a:gd name="connsiteX5" fmla="*/ 1775167 w 1775167"/>
                      <a:gd name="connsiteY5" fmla="*/ 830997 h 830997"/>
                      <a:gd name="connsiteX6" fmla="*/ 1147941 w 1775167"/>
                      <a:gd name="connsiteY6" fmla="*/ 830997 h 830997"/>
                      <a:gd name="connsiteX7" fmla="*/ 538467 w 1775167"/>
                      <a:gd name="connsiteY7" fmla="*/ 830997 h 830997"/>
                      <a:gd name="connsiteX8" fmla="*/ 0 w 1775167"/>
                      <a:gd name="connsiteY8" fmla="*/ 830997 h 830997"/>
                      <a:gd name="connsiteX9" fmla="*/ 0 w 1775167"/>
                      <a:gd name="connsiteY9" fmla="*/ 407189 h 830997"/>
                      <a:gd name="connsiteX10" fmla="*/ 0 w 1775167"/>
                      <a:gd name="connsiteY10" fmla="*/ 0 h 8309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775167" h="830997" fill="none" extrusionOk="0">
                        <a:moveTo>
                          <a:pt x="0" y="0"/>
                        </a:moveTo>
                        <a:cubicBezTo>
                          <a:pt x="140016" y="-41965"/>
                          <a:pt x="376715" y="6987"/>
                          <a:pt x="538467" y="0"/>
                        </a:cubicBezTo>
                        <a:cubicBezTo>
                          <a:pt x="700219" y="-6987"/>
                          <a:pt x="944600" y="44936"/>
                          <a:pt x="1165693" y="0"/>
                        </a:cubicBezTo>
                        <a:cubicBezTo>
                          <a:pt x="1386786" y="-44936"/>
                          <a:pt x="1600075" y="49699"/>
                          <a:pt x="1775167" y="0"/>
                        </a:cubicBezTo>
                        <a:cubicBezTo>
                          <a:pt x="1819632" y="82292"/>
                          <a:pt x="1728811" y="209435"/>
                          <a:pt x="1775167" y="390569"/>
                        </a:cubicBezTo>
                        <a:cubicBezTo>
                          <a:pt x="1821523" y="571703"/>
                          <a:pt x="1769798" y="681317"/>
                          <a:pt x="1775167" y="830997"/>
                        </a:cubicBezTo>
                        <a:cubicBezTo>
                          <a:pt x="1551221" y="850900"/>
                          <a:pt x="1387935" y="758104"/>
                          <a:pt x="1147941" y="830997"/>
                        </a:cubicBezTo>
                        <a:cubicBezTo>
                          <a:pt x="907947" y="903890"/>
                          <a:pt x="722543" y="760663"/>
                          <a:pt x="538467" y="830997"/>
                        </a:cubicBezTo>
                        <a:cubicBezTo>
                          <a:pt x="354391" y="901331"/>
                          <a:pt x="212913" y="779618"/>
                          <a:pt x="0" y="830997"/>
                        </a:cubicBezTo>
                        <a:cubicBezTo>
                          <a:pt x="-49572" y="688032"/>
                          <a:pt x="31906" y="515343"/>
                          <a:pt x="0" y="407189"/>
                        </a:cubicBezTo>
                        <a:cubicBezTo>
                          <a:pt x="-31906" y="299035"/>
                          <a:pt x="20899" y="105807"/>
                          <a:pt x="0" y="0"/>
                        </a:cubicBezTo>
                        <a:close/>
                      </a:path>
                      <a:path w="1775167" h="830997" stroke="0" extrusionOk="0">
                        <a:moveTo>
                          <a:pt x="0" y="0"/>
                        </a:moveTo>
                        <a:cubicBezTo>
                          <a:pt x="237009" y="-29487"/>
                          <a:pt x="336546" y="58886"/>
                          <a:pt x="556219" y="0"/>
                        </a:cubicBezTo>
                        <a:cubicBezTo>
                          <a:pt x="775892" y="-58886"/>
                          <a:pt x="980447" y="54569"/>
                          <a:pt x="1165693" y="0"/>
                        </a:cubicBezTo>
                        <a:cubicBezTo>
                          <a:pt x="1350939" y="-54569"/>
                          <a:pt x="1581789" y="10393"/>
                          <a:pt x="1775167" y="0"/>
                        </a:cubicBezTo>
                        <a:cubicBezTo>
                          <a:pt x="1784594" y="153752"/>
                          <a:pt x="1762099" y="316521"/>
                          <a:pt x="1775167" y="432118"/>
                        </a:cubicBezTo>
                        <a:cubicBezTo>
                          <a:pt x="1788235" y="547715"/>
                          <a:pt x="1770443" y="714334"/>
                          <a:pt x="1775167" y="830997"/>
                        </a:cubicBezTo>
                        <a:cubicBezTo>
                          <a:pt x="1589392" y="899195"/>
                          <a:pt x="1441325" y="805774"/>
                          <a:pt x="1147941" y="830997"/>
                        </a:cubicBezTo>
                        <a:cubicBezTo>
                          <a:pt x="854557" y="856220"/>
                          <a:pt x="745677" y="822814"/>
                          <a:pt x="591722" y="830997"/>
                        </a:cubicBezTo>
                        <a:cubicBezTo>
                          <a:pt x="437767" y="839180"/>
                          <a:pt x="235507" y="788295"/>
                          <a:pt x="0" y="830997"/>
                        </a:cubicBezTo>
                        <a:cubicBezTo>
                          <a:pt x="-11605" y="739976"/>
                          <a:pt x="46037" y="615555"/>
                          <a:pt x="0" y="415499"/>
                        </a:cubicBezTo>
                        <a:cubicBezTo>
                          <a:pt x="-46037" y="215443"/>
                          <a:pt x="35097" y="14402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i="0" u="none" strike="noStrike" kern="0" cap="none" spc="0" normalizeH="0" baseline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</a:t>
            </a:r>
            <a:r>
              <a:rPr kumimoji="0" lang="en-GB" sz="2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Meinung</a:t>
            </a:r>
            <a:endParaRPr kumimoji="0" lang="en-GB" sz="2200" b="1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D4928FC-AFA6-4B98-B3A9-732260679A1E}"/>
              </a:ext>
            </a:extLst>
          </p:cNvPr>
          <p:cNvSpPr txBox="1"/>
          <p:nvPr/>
        </p:nvSpPr>
        <p:spPr>
          <a:xfrm>
            <a:off x="4688365" y="4333556"/>
            <a:ext cx="1368000" cy="430887"/>
          </a:xfrm>
          <a:prstGeom prst="rect">
            <a:avLst/>
          </a:prstGeom>
          <a:blipFill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encilGrayscale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12700">
            <a:solidFill>
              <a:srgbClr val="E7E6E6">
                <a:lumMod val="50000"/>
              </a:srgbClr>
            </a:solidFill>
            <a:extLst>
              <a:ext uri="{C807C97D-BFC1-408E-A445-0C87EB9F89A2}">
                <ask:lineSketchStyleProps xmlns:ask="http://schemas.microsoft.com/office/drawing/2018/sketchyshapes" sd="1201164053">
                  <a:custGeom>
                    <a:avLst/>
                    <a:gdLst>
                      <a:gd name="connsiteX0" fmla="*/ 0 w 1775167"/>
                      <a:gd name="connsiteY0" fmla="*/ 0 h 830997"/>
                      <a:gd name="connsiteX1" fmla="*/ 538467 w 1775167"/>
                      <a:gd name="connsiteY1" fmla="*/ 0 h 830997"/>
                      <a:gd name="connsiteX2" fmla="*/ 1165693 w 1775167"/>
                      <a:gd name="connsiteY2" fmla="*/ 0 h 830997"/>
                      <a:gd name="connsiteX3" fmla="*/ 1775167 w 1775167"/>
                      <a:gd name="connsiteY3" fmla="*/ 0 h 830997"/>
                      <a:gd name="connsiteX4" fmla="*/ 1775167 w 1775167"/>
                      <a:gd name="connsiteY4" fmla="*/ 390569 h 830997"/>
                      <a:gd name="connsiteX5" fmla="*/ 1775167 w 1775167"/>
                      <a:gd name="connsiteY5" fmla="*/ 830997 h 830997"/>
                      <a:gd name="connsiteX6" fmla="*/ 1147941 w 1775167"/>
                      <a:gd name="connsiteY6" fmla="*/ 830997 h 830997"/>
                      <a:gd name="connsiteX7" fmla="*/ 538467 w 1775167"/>
                      <a:gd name="connsiteY7" fmla="*/ 830997 h 830997"/>
                      <a:gd name="connsiteX8" fmla="*/ 0 w 1775167"/>
                      <a:gd name="connsiteY8" fmla="*/ 830997 h 830997"/>
                      <a:gd name="connsiteX9" fmla="*/ 0 w 1775167"/>
                      <a:gd name="connsiteY9" fmla="*/ 407189 h 830997"/>
                      <a:gd name="connsiteX10" fmla="*/ 0 w 1775167"/>
                      <a:gd name="connsiteY10" fmla="*/ 0 h 8309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775167" h="830997" fill="none" extrusionOk="0">
                        <a:moveTo>
                          <a:pt x="0" y="0"/>
                        </a:moveTo>
                        <a:cubicBezTo>
                          <a:pt x="140016" y="-41965"/>
                          <a:pt x="376715" y="6987"/>
                          <a:pt x="538467" y="0"/>
                        </a:cubicBezTo>
                        <a:cubicBezTo>
                          <a:pt x="700219" y="-6987"/>
                          <a:pt x="944600" y="44936"/>
                          <a:pt x="1165693" y="0"/>
                        </a:cubicBezTo>
                        <a:cubicBezTo>
                          <a:pt x="1386786" y="-44936"/>
                          <a:pt x="1600075" y="49699"/>
                          <a:pt x="1775167" y="0"/>
                        </a:cubicBezTo>
                        <a:cubicBezTo>
                          <a:pt x="1819632" y="82292"/>
                          <a:pt x="1728811" y="209435"/>
                          <a:pt x="1775167" y="390569"/>
                        </a:cubicBezTo>
                        <a:cubicBezTo>
                          <a:pt x="1821523" y="571703"/>
                          <a:pt x="1769798" y="681317"/>
                          <a:pt x="1775167" y="830997"/>
                        </a:cubicBezTo>
                        <a:cubicBezTo>
                          <a:pt x="1551221" y="850900"/>
                          <a:pt x="1387935" y="758104"/>
                          <a:pt x="1147941" y="830997"/>
                        </a:cubicBezTo>
                        <a:cubicBezTo>
                          <a:pt x="907947" y="903890"/>
                          <a:pt x="722543" y="760663"/>
                          <a:pt x="538467" y="830997"/>
                        </a:cubicBezTo>
                        <a:cubicBezTo>
                          <a:pt x="354391" y="901331"/>
                          <a:pt x="212913" y="779618"/>
                          <a:pt x="0" y="830997"/>
                        </a:cubicBezTo>
                        <a:cubicBezTo>
                          <a:pt x="-49572" y="688032"/>
                          <a:pt x="31906" y="515343"/>
                          <a:pt x="0" y="407189"/>
                        </a:cubicBezTo>
                        <a:cubicBezTo>
                          <a:pt x="-31906" y="299035"/>
                          <a:pt x="20899" y="105807"/>
                          <a:pt x="0" y="0"/>
                        </a:cubicBezTo>
                        <a:close/>
                      </a:path>
                      <a:path w="1775167" h="830997" stroke="0" extrusionOk="0">
                        <a:moveTo>
                          <a:pt x="0" y="0"/>
                        </a:moveTo>
                        <a:cubicBezTo>
                          <a:pt x="237009" y="-29487"/>
                          <a:pt x="336546" y="58886"/>
                          <a:pt x="556219" y="0"/>
                        </a:cubicBezTo>
                        <a:cubicBezTo>
                          <a:pt x="775892" y="-58886"/>
                          <a:pt x="980447" y="54569"/>
                          <a:pt x="1165693" y="0"/>
                        </a:cubicBezTo>
                        <a:cubicBezTo>
                          <a:pt x="1350939" y="-54569"/>
                          <a:pt x="1581789" y="10393"/>
                          <a:pt x="1775167" y="0"/>
                        </a:cubicBezTo>
                        <a:cubicBezTo>
                          <a:pt x="1784594" y="153752"/>
                          <a:pt x="1762099" y="316521"/>
                          <a:pt x="1775167" y="432118"/>
                        </a:cubicBezTo>
                        <a:cubicBezTo>
                          <a:pt x="1788235" y="547715"/>
                          <a:pt x="1770443" y="714334"/>
                          <a:pt x="1775167" y="830997"/>
                        </a:cubicBezTo>
                        <a:cubicBezTo>
                          <a:pt x="1589392" y="899195"/>
                          <a:pt x="1441325" y="805774"/>
                          <a:pt x="1147941" y="830997"/>
                        </a:cubicBezTo>
                        <a:cubicBezTo>
                          <a:pt x="854557" y="856220"/>
                          <a:pt x="745677" y="822814"/>
                          <a:pt x="591722" y="830997"/>
                        </a:cubicBezTo>
                        <a:cubicBezTo>
                          <a:pt x="437767" y="839180"/>
                          <a:pt x="235507" y="788295"/>
                          <a:pt x="0" y="830997"/>
                        </a:cubicBezTo>
                        <a:cubicBezTo>
                          <a:pt x="-11605" y="739976"/>
                          <a:pt x="46037" y="615555"/>
                          <a:pt x="0" y="415499"/>
                        </a:cubicBezTo>
                        <a:cubicBezTo>
                          <a:pt x="-46037" y="215443"/>
                          <a:pt x="35097" y="14402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i="0" u="none" strike="noStrike" kern="0" cap="none" spc="0" normalizeH="0" baseline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gern</a:t>
            </a:r>
            <a:endParaRPr kumimoji="0" lang="en-GB" sz="2200" b="1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31761ED-FEBD-4E3B-965F-F61D0E5F2133}"/>
              </a:ext>
            </a:extLst>
          </p:cNvPr>
          <p:cNvSpPr txBox="1"/>
          <p:nvPr/>
        </p:nvSpPr>
        <p:spPr>
          <a:xfrm>
            <a:off x="1408098" y="4365456"/>
            <a:ext cx="1745122" cy="769441"/>
          </a:xfrm>
          <a:prstGeom prst="rect">
            <a:avLst/>
          </a:prstGeom>
          <a:blipFill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encilGrayscale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12700">
            <a:solidFill>
              <a:srgbClr val="E7E6E6">
                <a:lumMod val="50000"/>
              </a:srgbClr>
            </a:solidFill>
            <a:extLst>
              <a:ext uri="{C807C97D-BFC1-408E-A445-0C87EB9F89A2}">
                <ask:lineSketchStyleProps xmlns:ask="http://schemas.microsoft.com/office/drawing/2018/sketchyshapes" sd="1201164053">
                  <a:custGeom>
                    <a:avLst/>
                    <a:gdLst>
                      <a:gd name="connsiteX0" fmla="*/ 0 w 1775167"/>
                      <a:gd name="connsiteY0" fmla="*/ 0 h 830997"/>
                      <a:gd name="connsiteX1" fmla="*/ 538467 w 1775167"/>
                      <a:gd name="connsiteY1" fmla="*/ 0 h 830997"/>
                      <a:gd name="connsiteX2" fmla="*/ 1165693 w 1775167"/>
                      <a:gd name="connsiteY2" fmla="*/ 0 h 830997"/>
                      <a:gd name="connsiteX3" fmla="*/ 1775167 w 1775167"/>
                      <a:gd name="connsiteY3" fmla="*/ 0 h 830997"/>
                      <a:gd name="connsiteX4" fmla="*/ 1775167 w 1775167"/>
                      <a:gd name="connsiteY4" fmla="*/ 390569 h 830997"/>
                      <a:gd name="connsiteX5" fmla="*/ 1775167 w 1775167"/>
                      <a:gd name="connsiteY5" fmla="*/ 830997 h 830997"/>
                      <a:gd name="connsiteX6" fmla="*/ 1147941 w 1775167"/>
                      <a:gd name="connsiteY6" fmla="*/ 830997 h 830997"/>
                      <a:gd name="connsiteX7" fmla="*/ 538467 w 1775167"/>
                      <a:gd name="connsiteY7" fmla="*/ 830997 h 830997"/>
                      <a:gd name="connsiteX8" fmla="*/ 0 w 1775167"/>
                      <a:gd name="connsiteY8" fmla="*/ 830997 h 830997"/>
                      <a:gd name="connsiteX9" fmla="*/ 0 w 1775167"/>
                      <a:gd name="connsiteY9" fmla="*/ 407189 h 830997"/>
                      <a:gd name="connsiteX10" fmla="*/ 0 w 1775167"/>
                      <a:gd name="connsiteY10" fmla="*/ 0 h 8309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775167" h="830997" fill="none" extrusionOk="0">
                        <a:moveTo>
                          <a:pt x="0" y="0"/>
                        </a:moveTo>
                        <a:cubicBezTo>
                          <a:pt x="140016" y="-41965"/>
                          <a:pt x="376715" y="6987"/>
                          <a:pt x="538467" y="0"/>
                        </a:cubicBezTo>
                        <a:cubicBezTo>
                          <a:pt x="700219" y="-6987"/>
                          <a:pt x="944600" y="44936"/>
                          <a:pt x="1165693" y="0"/>
                        </a:cubicBezTo>
                        <a:cubicBezTo>
                          <a:pt x="1386786" y="-44936"/>
                          <a:pt x="1600075" y="49699"/>
                          <a:pt x="1775167" y="0"/>
                        </a:cubicBezTo>
                        <a:cubicBezTo>
                          <a:pt x="1819632" y="82292"/>
                          <a:pt x="1728811" y="209435"/>
                          <a:pt x="1775167" y="390569"/>
                        </a:cubicBezTo>
                        <a:cubicBezTo>
                          <a:pt x="1821523" y="571703"/>
                          <a:pt x="1769798" y="681317"/>
                          <a:pt x="1775167" y="830997"/>
                        </a:cubicBezTo>
                        <a:cubicBezTo>
                          <a:pt x="1551221" y="850900"/>
                          <a:pt x="1387935" y="758104"/>
                          <a:pt x="1147941" y="830997"/>
                        </a:cubicBezTo>
                        <a:cubicBezTo>
                          <a:pt x="907947" y="903890"/>
                          <a:pt x="722543" y="760663"/>
                          <a:pt x="538467" y="830997"/>
                        </a:cubicBezTo>
                        <a:cubicBezTo>
                          <a:pt x="354391" y="901331"/>
                          <a:pt x="212913" y="779618"/>
                          <a:pt x="0" y="830997"/>
                        </a:cubicBezTo>
                        <a:cubicBezTo>
                          <a:pt x="-49572" y="688032"/>
                          <a:pt x="31906" y="515343"/>
                          <a:pt x="0" y="407189"/>
                        </a:cubicBezTo>
                        <a:cubicBezTo>
                          <a:pt x="-31906" y="299035"/>
                          <a:pt x="20899" y="105807"/>
                          <a:pt x="0" y="0"/>
                        </a:cubicBezTo>
                        <a:close/>
                      </a:path>
                      <a:path w="1775167" h="830997" stroke="0" extrusionOk="0">
                        <a:moveTo>
                          <a:pt x="0" y="0"/>
                        </a:moveTo>
                        <a:cubicBezTo>
                          <a:pt x="237009" y="-29487"/>
                          <a:pt x="336546" y="58886"/>
                          <a:pt x="556219" y="0"/>
                        </a:cubicBezTo>
                        <a:cubicBezTo>
                          <a:pt x="775892" y="-58886"/>
                          <a:pt x="980447" y="54569"/>
                          <a:pt x="1165693" y="0"/>
                        </a:cubicBezTo>
                        <a:cubicBezTo>
                          <a:pt x="1350939" y="-54569"/>
                          <a:pt x="1581789" y="10393"/>
                          <a:pt x="1775167" y="0"/>
                        </a:cubicBezTo>
                        <a:cubicBezTo>
                          <a:pt x="1784594" y="153752"/>
                          <a:pt x="1762099" y="316521"/>
                          <a:pt x="1775167" y="432118"/>
                        </a:cubicBezTo>
                        <a:cubicBezTo>
                          <a:pt x="1788235" y="547715"/>
                          <a:pt x="1770443" y="714334"/>
                          <a:pt x="1775167" y="830997"/>
                        </a:cubicBezTo>
                        <a:cubicBezTo>
                          <a:pt x="1589392" y="899195"/>
                          <a:pt x="1441325" y="805774"/>
                          <a:pt x="1147941" y="830997"/>
                        </a:cubicBezTo>
                        <a:cubicBezTo>
                          <a:pt x="854557" y="856220"/>
                          <a:pt x="745677" y="822814"/>
                          <a:pt x="591722" y="830997"/>
                        </a:cubicBezTo>
                        <a:cubicBezTo>
                          <a:pt x="437767" y="839180"/>
                          <a:pt x="235507" y="788295"/>
                          <a:pt x="0" y="830997"/>
                        </a:cubicBezTo>
                        <a:cubicBezTo>
                          <a:pt x="-11605" y="739976"/>
                          <a:pt x="46037" y="615555"/>
                          <a:pt x="0" y="415499"/>
                        </a:cubicBezTo>
                        <a:cubicBezTo>
                          <a:pt x="-46037" y="215443"/>
                          <a:pt x="35097" y="14402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i="0" u="none" strike="noStrike" kern="0" cap="none" spc="0" normalizeH="0" baseline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dünn</a:t>
            </a:r>
            <a:endParaRPr kumimoji="0" lang="en-GB" sz="2200" b="1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3377523-B797-4F46-8836-C80F48A49FCA}"/>
              </a:ext>
            </a:extLst>
          </p:cNvPr>
          <p:cNvSpPr txBox="1"/>
          <p:nvPr/>
        </p:nvSpPr>
        <p:spPr>
          <a:xfrm>
            <a:off x="6128489" y="4595115"/>
            <a:ext cx="1822489" cy="1107996"/>
          </a:xfrm>
          <a:prstGeom prst="rect">
            <a:avLst/>
          </a:prstGeom>
          <a:blipFill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encilGrayscale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12700">
            <a:solidFill>
              <a:srgbClr val="E7E6E6">
                <a:lumMod val="50000"/>
              </a:srgbClr>
            </a:solidFill>
            <a:extLst>
              <a:ext uri="{C807C97D-BFC1-408E-A445-0C87EB9F89A2}">
                <ask:lineSketchStyleProps xmlns:ask="http://schemas.microsoft.com/office/drawing/2018/sketchyshapes" sd="1201164053">
                  <a:custGeom>
                    <a:avLst/>
                    <a:gdLst>
                      <a:gd name="connsiteX0" fmla="*/ 0 w 1775167"/>
                      <a:gd name="connsiteY0" fmla="*/ 0 h 830997"/>
                      <a:gd name="connsiteX1" fmla="*/ 538467 w 1775167"/>
                      <a:gd name="connsiteY1" fmla="*/ 0 h 830997"/>
                      <a:gd name="connsiteX2" fmla="*/ 1165693 w 1775167"/>
                      <a:gd name="connsiteY2" fmla="*/ 0 h 830997"/>
                      <a:gd name="connsiteX3" fmla="*/ 1775167 w 1775167"/>
                      <a:gd name="connsiteY3" fmla="*/ 0 h 830997"/>
                      <a:gd name="connsiteX4" fmla="*/ 1775167 w 1775167"/>
                      <a:gd name="connsiteY4" fmla="*/ 390569 h 830997"/>
                      <a:gd name="connsiteX5" fmla="*/ 1775167 w 1775167"/>
                      <a:gd name="connsiteY5" fmla="*/ 830997 h 830997"/>
                      <a:gd name="connsiteX6" fmla="*/ 1147941 w 1775167"/>
                      <a:gd name="connsiteY6" fmla="*/ 830997 h 830997"/>
                      <a:gd name="connsiteX7" fmla="*/ 538467 w 1775167"/>
                      <a:gd name="connsiteY7" fmla="*/ 830997 h 830997"/>
                      <a:gd name="connsiteX8" fmla="*/ 0 w 1775167"/>
                      <a:gd name="connsiteY8" fmla="*/ 830997 h 830997"/>
                      <a:gd name="connsiteX9" fmla="*/ 0 w 1775167"/>
                      <a:gd name="connsiteY9" fmla="*/ 407189 h 830997"/>
                      <a:gd name="connsiteX10" fmla="*/ 0 w 1775167"/>
                      <a:gd name="connsiteY10" fmla="*/ 0 h 8309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775167" h="830997" fill="none" extrusionOk="0">
                        <a:moveTo>
                          <a:pt x="0" y="0"/>
                        </a:moveTo>
                        <a:cubicBezTo>
                          <a:pt x="140016" y="-41965"/>
                          <a:pt x="376715" y="6987"/>
                          <a:pt x="538467" y="0"/>
                        </a:cubicBezTo>
                        <a:cubicBezTo>
                          <a:pt x="700219" y="-6987"/>
                          <a:pt x="944600" y="44936"/>
                          <a:pt x="1165693" y="0"/>
                        </a:cubicBezTo>
                        <a:cubicBezTo>
                          <a:pt x="1386786" y="-44936"/>
                          <a:pt x="1600075" y="49699"/>
                          <a:pt x="1775167" y="0"/>
                        </a:cubicBezTo>
                        <a:cubicBezTo>
                          <a:pt x="1819632" y="82292"/>
                          <a:pt x="1728811" y="209435"/>
                          <a:pt x="1775167" y="390569"/>
                        </a:cubicBezTo>
                        <a:cubicBezTo>
                          <a:pt x="1821523" y="571703"/>
                          <a:pt x="1769798" y="681317"/>
                          <a:pt x="1775167" y="830997"/>
                        </a:cubicBezTo>
                        <a:cubicBezTo>
                          <a:pt x="1551221" y="850900"/>
                          <a:pt x="1387935" y="758104"/>
                          <a:pt x="1147941" y="830997"/>
                        </a:cubicBezTo>
                        <a:cubicBezTo>
                          <a:pt x="907947" y="903890"/>
                          <a:pt x="722543" y="760663"/>
                          <a:pt x="538467" y="830997"/>
                        </a:cubicBezTo>
                        <a:cubicBezTo>
                          <a:pt x="354391" y="901331"/>
                          <a:pt x="212913" y="779618"/>
                          <a:pt x="0" y="830997"/>
                        </a:cubicBezTo>
                        <a:cubicBezTo>
                          <a:pt x="-49572" y="688032"/>
                          <a:pt x="31906" y="515343"/>
                          <a:pt x="0" y="407189"/>
                        </a:cubicBezTo>
                        <a:cubicBezTo>
                          <a:pt x="-31906" y="299035"/>
                          <a:pt x="20899" y="105807"/>
                          <a:pt x="0" y="0"/>
                        </a:cubicBezTo>
                        <a:close/>
                      </a:path>
                      <a:path w="1775167" h="830997" stroke="0" extrusionOk="0">
                        <a:moveTo>
                          <a:pt x="0" y="0"/>
                        </a:moveTo>
                        <a:cubicBezTo>
                          <a:pt x="237009" y="-29487"/>
                          <a:pt x="336546" y="58886"/>
                          <a:pt x="556219" y="0"/>
                        </a:cubicBezTo>
                        <a:cubicBezTo>
                          <a:pt x="775892" y="-58886"/>
                          <a:pt x="980447" y="54569"/>
                          <a:pt x="1165693" y="0"/>
                        </a:cubicBezTo>
                        <a:cubicBezTo>
                          <a:pt x="1350939" y="-54569"/>
                          <a:pt x="1581789" y="10393"/>
                          <a:pt x="1775167" y="0"/>
                        </a:cubicBezTo>
                        <a:cubicBezTo>
                          <a:pt x="1784594" y="153752"/>
                          <a:pt x="1762099" y="316521"/>
                          <a:pt x="1775167" y="432118"/>
                        </a:cubicBezTo>
                        <a:cubicBezTo>
                          <a:pt x="1788235" y="547715"/>
                          <a:pt x="1770443" y="714334"/>
                          <a:pt x="1775167" y="830997"/>
                        </a:cubicBezTo>
                        <a:cubicBezTo>
                          <a:pt x="1589392" y="899195"/>
                          <a:pt x="1441325" y="805774"/>
                          <a:pt x="1147941" y="830997"/>
                        </a:cubicBezTo>
                        <a:cubicBezTo>
                          <a:pt x="854557" y="856220"/>
                          <a:pt x="745677" y="822814"/>
                          <a:pt x="591722" y="830997"/>
                        </a:cubicBezTo>
                        <a:cubicBezTo>
                          <a:pt x="437767" y="839180"/>
                          <a:pt x="235507" y="788295"/>
                          <a:pt x="0" y="830997"/>
                        </a:cubicBezTo>
                        <a:cubicBezTo>
                          <a:pt x="-11605" y="739976"/>
                          <a:pt x="46037" y="615555"/>
                          <a:pt x="0" y="415499"/>
                        </a:cubicBezTo>
                        <a:cubicBezTo>
                          <a:pt x="-46037" y="215443"/>
                          <a:pt x="35097" y="14402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i="0" u="none" strike="noStrike" kern="0" cap="none" spc="0" normalizeH="0" baseline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</a:t>
            </a:r>
            <a:r>
              <a:rPr kumimoji="0" lang="en-GB" sz="2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Leid</a:t>
            </a:r>
            <a:endParaRPr kumimoji="0" lang="en-GB" sz="2200" b="1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424EB9F-7099-464E-892C-0FA3FBA0CC9C}"/>
              </a:ext>
            </a:extLst>
          </p:cNvPr>
          <p:cNvSpPr txBox="1"/>
          <p:nvPr/>
        </p:nvSpPr>
        <p:spPr>
          <a:xfrm>
            <a:off x="8027199" y="4595115"/>
            <a:ext cx="2052408" cy="1107996"/>
          </a:xfrm>
          <a:prstGeom prst="rect">
            <a:avLst/>
          </a:prstGeom>
          <a:blipFill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encilGrayscale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12700">
            <a:solidFill>
              <a:srgbClr val="E7E6E6">
                <a:lumMod val="50000"/>
              </a:srgbClr>
            </a:solidFill>
            <a:extLst>
              <a:ext uri="{C807C97D-BFC1-408E-A445-0C87EB9F89A2}">
                <ask:lineSketchStyleProps xmlns:ask="http://schemas.microsoft.com/office/drawing/2018/sketchyshapes" sd="1201164053">
                  <a:custGeom>
                    <a:avLst/>
                    <a:gdLst>
                      <a:gd name="connsiteX0" fmla="*/ 0 w 1775167"/>
                      <a:gd name="connsiteY0" fmla="*/ 0 h 830997"/>
                      <a:gd name="connsiteX1" fmla="*/ 538467 w 1775167"/>
                      <a:gd name="connsiteY1" fmla="*/ 0 h 830997"/>
                      <a:gd name="connsiteX2" fmla="*/ 1165693 w 1775167"/>
                      <a:gd name="connsiteY2" fmla="*/ 0 h 830997"/>
                      <a:gd name="connsiteX3" fmla="*/ 1775167 w 1775167"/>
                      <a:gd name="connsiteY3" fmla="*/ 0 h 830997"/>
                      <a:gd name="connsiteX4" fmla="*/ 1775167 w 1775167"/>
                      <a:gd name="connsiteY4" fmla="*/ 390569 h 830997"/>
                      <a:gd name="connsiteX5" fmla="*/ 1775167 w 1775167"/>
                      <a:gd name="connsiteY5" fmla="*/ 830997 h 830997"/>
                      <a:gd name="connsiteX6" fmla="*/ 1147941 w 1775167"/>
                      <a:gd name="connsiteY6" fmla="*/ 830997 h 830997"/>
                      <a:gd name="connsiteX7" fmla="*/ 538467 w 1775167"/>
                      <a:gd name="connsiteY7" fmla="*/ 830997 h 830997"/>
                      <a:gd name="connsiteX8" fmla="*/ 0 w 1775167"/>
                      <a:gd name="connsiteY8" fmla="*/ 830997 h 830997"/>
                      <a:gd name="connsiteX9" fmla="*/ 0 w 1775167"/>
                      <a:gd name="connsiteY9" fmla="*/ 407189 h 830997"/>
                      <a:gd name="connsiteX10" fmla="*/ 0 w 1775167"/>
                      <a:gd name="connsiteY10" fmla="*/ 0 h 8309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775167" h="830997" fill="none" extrusionOk="0">
                        <a:moveTo>
                          <a:pt x="0" y="0"/>
                        </a:moveTo>
                        <a:cubicBezTo>
                          <a:pt x="140016" y="-41965"/>
                          <a:pt x="376715" y="6987"/>
                          <a:pt x="538467" y="0"/>
                        </a:cubicBezTo>
                        <a:cubicBezTo>
                          <a:pt x="700219" y="-6987"/>
                          <a:pt x="944600" y="44936"/>
                          <a:pt x="1165693" y="0"/>
                        </a:cubicBezTo>
                        <a:cubicBezTo>
                          <a:pt x="1386786" y="-44936"/>
                          <a:pt x="1600075" y="49699"/>
                          <a:pt x="1775167" y="0"/>
                        </a:cubicBezTo>
                        <a:cubicBezTo>
                          <a:pt x="1819632" y="82292"/>
                          <a:pt x="1728811" y="209435"/>
                          <a:pt x="1775167" y="390569"/>
                        </a:cubicBezTo>
                        <a:cubicBezTo>
                          <a:pt x="1821523" y="571703"/>
                          <a:pt x="1769798" y="681317"/>
                          <a:pt x="1775167" y="830997"/>
                        </a:cubicBezTo>
                        <a:cubicBezTo>
                          <a:pt x="1551221" y="850900"/>
                          <a:pt x="1387935" y="758104"/>
                          <a:pt x="1147941" y="830997"/>
                        </a:cubicBezTo>
                        <a:cubicBezTo>
                          <a:pt x="907947" y="903890"/>
                          <a:pt x="722543" y="760663"/>
                          <a:pt x="538467" y="830997"/>
                        </a:cubicBezTo>
                        <a:cubicBezTo>
                          <a:pt x="354391" y="901331"/>
                          <a:pt x="212913" y="779618"/>
                          <a:pt x="0" y="830997"/>
                        </a:cubicBezTo>
                        <a:cubicBezTo>
                          <a:pt x="-49572" y="688032"/>
                          <a:pt x="31906" y="515343"/>
                          <a:pt x="0" y="407189"/>
                        </a:cubicBezTo>
                        <a:cubicBezTo>
                          <a:pt x="-31906" y="299035"/>
                          <a:pt x="20899" y="105807"/>
                          <a:pt x="0" y="0"/>
                        </a:cubicBezTo>
                        <a:close/>
                      </a:path>
                      <a:path w="1775167" h="830997" stroke="0" extrusionOk="0">
                        <a:moveTo>
                          <a:pt x="0" y="0"/>
                        </a:moveTo>
                        <a:cubicBezTo>
                          <a:pt x="237009" y="-29487"/>
                          <a:pt x="336546" y="58886"/>
                          <a:pt x="556219" y="0"/>
                        </a:cubicBezTo>
                        <a:cubicBezTo>
                          <a:pt x="775892" y="-58886"/>
                          <a:pt x="980447" y="54569"/>
                          <a:pt x="1165693" y="0"/>
                        </a:cubicBezTo>
                        <a:cubicBezTo>
                          <a:pt x="1350939" y="-54569"/>
                          <a:pt x="1581789" y="10393"/>
                          <a:pt x="1775167" y="0"/>
                        </a:cubicBezTo>
                        <a:cubicBezTo>
                          <a:pt x="1784594" y="153752"/>
                          <a:pt x="1762099" y="316521"/>
                          <a:pt x="1775167" y="432118"/>
                        </a:cubicBezTo>
                        <a:cubicBezTo>
                          <a:pt x="1788235" y="547715"/>
                          <a:pt x="1770443" y="714334"/>
                          <a:pt x="1775167" y="830997"/>
                        </a:cubicBezTo>
                        <a:cubicBezTo>
                          <a:pt x="1589392" y="899195"/>
                          <a:pt x="1441325" y="805774"/>
                          <a:pt x="1147941" y="830997"/>
                        </a:cubicBezTo>
                        <a:cubicBezTo>
                          <a:pt x="854557" y="856220"/>
                          <a:pt x="745677" y="822814"/>
                          <a:pt x="591722" y="830997"/>
                        </a:cubicBezTo>
                        <a:cubicBezTo>
                          <a:pt x="437767" y="839180"/>
                          <a:pt x="235507" y="788295"/>
                          <a:pt x="0" y="830997"/>
                        </a:cubicBezTo>
                        <a:cubicBezTo>
                          <a:pt x="-11605" y="739976"/>
                          <a:pt x="46037" y="615555"/>
                          <a:pt x="0" y="415499"/>
                        </a:cubicBezTo>
                        <a:cubicBezTo>
                          <a:pt x="-46037" y="215443"/>
                          <a:pt x="35097" y="14402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i="0" u="none" strike="noStrike" kern="0" cap="none" spc="0" normalizeH="0" baseline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</a:t>
            </a:r>
            <a:r>
              <a:rPr kumimoji="0" lang="en-GB" sz="2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Aktivität</a:t>
            </a:r>
            <a:endParaRPr kumimoji="0" lang="en-GB" sz="2200" b="1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399C2F0-2D7E-4546-9AFD-0307FFA5970A}"/>
              </a:ext>
            </a:extLst>
          </p:cNvPr>
          <p:cNvSpPr txBox="1"/>
          <p:nvPr/>
        </p:nvSpPr>
        <p:spPr>
          <a:xfrm>
            <a:off x="6691699" y="1404862"/>
            <a:ext cx="1732530" cy="769441"/>
          </a:xfrm>
          <a:prstGeom prst="rect">
            <a:avLst/>
          </a:prstGeom>
          <a:blipFill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encilGrayscale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rgbClr val="E7E6E6">
                <a:lumMod val="50000"/>
              </a:srgbClr>
            </a:solidFill>
            <a:extLst>
              <a:ext uri="{C807C97D-BFC1-408E-A445-0C87EB9F89A2}">
                <ask:lineSketchStyleProps xmlns:ask="http://schemas.microsoft.com/office/drawing/2018/sketchyshapes" sd="1201164053">
                  <a:custGeom>
                    <a:avLst/>
                    <a:gdLst>
                      <a:gd name="connsiteX0" fmla="*/ 0 w 1488096"/>
                      <a:gd name="connsiteY0" fmla="*/ 0 h 461665"/>
                      <a:gd name="connsiteX1" fmla="*/ 525794 w 1488096"/>
                      <a:gd name="connsiteY1" fmla="*/ 0 h 461665"/>
                      <a:gd name="connsiteX2" fmla="*/ 1021826 w 1488096"/>
                      <a:gd name="connsiteY2" fmla="*/ 0 h 461665"/>
                      <a:gd name="connsiteX3" fmla="*/ 1488096 w 1488096"/>
                      <a:gd name="connsiteY3" fmla="*/ 0 h 461665"/>
                      <a:gd name="connsiteX4" fmla="*/ 1488096 w 1488096"/>
                      <a:gd name="connsiteY4" fmla="*/ 461665 h 461665"/>
                      <a:gd name="connsiteX5" fmla="*/ 1006945 w 1488096"/>
                      <a:gd name="connsiteY5" fmla="*/ 461665 h 461665"/>
                      <a:gd name="connsiteX6" fmla="*/ 496032 w 1488096"/>
                      <a:gd name="connsiteY6" fmla="*/ 461665 h 461665"/>
                      <a:gd name="connsiteX7" fmla="*/ 0 w 1488096"/>
                      <a:gd name="connsiteY7" fmla="*/ 461665 h 461665"/>
                      <a:gd name="connsiteX8" fmla="*/ 0 w 1488096"/>
                      <a:gd name="connsiteY8" fmla="*/ 0 h 4616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488096" h="461665" fill="none" extrusionOk="0">
                        <a:moveTo>
                          <a:pt x="0" y="0"/>
                        </a:moveTo>
                        <a:cubicBezTo>
                          <a:pt x="177636" y="-28175"/>
                          <a:pt x="403889" y="1435"/>
                          <a:pt x="525794" y="0"/>
                        </a:cubicBezTo>
                        <a:cubicBezTo>
                          <a:pt x="647699" y="-1435"/>
                          <a:pt x="912544" y="59055"/>
                          <a:pt x="1021826" y="0"/>
                        </a:cubicBezTo>
                        <a:cubicBezTo>
                          <a:pt x="1131108" y="-59055"/>
                          <a:pt x="1356827" y="5971"/>
                          <a:pt x="1488096" y="0"/>
                        </a:cubicBezTo>
                        <a:cubicBezTo>
                          <a:pt x="1504851" y="94610"/>
                          <a:pt x="1449536" y="280344"/>
                          <a:pt x="1488096" y="461665"/>
                        </a:cubicBezTo>
                        <a:cubicBezTo>
                          <a:pt x="1266249" y="471267"/>
                          <a:pt x="1244578" y="460924"/>
                          <a:pt x="1006945" y="461665"/>
                        </a:cubicBezTo>
                        <a:cubicBezTo>
                          <a:pt x="769312" y="462406"/>
                          <a:pt x="745299" y="442392"/>
                          <a:pt x="496032" y="461665"/>
                        </a:cubicBezTo>
                        <a:cubicBezTo>
                          <a:pt x="246765" y="480938"/>
                          <a:pt x="226613" y="445359"/>
                          <a:pt x="0" y="461665"/>
                        </a:cubicBezTo>
                        <a:cubicBezTo>
                          <a:pt x="-30993" y="267327"/>
                          <a:pt x="49368" y="106356"/>
                          <a:pt x="0" y="0"/>
                        </a:cubicBezTo>
                        <a:close/>
                      </a:path>
                      <a:path w="1488096" h="461665" stroke="0" extrusionOk="0">
                        <a:moveTo>
                          <a:pt x="0" y="0"/>
                        </a:moveTo>
                        <a:cubicBezTo>
                          <a:pt x="217309" y="-30847"/>
                          <a:pt x="315741" y="5756"/>
                          <a:pt x="466270" y="0"/>
                        </a:cubicBezTo>
                        <a:cubicBezTo>
                          <a:pt x="616799" y="-5756"/>
                          <a:pt x="784071" y="59587"/>
                          <a:pt x="977183" y="0"/>
                        </a:cubicBezTo>
                        <a:cubicBezTo>
                          <a:pt x="1170295" y="-59587"/>
                          <a:pt x="1276250" y="13603"/>
                          <a:pt x="1488096" y="0"/>
                        </a:cubicBezTo>
                        <a:cubicBezTo>
                          <a:pt x="1528841" y="144381"/>
                          <a:pt x="1460759" y="310071"/>
                          <a:pt x="1488096" y="461665"/>
                        </a:cubicBezTo>
                        <a:cubicBezTo>
                          <a:pt x="1396836" y="479061"/>
                          <a:pt x="1209530" y="448271"/>
                          <a:pt x="1036707" y="461665"/>
                        </a:cubicBezTo>
                        <a:cubicBezTo>
                          <a:pt x="863884" y="475059"/>
                          <a:pt x="771576" y="408176"/>
                          <a:pt x="555556" y="461665"/>
                        </a:cubicBezTo>
                        <a:cubicBezTo>
                          <a:pt x="339536" y="515154"/>
                          <a:pt x="156996" y="413231"/>
                          <a:pt x="0" y="461665"/>
                        </a:cubicBezTo>
                        <a:cubicBezTo>
                          <a:pt x="-30006" y="235262"/>
                          <a:pt x="28290" y="14508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Auge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2937D9F-F1B8-4AFC-9041-E1C2F1842FF9}"/>
              </a:ext>
            </a:extLst>
          </p:cNvPr>
          <p:cNvSpPr txBox="1"/>
          <p:nvPr/>
        </p:nvSpPr>
        <p:spPr>
          <a:xfrm>
            <a:off x="4903474" y="1404862"/>
            <a:ext cx="1732530" cy="769441"/>
          </a:xfrm>
          <a:prstGeom prst="rect">
            <a:avLst/>
          </a:prstGeom>
          <a:blipFill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encilGrayscale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rgbClr val="E7E6E6">
                <a:lumMod val="50000"/>
              </a:srgbClr>
            </a:solidFill>
            <a:extLst>
              <a:ext uri="{C807C97D-BFC1-408E-A445-0C87EB9F89A2}">
                <ask:lineSketchStyleProps xmlns:ask="http://schemas.microsoft.com/office/drawing/2018/sketchyshapes" sd="1201164053">
                  <a:custGeom>
                    <a:avLst/>
                    <a:gdLst>
                      <a:gd name="connsiteX0" fmla="*/ 0 w 1472286"/>
                      <a:gd name="connsiteY0" fmla="*/ 0 h 461665"/>
                      <a:gd name="connsiteX1" fmla="*/ 520208 w 1472286"/>
                      <a:gd name="connsiteY1" fmla="*/ 0 h 461665"/>
                      <a:gd name="connsiteX2" fmla="*/ 1010970 w 1472286"/>
                      <a:gd name="connsiteY2" fmla="*/ 0 h 461665"/>
                      <a:gd name="connsiteX3" fmla="*/ 1472286 w 1472286"/>
                      <a:gd name="connsiteY3" fmla="*/ 0 h 461665"/>
                      <a:gd name="connsiteX4" fmla="*/ 1472286 w 1472286"/>
                      <a:gd name="connsiteY4" fmla="*/ 461665 h 461665"/>
                      <a:gd name="connsiteX5" fmla="*/ 996247 w 1472286"/>
                      <a:gd name="connsiteY5" fmla="*/ 461665 h 461665"/>
                      <a:gd name="connsiteX6" fmla="*/ 490762 w 1472286"/>
                      <a:gd name="connsiteY6" fmla="*/ 461665 h 461665"/>
                      <a:gd name="connsiteX7" fmla="*/ 0 w 1472286"/>
                      <a:gd name="connsiteY7" fmla="*/ 461665 h 461665"/>
                      <a:gd name="connsiteX8" fmla="*/ 0 w 1472286"/>
                      <a:gd name="connsiteY8" fmla="*/ 0 h 4616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472286" h="461665" fill="none" extrusionOk="0">
                        <a:moveTo>
                          <a:pt x="0" y="0"/>
                        </a:moveTo>
                        <a:cubicBezTo>
                          <a:pt x="229852" y="-62304"/>
                          <a:pt x="312845" y="35230"/>
                          <a:pt x="520208" y="0"/>
                        </a:cubicBezTo>
                        <a:cubicBezTo>
                          <a:pt x="727571" y="-35230"/>
                          <a:pt x="834407" y="23861"/>
                          <a:pt x="1010970" y="0"/>
                        </a:cubicBezTo>
                        <a:cubicBezTo>
                          <a:pt x="1187533" y="-23861"/>
                          <a:pt x="1262838" y="40529"/>
                          <a:pt x="1472286" y="0"/>
                        </a:cubicBezTo>
                        <a:cubicBezTo>
                          <a:pt x="1489041" y="94610"/>
                          <a:pt x="1433726" y="280344"/>
                          <a:pt x="1472286" y="461665"/>
                        </a:cubicBezTo>
                        <a:cubicBezTo>
                          <a:pt x="1306693" y="494903"/>
                          <a:pt x="1196195" y="409952"/>
                          <a:pt x="996247" y="461665"/>
                        </a:cubicBezTo>
                        <a:cubicBezTo>
                          <a:pt x="796299" y="513378"/>
                          <a:pt x="618535" y="449343"/>
                          <a:pt x="490762" y="461665"/>
                        </a:cubicBezTo>
                        <a:cubicBezTo>
                          <a:pt x="362989" y="473987"/>
                          <a:pt x="216212" y="417189"/>
                          <a:pt x="0" y="461665"/>
                        </a:cubicBezTo>
                        <a:cubicBezTo>
                          <a:pt x="-30993" y="267327"/>
                          <a:pt x="49368" y="106356"/>
                          <a:pt x="0" y="0"/>
                        </a:cubicBezTo>
                        <a:close/>
                      </a:path>
                      <a:path w="1472286" h="461665" stroke="0" extrusionOk="0">
                        <a:moveTo>
                          <a:pt x="0" y="0"/>
                        </a:moveTo>
                        <a:cubicBezTo>
                          <a:pt x="103069" y="-50060"/>
                          <a:pt x="248598" y="32538"/>
                          <a:pt x="461316" y="0"/>
                        </a:cubicBezTo>
                        <a:cubicBezTo>
                          <a:pt x="674034" y="-32538"/>
                          <a:pt x="761915" y="5825"/>
                          <a:pt x="966801" y="0"/>
                        </a:cubicBezTo>
                        <a:cubicBezTo>
                          <a:pt x="1171687" y="-5825"/>
                          <a:pt x="1272873" y="6140"/>
                          <a:pt x="1472286" y="0"/>
                        </a:cubicBezTo>
                        <a:cubicBezTo>
                          <a:pt x="1513031" y="144381"/>
                          <a:pt x="1444949" y="310071"/>
                          <a:pt x="1472286" y="461665"/>
                        </a:cubicBezTo>
                        <a:cubicBezTo>
                          <a:pt x="1313443" y="490539"/>
                          <a:pt x="1160300" y="443220"/>
                          <a:pt x="1025693" y="461665"/>
                        </a:cubicBezTo>
                        <a:cubicBezTo>
                          <a:pt x="891086" y="480110"/>
                          <a:pt x="750738" y="445346"/>
                          <a:pt x="549653" y="461665"/>
                        </a:cubicBezTo>
                        <a:cubicBezTo>
                          <a:pt x="348568" y="477984"/>
                          <a:pt x="151660" y="417548"/>
                          <a:pt x="0" y="461665"/>
                        </a:cubicBezTo>
                        <a:cubicBezTo>
                          <a:pt x="-30006" y="235262"/>
                          <a:pt x="28290" y="14508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fit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51958F4-ABA7-4EDC-B626-F12F4419C962}"/>
              </a:ext>
            </a:extLst>
          </p:cNvPr>
          <p:cNvSpPr txBox="1"/>
          <p:nvPr/>
        </p:nvSpPr>
        <p:spPr>
          <a:xfrm>
            <a:off x="3291291" y="1404862"/>
            <a:ext cx="1548000" cy="769441"/>
          </a:xfrm>
          <a:prstGeom prst="rect">
            <a:avLst/>
          </a:prstGeom>
          <a:blipFill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encilGrayscale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3175">
            <a:solidFill>
              <a:srgbClr val="E7E6E6">
                <a:lumMod val="50000"/>
              </a:srgbClr>
            </a:solidFill>
            <a:extLst>
              <a:ext uri="{C807C97D-BFC1-408E-A445-0C87EB9F89A2}">
                <ask:lineSketchStyleProps xmlns:ask="http://schemas.microsoft.com/office/drawing/2018/sketchyshapes" sd="1201164053">
                  <a:custGeom>
                    <a:avLst/>
                    <a:gdLst>
                      <a:gd name="connsiteX0" fmla="*/ 0 w 1607132"/>
                      <a:gd name="connsiteY0" fmla="*/ 0 h 461665"/>
                      <a:gd name="connsiteX1" fmla="*/ 567853 w 1607132"/>
                      <a:gd name="connsiteY1" fmla="*/ 0 h 461665"/>
                      <a:gd name="connsiteX2" fmla="*/ 1103564 w 1607132"/>
                      <a:gd name="connsiteY2" fmla="*/ 0 h 461665"/>
                      <a:gd name="connsiteX3" fmla="*/ 1607132 w 1607132"/>
                      <a:gd name="connsiteY3" fmla="*/ 0 h 461665"/>
                      <a:gd name="connsiteX4" fmla="*/ 1607132 w 1607132"/>
                      <a:gd name="connsiteY4" fmla="*/ 461665 h 461665"/>
                      <a:gd name="connsiteX5" fmla="*/ 1087493 w 1607132"/>
                      <a:gd name="connsiteY5" fmla="*/ 461665 h 461665"/>
                      <a:gd name="connsiteX6" fmla="*/ 535711 w 1607132"/>
                      <a:gd name="connsiteY6" fmla="*/ 461665 h 461665"/>
                      <a:gd name="connsiteX7" fmla="*/ 0 w 1607132"/>
                      <a:gd name="connsiteY7" fmla="*/ 461665 h 461665"/>
                      <a:gd name="connsiteX8" fmla="*/ 0 w 1607132"/>
                      <a:gd name="connsiteY8" fmla="*/ 0 h 4616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607132" h="461665" fill="none" extrusionOk="0">
                        <a:moveTo>
                          <a:pt x="0" y="0"/>
                        </a:moveTo>
                        <a:cubicBezTo>
                          <a:pt x="187216" y="-60101"/>
                          <a:pt x="432278" y="13446"/>
                          <a:pt x="567853" y="0"/>
                        </a:cubicBezTo>
                        <a:cubicBezTo>
                          <a:pt x="703428" y="-13446"/>
                          <a:pt x="907124" y="59528"/>
                          <a:pt x="1103564" y="0"/>
                        </a:cubicBezTo>
                        <a:cubicBezTo>
                          <a:pt x="1300004" y="-59528"/>
                          <a:pt x="1361642" y="32994"/>
                          <a:pt x="1607132" y="0"/>
                        </a:cubicBezTo>
                        <a:cubicBezTo>
                          <a:pt x="1623887" y="94610"/>
                          <a:pt x="1568572" y="280344"/>
                          <a:pt x="1607132" y="461665"/>
                        </a:cubicBezTo>
                        <a:cubicBezTo>
                          <a:pt x="1407557" y="468329"/>
                          <a:pt x="1320129" y="437362"/>
                          <a:pt x="1087493" y="461665"/>
                        </a:cubicBezTo>
                        <a:cubicBezTo>
                          <a:pt x="854857" y="485968"/>
                          <a:pt x="656975" y="433270"/>
                          <a:pt x="535711" y="461665"/>
                        </a:cubicBezTo>
                        <a:cubicBezTo>
                          <a:pt x="414447" y="490060"/>
                          <a:pt x="203843" y="427345"/>
                          <a:pt x="0" y="461665"/>
                        </a:cubicBezTo>
                        <a:cubicBezTo>
                          <a:pt x="-30993" y="267327"/>
                          <a:pt x="49368" y="106356"/>
                          <a:pt x="0" y="0"/>
                        </a:cubicBezTo>
                        <a:close/>
                      </a:path>
                      <a:path w="1607132" h="461665" stroke="0" extrusionOk="0">
                        <a:moveTo>
                          <a:pt x="0" y="0"/>
                        </a:moveTo>
                        <a:cubicBezTo>
                          <a:pt x="245591" y="-5966"/>
                          <a:pt x="300578" y="45472"/>
                          <a:pt x="503568" y="0"/>
                        </a:cubicBezTo>
                        <a:cubicBezTo>
                          <a:pt x="706558" y="-45472"/>
                          <a:pt x="937419" y="9695"/>
                          <a:pt x="1055350" y="0"/>
                        </a:cubicBezTo>
                        <a:cubicBezTo>
                          <a:pt x="1173281" y="-9695"/>
                          <a:pt x="1440833" y="10338"/>
                          <a:pt x="1607132" y="0"/>
                        </a:cubicBezTo>
                        <a:cubicBezTo>
                          <a:pt x="1647877" y="144381"/>
                          <a:pt x="1579795" y="310071"/>
                          <a:pt x="1607132" y="461665"/>
                        </a:cubicBezTo>
                        <a:cubicBezTo>
                          <a:pt x="1420435" y="467696"/>
                          <a:pt x="1292414" y="440782"/>
                          <a:pt x="1119635" y="461665"/>
                        </a:cubicBezTo>
                        <a:cubicBezTo>
                          <a:pt x="946856" y="482548"/>
                          <a:pt x="857186" y="401701"/>
                          <a:pt x="599996" y="461665"/>
                        </a:cubicBezTo>
                        <a:cubicBezTo>
                          <a:pt x="342806" y="521629"/>
                          <a:pt x="270448" y="450348"/>
                          <a:pt x="0" y="461665"/>
                        </a:cubicBezTo>
                        <a:cubicBezTo>
                          <a:pt x="-30006" y="235262"/>
                          <a:pt x="28290" y="14508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weh</a:t>
            </a:r>
            <a:endParaRPr kumimoji="0" lang="en-GB" sz="2200" b="1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1275E18-C854-4904-93A8-56E4DA69A14E}"/>
              </a:ext>
            </a:extLst>
          </p:cNvPr>
          <p:cNvSpPr txBox="1"/>
          <p:nvPr/>
        </p:nvSpPr>
        <p:spPr>
          <a:xfrm>
            <a:off x="1427392" y="5273087"/>
            <a:ext cx="1733290" cy="430887"/>
          </a:xfrm>
          <a:prstGeom prst="rect">
            <a:avLst/>
          </a:prstGeom>
          <a:blipFill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encilGrayscale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3175">
            <a:solidFill>
              <a:srgbClr val="E7E6E6">
                <a:lumMod val="50000"/>
              </a:srgbClr>
            </a:solidFill>
            <a:extLst>
              <a:ext uri="{C807C97D-BFC1-408E-A445-0C87EB9F89A2}">
                <ask:lineSketchStyleProps xmlns:ask="http://schemas.microsoft.com/office/drawing/2018/sketchyshapes" sd="1201164053">
                  <a:custGeom>
                    <a:avLst/>
                    <a:gdLst>
                      <a:gd name="connsiteX0" fmla="*/ 0 w 2260164"/>
                      <a:gd name="connsiteY0" fmla="*/ 0 h 461665"/>
                      <a:gd name="connsiteX1" fmla="*/ 497236 w 2260164"/>
                      <a:gd name="connsiteY1" fmla="*/ 0 h 461665"/>
                      <a:gd name="connsiteX2" fmla="*/ 1107480 w 2260164"/>
                      <a:gd name="connsiteY2" fmla="*/ 0 h 461665"/>
                      <a:gd name="connsiteX3" fmla="*/ 1649920 w 2260164"/>
                      <a:gd name="connsiteY3" fmla="*/ 0 h 461665"/>
                      <a:gd name="connsiteX4" fmla="*/ 2260164 w 2260164"/>
                      <a:gd name="connsiteY4" fmla="*/ 0 h 461665"/>
                      <a:gd name="connsiteX5" fmla="*/ 2260164 w 2260164"/>
                      <a:gd name="connsiteY5" fmla="*/ 461665 h 461665"/>
                      <a:gd name="connsiteX6" fmla="*/ 1649920 w 2260164"/>
                      <a:gd name="connsiteY6" fmla="*/ 461665 h 461665"/>
                      <a:gd name="connsiteX7" fmla="*/ 1062277 w 2260164"/>
                      <a:gd name="connsiteY7" fmla="*/ 461665 h 461665"/>
                      <a:gd name="connsiteX8" fmla="*/ 519838 w 2260164"/>
                      <a:gd name="connsiteY8" fmla="*/ 461665 h 461665"/>
                      <a:gd name="connsiteX9" fmla="*/ 0 w 2260164"/>
                      <a:gd name="connsiteY9" fmla="*/ 461665 h 461665"/>
                      <a:gd name="connsiteX10" fmla="*/ 0 w 2260164"/>
                      <a:gd name="connsiteY10" fmla="*/ 0 h 4616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260164" h="461665" fill="none" extrusionOk="0">
                        <a:moveTo>
                          <a:pt x="0" y="0"/>
                        </a:moveTo>
                        <a:cubicBezTo>
                          <a:pt x="166431" y="-33487"/>
                          <a:pt x="324118" y="22915"/>
                          <a:pt x="497236" y="0"/>
                        </a:cubicBezTo>
                        <a:cubicBezTo>
                          <a:pt x="670354" y="-22915"/>
                          <a:pt x="979935" y="9474"/>
                          <a:pt x="1107480" y="0"/>
                        </a:cubicBezTo>
                        <a:cubicBezTo>
                          <a:pt x="1235025" y="-9474"/>
                          <a:pt x="1503631" y="50091"/>
                          <a:pt x="1649920" y="0"/>
                        </a:cubicBezTo>
                        <a:cubicBezTo>
                          <a:pt x="1796209" y="-50091"/>
                          <a:pt x="2067867" y="63268"/>
                          <a:pt x="2260164" y="0"/>
                        </a:cubicBezTo>
                        <a:cubicBezTo>
                          <a:pt x="2287842" y="170420"/>
                          <a:pt x="2213980" y="368343"/>
                          <a:pt x="2260164" y="461665"/>
                        </a:cubicBezTo>
                        <a:cubicBezTo>
                          <a:pt x="2053399" y="511863"/>
                          <a:pt x="1848801" y="391674"/>
                          <a:pt x="1649920" y="461665"/>
                        </a:cubicBezTo>
                        <a:cubicBezTo>
                          <a:pt x="1451039" y="531656"/>
                          <a:pt x="1227758" y="442686"/>
                          <a:pt x="1062277" y="461665"/>
                        </a:cubicBezTo>
                        <a:cubicBezTo>
                          <a:pt x="896796" y="480644"/>
                          <a:pt x="692174" y="431370"/>
                          <a:pt x="519838" y="461665"/>
                        </a:cubicBezTo>
                        <a:cubicBezTo>
                          <a:pt x="347502" y="491960"/>
                          <a:pt x="205132" y="411260"/>
                          <a:pt x="0" y="461665"/>
                        </a:cubicBezTo>
                        <a:cubicBezTo>
                          <a:pt x="-15548" y="267623"/>
                          <a:pt x="37181" y="112291"/>
                          <a:pt x="0" y="0"/>
                        </a:cubicBezTo>
                        <a:close/>
                      </a:path>
                      <a:path w="2260164" h="461665" stroke="0" extrusionOk="0">
                        <a:moveTo>
                          <a:pt x="0" y="0"/>
                        </a:moveTo>
                        <a:cubicBezTo>
                          <a:pt x="124191" y="-9645"/>
                          <a:pt x="391115" y="41767"/>
                          <a:pt x="519838" y="0"/>
                        </a:cubicBezTo>
                        <a:cubicBezTo>
                          <a:pt x="648561" y="-41767"/>
                          <a:pt x="842401" y="55367"/>
                          <a:pt x="1107480" y="0"/>
                        </a:cubicBezTo>
                        <a:cubicBezTo>
                          <a:pt x="1372559" y="-55367"/>
                          <a:pt x="1514876" y="60583"/>
                          <a:pt x="1695123" y="0"/>
                        </a:cubicBezTo>
                        <a:cubicBezTo>
                          <a:pt x="1875370" y="-60583"/>
                          <a:pt x="2125969" y="9942"/>
                          <a:pt x="2260164" y="0"/>
                        </a:cubicBezTo>
                        <a:cubicBezTo>
                          <a:pt x="2313845" y="190815"/>
                          <a:pt x="2245479" y="259346"/>
                          <a:pt x="2260164" y="461665"/>
                        </a:cubicBezTo>
                        <a:cubicBezTo>
                          <a:pt x="2059924" y="521429"/>
                          <a:pt x="1779066" y="442759"/>
                          <a:pt x="1649920" y="461665"/>
                        </a:cubicBezTo>
                        <a:cubicBezTo>
                          <a:pt x="1520774" y="480571"/>
                          <a:pt x="1314849" y="438959"/>
                          <a:pt x="1130082" y="461665"/>
                        </a:cubicBezTo>
                        <a:cubicBezTo>
                          <a:pt x="945315" y="484371"/>
                          <a:pt x="792373" y="451198"/>
                          <a:pt x="565041" y="461665"/>
                        </a:cubicBezTo>
                        <a:cubicBezTo>
                          <a:pt x="337709" y="472132"/>
                          <a:pt x="216180" y="431069"/>
                          <a:pt x="0" y="461665"/>
                        </a:cubicBezTo>
                        <a:cubicBezTo>
                          <a:pt x="-39583" y="353609"/>
                          <a:pt x="21082" y="1734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neu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D1B6167-1491-4E18-9C33-888070815045}"/>
              </a:ext>
            </a:extLst>
          </p:cNvPr>
          <p:cNvSpPr txBox="1"/>
          <p:nvPr/>
        </p:nvSpPr>
        <p:spPr>
          <a:xfrm>
            <a:off x="1404856" y="1404610"/>
            <a:ext cx="1808460" cy="769441"/>
          </a:xfrm>
          <a:prstGeom prst="rect">
            <a:avLst/>
          </a:prstGeom>
          <a:blipFill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encilGrayscale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3175">
            <a:solidFill>
              <a:srgbClr val="E7E6E6">
                <a:lumMod val="50000"/>
              </a:srgbClr>
            </a:solidFill>
            <a:extLst>
              <a:ext uri="{C807C97D-BFC1-408E-A445-0C87EB9F89A2}">
                <ask:lineSketchStyleProps xmlns:ask="http://schemas.microsoft.com/office/drawing/2018/sketchyshapes" sd="1201164053">
                  <a:custGeom>
                    <a:avLst/>
                    <a:gdLst>
                      <a:gd name="connsiteX0" fmla="*/ 0 w 2260164"/>
                      <a:gd name="connsiteY0" fmla="*/ 0 h 461665"/>
                      <a:gd name="connsiteX1" fmla="*/ 497236 w 2260164"/>
                      <a:gd name="connsiteY1" fmla="*/ 0 h 461665"/>
                      <a:gd name="connsiteX2" fmla="*/ 1107480 w 2260164"/>
                      <a:gd name="connsiteY2" fmla="*/ 0 h 461665"/>
                      <a:gd name="connsiteX3" fmla="*/ 1649920 w 2260164"/>
                      <a:gd name="connsiteY3" fmla="*/ 0 h 461665"/>
                      <a:gd name="connsiteX4" fmla="*/ 2260164 w 2260164"/>
                      <a:gd name="connsiteY4" fmla="*/ 0 h 461665"/>
                      <a:gd name="connsiteX5" fmla="*/ 2260164 w 2260164"/>
                      <a:gd name="connsiteY5" fmla="*/ 461665 h 461665"/>
                      <a:gd name="connsiteX6" fmla="*/ 1649920 w 2260164"/>
                      <a:gd name="connsiteY6" fmla="*/ 461665 h 461665"/>
                      <a:gd name="connsiteX7" fmla="*/ 1062277 w 2260164"/>
                      <a:gd name="connsiteY7" fmla="*/ 461665 h 461665"/>
                      <a:gd name="connsiteX8" fmla="*/ 519838 w 2260164"/>
                      <a:gd name="connsiteY8" fmla="*/ 461665 h 461665"/>
                      <a:gd name="connsiteX9" fmla="*/ 0 w 2260164"/>
                      <a:gd name="connsiteY9" fmla="*/ 461665 h 461665"/>
                      <a:gd name="connsiteX10" fmla="*/ 0 w 2260164"/>
                      <a:gd name="connsiteY10" fmla="*/ 0 h 4616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260164" h="461665" fill="none" extrusionOk="0">
                        <a:moveTo>
                          <a:pt x="0" y="0"/>
                        </a:moveTo>
                        <a:cubicBezTo>
                          <a:pt x="166431" y="-33487"/>
                          <a:pt x="324118" y="22915"/>
                          <a:pt x="497236" y="0"/>
                        </a:cubicBezTo>
                        <a:cubicBezTo>
                          <a:pt x="670354" y="-22915"/>
                          <a:pt x="979935" y="9474"/>
                          <a:pt x="1107480" y="0"/>
                        </a:cubicBezTo>
                        <a:cubicBezTo>
                          <a:pt x="1235025" y="-9474"/>
                          <a:pt x="1503631" y="50091"/>
                          <a:pt x="1649920" y="0"/>
                        </a:cubicBezTo>
                        <a:cubicBezTo>
                          <a:pt x="1796209" y="-50091"/>
                          <a:pt x="2067867" y="63268"/>
                          <a:pt x="2260164" y="0"/>
                        </a:cubicBezTo>
                        <a:cubicBezTo>
                          <a:pt x="2287842" y="170420"/>
                          <a:pt x="2213980" y="368343"/>
                          <a:pt x="2260164" y="461665"/>
                        </a:cubicBezTo>
                        <a:cubicBezTo>
                          <a:pt x="2053399" y="511863"/>
                          <a:pt x="1848801" y="391674"/>
                          <a:pt x="1649920" y="461665"/>
                        </a:cubicBezTo>
                        <a:cubicBezTo>
                          <a:pt x="1451039" y="531656"/>
                          <a:pt x="1227758" y="442686"/>
                          <a:pt x="1062277" y="461665"/>
                        </a:cubicBezTo>
                        <a:cubicBezTo>
                          <a:pt x="896796" y="480644"/>
                          <a:pt x="692174" y="431370"/>
                          <a:pt x="519838" y="461665"/>
                        </a:cubicBezTo>
                        <a:cubicBezTo>
                          <a:pt x="347502" y="491960"/>
                          <a:pt x="205132" y="411260"/>
                          <a:pt x="0" y="461665"/>
                        </a:cubicBezTo>
                        <a:cubicBezTo>
                          <a:pt x="-15548" y="267623"/>
                          <a:pt x="37181" y="112291"/>
                          <a:pt x="0" y="0"/>
                        </a:cubicBezTo>
                        <a:close/>
                      </a:path>
                      <a:path w="2260164" h="461665" stroke="0" extrusionOk="0">
                        <a:moveTo>
                          <a:pt x="0" y="0"/>
                        </a:moveTo>
                        <a:cubicBezTo>
                          <a:pt x="124191" y="-9645"/>
                          <a:pt x="391115" y="41767"/>
                          <a:pt x="519838" y="0"/>
                        </a:cubicBezTo>
                        <a:cubicBezTo>
                          <a:pt x="648561" y="-41767"/>
                          <a:pt x="842401" y="55367"/>
                          <a:pt x="1107480" y="0"/>
                        </a:cubicBezTo>
                        <a:cubicBezTo>
                          <a:pt x="1372559" y="-55367"/>
                          <a:pt x="1514876" y="60583"/>
                          <a:pt x="1695123" y="0"/>
                        </a:cubicBezTo>
                        <a:cubicBezTo>
                          <a:pt x="1875370" y="-60583"/>
                          <a:pt x="2125969" y="9942"/>
                          <a:pt x="2260164" y="0"/>
                        </a:cubicBezTo>
                        <a:cubicBezTo>
                          <a:pt x="2313845" y="190815"/>
                          <a:pt x="2245479" y="259346"/>
                          <a:pt x="2260164" y="461665"/>
                        </a:cubicBezTo>
                        <a:cubicBezTo>
                          <a:pt x="2059924" y="521429"/>
                          <a:pt x="1779066" y="442759"/>
                          <a:pt x="1649920" y="461665"/>
                        </a:cubicBezTo>
                        <a:cubicBezTo>
                          <a:pt x="1520774" y="480571"/>
                          <a:pt x="1314849" y="438959"/>
                          <a:pt x="1130082" y="461665"/>
                        </a:cubicBezTo>
                        <a:cubicBezTo>
                          <a:pt x="945315" y="484371"/>
                          <a:pt x="792373" y="451198"/>
                          <a:pt x="565041" y="461665"/>
                        </a:cubicBezTo>
                        <a:cubicBezTo>
                          <a:pt x="337709" y="472132"/>
                          <a:pt x="216180" y="431069"/>
                          <a:pt x="0" y="461665"/>
                        </a:cubicBezTo>
                        <a:cubicBezTo>
                          <a:pt x="-39583" y="353609"/>
                          <a:pt x="21082" y="1734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breit</a:t>
            </a:r>
            <a:endParaRPr kumimoji="0" lang="en-GB" sz="2200" b="1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919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10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19" dur="5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28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37" dur="5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46" dur="5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55" dur="5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64" dur="5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73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82" dur="5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91" dur="5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100" dur="5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109" dur="5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118" dur="5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127" dur="5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136" dur="5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trips(upLeft)">
                                      <p:cBhvr>
                                        <p:cTn id="145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154" dur="5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163" dur="5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172" dur="5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8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181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6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Fonética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4" name="Rounded Rectangle 11">
            <a:extLst>
              <a:ext uri="{FF2B5EF4-FFF2-40B4-BE49-F238E27FC236}">
                <a16:creationId xmlns:a16="http://schemas.microsoft.com/office/drawing/2014/main" id="{A316DD52-7894-4A75-969C-CA0645DA2978}"/>
              </a:ext>
            </a:extLst>
          </p:cNvPr>
          <p:cNvSpPr/>
          <p:nvPr/>
        </p:nvSpPr>
        <p:spPr>
          <a:xfrm>
            <a:off x="9359900" y="258166"/>
            <a:ext cx="2568243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escuchar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escribir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8CDABB-FE34-9B40-A7AC-9470E22856BF}"/>
              </a:ext>
            </a:extLst>
          </p:cNvPr>
          <p:cNvSpPr txBox="1"/>
          <p:nvPr/>
        </p:nvSpPr>
        <p:spPr>
          <a:xfrm>
            <a:off x="180000" y="1296000"/>
            <a:ext cx="5471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589296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6864"/>
            <a:ext cx="5265384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Vocabulaire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46">
            <a:extLst>
              <a:ext uri="{FF2B5EF4-FFF2-40B4-BE49-F238E27FC236}">
                <a16:creationId xmlns:a16="http://schemas.microsoft.com/office/drawing/2014/main" id="{FB09667E-50A2-4099-B9F5-10D9728BF65D}"/>
              </a:ext>
            </a:extLst>
          </p:cNvPr>
          <p:cNvSpPr/>
          <p:nvPr/>
        </p:nvSpPr>
        <p:spPr>
          <a:xfrm>
            <a:off x="10277475" y="249869"/>
            <a:ext cx="1632445" cy="400919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écouter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E11188-B433-5A4A-A669-78C0EE9B8445}"/>
              </a:ext>
            </a:extLst>
          </p:cNvPr>
          <p:cNvSpPr txBox="1"/>
          <p:nvPr/>
        </p:nvSpPr>
        <p:spPr>
          <a:xfrm>
            <a:off x="180000" y="1296000"/>
            <a:ext cx="1119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987113554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erman_skeleton_template" id="{EAFA0400-2105-8140-AB62-1325E6598A4C}" vid="{746DA57F-62CA-AA40-9C4D-B4ED942A192C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4F064CD-3073-5648-9E13-7A2904DB6E77}" vid="{867742E5-2587-084B-8BD5-7DA6ADC8FE5B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47E36F7B-8A25-CA40-9FA5-8DCBF1A6ECFD}" vid="{914B3A9D-F764-B046-97B8-E880776F946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482</Words>
  <Application>Microsoft Office PowerPoint</Application>
  <PresentationFormat>Widescreen</PresentationFormat>
  <Paragraphs>100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4_Office Theme</vt:lpstr>
      <vt:lpstr>1_Office Theme</vt:lpstr>
      <vt:lpstr>3_Office Theme</vt:lpstr>
      <vt:lpstr>Vokabeln</vt:lpstr>
      <vt:lpstr>Fonética</vt:lpstr>
      <vt:lpstr>Vocabulaire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Jenny Hopper</cp:lastModifiedBy>
  <cp:revision>16</cp:revision>
  <dcterms:created xsi:type="dcterms:W3CDTF">2021-02-04T07:50:06Z</dcterms:created>
  <dcterms:modified xsi:type="dcterms:W3CDTF">2021-03-02T12:02:39Z</dcterms:modified>
</cp:coreProperties>
</file>