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5" r:id="rId2"/>
    <p:sldMasterId id="2147483747" r:id="rId3"/>
  </p:sldMasterIdLst>
  <p:notesMasterIdLst>
    <p:notesMasterId r:id="rId12"/>
  </p:notesMasterIdLst>
  <p:sldIdLst>
    <p:sldId id="563" r:id="rId4"/>
    <p:sldId id="567" r:id="rId5"/>
    <p:sldId id="568" r:id="rId6"/>
    <p:sldId id="569" r:id="rId7"/>
    <p:sldId id="570" r:id="rId8"/>
    <p:sldId id="571" r:id="rId9"/>
    <p:sldId id="25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 dirty="0"/>
              <a:t>Timing: 5 minutes </a:t>
            </a:r>
            <a:r>
              <a:rPr lang="en-GB" b="0" dirty="0"/>
              <a:t>(all six slides)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practise receptive recall and oral production of 12 further vocabulary items that we will use later in this lesson.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Click for a partial sentence to appear.</a:t>
            </a:r>
          </a:p>
          <a:p>
            <a:r>
              <a:rPr lang="en-GB" dirty="0"/>
              <a:t>2. Students select a word/words from those on the slide and say the full sentence (teacher may elicit chorally or individually), replacing the English word(s) of the same meaning. </a:t>
            </a:r>
            <a:r>
              <a:rPr lang="en-GB" b="1" dirty="0"/>
              <a:t>Note </a:t>
            </a:r>
            <a:r>
              <a:rPr lang="en-GB" dirty="0"/>
              <a:t>– they may need reminding that verbs and nouns may need to be modified to fit the requirements of the sentence.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3. </a:t>
            </a:r>
            <a:r>
              <a:rPr lang="en-GB" baseline="0" dirty="0"/>
              <a:t>The answers appear on the next mouse click, and the correct option is highlighted from the list.</a:t>
            </a:r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769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9365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0360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007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432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710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4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657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22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0978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750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771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89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15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8639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486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975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2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7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7223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05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99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6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05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0792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92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527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84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017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005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9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515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86053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64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4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0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922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1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1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51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51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722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2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5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811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3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Google Shape;42;p5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3" name="Google Shape;43;p5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4903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4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94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5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5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33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4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88965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257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[1/6]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6580" y="4853351"/>
            <a:ext cx="8745302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1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Ich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[put/lay]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die Zeitung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[on]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den Tisch.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43375" y="5508306"/>
            <a:ext cx="873850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1.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Ich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lege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die Zeitung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den Tisch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4844483" y="3148097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8329723" y="1458581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[2/6]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6580" y="4853351"/>
            <a:ext cx="8745302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2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Wir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[have]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viel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[in common]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43375" y="5508306"/>
            <a:ext cx="873850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2.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Wir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haben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viel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4985049" y="1460215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1566603" y="1458876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83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[3/6]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654" y="4852272"/>
            <a:ext cx="1188295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3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[finds]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Karte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und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[therefore] [he is looking]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noch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6654" y="5524816"/>
            <a:ext cx="1188295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3.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Karte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und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sucht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er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noch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8528186" y="2302352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4985049" y="2302352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21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[4/6]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409" y="4830641"/>
            <a:ext cx="852118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4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Sie muss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[now]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Aufgabe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[write]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35409" y="5503185"/>
            <a:ext cx="852118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4.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Sie muss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Aufgabe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8528186" y="3237947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8528185" y="4110341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[5/6]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409" y="4830641"/>
            <a:ext cx="852118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5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[The dog]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hat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[no biscuit]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35409" y="5503185"/>
            <a:ext cx="852118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5.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Der Hund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hat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keinen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Keks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1599512" y="3184444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1599512" y="4050839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2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[6/6]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409" y="4830641"/>
            <a:ext cx="852118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6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[There]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gibt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es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[no biscuits]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35409" y="5503185"/>
            <a:ext cx="852118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6.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Dort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gibt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es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Kekse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1599512" y="2303516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1599512" y="4050839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8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1216</Words>
  <Application>Microsoft Office PowerPoint</Application>
  <PresentationFormat>Widescreen</PresentationFormat>
  <Paragraphs>185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9_Office Theme</vt:lpstr>
      <vt:lpstr>1_Office Theme</vt:lpstr>
      <vt:lpstr>3_Office Theme</vt:lpstr>
      <vt:lpstr>Vokabeln [1/6]</vt:lpstr>
      <vt:lpstr>Vokabeln [2/6]</vt:lpstr>
      <vt:lpstr>Vokabeln [3/6]</vt:lpstr>
      <vt:lpstr>Vokabeln [4/6]</vt:lpstr>
      <vt:lpstr>Vokabeln [5/6]</vt:lpstr>
      <vt:lpstr>Vokabeln [6/6]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17</cp:revision>
  <dcterms:created xsi:type="dcterms:W3CDTF">2021-02-04T07:50:06Z</dcterms:created>
  <dcterms:modified xsi:type="dcterms:W3CDTF">2021-03-02T12:42:21Z</dcterms:modified>
</cp:coreProperties>
</file>