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7"/>
  </p:notesMasterIdLst>
  <p:sldIdLst>
    <p:sldId id="703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5 minutes</a:t>
            </a:r>
            <a:br>
              <a:rPr lang="en-GB" dirty="0"/>
            </a:br>
            <a:br>
              <a:rPr lang="en-GB" b="1" dirty="0"/>
            </a:br>
            <a:r>
              <a:rPr lang="en-GB" b="1" dirty="0"/>
              <a:t>Aim: </a:t>
            </a:r>
            <a:r>
              <a:rPr lang="en-GB" b="0" dirty="0"/>
              <a:t>To practise orally the new and revisited vocabular</a:t>
            </a:r>
            <a:r>
              <a:rPr lang="en-GB" b="0" baseline="0" dirty="0"/>
              <a:t>y for this week, also revisiting some letters and numbers learnt previously.</a:t>
            </a:r>
            <a:br>
              <a:rPr lang="en-GB" b="0" dirty="0"/>
            </a:br>
            <a:br>
              <a:rPr lang="en-GB" dirty="0"/>
            </a:br>
            <a:r>
              <a:rPr lang="en-GB" b="1" dirty="0"/>
              <a:t>Procedure:</a:t>
            </a:r>
            <a:br>
              <a:rPr lang="en-GB" dirty="0"/>
            </a:br>
            <a:r>
              <a:rPr lang="en-GB" dirty="0"/>
              <a:t>1.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Teacher calls co-ordinates.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2.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Students have to recall vocabulary at those coordinates.</a:t>
            </a:r>
            <a:br>
              <a:rPr lang="en-GB" dirty="0"/>
            </a:b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231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109630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00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54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3929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95525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0420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0174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340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1346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40905665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38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058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3828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8239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464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213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66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127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4294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669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5575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37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734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24600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91749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934215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740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23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7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3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20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352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Century Gothic" panose="020B0502020202020204" pitchFamily="34" charset="0"/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278335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7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9513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97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jpeg"/><Relationship Id="rId26" Type="http://schemas.openxmlformats.org/officeDocument/2006/relationships/image" Target="../media/image26.png"/><Relationship Id="rId3" Type="http://schemas.openxmlformats.org/officeDocument/2006/relationships/image" Target="../media/image1.jpg"/><Relationship Id="rId21" Type="http://schemas.openxmlformats.org/officeDocument/2006/relationships/image" Target="../media/image21.jpe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jpe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jpeg"/><Relationship Id="rId32" Type="http://schemas.openxmlformats.org/officeDocument/2006/relationships/image" Target="../media/image32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tiff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235243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3745089" cy="707849"/>
          </a:xfrm>
        </p:spPr>
        <p:txBody>
          <a:bodyPr>
            <a:normAutofit/>
          </a:bodyPr>
          <a:lstStyle/>
          <a:p>
            <a:r>
              <a:rPr lang="en-GB" sz="3200" b="1" dirty="0" err="1">
                <a:solidFill>
                  <a:schemeClr val="bg1"/>
                </a:solidFill>
              </a:rPr>
              <a:t>Vokabeln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5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0668000" y="247046"/>
            <a:ext cx="1384985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sprechen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BF193F7-AD10-4B7D-B0F1-C64D7AE2D67D}"/>
              </a:ext>
            </a:extLst>
          </p:cNvPr>
          <p:cNvGraphicFramePr>
            <a:graphicFrameLocks noGrp="1"/>
          </p:cNvGraphicFramePr>
          <p:nvPr/>
        </p:nvGraphicFramePr>
        <p:xfrm>
          <a:off x="2410955" y="143793"/>
          <a:ext cx="8236193" cy="618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6599">
                  <a:extLst>
                    <a:ext uri="{9D8B030D-6E8A-4147-A177-3AD203B41FA5}">
                      <a16:colId xmlns:a16="http://schemas.microsoft.com/office/drawing/2014/main" val="3519504843"/>
                    </a:ext>
                  </a:extLst>
                </a:gridCol>
                <a:gridCol w="1176599">
                  <a:extLst>
                    <a:ext uri="{9D8B030D-6E8A-4147-A177-3AD203B41FA5}">
                      <a16:colId xmlns:a16="http://schemas.microsoft.com/office/drawing/2014/main" val="1330634134"/>
                    </a:ext>
                  </a:extLst>
                </a:gridCol>
                <a:gridCol w="1176599">
                  <a:extLst>
                    <a:ext uri="{9D8B030D-6E8A-4147-A177-3AD203B41FA5}">
                      <a16:colId xmlns:a16="http://schemas.microsoft.com/office/drawing/2014/main" val="2242165595"/>
                    </a:ext>
                  </a:extLst>
                </a:gridCol>
                <a:gridCol w="1176599">
                  <a:extLst>
                    <a:ext uri="{9D8B030D-6E8A-4147-A177-3AD203B41FA5}">
                      <a16:colId xmlns:a16="http://schemas.microsoft.com/office/drawing/2014/main" val="956624172"/>
                    </a:ext>
                  </a:extLst>
                </a:gridCol>
                <a:gridCol w="1176599">
                  <a:extLst>
                    <a:ext uri="{9D8B030D-6E8A-4147-A177-3AD203B41FA5}">
                      <a16:colId xmlns:a16="http://schemas.microsoft.com/office/drawing/2014/main" val="701111850"/>
                    </a:ext>
                  </a:extLst>
                </a:gridCol>
                <a:gridCol w="1176599">
                  <a:extLst>
                    <a:ext uri="{9D8B030D-6E8A-4147-A177-3AD203B41FA5}">
                      <a16:colId xmlns:a16="http://schemas.microsoft.com/office/drawing/2014/main" val="2008347445"/>
                    </a:ext>
                  </a:extLst>
                </a:gridCol>
                <a:gridCol w="1176599">
                  <a:extLst>
                    <a:ext uri="{9D8B030D-6E8A-4147-A177-3AD203B41FA5}">
                      <a16:colId xmlns:a16="http://schemas.microsoft.com/office/drawing/2014/main" val="3141095765"/>
                    </a:ext>
                  </a:extLst>
                </a:gridCol>
              </a:tblGrid>
              <a:tr h="879037"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2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43</a:t>
                      </a:r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2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56</a:t>
                      </a:r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2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65</a:t>
                      </a:r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2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78</a:t>
                      </a:r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2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87</a:t>
                      </a:r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890510"/>
                  </a:ext>
                </a:extLst>
              </a:tr>
              <a:tr h="879037">
                <a:tc>
                  <a:txBody>
                    <a:bodyPr/>
                    <a:lstStyle/>
                    <a:p>
                      <a:pPr algn="ctr"/>
                      <a:r>
                        <a:rPr lang="en-GB" sz="52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f</a:t>
                      </a:r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801912"/>
                  </a:ext>
                </a:extLst>
              </a:tr>
              <a:tr h="879037">
                <a:tc>
                  <a:txBody>
                    <a:bodyPr/>
                    <a:lstStyle/>
                    <a:p>
                      <a:pPr algn="ctr"/>
                      <a:r>
                        <a:rPr lang="en-GB" sz="52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v</a:t>
                      </a:r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3613403"/>
                  </a:ext>
                </a:extLst>
              </a:tr>
              <a:tr h="879037">
                <a:tc>
                  <a:txBody>
                    <a:bodyPr/>
                    <a:lstStyle/>
                    <a:p>
                      <a:pPr algn="ctr"/>
                      <a:r>
                        <a:rPr lang="en-GB" sz="52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w</a:t>
                      </a:r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[about/</a:t>
                      </a:r>
                    </a:p>
                    <a:p>
                      <a:pPr algn="ctr"/>
                      <a:r>
                        <a:rPr lang="en-GB" sz="18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approx.]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[to try]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3359379"/>
                  </a:ext>
                </a:extLst>
              </a:tr>
              <a:tr h="879037">
                <a:tc>
                  <a:txBody>
                    <a:bodyPr/>
                    <a:lstStyle/>
                    <a:p>
                      <a:pPr algn="ctr"/>
                      <a:r>
                        <a:rPr lang="en-GB" sz="52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r</a:t>
                      </a:r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7853168"/>
                  </a:ext>
                </a:extLst>
              </a:tr>
              <a:tr h="879037">
                <a:tc>
                  <a:txBody>
                    <a:bodyPr/>
                    <a:lstStyle/>
                    <a:p>
                      <a:pPr algn="ctr"/>
                      <a:r>
                        <a:rPr lang="en-GB" sz="5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[simple]</a:t>
                      </a:r>
                      <a:endParaRPr lang="en-GB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8726357"/>
                  </a:ext>
                </a:extLst>
              </a:tr>
              <a:tr h="879037">
                <a:tc>
                  <a:txBody>
                    <a:bodyPr/>
                    <a:lstStyle/>
                    <a:p>
                      <a:pPr algn="ctr"/>
                      <a:r>
                        <a:rPr lang="en-GB" sz="5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[feeling]</a:t>
                      </a:r>
                      <a:endParaRPr lang="en-GB" sz="18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52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024720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0E430B-D18F-4467-BD64-C29B10FC79FF}"/>
              </a:ext>
            </a:extLst>
          </p:cNvPr>
          <p:cNvSpPr txBox="1"/>
          <p:nvPr/>
        </p:nvSpPr>
        <p:spPr>
          <a:xfrm rot="21196904">
            <a:off x="4923280" y="3823140"/>
            <a:ext cx="88466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every-thing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893601A-8EA5-42AB-BD34-619310E0EF98}"/>
              </a:ext>
            </a:extLst>
          </p:cNvPr>
          <p:cNvGrpSpPr/>
          <p:nvPr/>
        </p:nvGrpSpPr>
        <p:grpSpPr>
          <a:xfrm>
            <a:off x="5019153" y="1236126"/>
            <a:ext cx="851151" cy="601272"/>
            <a:chOff x="1558865" y="2373320"/>
            <a:chExt cx="659880" cy="415830"/>
          </a:xfrm>
        </p:grpSpPr>
        <p:pic>
          <p:nvPicPr>
            <p:cNvPr id="14" name="Picture 13" descr="Chart, pie chart&#10;&#10;Description automatically generated">
              <a:extLst>
                <a:ext uri="{FF2B5EF4-FFF2-40B4-BE49-F238E27FC236}">
                  <a16:creationId xmlns:a16="http://schemas.microsoft.com/office/drawing/2014/main" id="{69EA11E0-9084-400E-AB1B-23C186B5B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8865" y="2373320"/>
              <a:ext cx="515758" cy="415830"/>
            </a:xfrm>
            <a:prstGeom prst="rect">
              <a:avLst/>
            </a:prstGeom>
          </p:spPr>
        </p:pic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48F5B3B4-3A7C-4F19-B644-C4C236C8812F}"/>
                </a:ext>
              </a:extLst>
            </p:cNvPr>
            <p:cNvCxnSpPr/>
            <p:nvPr/>
          </p:nvCxnSpPr>
          <p:spPr>
            <a:xfrm flipH="1">
              <a:off x="2004021" y="2481369"/>
              <a:ext cx="214724" cy="63630"/>
            </a:xfrm>
            <a:prstGeom prst="straightConnector1">
              <a:avLst/>
            </a:prstGeom>
            <a:ln w="5715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E0770583-0F3E-4124-9735-35CCAA4309F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723" y="1050923"/>
            <a:ext cx="963836" cy="811730"/>
          </a:xfrm>
          <a:prstGeom prst="rect">
            <a:avLst/>
          </a:prstGeom>
        </p:spPr>
      </p:pic>
      <p:pic>
        <p:nvPicPr>
          <p:cNvPr id="18" name="Picture 17" descr="A picture containing umbrella, accessory&#10;&#10;Description automatically generated">
            <a:extLst>
              <a:ext uri="{FF2B5EF4-FFF2-40B4-BE49-F238E27FC236}">
                <a16:creationId xmlns:a16="http://schemas.microsoft.com/office/drawing/2014/main" id="{ED109837-6D7F-4744-99B6-0FD62EF71F6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81" y="4692177"/>
            <a:ext cx="820885" cy="618871"/>
          </a:xfrm>
          <a:prstGeom prst="rect">
            <a:avLst/>
          </a:prstGeom>
        </p:spPr>
      </p:pic>
      <p:pic>
        <p:nvPicPr>
          <p:cNvPr id="20" name="Picture 19" descr="A picture containing text&#10;&#10;Description automatically generated">
            <a:extLst>
              <a:ext uri="{FF2B5EF4-FFF2-40B4-BE49-F238E27FC236}">
                <a16:creationId xmlns:a16="http://schemas.microsoft.com/office/drawing/2014/main" id="{DEE3E602-2EFC-4635-B8CC-BF33585CDCBE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279"/>
          <a:stretch/>
        </p:blipFill>
        <p:spPr>
          <a:xfrm>
            <a:off x="8531588" y="1057553"/>
            <a:ext cx="708447" cy="853626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1888DA33-DCEC-4704-9634-FC7922036A25}"/>
              </a:ext>
            </a:extLst>
          </p:cNvPr>
          <p:cNvGrpSpPr/>
          <p:nvPr/>
        </p:nvGrpSpPr>
        <p:grpSpPr>
          <a:xfrm>
            <a:off x="3807894" y="2086873"/>
            <a:ext cx="826205" cy="537664"/>
            <a:chOff x="3335487" y="2277821"/>
            <a:chExt cx="826205" cy="537664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36F61373-F627-4713-A69F-E048D4D3B14C}"/>
                </a:ext>
              </a:extLst>
            </p:cNvPr>
            <p:cNvSpPr/>
            <p:nvPr/>
          </p:nvSpPr>
          <p:spPr>
            <a:xfrm>
              <a:off x="3335487" y="2277821"/>
              <a:ext cx="826204" cy="248773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60 Min.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A444A777-65F3-4E95-8443-2463FD428CCA}"/>
                </a:ext>
              </a:extLst>
            </p:cNvPr>
            <p:cNvSpPr/>
            <p:nvPr/>
          </p:nvSpPr>
          <p:spPr>
            <a:xfrm>
              <a:off x="3335487" y="2566712"/>
              <a:ext cx="826205" cy="248773"/>
            </a:xfrm>
            <a:prstGeom prst="roundRect">
              <a:avLst/>
            </a:prstGeom>
            <a:solidFill>
              <a:srgbClr val="FFFF00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4472C4">
                      <a:lumMod val="50000"/>
                    </a:srgbClr>
                  </a:solidFill>
                  <a:effectLst/>
                  <a:uLnTx/>
                  <a:uFillTx/>
                  <a:latin typeface="Century Gothic" panose="020F0302020204030204"/>
                  <a:ea typeface="+mn-ea"/>
                  <a:cs typeface="+mn-cs"/>
                </a:rPr>
                <a:t>lesson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8F3DF05-D53C-4A8C-AD2D-F778E95070B5}"/>
              </a:ext>
            </a:extLst>
          </p:cNvPr>
          <p:cNvGrpSpPr/>
          <p:nvPr/>
        </p:nvGrpSpPr>
        <p:grpSpPr>
          <a:xfrm>
            <a:off x="9577066" y="1140197"/>
            <a:ext cx="868244" cy="667351"/>
            <a:chOff x="6095021" y="3487396"/>
            <a:chExt cx="619787" cy="439923"/>
          </a:xfrm>
        </p:grpSpPr>
        <p:pic>
          <p:nvPicPr>
            <p:cNvPr id="26" name="Imagen 7">
              <a:extLst>
                <a:ext uri="{FF2B5EF4-FFF2-40B4-BE49-F238E27FC236}">
                  <a16:creationId xmlns:a16="http://schemas.microsoft.com/office/drawing/2014/main" id="{A2767CEC-D1F6-46A0-AC4C-DA4B7505E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095021" y="3537961"/>
              <a:ext cx="430230" cy="389358"/>
            </a:xfrm>
            <a:prstGeom prst="rect">
              <a:avLst/>
            </a:prstGeom>
          </p:spPr>
        </p:pic>
        <p:sp>
          <p:nvSpPr>
            <p:cNvPr id="27" name="Arrow: Curved Down 26">
              <a:extLst>
                <a:ext uri="{FF2B5EF4-FFF2-40B4-BE49-F238E27FC236}">
                  <a16:creationId xmlns:a16="http://schemas.microsoft.com/office/drawing/2014/main" id="{64197978-4A7F-4120-B200-C89E6EFA6844}"/>
                </a:ext>
              </a:extLst>
            </p:cNvPr>
            <p:cNvSpPr/>
            <p:nvPr/>
          </p:nvSpPr>
          <p:spPr>
            <a:xfrm>
              <a:off x="6310136" y="3487396"/>
              <a:ext cx="343926" cy="196957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  <p:pic>
          <p:nvPicPr>
            <p:cNvPr id="28" name="Picture 27" descr="Diagram&#10;&#10;Description automatically generated">
              <a:extLst>
                <a:ext uri="{FF2B5EF4-FFF2-40B4-BE49-F238E27FC236}">
                  <a16:creationId xmlns:a16="http://schemas.microsoft.com/office/drawing/2014/main" id="{131D9F6F-5D56-4557-AC6E-949B4DF4C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5220" y="3691811"/>
              <a:ext cx="209588" cy="209587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12EFCAA-5B6A-4E5C-A227-7336FD80F7EE}"/>
              </a:ext>
            </a:extLst>
          </p:cNvPr>
          <p:cNvGrpSpPr/>
          <p:nvPr/>
        </p:nvGrpSpPr>
        <p:grpSpPr>
          <a:xfrm>
            <a:off x="6038820" y="1188798"/>
            <a:ext cx="995778" cy="521011"/>
            <a:chOff x="6004394" y="2341516"/>
            <a:chExt cx="702690" cy="318774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0A8A7B23-B349-4283-A385-80F96D64DC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04394" y="2341516"/>
              <a:ext cx="289636" cy="318774"/>
            </a:xfrm>
            <a:prstGeom prst="rect">
              <a:avLst/>
            </a:prstGeom>
          </p:spPr>
        </p:pic>
        <p:pic>
          <p:nvPicPr>
            <p:cNvPr id="33" name="Picture 32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7B0160E5-A1AA-45D4-A29B-82F1EF235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3959" y="2373320"/>
              <a:ext cx="393125" cy="248774"/>
            </a:xfrm>
            <a:prstGeom prst="rect">
              <a:avLst/>
            </a:prstGeom>
          </p:spPr>
        </p:pic>
      </p:grpSp>
      <p:pic>
        <p:nvPicPr>
          <p:cNvPr id="39" name="Picture 38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A60E95E1-0D91-48ED-8E55-22A29692ABE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374" y="3719645"/>
            <a:ext cx="429440" cy="77202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87696E42-D81F-460D-B39A-9D388ED05A65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672" y="3734946"/>
            <a:ext cx="1199382" cy="599691"/>
          </a:xfrm>
          <a:prstGeom prst="rect">
            <a:avLst/>
          </a:prstGeom>
        </p:spPr>
      </p:pic>
      <p:pic>
        <p:nvPicPr>
          <p:cNvPr id="43" name="Picture 4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80680A8-F6BA-4D57-9A17-3A6A432AED8B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902" y="2084940"/>
            <a:ext cx="1101349" cy="550675"/>
          </a:xfrm>
          <a:prstGeom prst="rect">
            <a:avLst/>
          </a:prstGeom>
        </p:spPr>
      </p:pic>
      <p:pic>
        <p:nvPicPr>
          <p:cNvPr id="49" name="Picture 48" descr="A picture containing clipart&#10;&#10;Description automatically generated">
            <a:extLst>
              <a:ext uri="{FF2B5EF4-FFF2-40B4-BE49-F238E27FC236}">
                <a16:creationId xmlns:a16="http://schemas.microsoft.com/office/drawing/2014/main" id="{116C87B3-4CC4-4240-9B76-A63B47EE2573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435" y="2782813"/>
            <a:ext cx="887161" cy="991347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2B5F20CF-5241-4356-A8FF-A4A8F9CAF82B}"/>
              </a:ext>
            </a:extLst>
          </p:cNvPr>
          <p:cNvGrpSpPr/>
          <p:nvPr/>
        </p:nvGrpSpPr>
        <p:grpSpPr>
          <a:xfrm>
            <a:off x="4954701" y="4554331"/>
            <a:ext cx="863552" cy="998474"/>
            <a:chOff x="5250637" y="4220681"/>
            <a:chExt cx="605729" cy="741158"/>
          </a:xfrm>
        </p:grpSpPr>
        <p:pic>
          <p:nvPicPr>
            <p:cNvPr id="51" name="Picture 50" descr="A picture containing Teams&#10;&#10;Description automatically generated">
              <a:extLst>
                <a:ext uri="{FF2B5EF4-FFF2-40B4-BE49-F238E27FC236}">
                  <a16:creationId xmlns:a16="http://schemas.microsoft.com/office/drawing/2014/main" id="{1DAC130B-9F56-46E4-A669-38F87925301D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0637" y="4220681"/>
              <a:ext cx="605729" cy="415830"/>
            </a:xfrm>
            <a:prstGeom prst="rect">
              <a:avLst/>
            </a:prstGeom>
          </p:spPr>
        </p:pic>
        <p:pic>
          <p:nvPicPr>
            <p:cNvPr id="54" name="Picture 53" descr="A picture containing clipart&#10;&#10;Description automatically generated">
              <a:extLst>
                <a:ext uri="{FF2B5EF4-FFF2-40B4-BE49-F238E27FC236}">
                  <a16:creationId xmlns:a16="http://schemas.microsoft.com/office/drawing/2014/main" id="{63C511A4-5DB9-416A-9299-160B5F425590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1007" y="4578687"/>
              <a:ext cx="342884" cy="383152"/>
            </a:xfrm>
            <a:prstGeom prst="rect">
              <a:avLst/>
            </a:prstGeom>
          </p:spPr>
        </p:pic>
      </p:grpSp>
      <p:pic>
        <p:nvPicPr>
          <p:cNvPr id="58" name="Picture 57" descr="A picture containing plant, leaf, vector graphics, gear&#10;&#10;Description automatically generated">
            <a:extLst>
              <a:ext uri="{FF2B5EF4-FFF2-40B4-BE49-F238E27FC236}">
                <a16:creationId xmlns:a16="http://schemas.microsoft.com/office/drawing/2014/main" id="{2D511688-C6B5-456E-A5AC-E8349A73B70A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2232" y="3604512"/>
            <a:ext cx="887160" cy="887160"/>
          </a:xfrm>
          <a:prstGeom prst="rect">
            <a:avLst/>
          </a:prstGeom>
        </p:spPr>
      </p:pic>
      <p:pic>
        <p:nvPicPr>
          <p:cNvPr id="60" name="Picture 59" descr="man in front of wall">
            <a:extLst>
              <a:ext uri="{FF2B5EF4-FFF2-40B4-BE49-F238E27FC236}">
                <a16:creationId xmlns:a16="http://schemas.microsoft.com/office/drawing/2014/main" id="{F773BC3B-7FE2-4580-9862-2DC661BDC1C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0919" y="3647430"/>
            <a:ext cx="1010989" cy="916459"/>
          </a:xfrm>
          <a:prstGeom prst="rect">
            <a:avLst/>
          </a:prstGeom>
        </p:spPr>
      </p:pic>
      <p:grpSp>
        <p:nvGrpSpPr>
          <p:cNvPr id="63" name="Group 62">
            <a:extLst>
              <a:ext uri="{FF2B5EF4-FFF2-40B4-BE49-F238E27FC236}">
                <a16:creationId xmlns:a16="http://schemas.microsoft.com/office/drawing/2014/main" id="{2673A4BA-4329-4F14-81C8-89504B538CD1}"/>
              </a:ext>
            </a:extLst>
          </p:cNvPr>
          <p:cNvGrpSpPr/>
          <p:nvPr/>
        </p:nvGrpSpPr>
        <p:grpSpPr>
          <a:xfrm>
            <a:off x="9665144" y="3713704"/>
            <a:ext cx="868244" cy="879859"/>
            <a:chOff x="6205960" y="3802691"/>
            <a:chExt cx="1309076" cy="1186674"/>
          </a:xfrm>
        </p:grpSpPr>
        <p:pic>
          <p:nvPicPr>
            <p:cNvPr id="65" name="Picture 64" descr="man in front of wall">
              <a:extLst>
                <a:ext uri="{FF2B5EF4-FFF2-40B4-BE49-F238E27FC236}">
                  <a16:creationId xmlns:a16="http://schemas.microsoft.com/office/drawing/2014/main" id="{C82622A6-1001-4982-84E1-4E3B4155085C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5960" y="3802691"/>
              <a:ext cx="1309076" cy="1186674"/>
            </a:xfrm>
            <a:prstGeom prst="rect">
              <a:avLst/>
            </a:prstGeom>
          </p:spPr>
        </p:pic>
        <p:sp>
          <p:nvSpPr>
            <p:cNvPr id="66" name="Rectangle: Rounded Corners 65">
              <a:extLst>
                <a:ext uri="{FF2B5EF4-FFF2-40B4-BE49-F238E27FC236}">
                  <a16:creationId xmlns:a16="http://schemas.microsoft.com/office/drawing/2014/main" id="{539B77DD-64EE-41D9-A5BE-5BEE91116032}"/>
                </a:ext>
              </a:extLst>
            </p:cNvPr>
            <p:cNvSpPr/>
            <p:nvPr/>
          </p:nvSpPr>
          <p:spPr>
            <a:xfrm>
              <a:off x="6472224" y="3837676"/>
              <a:ext cx="675635" cy="973381"/>
            </a:xfrm>
            <a:prstGeom prst="roundRect">
              <a:avLst/>
            </a:prstGeom>
            <a:solidFill>
              <a:srgbClr val="9933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endParaRPr>
            </a:p>
          </p:txBody>
        </p:sp>
      </p:grpSp>
      <p:pic>
        <p:nvPicPr>
          <p:cNvPr id="67" name="Picture 66" descr="A picture containing seat&#10;&#10;Description automatically generated">
            <a:extLst>
              <a:ext uri="{FF2B5EF4-FFF2-40B4-BE49-F238E27FC236}">
                <a16:creationId xmlns:a16="http://schemas.microsoft.com/office/drawing/2014/main" id="{B04FE7BE-22BB-4C99-A54F-6B4DA6498D40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892" y="2754814"/>
            <a:ext cx="711060" cy="88795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F0775D9B-0E99-42E8-A726-0C17E2B151B9}"/>
              </a:ext>
            </a:extLst>
          </p:cNvPr>
          <p:cNvGrpSpPr/>
          <p:nvPr/>
        </p:nvGrpSpPr>
        <p:grpSpPr>
          <a:xfrm>
            <a:off x="7081271" y="4692177"/>
            <a:ext cx="1187253" cy="565894"/>
            <a:chOff x="783851" y="5284522"/>
            <a:chExt cx="1395894" cy="541510"/>
          </a:xfrm>
        </p:grpSpPr>
        <p:pic>
          <p:nvPicPr>
            <p:cNvPr id="69" name="Picture 2" descr="Box, Cardboard, Cardboard Box, Packing, Recyclable">
              <a:extLst>
                <a:ext uri="{FF2B5EF4-FFF2-40B4-BE49-F238E27FC236}">
                  <a16:creationId xmlns:a16="http://schemas.microsoft.com/office/drawing/2014/main" id="{94901A37-633E-4D4F-94FF-47D85781B7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851" y="5284522"/>
              <a:ext cx="965143" cy="516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0" name="Picture 69" descr="Diagram&#10;&#10;Description automatically generated">
              <a:extLst>
                <a:ext uri="{FF2B5EF4-FFF2-40B4-BE49-F238E27FC236}">
                  <a16:creationId xmlns:a16="http://schemas.microsoft.com/office/drawing/2014/main" id="{81EFF252-CA13-4EDF-BAF6-DB2DEC4664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9054" y="5355341"/>
              <a:ext cx="470691" cy="470691"/>
            </a:xfrm>
            <a:prstGeom prst="rect">
              <a:avLst/>
            </a:prstGeom>
          </p:spPr>
        </p:pic>
      </p:grpSp>
      <p:pic>
        <p:nvPicPr>
          <p:cNvPr id="73" name="Picture 72" descr="Icon&#10;&#10;Description automatically generated">
            <a:extLst>
              <a:ext uri="{FF2B5EF4-FFF2-40B4-BE49-F238E27FC236}">
                <a16:creationId xmlns:a16="http://schemas.microsoft.com/office/drawing/2014/main" id="{432C5C9A-C2B6-4146-9B29-54A0B3F669DD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522" y="5482543"/>
            <a:ext cx="795068" cy="795068"/>
          </a:xfrm>
          <a:prstGeom prst="rect">
            <a:avLst/>
          </a:prstGeom>
        </p:spPr>
      </p:pic>
      <p:sp>
        <p:nvSpPr>
          <p:cNvPr id="75" name="TextBox 74">
            <a:extLst>
              <a:ext uri="{FF2B5EF4-FFF2-40B4-BE49-F238E27FC236}">
                <a16:creationId xmlns:a16="http://schemas.microsoft.com/office/drawing/2014/main" id="{9C48189A-2EE5-4097-B4CB-B1CA5300C06D}"/>
              </a:ext>
            </a:extLst>
          </p:cNvPr>
          <p:cNvSpPr txBox="1"/>
          <p:nvPr/>
        </p:nvSpPr>
        <p:spPr>
          <a:xfrm rot="21196904">
            <a:off x="9594513" y="5638344"/>
            <a:ext cx="978518" cy="523220"/>
          </a:xfrm>
          <a:prstGeom prst="rect">
            <a:avLst/>
          </a:prstGeom>
          <a:solidFill>
            <a:srgbClr val="FFFF00"/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exact, </a:t>
            </a:r>
            <a:b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</a:b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exactly</a:t>
            </a:r>
          </a:p>
        </p:txBody>
      </p:sp>
      <p:pic>
        <p:nvPicPr>
          <p:cNvPr id="77" name="Picture 76" descr="Shape&#10;&#10;Description automatically generated">
            <a:extLst>
              <a:ext uri="{FF2B5EF4-FFF2-40B4-BE49-F238E27FC236}">
                <a16:creationId xmlns:a16="http://schemas.microsoft.com/office/drawing/2014/main" id="{2C792A8C-1E6C-4872-B922-89F7B42DA8F7}"/>
              </a:ext>
            </a:extLst>
          </p:cNvPr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089" y="1975606"/>
            <a:ext cx="613672" cy="769344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2825867E-0309-471A-8E3D-752E1F761C3D}"/>
              </a:ext>
            </a:extLst>
          </p:cNvPr>
          <p:cNvSpPr txBox="1"/>
          <p:nvPr/>
        </p:nvSpPr>
        <p:spPr>
          <a:xfrm rot="21196904">
            <a:off x="3722642" y="4645481"/>
            <a:ext cx="833883" cy="52322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all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1D8487D-8CCA-42D9-8B91-2994517543A3}"/>
              </a:ext>
            </a:extLst>
          </p:cNvPr>
          <p:cNvSpPr txBox="1"/>
          <p:nvPr/>
        </p:nvSpPr>
        <p:spPr>
          <a:xfrm rot="21196904">
            <a:off x="3757425" y="5058117"/>
            <a:ext cx="864338" cy="2616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everyone</a:t>
            </a:r>
          </a:p>
        </p:txBody>
      </p:sp>
      <p:pic>
        <p:nvPicPr>
          <p:cNvPr id="81" name="Picture 80" descr="Chart, shape, circle&#10;&#10;Description automatically generated">
            <a:extLst>
              <a:ext uri="{FF2B5EF4-FFF2-40B4-BE49-F238E27FC236}">
                <a16:creationId xmlns:a16="http://schemas.microsoft.com/office/drawing/2014/main" id="{7C505068-A1DF-495E-AD0A-40695C249026}"/>
              </a:ext>
            </a:extLst>
          </p:cNvPr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782" y="4541536"/>
            <a:ext cx="1013777" cy="916459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D909D0F3-C86B-4C90-BB6B-E4A54DB125B7}"/>
              </a:ext>
            </a:extLst>
          </p:cNvPr>
          <p:cNvGrpSpPr/>
          <p:nvPr/>
        </p:nvGrpSpPr>
        <p:grpSpPr>
          <a:xfrm>
            <a:off x="4867750" y="5587759"/>
            <a:ext cx="1038514" cy="644740"/>
            <a:chOff x="4190360" y="1923304"/>
            <a:chExt cx="2011851" cy="1425631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2D3B0673-2F58-4723-85AE-7E5D8FCE4696}"/>
                </a:ext>
              </a:extLst>
            </p:cNvPr>
            <p:cNvGrpSpPr/>
            <p:nvPr/>
          </p:nvGrpSpPr>
          <p:grpSpPr>
            <a:xfrm>
              <a:off x="4190360" y="1923304"/>
              <a:ext cx="1704583" cy="873999"/>
              <a:chOff x="1731363" y="-2038017"/>
              <a:chExt cx="1896055" cy="979227"/>
            </a:xfrm>
          </p:grpSpPr>
          <p:pic>
            <p:nvPicPr>
              <p:cNvPr id="89" name="Picture 88" descr="Shape, square&#10;&#10;Description automatically generated">
                <a:extLst>
                  <a:ext uri="{FF2B5EF4-FFF2-40B4-BE49-F238E27FC236}">
                    <a16:creationId xmlns:a16="http://schemas.microsoft.com/office/drawing/2014/main" id="{9857F615-7849-46C2-AD6A-89A052F0DD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1363" y="-2033481"/>
                <a:ext cx="1896055" cy="974691"/>
              </a:xfrm>
              <a:prstGeom prst="rect">
                <a:avLst/>
              </a:prstGeom>
            </p:spPr>
          </p:pic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2F86C3B4-8ED2-4C04-9504-702854C8A22A}"/>
                  </a:ext>
                </a:extLst>
              </p:cNvPr>
              <p:cNvSpPr txBox="1"/>
              <p:nvPr/>
            </p:nvSpPr>
            <p:spPr>
              <a:xfrm>
                <a:off x="1731363" y="-2038017"/>
                <a:ext cx="1498693" cy="379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€500</a:t>
                </a:r>
              </a:p>
            </p:txBody>
          </p:sp>
        </p:grp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6ED8006C-AB01-4366-9F2B-C86F19101214}"/>
                </a:ext>
              </a:extLst>
            </p:cNvPr>
            <p:cNvGrpSpPr/>
            <p:nvPr/>
          </p:nvGrpSpPr>
          <p:grpSpPr>
            <a:xfrm>
              <a:off x="4497628" y="2478985"/>
              <a:ext cx="1704583" cy="869950"/>
              <a:chOff x="1731363" y="-2033481"/>
              <a:chExt cx="1896055" cy="974691"/>
            </a:xfrm>
          </p:grpSpPr>
          <p:pic>
            <p:nvPicPr>
              <p:cNvPr id="87" name="Picture 86" descr="Shape, square&#10;&#10;Description automatically generated">
                <a:extLst>
                  <a:ext uri="{FF2B5EF4-FFF2-40B4-BE49-F238E27FC236}">
                    <a16:creationId xmlns:a16="http://schemas.microsoft.com/office/drawing/2014/main" id="{2BB7604B-0C74-44C3-8CF4-BCA9D0B154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31363" y="-2033481"/>
                <a:ext cx="1896055" cy="974691"/>
              </a:xfrm>
              <a:prstGeom prst="rect">
                <a:avLst/>
              </a:prstGeom>
            </p:spPr>
          </p:pic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73648C3D-D583-42CE-A068-483EFC37E64A}"/>
                  </a:ext>
                </a:extLst>
              </p:cNvPr>
              <p:cNvSpPr txBox="1"/>
              <p:nvPr/>
            </p:nvSpPr>
            <p:spPr>
              <a:xfrm>
                <a:off x="1731363" y="-1946933"/>
                <a:ext cx="1498693" cy="379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4472C4">
                        <a:lumMod val="50000"/>
                      </a:srgbClr>
                    </a:solidFill>
                    <a:effectLst/>
                    <a:uLnTx/>
                    <a:uFillTx/>
                    <a:latin typeface="Century Gothic" panose="020F0302020204030204"/>
                    <a:ea typeface="+mn-ea"/>
                    <a:cs typeface="+mn-cs"/>
                  </a:rPr>
                  <a:t>€375</a:t>
                </a:r>
              </a:p>
            </p:txBody>
          </p:sp>
        </p:grpSp>
      </p:grpSp>
      <p:pic>
        <p:nvPicPr>
          <p:cNvPr id="92" name="Picture 91" descr="Diagram&#10;&#10;Description automatically generated">
            <a:extLst>
              <a:ext uri="{FF2B5EF4-FFF2-40B4-BE49-F238E27FC236}">
                <a16:creationId xmlns:a16="http://schemas.microsoft.com/office/drawing/2014/main" id="{D522653D-7152-480E-910A-54824004DC11}"/>
              </a:ext>
            </a:extLst>
          </p:cNvPr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006" y="5456487"/>
            <a:ext cx="820886" cy="820886"/>
          </a:xfrm>
          <a:prstGeom prst="rect">
            <a:avLst/>
          </a:prstGeom>
        </p:spPr>
      </p:pic>
      <p:pic>
        <p:nvPicPr>
          <p:cNvPr id="94" name="Picture 93">
            <a:extLst>
              <a:ext uri="{FF2B5EF4-FFF2-40B4-BE49-F238E27FC236}">
                <a16:creationId xmlns:a16="http://schemas.microsoft.com/office/drawing/2014/main" id="{61225C53-0796-4B21-AD7B-931B4A428854}"/>
              </a:ext>
            </a:extLst>
          </p:cNvPr>
          <p:cNvPicPr>
            <a:picLocks noChangeAspect="1"/>
          </p:cNvPicPr>
          <p:nvPr/>
        </p:nvPicPr>
        <p:blipFill rotWithShape="1"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94" r="55182"/>
          <a:stretch/>
        </p:blipFill>
        <p:spPr>
          <a:xfrm>
            <a:off x="7399885" y="2873878"/>
            <a:ext cx="652914" cy="535514"/>
          </a:xfrm>
          <a:prstGeom prst="rect">
            <a:avLst/>
          </a:prstGeom>
        </p:spPr>
      </p:pic>
      <p:pic>
        <p:nvPicPr>
          <p:cNvPr id="96" name="Picture 95" descr="Logo, icon&#10;&#10;Description automatically generated">
            <a:extLst>
              <a:ext uri="{FF2B5EF4-FFF2-40B4-BE49-F238E27FC236}">
                <a16:creationId xmlns:a16="http://schemas.microsoft.com/office/drawing/2014/main" id="{2B2C3EB0-4FF1-48EB-98CB-663FD6B6417C}"/>
              </a:ext>
            </a:extLst>
          </p:cNvPr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447" y="5546602"/>
            <a:ext cx="695499" cy="696587"/>
          </a:xfrm>
          <a:prstGeom prst="rect">
            <a:avLst/>
          </a:prstGeom>
        </p:spPr>
      </p:pic>
      <p:pic>
        <p:nvPicPr>
          <p:cNvPr id="98" name="Picture 97" descr="Background pattern&#10;&#10;Description automatically generated">
            <a:extLst>
              <a:ext uri="{FF2B5EF4-FFF2-40B4-BE49-F238E27FC236}">
                <a16:creationId xmlns:a16="http://schemas.microsoft.com/office/drawing/2014/main" id="{D3B20DF3-E325-4704-9284-DBC3887BE5B1}"/>
              </a:ext>
            </a:extLst>
          </p:cNvPr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465" y="2086873"/>
            <a:ext cx="368087" cy="695940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795D10CC-091F-42F3-BA14-79D9A3D0E778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706" y="1964640"/>
            <a:ext cx="760760" cy="760760"/>
          </a:xfrm>
          <a:prstGeom prst="rect">
            <a:avLst/>
          </a:prstGeom>
        </p:spPr>
      </p:pic>
      <p:pic>
        <p:nvPicPr>
          <p:cNvPr id="105" name="Picture 104" descr="A picture containing text, sign, display&#10;&#10;Description automatically generated">
            <a:extLst>
              <a:ext uri="{FF2B5EF4-FFF2-40B4-BE49-F238E27FC236}">
                <a16:creationId xmlns:a16="http://schemas.microsoft.com/office/drawing/2014/main" id="{42FE1E11-E143-4291-B515-64A227BD593F}"/>
              </a:ext>
            </a:extLst>
          </p:cNvPr>
          <p:cNvPicPr>
            <a:picLocks noChangeAspect="1"/>
          </p:cNvPicPr>
          <p:nvPr/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941"/>
          <a:stretch/>
        </p:blipFill>
        <p:spPr>
          <a:xfrm>
            <a:off x="7347006" y="1165764"/>
            <a:ext cx="786425" cy="644998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4664CCD8-3715-4CE1-B27D-1C09A670CE97}"/>
              </a:ext>
            </a:extLst>
          </p:cNvPr>
          <p:cNvSpPr txBox="1"/>
          <p:nvPr/>
        </p:nvSpPr>
        <p:spPr>
          <a:xfrm rot="21196904">
            <a:off x="6052899" y="2191132"/>
            <a:ext cx="978518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Lucida Console" panose="020B0609040504020204" pitchFamily="49" charset="0"/>
                <a:ea typeface="+mn-ea"/>
                <a:cs typeface="+mn-cs"/>
              </a:rPr>
              <a:t>to cost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AC81392-58DC-4F33-8B77-35E2EDE997E0}"/>
              </a:ext>
            </a:extLst>
          </p:cNvPr>
          <p:cNvSpPr/>
          <p:nvPr/>
        </p:nvSpPr>
        <p:spPr>
          <a:xfrm>
            <a:off x="7121222" y="3365614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[to hide]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410" y="2966913"/>
            <a:ext cx="528898" cy="5748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033" y="4639976"/>
            <a:ext cx="617440" cy="74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731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German_skeleton_template" id="{30C56D54-E4FF-5F4C-8EF5-67F0472108E4}" vid="{58D9219D-8935-764C-8920-A4625BC50721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235</Words>
  <Application>Microsoft Office PowerPoint</Application>
  <PresentationFormat>Widescreen</PresentationFormat>
  <Paragraphs>70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Century Gothic</vt:lpstr>
      <vt:lpstr>Lucida Console</vt:lpstr>
      <vt:lpstr>1_Office Theme</vt:lpstr>
      <vt:lpstr>2_Office Theme</vt:lpstr>
      <vt:lpstr>3_Office Theme</vt:lpstr>
      <vt:lpstr>Vokabeln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17</cp:revision>
  <dcterms:created xsi:type="dcterms:W3CDTF">2021-02-04T07:50:06Z</dcterms:created>
  <dcterms:modified xsi:type="dcterms:W3CDTF">2021-03-02T12:50:07Z</dcterms:modified>
</cp:coreProperties>
</file>