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7"/>
  </p:notesMasterIdLst>
  <p:sldIdLst>
    <p:sldId id="319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0230E-E61E-4620-8EEF-7B198168111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E08A-371F-494A-83AD-D26A0219F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2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GB" baseline="0" dirty="0"/>
              <a:t>This slide revises all but one of the words (</a:t>
            </a:r>
            <a:r>
              <a:rPr lang="en-GB" i="1" baseline="0" dirty="0"/>
              <a:t>noir) </a:t>
            </a:r>
            <a:r>
              <a:rPr lang="en-GB" baseline="0" dirty="0"/>
              <a:t>in one of the other two vocabulary sets prescribed for this week – 2.2.3.</a:t>
            </a:r>
          </a:p>
          <a:p>
            <a:pPr marL="0"/>
            <a:endParaRPr lang="en-GB" baseline="0" dirty="0"/>
          </a:p>
          <a:p>
            <a:pPr marL="0"/>
            <a:r>
              <a:rPr lang="en-GB" baseline="0" dirty="0"/>
              <a:t>Students complete the dialogue on the theme of visiting a monument in Paris, inserting the correct word in each blank. This can be done orally and/or in writing. The answers are </a:t>
            </a:r>
            <a:r>
              <a:rPr lang="en-GB" baseline="0"/>
              <a:t>animated. Click on the text to play audio.</a:t>
            </a:r>
            <a:endParaRPr lang="en-GB" baseline="0" dirty="0"/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i="0" u="none" strike="noStrike" kern="0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2.2.3 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frapper [745], ressembler [1398], cœur [568], temps [65], blanc [708], pourquoi [193], si</a:t>
            </a:r>
            <a:r>
              <a:rPr lang="fr-FR" sz="1200" b="0" i="0" u="none" strike="noStrike" kern="1200" cap="none" baseline="3000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[34]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en-GB" dirty="0"/>
          </a:p>
          <a:p>
            <a:pPr marL="0"/>
            <a:r>
              <a:rPr lang="en-GB" b="1" dirty="0"/>
              <a:t>Transcript</a:t>
            </a:r>
          </a:p>
          <a:p>
            <a:pPr marL="0"/>
            <a:endParaRPr lang="en-GB" b="1" dirty="0"/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On </a:t>
            </a:r>
            <a:r>
              <a:rPr lang="en-GB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visiter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le Sacré-</a:t>
            </a:r>
            <a:r>
              <a:rPr lang="en-GB" sz="12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Cœur</a:t>
            </a:r>
            <a:r>
              <a:rPr lang="en-GB" sz="1200" b="1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 Je ne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sais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pas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nous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avons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le temps. 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GB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C’est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comment ?</a:t>
            </a:r>
          </a:p>
          <a:p>
            <a:pPr>
              <a:lnSpc>
                <a:spcPct val="150000"/>
              </a:lnSpc>
            </a:pP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C’est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un grand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bâtiment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blanc .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C’est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une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église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qui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ressemble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à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une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cathédrale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 Ah </a:t>
            </a:r>
            <a:r>
              <a:rPr lang="en-GB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oui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?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Qui frappe à la </a:t>
            </a:r>
            <a:r>
              <a:rPr lang="en-GB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porte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?</a:t>
            </a:r>
          </a:p>
          <a:p>
            <a:pPr mar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91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use this </a:t>
            </a:r>
            <a:r>
              <a:rPr lang="en-GB" b="1" dirty="0"/>
              <a:t>title slide </a:t>
            </a:r>
            <a:r>
              <a:rPr lang="en-GB" dirty="0"/>
              <a:t>as a template for your activities and grammar explanations.</a:t>
            </a:r>
          </a:p>
          <a:p>
            <a:endParaRPr lang="en-GB" dirty="0"/>
          </a:p>
          <a:p>
            <a:r>
              <a:rPr lang="en-GB" dirty="0"/>
              <a:t>Please give each activity a title </a:t>
            </a:r>
            <a:r>
              <a:rPr lang="en-GB" b="1" dirty="0"/>
              <a:t>in Spanish</a:t>
            </a:r>
            <a:r>
              <a:rPr lang="en-GB" b="0" dirty="0"/>
              <a:t> where possible. As well as exposing students to the TL, titles act as signposts for clear transitioning between activities.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7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Please use this </a:t>
            </a:r>
            <a:r>
              <a:rPr lang="en-GB" b="1" dirty="0"/>
              <a:t>title slide </a:t>
            </a:r>
            <a:r>
              <a:rPr lang="en-GB" dirty="0"/>
              <a:t>as a template for your activities and grammar explanations.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Please give each activity a title </a:t>
            </a:r>
            <a:r>
              <a:rPr lang="en-GB" b="1" dirty="0"/>
              <a:t>in German</a:t>
            </a:r>
            <a:r>
              <a:rPr lang="en-GB" b="0" dirty="0"/>
              <a:t> where possible. As well as exposing students to the TL, titles act as signposts for clear transitioning between activities.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8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6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08/06/2020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7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6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7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9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1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37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1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13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90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84665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1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021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0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3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8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8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3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25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465142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97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44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2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12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92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6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51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73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60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703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" action="ppaction://noaction">
              <a:snd r:embed="rId3" name="35 dialogue.wav"/>
            </a:hlinkClick>
          </p:cNvPr>
          <p:cNvSpPr txBox="1"/>
          <p:nvPr/>
        </p:nvSpPr>
        <p:spPr>
          <a:xfrm>
            <a:off x="1481030" y="1215513"/>
            <a:ext cx="9714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On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visiter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le Sacré-______?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- Je ne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pas __ nous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avons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le _______ .  __________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comment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-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un grand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bâtiment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______ .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église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qui __________  à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cathédrale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- Ah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oui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? Qui _______ à la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porte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?</a:t>
            </a:r>
          </a:p>
        </p:txBody>
      </p:sp>
      <p:pic>
        <p:nvPicPr>
          <p:cNvPr id="10" name="Google Shape;14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638" y="141860"/>
            <a:ext cx="6457246" cy="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38" y="-16132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Vocabulaire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D26FA-94A4-1144-96A1-85AEBB6344BB}"/>
              </a:ext>
            </a:extLst>
          </p:cNvPr>
          <p:cNvSpPr txBox="1"/>
          <p:nvPr/>
        </p:nvSpPr>
        <p:spPr>
          <a:xfrm>
            <a:off x="8487060" y="5170423"/>
            <a:ext cx="403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temps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38FBB-20C6-3E42-B716-8A878A628A10}"/>
              </a:ext>
            </a:extLst>
          </p:cNvPr>
          <p:cNvSpPr txBox="1"/>
          <p:nvPr/>
        </p:nvSpPr>
        <p:spPr>
          <a:xfrm>
            <a:off x="922423" y="5162209"/>
            <a:ext cx="403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Cœur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B460-5B60-CB46-8749-5EBC17551F12}"/>
              </a:ext>
            </a:extLst>
          </p:cNvPr>
          <p:cNvSpPr txBox="1"/>
          <p:nvPr/>
        </p:nvSpPr>
        <p:spPr>
          <a:xfrm>
            <a:off x="1448120" y="5827539"/>
            <a:ext cx="436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ressemble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BC167-1F65-FD4A-A280-00090C3DC4D8}"/>
              </a:ext>
            </a:extLst>
          </p:cNvPr>
          <p:cNvSpPr txBox="1"/>
          <p:nvPr/>
        </p:nvSpPr>
        <p:spPr>
          <a:xfrm>
            <a:off x="4680476" y="5724259"/>
            <a:ext cx="411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frappe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D5847-8EDE-BE49-93AA-37E24BB16B8E}"/>
              </a:ext>
            </a:extLst>
          </p:cNvPr>
          <p:cNvSpPr txBox="1"/>
          <p:nvPr/>
        </p:nvSpPr>
        <p:spPr>
          <a:xfrm>
            <a:off x="5760855" y="5211551"/>
            <a:ext cx="437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blanc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D5847-8EDE-BE49-93AA-37E24BB16B8E}"/>
              </a:ext>
            </a:extLst>
          </p:cNvPr>
          <p:cNvSpPr txBox="1"/>
          <p:nvPr/>
        </p:nvSpPr>
        <p:spPr>
          <a:xfrm>
            <a:off x="3107017" y="5201039"/>
            <a:ext cx="437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D5847-8EDE-BE49-93AA-37E24BB16B8E}"/>
              </a:ext>
            </a:extLst>
          </p:cNvPr>
          <p:cNvSpPr txBox="1"/>
          <p:nvPr/>
        </p:nvSpPr>
        <p:spPr>
          <a:xfrm>
            <a:off x="7820142" y="5775899"/>
            <a:ext cx="437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Pourquoi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109" y="320781"/>
            <a:ext cx="377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 quel mot ?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2E9269F7-4DBD-4D66-9033-F8D7A9604A95}"/>
              </a:ext>
            </a:extLst>
          </p:cNvPr>
          <p:cNvSpPr/>
          <p:nvPr/>
        </p:nvSpPr>
        <p:spPr>
          <a:xfrm>
            <a:off x="10863463" y="120322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D26FA-94A4-1144-96A1-85AEBB6344BB}"/>
              </a:ext>
            </a:extLst>
          </p:cNvPr>
          <p:cNvSpPr txBox="1"/>
          <p:nvPr/>
        </p:nvSpPr>
        <p:spPr>
          <a:xfrm>
            <a:off x="5819625" y="1959430"/>
            <a:ext cx="403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temps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38FBB-20C6-3E42-B716-8A878A628A10}"/>
              </a:ext>
            </a:extLst>
          </p:cNvPr>
          <p:cNvSpPr txBox="1"/>
          <p:nvPr/>
        </p:nvSpPr>
        <p:spPr>
          <a:xfrm>
            <a:off x="3840222" y="1321586"/>
            <a:ext cx="403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Cœur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9B460-5B60-CB46-8749-5EBC17551F12}"/>
              </a:ext>
            </a:extLst>
          </p:cNvPr>
          <p:cNvSpPr txBox="1"/>
          <p:nvPr/>
        </p:nvSpPr>
        <p:spPr>
          <a:xfrm>
            <a:off x="289610" y="3880874"/>
            <a:ext cx="436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ressemble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BC167-1F65-FD4A-A280-00090C3DC4D8}"/>
              </a:ext>
            </a:extLst>
          </p:cNvPr>
          <p:cNvSpPr txBox="1"/>
          <p:nvPr/>
        </p:nvSpPr>
        <p:spPr>
          <a:xfrm>
            <a:off x="2595542" y="4535709"/>
            <a:ext cx="411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frappe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D5847-8EDE-BE49-93AA-37E24BB16B8E}"/>
              </a:ext>
            </a:extLst>
          </p:cNvPr>
          <p:cNvSpPr txBox="1"/>
          <p:nvPr/>
        </p:nvSpPr>
        <p:spPr>
          <a:xfrm>
            <a:off x="4440270" y="3227338"/>
            <a:ext cx="437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blanc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D5847-8EDE-BE49-93AA-37E24BB16B8E}"/>
              </a:ext>
            </a:extLst>
          </p:cNvPr>
          <p:cNvSpPr txBox="1"/>
          <p:nvPr/>
        </p:nvSpPr>
        <p:spPr>
          <a:xfrm>
            <a:off x="2333767" y="1960201"/>
            <a:ext cx="437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CD5847-8EDE-BE49-93AA-37E24BB16B8E}"/>
              </a:ext>
            </a:extLst>
          </p:cNvPr>
          <p:cNvSpPr txBox="1"/>
          <p:nvPr/>
        </p:nvSpPr>
        <p:spPr>
          <a:xfrm>
            <a:off x="7653007" y="1935183"/>
            <a:ext cx="437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Pourquoi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3" name="Picture 2" descr="Paris, Sacrée-Cœ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4" y="2482650"/>
            <a:ext cx="127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Vocabulario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10661967" y="258166"/>
            <a:ext cx="1266176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787513" y="247046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21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D67C606-AF9C-7242-AF89-7E0EA20FADA6}" vid="{57BDA786-453C-1140-BFAB-14CE2D2BCFC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1_Office Theme</vt:lpstr>
      <vt:lpstr>2_Office Theme</vt:lpstr>
      <vt:lpstr>3_Office Theme</vt:lpstr>
      <vt:lpstr>Vocabulaire</vt:lpstr>
      <vt:lpstr>Vocabulario</vt:lpstr>
      <vt:lpstr>Vokabeln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Rachel Hawkes</dc:creator>
  <cp:lastModifiedBy>Rachel Hawkes</cp:lastModifiedBy>
  <cp:revision>2</cp:revision>
  <dcterms:created xsi:type="dcterms:W3CDTF">2020-06-08T20:02:07Z</dcterms:created>
  <dcterms:modified xsi:type="dcterms:W3CDTF">2020-06-08T20:02:57Z</dcterms:modified>
</cp:coreProperties>
</file>