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8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5CB30-001D-4130-8F52-5D2D4D526A8C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C398E-BA46-4C26-891D-6A6EF4196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754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4" name="Google Shape;1234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35" name="Google Shape;1235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Another quick example – spoken or written recall, this time with the added element of time pressure, which drives faster processing, more fluent recall.</a:t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>There are many different templates that do receptive and productive vocabulary revisiting, in both written and oral modalities.</a:t>
            </a:r>
            <a:br>
              <a:rPr lang="en-GB" b="1" dirty="0"/>
            </a:br>
            <a:r>
              <a:rPr lang="en-GB" b="1" dirty="0"/>
              <a:t>As I say, we have found it particularly valuable to increase the amount of listening comprehension in our vocabulary revisiting.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Timing: 5 minutes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Aim: </a:t>
            </a:r>
            <a:r>
              <a:rPr lang="en-GB" b="0" dirty="0"/>
              <a:t>to practise oral and then written production of this week’s new vocabulary and four previously taught words.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Procedure: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 b="0" dirty="0"/>
              <a:t>1. Click to start. The first box spins.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 b="0" dirty="0"/>
              <a:t>2. Students call out the German for that box before it stops spinning.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 b="0" dirty="0"/>
              <a:t>3. The German appears.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 b="0" dirty="0"/>
              <a:t>4. Repeat until all German words have been revealed.</a:t>
            </a:r>
            <a:br>
              <a:rPr lang="en-GB" b="0" dirty="0"/>
            </a:br>
            <a:r>
              <a:rPr lang="en-GB" b="0" dirty="0"/>
              <a:t>5. Repeat the task, this time writing the German each time.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/>
            </a:r>
            <a:br>
              <a:rPr lang="en-GB" dirty="0"/>
            </a:b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36" name="Google Shape;1236;p2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1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7"/>
          <p:cNvSpPr txBox="1"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6000"/>
              <a:buFont typeface="Century Gothic"/>
              <a:buNone/>
              <a:defRPr sz="6000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400"/>
              <a:buNone/>
              <a:defRPr sz="2400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5" name="Google Shape;15;p37"/>
          <p:cNvSpPr txBox="1"/>
          <p:nvPr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Rachel Hawkes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89197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Vertical Text" type="vertTx">
  <p:cSld name="Title and Vertical 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50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5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96807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 Title and 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51"/>
          <p:cNvSpPr txBox="1">
            <a:spLocks noGrp="1"/>
          </p:cNvSpPr>
          <p:nvPr>
            <p:ph type="title"/>
          </p:nvPr>
        </p:nvSpPr>
        <p:spPr>
          <a:xfrm rot="5400000">
            <a:off x="7133432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51"/>
          <p:cNvSpPr txBox="1">
            <a:spLocks noGrp="1"/>
          </p:cNvSpPr>
          <p:nvPr>
            <p:ph type="body" idx="1"/>
          </p:nvPr>
        </p:nvSpPr>
        <p:spPr>
          <a:xfrm rot="5400000">
            <a:off x="1799432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9470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_Blank">
  <p:cSld name="2_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4389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 type="obj">
  <p:cSld name="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8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Char char="•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Char char="•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02954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 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3"/>
          <p:cNvSpPr txBox="1"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6000"/>
              <a:buFont typeface="Century Gothic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3"/>
          <p:cNvSpPr txBox="1"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400"/>
              <a:buNone/>
              <a:defRPr sz="2400">
                <a:solidFill>
                  <a:srgbClr val="1F3864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71195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 Content" type="twoObj">
  <p:cSld name="Two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4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4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61873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Comparison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5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5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9" name="Google Shape;29;p45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45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1" name="Google Shape;31;p45"/>
          <p:cNvSpPr txBox="1">
            <a:spLocks noGrp="1"/>
          </p:cNvSpPr>
          <p:nvPr>
            <p:ph type="body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46650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titleOnly">
  <p:cSld name="Title 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6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90624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0181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Content with Ca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3200"/>
              <a:buFont typeface="Century Gothic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48"/>
          <p:cNvSpPr txBox="1">
            <a:spLocks noGrp="1"/>
          </p:cNvSpPr>
          <p:nvPr>
            <p:ph type="body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8" name="Google Shape;38;p4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76855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 with Ca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4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3200"/>
              <a:buFont typeface="Century Gothic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49"/>
          <p:cNvSpPr>
            <a:spLocks noGrp="1"/>
          </p:cNvSpPr>
          <p:nvPr>
            <p:ph type="pic" idx="2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2" name="Google Shape;42;p49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3" name="Google Shape;43;p49"/>
          <p:cNvSpPr txBox="1"/>
          <p:nvPr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Rachel Hawkes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53262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6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entury Gothic"/>
              <a:buNone/>
              <a:defRPr sz="4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3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2364487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8" name="Google Shape;1238;p22" descr="background rectangl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294041"/>
            <a:ext cx="4743450" cy="869950"/>
          </a:xfrm>
          <a:prstGeom prst="rect">
            <a:avLst/>
          </a:prstGeom>
          <a:noFill/>
          <a:ln>
            <a:noFill/>
          </a:ln>
        </p:spPr>
      </p:pic>
      <p:sp>
        <p:nvSpPr>
          <p:cNvPr id="1239" name="Google Shape;1239;p22"/>
          <p:cNvSpPr txBox="1">
            <a:spLocks noGrp="1"/>
          </p:cNvSpPr>
          <p:nvPr>
            <p:ph type="title"/>
          </p:nvPr>
        </p:nvSpPr>
        <p:spPr>
          <a:xfrm>
            <a:off x="0" y="294041"/>
            <a:ext cx="4194810" cy="707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entury Gothic"/>
              <a:buNone/>
            </a:pPr>
            <a:r>
              <a:rPr lang="en-GB" sz="3600" b="1">
                <a:solidFill>
                  <a:schemeClr val="lt1"/>
                </a:solidFill>
              </a:rPr>
              <a:t>Wie sagt man das?</a:t>
            </a:r>
            <a:endParaRPr/>
          </a:p>
        </p:txBody>
      </p:sp>
      <p:sp>
        <p:nvSpPr>
          <p:cNvPr id="1240" name="Google Shape;1240;p22"/>
          <p:cNvSpPr/>
          <p:nvPr/>
        </p:nvSpPr>
        <p:spPr>
          <a:xfrm>
            <a:off x="9052560" y="247046"/>
            <a:ext cx="2906332" cy="400919"/>
          </a:xfrm>
          <a:prstGeom prst="roundRect">
            <a:avLst>
              <a:gd name="adj" fmla="val 16667"/>
            </a:avLst>
          </a:prstGeom>
          <a:solidFill>
            <a:srgbClr val="DAA520"/>
          </a:solidFill>
          <a:ln w="12700" cap="flat" cmpd="sng">
            <a:solidFill>
              <a:srgbClr val="11507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entury Gothic"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sprechen / schreiben</a:t>
            </a:r>
            <a:endParaRPr kumimoji="0" sz="20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41" name="Google Shape;1241;p22"/>
          <p:cNvSpPr txBox="1"/>
          <p:nvPr/>
        </p:nvSpPr>
        <p:spPr>
          <a:xfrm>
            <a:off x="4630524" y="285646"/>
            <a:ext cx="556389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1F3864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1. Sag die Wörter laut.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242" name="Google Shape;1242;p22"/>
          <p:cNvSpPr/>
          <p:nvPr/>
        </p:nvSpPr>
        <p:spPr>
          <a:xfrm>
            <a:off x="324000" y="1544400"/>
            <a:ext cx="2608248" cy="86712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5715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entury Gothic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you wanted</a:t>
            </a:r>
            <a:endParaRPr kumimoji="0" sz="2800" b="0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43" name="Google Shape;1243;p22"/>
          <p:cNvSpPr/>
          <p:nvPr/>
        </p:nvSpPr>
        <p:spPr>
          <a:xfrm>
            <a:off x="3326400" y="1544400"/>
            <a:ext cx="2608248" cy="86712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5715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entury Gothic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to take along</a:t>
            </a:r>
            <a:endParaRPr kumimoji="0" sz="2800" b="0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44" name="Google Shape;1244;p22"/>
          <p:cNvSpPr/>
          <p:nvPr/>
        </p:nvSpPr>
        <p:spPr>
          <a:xfrm>
            <a:off x="6246000" y="1544400"/>
            <a:ext cx="2608248" cy="86712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5715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entury Gothic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May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245" name="Google Shape;1245;p22"/>
          <p:cNvSpPr/>
          <p:nvPr/>
        </p:nvSpPr>
        <p:spPr>
          <a:xfrm>
            <a:off x="9180000" y="1544400"/>
            <a:ext cx="2608248" cy="86712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5715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entury Gothic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after</a:t>
            </a:r>
            <a:endParaRPr kumimoji="0" sz="2800" b="0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46" name="Google Shape;1246;p22"/>
          <p:cNvSpPr/>
          <p:nvPr/>
        </p:nvSpPr>
        <p:spPr>
          <a:xfrm>
            <a:off x="324000" y="2761200"/>
            <a:ext cx="2608248" cy="86712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5715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entury Gothic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I had to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247" name="Google Shape;1247;p22"/>
          <p:cNvSpPr/>
          <p:nvPr/>
        </p:nvSpPr>
        <p:spPr>
          <a:xfrm>
            <a:off x="3326400" y="2761200"/>
            <a:ext cx="2608248" cy="86712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5715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entury Gothic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awake</a:t>
            </a:r>
            <a:endParaRPr kumimoji="0" sz="2800" b="0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48" name="Google Shape;1248;p22"/>
          <p:cNvSpPr/>
          <p:nvPr/>
        </p:nvSpPr>
        <p:spPr>
          <a:xfrm>
            <a:off x="6246000" y="2761200"/>
            <a:ext cx="2608248" cy="86712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5715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entury Gothic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to go to sleep</a:t>
            </a:r>
            <a:endParaRPr kumimoji="0" sz="2800" b="0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49" name="Google Shape;1249;p22"/>
          <p:cNvSpPr/>
          <p:nvPr/>
        </p:nvSpPr>
        <p:spPr>
          <a:xfrm>
            <a:off x="9180000" y="2761200"/>
            <a:ext cx="2608248" cy="86712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5715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entury Gothic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object</a:t>
            </a:r>
            <a:endParaRPr kumimoji="0" sz="2800" b="0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50" name="Google Shape;1250;p22"/>
          <p:cNvSpPr/>
          <p:nvPr/>
        </p:nvSpPr>
        <p:spPr>
          <a:xfrm>
            <a:off x="324000" y="3978000"/>
            <a:ext cx="2608248" cy="86712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5715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entury Gothic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April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251" name="Google Shape;1251;p22"/>
          <p:cNvSpPr/>
          <p:nvPr/>
        </p:nvSpPr>
        <p:spPr>
          <a:xfrm>
            <a:off x="3326400" y="3978000"/>
            <a:ext cx="2608248" cy="86712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5715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entury Gothic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she could, was able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252" name="Google Shape;1252;p22"/>
          <p:cNvSpPr/>
          <p:nvPr/>
        </p:nvSpPr>
        <p:spPr>
          <a:xfrm>
            <a:off x="6246000" y="3978000"/>
            <a:ext cx="2608248" cy="86712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5715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entury Gothic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he wanted</a:t>
            </a:r>
            <a:endParaRPr kumimoji="0" sz="2800" b="0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53" name="Google Shape;1253;p22"/>
          <p:cNvSpPr/>
          <p:nvPr/>
        </p:nvSpPr>
        <p:spPr>
          <a:xfrm>
            <a:off x="9180000" y="3978000"/>
            <a:ext cx="2608248" cy="86712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5715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entury Gothic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you could, were able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254" name="Google Shape;1254;p22"/>
          <p:cNvSpPr/>
          <p:nvPr/>
        </p:nvSpPr>
        <p:spPr>
          <a:xfrm>
            <a:off x="324000" y="5194800"/>
            <a:ext cx="2608248" cy="86712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5715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entury Gothic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tooth</a:t>
            </a:r>
            <a:endParaRPr kumimoji="0" sz="2800" b="0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55" name="Google Shape;1255;p22"/>
          <p:cNvSpPr/>
          <p:nvPr/>
        </p:nvSpPr>
        <p:spPr>
          <a:xfrm>
            <a:off x="3326400" y="5194800"/>
            <a:ext cx="2608248" cy="86712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5715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entury Gothic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you had to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256" name="Google Shape;1256;p22"/>
          <p:cNvSpPr/>
          <p:nvPr/>
        </p:nvSpPr>
        <p:spPr>
          <a:xfrm>
            <a:off x="6246000" y="5194800"/>
            <a:ext cx="2608248" cy="86712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5715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600"/>
              <a:buFont typeface="Century Gothic"/>
              <a:buNone/>
              <a:tabLst/>
              <a:defRPr/>
            </a:pPr>
            <a:r>
              <a:rPr kumimoji="0" lang="en-GB" sz="26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approximately</a:t>
            </a:r>
            <a:endParaRPr kumimoji="0" sz="2600" b="0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57" name="Google Shape;1257;p22"/>
          <p:cNvSpPr/>
          <p:nvPr/>
        </p:nvSpPr>
        <p:spPr>
          <a:xfrm>
            <a:off x="9180000" y="5194800"/>
            <a:ext cx="2608248" cy="86712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5715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entury Gothic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researcher</a:t>
            </a:r>
            <a:endParaRPr kumimoji="0" sz="2800" b="0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58" name="Google Shape;1258;p22"/>
          <p:cNvSpPr/>
          <p:nvPr/>
        </p:nvSpPr>
        <p:spPr>
          <a:xfrm>
            <a:off x="324000" y="1544400"/>
            <a:ext cx="2608248" cy="867128"/>
          </a:xfrm>
          <a:prstGeom prst="roundRect">
            <a:avLst>
              <a:gd name="adj" fmla="val 16667"/>
            </a:avLst>
          </a:prstGeom>
          <a:solidFill>
            <a:srgbClr val="E3EAFD"/>
          </a:solidFill>
          <a:ln w="5715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entury Gothic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du wolltest</a:t>
            </a:r>
            <a:endParaRPr kumimoji="0" sz="2800" b="0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59" name="Google Shape;1259;p22"/>
          <p:cNvSpPr/>
          <p:nvPr/>
        </p:nvSpPr>
        <p:spPr>
          <a:xfrm>
            <a:off x="3312505" y="1545066"/>
            <a:ext cx="2608248" cy="867128"/>
          </a:xfrm>
          <a:prstGeom prst="roundRect">
            <a:avLst>
              <a:gd name="adj" fmla="val 16667"/>
            </a:avLst>
          </a:prstGeom>
          <a:solidFill>
            <a:srgbClr val="FFF4E7"/>
          </a:solidFill>
          <a:ln w="5715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entury Gothic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mitnehmen</a:t>
            </a:r>
            <a:endParaRPr kumimoji="0" sz="2800" b="0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60" name="Google Shape;1260;p22"/>
          <p:cNvSpPr/>
          <p:nvPr/>
        </p:nvSpPr>
        <p:spPr>
          <a:xfrm>
            <a:off x="6246000" y="1544400"/>
            <a:ext cx="2608248" cy="867128"/>
          </a:xfrm>
          <a:prstGeom prst="roundRect">
            <a:avLst>
              <a:gd name="adj" fmla="val 16667"/>
            </a:avLst>
          </a:prstGeom>
          <a:solidFill>
            <a:srgbClr val="E3EAFD"/>
          </a:solidFill>
          <a:ln w="5715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entury Gothic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der Mai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261" name="Google Shape;1261;p22"/>
          <p:cNvSpPr/>
          <p:nvPr/>
        </p:nvSpPr>
        <p:spPr>
          <a:xfrm>
            <a:off x="9165600" y="1544400"/>
            <a:ext cx="2608248" cy="867128"/>
          </a:xfrm>
          <a:prstGeom prst="roundRect">
            <a:avLst>
              <a:gd name="adj" fmla="val 16667"/>
            </a:avLst>
          </a:prstGeom>
          <a:solidFill>
            <a:srgbClr val="FFF4E7"/>
          </a:solidFill>
          <a:ln w="5715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entury Gothic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nachdem</a:t>
            </a:r>
            <a:endParaRPr kumimoji="0" sz="2800" b="0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62" name="Google Shape;1262;p22"/>
          <p:cNvSpPr/>
          <p:nvPr/>
        </p:nvSpPr>
        <p:spPr>
          <a:xfrm>
            <a:off x="324000" y="2761200"/>
            <a:ext cx="2608248" cy="867128"/>
          </a:xfrm>
          <a:prstGeom prst="roundRect">
            <a:avLst>
              <a:gd name="adj" fmla="val 16667"/>
            </a:avLst>
          </a:prstGeom>
          <a:solidFill>
            <a:srgbClr val="E3EAFD"/>
          </a:solidFill>
          <a:ln w="5715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entury Gothic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ich </a:t>
            </a: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musste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63" name="Google Shape;1263;p22"/>
          <p:cNvSpPr/>
          <p:nvPr/>
        </p:nvSpPr>
        <p:spPr>
          <a:xfrm>
            <a:off x="3318677" y="2761200"/>
            <a:ext cx="2608248" cy="867128"/>
          </a:xfrm>
          <a:prstGeom prst="roundRect">
            <a:avLst>
              <a:gd name="adj" fmla="val 16667"/>
            </a:avLst>
          </a:prstGeom>
          <a:solidFill>
            <a:srgbClr val="FFF4E7"/>
          </a:solidFill>
          <a:ln w="5715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entury Gothic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wach</a:t>
            </a:r>
            <a:endParaRPr kumimoji="0" sz="2800" b="0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64" name="Google Shape;1264;p22"/>
          <p:cNvSpPr/>
          <p:nvPr/>
        </p:nvSpPr>
        <p:spPr>
          <a:xfrm>
            <a:off x="6252677" y="2753732"/>
            <a:ext cx="2608248" cy="867128"/>
          </a:xfrm>
          <a:prstGeom prst="roundRect">
            <a:avLst>
              <a:gd name="adj" fmla="val 16667"/>
            </a:avLst>
          </a:prstGeom>
          <a:solidFill>
            <a:srgbClr val="E3EAFD"/>
          </a:solidFill>
          <a:ln w="5715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entury Gothic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einschlafen</a:t>
            </a:r>
            <a:endParaRPr kumimoji="0" sz="2800" b="0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65" name="Google Shape;1265;p22"/>
          <p:cNvSpPr/>
          <p:nvPr/>
        </p:nvSpPr>
        <p:spPr>
          <a:xfrm>
            <a:off x="9184669" y="2755649"/>
            <a:ext cx="2608248" cy="867128"/>
          </a:xfrm>
          <a:prstGeom prst="roundRect">
            <a:avLst>
              <a:gd name="adj" fmla="val 16667"/>
            </a:avLst>
          </a:prstGeom>
          <a:solidFill>
            <a:srgbClr val="FFF4E7"/>
          </a:solidFill>
          <a:ln w="5715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entury Gothic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der Gegenstand</a:t>
            </a:r>
            <a:endParaRPr kumimoji="0" sz="2800" b="0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66" name="Google Shape;1266;p22"/>
          <p:cNvSpPr/>
          <p:nvPr/>
        </p:nvSpPr>
        <p:spPr>
          <a:xfrm>
            <a:off x="324000" y="3978000"/>
            <a:ext cx="2608248" cy="867128"/>
          </a:xfrm>
          <a:prstGeom prst="roundRect">
            <a:avLst>
              <a:gd name="adj" fmla="val 16667"/>
            </a:avLst>
          </a:prstGeom>
          <a:solidFill>
            <a:srgbClr val="E3EAFD"/>
          </a:solidFill>
          <a:ln w="5715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entury Gothic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der April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267" name="Google Shape;1267;p22"/>
          <p:cNvSpPr/>
          <p:nvPr/>
        </p:nvSpPr>
        <p:spPr>
          <a:xfrm>
            <a:off x="3326400" y="3975261"/>
            <a:ext cx="2608248" cy="867128"/>
          </a:xfrm>
          <a:prstGeom prst="roundRect">
            <a:avLst>
              <a:gd name="adj" fmla="val 16667"/>
            </a:avLst>
          </a:prstGeom>
          <a:solidFill>
            <a:srgbClr val="FFF4E7"/>
          </a:solidFill>
          <a:ln w="5715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entury Gothic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sie konnte</a:t>
            </a:r>
            <a:endParaRPr kumimoji="0" sz="2800" b="0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68" name="Google Shape;1268;p22"/>
          <p:cNvSpPr/>
          <p:nvPr/>
        </p:nvSpPr>
        <p:spPr>
          <a:xfrm>
            <a:off x="6245625" y="3978000"/>
            <a:ext cx="2608248" cy="867128"/>
          </a:xfrm>
          <a:prstGeom prst="roundRect">
            <a:avLst>
              <a:gd name="adj" fmla="val 16667"/>
            </a:avLst>
          </a:prstGeom>
          <a:solidFill>
            <a:srgbClr val="E3EAFD"/>
          </a:solidFill>
          <a:ln w="5715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entury Gothic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er wollte</a:t>
            </a:r>
            <a:endParaRPr kumimoji="0" sz="2800" b="0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69" name="Google Shape;1269;p22"/>
          <p:cNvSpPr/>
          <p:nvPr/>
        </p:nvSpPr>
        <p:spPr>
          <a:xfrm>
            <a:off x="9201602" y="3979758"/>
            <a:ext cx="2608248" cy="867128"/>
          </a:xfrm>
          <a:prstGeom prst="roundRect">
            <a:avLst>
              <a:gd name="adj" fmla="val 16667"/>
            </a:avLst>
          </a:prstGeom>
          <a:solidFill>
            <a:srgbClr val="FFF4E7"/>
          </a:solidFill>
          <a:ln w="5715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entury Gothic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du konntest</a:t>
            </a:r>
            <a:endParaRPr kumimoji="0" sz="2800" b="0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70" name="Google Shape;1270;p22"/>
          <p:cNvSpPr/>
          <p:nvPr/>
        </p:nvSpPr>
        <p:spPr>
          <a:xfrm>
            <a:off x="324000" y="5194800"/>
            <a:ext cx="2608248" cy="867128"/>
          </a:xfrm>
          <a:prstGeom prst="roundRect">
            <a:avLst>
              <a:gd name="adj" fmla="val 16667"/>
            </a:avLst>
          </a:prstGeom>
          <a:solidFill>
            <a:srgbClr val="E3EAFD"/>
          </a:solidFill>
          <a:ln w="5715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entury Gothic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der Zahn</a:t>
            </a:r>
            <a:endParaRPr kumimoji="0" sz="2800" b="0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71" name="Google Shape;1271;p22"/>
          <p:cNvSpPr/>
          <p:nvPr/>
        </p:nvSpPr>
        <p:spPr>
          <a:xfrm>
            <a:off x="3312505" y="5194800"/>
            <a:ext cx="2608248" cy="867128"/>
          </a:xfrm>
          <a:prstGeom prst="roundRect">
            <a:avLst>
              <a:gd name="adj" fmla="val 16667"/>
            </a:avLst>
          </a:prstGeom>
          <a:solidFill>
            <a:srgbClr val="FFF4E7"/>
          </a:solidFill>
          <a:ln w="5715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entury Gothic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du musstest</a:t>
            </a:r>
            <a:endParaRPr kumimoji="0" sz="2800" b="0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72" name="Google Shape;1272;p22"/>
          <p:cNvSpPr/>
          <p:nvPr/>
        </p:nvSpPr>
        <p:spPr>
          <a:xfrm>
            <a:off x="6270000" y="5196904"/>
            <a:ext cx="2608248" cy="867128"/>
          </a:xfrm>
          <a:prstGeom prst="roundRect">
            <a:avLst>
              <a:gd name="adj" fmla="val 16667"/>
            </a:avLst>
          </a:prstGeom>
          <a:solidFill>
            <a:srgbClr val="E3EAFD"/>
          </a:solidFill>
          <a:ln w="5715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entury Gothic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ungefähr</a:t>
            </a:r>
            <a:endParaRPr kumimoji="0" sz="2800" b="0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73" name="Google Shape;1273;p22"/>
          <p:cNvSpPr/>
          <p:nvPr/>
        </p:nvSpPr>
        <p:spPr>
          <a:xfrm>
            <a:off x="9182533" y="5198316"/>
            <a:ext cx="2608248" cy="867128"/>
          </a:xfrm>
          <a:prstGeom prst="roundRect">
            <a:avLst>
              <a:gd name="adj" fmla="val 16667"/>
            </a:avLst>
          </a:prstGeom>
          <a:solidFill>
            <a:srgbClr val="FFF4E7"/>
          </a:solidFill>
          <a:ln w="5715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entury Gothic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der Forscher</a:t>
            </a:r>
            <a:endParaRPr kumimoji="0" sz="2800" b="0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74" name="Google Shape;1274;p22"/>
          <p:cNvSpPr txBox="1"/>
          <p:nvPr/>
        </p:nvSpPr>
        <p:spPr>
          <a:xfrm>
            <a:off x="4650495" y="743997"/>
            <a:ext cx="556389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1F3864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2. Schreib die Wörter schnell auf.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3000" fill="hold"/>
                                        <p:tgtEl>
                                          <p:spTgt spid="12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" dur="3000" fill="hold"/>
                                        <p:tgtEl>
                                          <p:spTgt spid="1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0" dur="3000" fill="hold"/>
                                        <p:tgtEl>
                                          <p:spTgt spid="12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7" dur="3000" fill="hold"/>
                                        <p:tgtEl>
                                          <p:spTgt spid="12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4" dur="3000" fill="hold"/>
                                        <p:tgtEl>
                                          <p:spTgt spid="12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1" dur="3000" fill="hold"/>
                                        <p:tgtEl>
                                          <p:spTgt spid="1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3000" fill="hold"/>
                                        <p:tgtEl>
                                          <p:spTgt spid="12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5" dur="3000" fill="hold"/>
                                        <p:tgtEl>
                                          <p:spTgt spid="12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2" dur="3000" fill="hold"/>
                                        <p:tgtEl>
                                          <p:spTgt spid="12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9" dur="3000" fill="hold"/>
                                        <p:tgtEl>
                                          <p:spTgt spid="1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6" dur="3000" fill="hold"/>
                                        <p:tgtEl>
                                          <p:spTgt spid="12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3" dur="3000" fill="hold"/>
                                        <p:tgtEl>
                                          <p:spTgt spid="12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"/>
                            </p:stCondLst>
                            <p:childTnLst>
                              <p:par>
                                <p:cTn id="8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0" dur="3000" fill="hold"/>
                                        <p:tgtEl>
                                          <p:spTgt spid="12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00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7" dur="3000" fill="hold"/>
                                        <p:tgtEl>
                                          <p:spTgt spid="12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000"/>
                            </p:stCondLst>
                            <p:childTnLst>
                              <p:par>
                                <p:cTn id="9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4" dur="3000" fill="hold"/>
                                        <p:tgtEl>
                                          <p:spTgt spid="12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300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11" dur="3000" fill="hold"/>
                                        <p:tgtEl>
                                          <p:spTgt spid="12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4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Microsoft Office PowerPoint</Application>
  <PresentationFormat>Widescreen</PresentationFormat>
  <Paragraphs>52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14_Office Theme</vt:lpstr>
      <vt:lpstr>Wie sagt man das?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 sagt man das?</dc:title>
  <dc:creator>Rachel Hawkes</dc:creator>
  <cp:lastModifiedBy>Stephen Owen</cp:lastModifiedBy>
  <cp:revision>1</cp:revision>
  <dcterms:created xsi:type="dcterms:W3CDTF">2021-10-22T05:08:27Z</dcterms:created>
  <dcterms:modified xsi:type="dcterms:W3CDTF">2021-10-22T06:30:34Z</dcterms:modified>
</cp:coreProperties>
</file>