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4" r:id="rId2"/>
    <p:sldId id="504" r:id="rId3"/>
    <p:sldId id="315" r:id="rId4"/>
    <p:sldId id="3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400"/>
    <a:srgbClr val="115076"/>
    <a:srgbClr val="FBEAE1"/>
    <a:srgbClr val="FCF0EA"/>
    <a:srgbClr val="FEFAF8"/>
    <a:srgbClr val="F2B796"/>
    <a:srgbClr val="F4C4AA"/>
    <a:srgbClr val="F6CEB8"/>
    <a:srgbClr val="F9DECF"/>
    <a:srgbClr val="F7D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86085" autoAdjust="0"/>
  </p:normalViewPr>
  <p:slideViewPr>
    <p:cSldViewPr snapToGrid="0">
      <p:cViewPr varScale="1">
        <p:scale>
          <a:sx n="63" d="100"/>
          <a:sy n="63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4 minutes </a:t>
            </a:r>
            <a:r>
              <a:rPr lang="en-US" b="0" dirty="0"/>
              <a:t>(for next 4 slides)</a:t>
            </a:r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/>
              <a:t>to revisit</a:t>
            </a:r>
            <a:r>
              <a:rPr lang="en-US" b="0" baseline="0" dirty="0"/>
              <a:t> vocabulary from this week’s revisiting set.</a:t>
            </a:r>
            <a:endParaRPr lang="en-US" b="0" dirty="0"/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Click</a:t>
            </a:r>
            <a:r>
              <a:rPr lang="en-US" b="0" baseline="0" dirty="0"/>
              <a:t> to reveal the first text box.</a:t>
            </a:r>
            <a:endParaRPr lang="en-US" b="0" dirty="0"/>
          </a:p>
          <a:p>
            <a:r>
              <a:rPr lang="en-US" b="0" dirty="0"/>
              <a:t>2. Student A says this to their partner.</a:t>
            </a:r>
          </a:p>
          <a:p>
            <a:r>
              <a:rPr lang="en-US" b="0" dirty="0"/>
              <a:t>3. Click</a:t>
            </a:r>
            <a:r>
              <a:rPr lang="en-US" b="0" baseline="0" dirty="0"/>
              <a:t> to reveal the options.</a:t>
            </a:r>
            <a:endParaRPr lang="en-US" b="0" dirty="0"/>
          </a:p>
          <a:p>
            <a:r>
              <a:rPr lang="en-US" b="0" dirty="0"/>
              <a:t>4. Student B then says all the possible</a:t>
            </a:r>
            <a:r>
              <a:rPr lang="en-US" b="0" baseline="0" dirty="0"/>
              <a:t> answers that fit.</a:t>
            </a:r>
            <a:endParaRPr lang="en-US" b="0" dirty="0"/>
          </a:p>
          <a:p>
            <a:r>
              <a:rPr lang="en-US" b="0" dirty="0"/>
              <a:t>5. Click to reveal the</a:t>
            </a:r>
            <a:r>
              <a:rPr lang="en-US" b="0" baseline="0" dirty="0"/>
              <a:t> answers.</a:t>
            </a:r>
          </a:p>
          <a:p>
            <a:r>
              <a:rPr lang="en-US" b="0" baseline="0" dirty="0"/>
              <a:t>6. After the next slide, partners will swap roles. (Each student has two turns at initiating/checking and two turns at answering).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774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[2/4]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27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[3/4]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906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[4/4]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52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4041"/>
            <a:ext cx="4192609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[1/4]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672034" y="247046"/>
            <a:ext cx="228529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928A9D3-99A7-4498-89F8-E0DBC64EA625}"/>
              </a:ext>
            </a:extLst>
          </p:cNvPr>
          <p:cNvSpPr txBox="1"/>
          <p:nvPr/>
        </p:nvSpPr>
        <p:spPr>
          <a:xfrm>
            <a:off x="180000" y="3136612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DB4125C-D5C4-480E-A70C-E2C5D02C57C9}"/>
              </a:ext>
            </a:extLst>
          </p:cNvPr>
          <p:cNvSpPr txBox="1"/>
          <p:nvPr/>
        </p:nvSpPr>
        <p:spPr>
          <a:xfrm>
            <a:off x="180000" y="2029607"/>
            <a:ext cx="68685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werde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häufig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 ….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21351F2-2F30-4515-BDD7-D4CBF24DC1B6}"/>
              </a:ext>
            </a:extLst>
          </p:cNvPr>
          <p:cNvSpPr txBox="1"/>
          <p:nvPr/>
        </p:nvSpPr>
        <p:spPr>
          <a:xfrm>
            <a:off x="386062" y="3716118"/>
            <a:ext cx="35128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Rad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fahren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D441CC8-EF50-48BB-8101-B72FE66A80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42" y="80727"/>
            <a:ext cx="1455806" cy="129657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EACCDC4-9394-4C95-8839-CD9BE164D704}"/>
              </a:ext>
            </a:extLst>
          </p:cNvPr>
          <p:cNvSpPr txBox="1"/>
          <p:nvPr/>
        </p:nvSpPr>
        <p:spPr>
          <a:xfrm>
            <a:off x="4018262" y="4606502"/>
            <a:ext cx="50419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e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inkaufen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CB8F33-F827-4680-A121-696DCEB740CD}"/>
              </a:ext>
            </a:extLst>
          </p:cNvPr>
          <p:cNvSpPr txBox="1"/>
          <p:nvPr/>
        </p:nvSpPr>
        <p:spPr>
          <a:xfrm>
            <a:off x="4018262" y="3700738"/>
            <a:ext cx="20777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mag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734318-C374-433B-BD67-E903619BC928}"/>
              </a:ext>
            </a:extLst>
          </p:cNvPr>
          <p:cNvSpPr txBox="1"/>
          <p:nvPr/>
        </p:nvSpPr>
        <p:spPr>
          <a:xfrm>
            <a:off x="6215362" y="3700738"/>
            <a:ext cx="3119138" cy="7848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studieren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8CCA16-7640-4157-946A-CB503C3BAE5A}"/>
              </a:ext>
            </a:extLst>
          </p:cNvPr>
          <p:cNvSpPr txBox="1"/>
          <p:nvPr/>
        </p:nvSpPr>
        <p:spPr>
          <a:xfrm>
            <a:off x="386062" y="4573384"/>
            <a:ext cx="35128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Universität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5C0238-E681-4769-ABC2-F4A9A96C7C9F}"/>
              </a:ext>
            </a:extLst>
          </p:cNvPr>
          <p:cNvSpPr txBox="1"/>
          <p:nvPr/>
        </p:nvSpPr>
        <p:spPr>
          <a:xfrm>
            <a:off x="386062" y="5496886"/>
            <a:ext cx="41478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f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rüh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aufstehen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827266-BEF1-4006-B026-9821E471B3A7}"/>
              </a:ext>
            </a:extLst>
          </p:cNvPr>
          <p:cNvSpPr txBox="1"/>
          <p:nvPr/>
        </p:nvSpPr>
        <p:spPr>
          <a:xfrm>
            <a:off x="9179524" y="4573383"/>
            <a:ext cx="24206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kaum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DEF58F-ACCA-404A-BA88-854C9F8BD90C}"/>
              </a:ext>
            </a:extLst>
          </p:cNvPr>
          <p:cNvSpPr txBox="1"/>
          <p:nvPr/>
        </p:nvSpPr>
        <p:spPr>
          <a:xfrm>
            <a:off x="4664404" y="5496885"/>
            <a:ext cx="42382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Kaffee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trinken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4A978A-BDCD-4333-95EF-06986FF92946}"/>
              </a:ext>
            </a:extLst>
          </p:cNvPr>
          <p:cNvSpPr txBox="1"/>
          <p:nvPr/>
        </p:nvSpPr>
        <p:spPr>
          <a:xfrm>
            <a:off x="9060162" y="5496664"/>
            <a:ext cx="29286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F8A347-F278-46E0-B208-1AC277D463AF}"/>
              </a:ext>
            </a:extLst>
          </p:cNvPr>
          <p:cNvSpPr txBox="1"/>
          <p:nvPr/>
        </p:nvSpPr>
        <p:spPr>
          <a:xfrm>
            <a:off x="9453862" y="3700738"/>
            <a:ext cx="17983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pro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49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9261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[2/4]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672034" y="247046"/>
            <a:ext cx="228529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928A9D3-99A7-4498-89F8-E0DBC64EA625}"/>
              </a:ext>
            </a:extLst>
          </p:cNvPr>
          <p:cNvSpPr txBox="1"/>
          <p:nvPr/>
        </p:nvSpPr>
        <p:spPr>
          <a:xfrm>
            <a:off x="180000" y="3136612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DB4125C-D5C4-480E-A70C-E2C5D02C57C9}"/>
              </a:ext>
            </a:extLst>
          </p:cNvPr>
          <p:cNvSpPr txBox="1"/>
          <p:nvPr/>
        </p:nvSpPr>
        <p:spPr>
          <a:xfrm>
            <a:off x="180000" y="2029607"/>
            <a:ext cx="105875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will</a:t>
            </a:r>
            <a:r>
              <a:rPr lang="en-GB" sz="4400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en-GB" sz="4400" dirty="0" err="1">
                <a:solidFill>
                  <a:srgbClr val="4472C4">
                    <a:lumMod val="50000"/>
                  </a:srgbClr>
                </a:solidFill>
              </a:rPr>
              <a:t>früh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</p:txBody>
      </p:sp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id="{58946DCA-3B44-4B0A-8D21-9640FFBABE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42" y="80727"/>
            <a:ext cx="1455806" cy="129657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1A7475C-749A-4745-97DD-28547ADE3224}"/>
              </a:ext>
            </a:extLst>
          </p:cNvPr>
          <p:cNvSpPr txBox="1"/>
          <p:nvPr/>
        </p:nvSpPr>
        <p:spPr>
          <a:xfrm>
            <a:off x="180000" y="3795970"/>
            <a:ext cx="3236300" cy="7628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manchmal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B25906-A6E7-4713-AE02-FD3FD36B17D4}"/>
              </a:ext>
            </a:extLst>
          </p:cNvPr>
          <p:cNvSpPr txBox="1"/>
          <p:nvPr/>
        </p:nvSpPr>
        <p:spPr>
          <a:xfrm>
            <a:off x="3570902" y="3789379"/>
            <a:ext cx="29950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4400" dirty="0" err="1">
                <a:solidFill>
                  <a:srgbClr val="4472C4">
                    <a:lumMod val="50000"/>
                  </a:srgbClr>
                </a:solidFill>
              </a:rPr>
              <a:t>aufhören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0AB7E9-FF4B-4E7F-9B9A-3097E2654928}"/>
              </a:ext>
            </a:extLst>
          </p:cNvPr>
          <p:cNvSpPr txBox="1"/>
          <p:nvPr/>
        </p:nvSpPr>
        <p:spPr>
          <a:xfrm>
            <a:off x="7734932" y="4664911"/>
            <a:ext cx="35136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ankommen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B314F7-EF5A-40CE-BFA2-421A8FDAD107}"/>
              </a:ext>
            </a:extLst>
          </p:cNvPr>
          <p:cNvSpPr txBox="1"/>
          <p:nvPr/>
        </p:nvSpPr>
        <p:spPr>
          <a:xfrm>
            <a:off x="175852" y="4678092"/>
            <a:ext cx="43539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Sport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machen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655EE6-2FEA-44D9-9C81-28A7C2A3D599}"/>
              </a:ext>
            </a:extLst>
          </p:cNvPr>
          <p:cNvSpPr txBox="1"/>
          <p:nvPr/>
        </p:nvSpPr>
        <p:spPr>
          <a:xfrm>
            <a:off x="4663102" y="4665391"/>
            <a:ext cx="29696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m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ehr</a:t>
            </a:r>
            <a:r>
              <a:rPr kumimoji="0" lang="en-GB" sz="4400" b="0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tun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5868DF-789F-4A20-A162-D427293B9C96}"/>
              </a:ext>
            </a:extLst>
          </p:cNvPr>
          <p:cNvSpPr txBox="1"/>
          <p:nvPr/>
        </p:nvSpPr>
        <p:spPr>
          <a:xfrm>
            <a:off x="7847030" y="3778441"/>
            <a:ext cx="25759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relativ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462E4-2D7B-4810-A50E-7FA7C5F220CE}"/>
              </a:ext>
            </a:extLst>
          </p:cNvPr>
          <p:cNvSpPr txBox="1"/>
          <p:nvPr/>
        </p:nvSpPr>
        <p:spPr>
          <a:xfrm>
            <a:off x="175852" y="5532105"/>
            <a:ext cx="43539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stattfindet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72712C-5DC7-44AC-A316-E3978CEC51E4}"/>
              </a:ext>
            </a:extLst>
          </p:cNvPr>
          <p:cNvSpPr txBox="1"/>
          <p:nvPr/>
        </p:nvSpPr>
        <p:spPr>
          <a:xfrm>
            <a:off x="4652791" y="5534813"/>
            <a:ext cx="21822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planen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188A36-4698-4A25-8001-4B44F5DF7C21}"/>
              </a:ext>
            </a:extLst>
          </p:cNvPr>
          <p:cNvSpPr txBox="1"/>
          <p:nvPr/>
        </p:nvSpPr>
        <p:spPr>
          <a:xfrm>
            <a:off x="6958030" y="5532104"/>
            <a:ext cx="43539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w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enig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trinken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2E2DFB6-5198-41B7-926C-B353E486DBE1}"/>
              </a:ext>
            </a:extLst>
          </p:cNvPr>
          <p:cNvSpPr txBox="1"/>
          <p:nvPr/>
        </p:nvSpPr>
        <p:spPr>
          <a:xfrm>
            <a:off x="6672095" y="3795970"/>
            <a:ext cx="10519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419075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9261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[3/4]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672034" y="247046"/>
            <a:ext cx="228529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928A9D3-99A7-4498-89F8-E0DBC64EA625}"/>
              </a:ext>
            </a:extLst>
          </p:cNvPr>
          <p:cNvSpPr txBox="1"/>
          <p:nvPr/>
        </p:nvSpPr>
        <p:spPr>
          <a:xfrm>
            <a:off x="180000" y="3136612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DB4125C-D5C4-480E-A70C-E2C5D02C57C9}"/>
              </a:ext>
            </a:extLst>
          </p:cNvPr>
          <p:cNvSpPr txBox="1"/>
          <p:nvPr/>
        </p:nvSpPr>
        <p:spPr>
          <a:xfrm>
            <a:off x="227153" y="2052737"/>
            <a:ext cx="105875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Universit</a:t>
            </a:r>
            <a:r>
              <a:rPr lang="en-GB" sz="4400" dirty="0" err="1">
                <a:solidFill>
                  <a:srgbClr val="4472C4">
                    <a:lumMod val="50000"/>
                  </a:srgbClr>
                </a:solidFill>
              </a:rPr>
              <a:t>ä</a:t>
            </a:r>
            <a:r>
              <a:rPr lang="en-GB" sz="4400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t</a:t>
            </a: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 </a:t>
            </a:r>
            <a:r>
              <a:rPr lang="en-GB" sz="4400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wird</a:t>
            </a: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…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57D38985-C0B3-448C-A9CB-1E4F65BBA2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42" y="80727"/>
            <a:ext cx="1455806" cy="129657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591B3B6-F025-4A64-81B1-2B6F08CD85F6}"/>
              </a:ext>
            </a:extLst>
          </p:cNvPr>
          <p:cNvSpPr txBox="1"/>
          <p:nvPr/>
        </p:nvSpPr>
        <p:spPr>
          <a:xfrm>
            <a:off x="386062" y="3700738"/>
            <a:ext cx="50368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annehmen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9EA1DA-C32F-4A31-9E17-3C039B62B462}"/>
              </a:ext>
            </a:extLst>
          </p:cNvPr>
          <p:cNvSpPr txBox="1"/>
          <p:nvPr/>
        </p:nvSpPr>
        <p:spPr>
          <a:xfrm>
            <a:off x="386062" y="4592503"/>
            <a:ext cx="380654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d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anrufen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254499-10EF-4651-898A-524053358B74}"/>
              </a:ext>
            </a:extLst>
          </p:cNvPr>
          <p:cNvSpPr txBox="1"/>
          <p:nvPr/>
        </p:nvSpPr>
        <p:spPr>
          <a:xfrm>
            <a:off x="5529562" y="3700738"/>
            <a:ext cx="51511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noProof="0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n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ichts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bekommen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EDE619-0D0A-489F-A17D-D25ED540652D}"/>
              </a:ext>
            </a:extLst>
          </p:cNvPr>
          <p:cNvSpPr txBox="1"/>
          <p:nvPr/>
        </p:nvSpPr>
        <p:spPr>
          <a:xfrm>
            <a:off x="4326553" y="4592502"/>
            <a:ext cx="1480838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stellt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966368-810E-4778-BB01-F6A688B9FC6B}"/>
              </a:ext>
            </a:extLst>
          </p:cNvPr>
          <p:cNvSpPr txBox="1"/>
          <p:nvPr/>
        </p:nvSpPr>
        <p:spPr>
          <a:xfrm>
            <a:off x="5941334" y="4592281"/>
            <a:ext cx="33590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d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as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Konzert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349959-D411-4758-8DB0-3613C67D9FA3}"/>
              </a:ext>
            </a:extLst>
          </p:cNvPr>
          <p:cNvSpPr txBox="1"/>
          <p:nvPr/>
        </p:nvSpPr>
        <p:spPr>
          <a:xfrm>
            <a:off x="9423042" y="4592280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 mag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A87ECC-CECE-41AB-A6F7-E5D41EBB59F3}"/>
              </a:ext>
            </a:extLst>
          </p:cNvPr>
          <p:cNvSpPr txBox="1"/>
          <p:nvPr/>
        </p:nvSpPr>
        <p:spPr>
          <a:xfrm>
            <a:off x="399567" y="5509447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4400" dirty="0" err="1">
                <a:solidFill>
                  <a:srgbClr val="4472C4">
                    <a:lumMod val="50000"/>
                  </a:srgbClr>
                </a:solidFill>
              </a:rPr>
              <a:t>hö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rt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00B4AC-A11E-4525-8AB0-A9C7092DB4EE}"/>
              </a:ext>
            </a:extLst>
          </p:cNvPr>
          <p:cNvSpPr txBox="1"/>
          <p:nvPr/>
        </p:nvSpPr>
        <p:spPr>
          <a:xfrm>
            <a:off x="2906004" y="5494388"/>
            <a:ext cx="303533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</a:t>
            </a:r>
            <a:r>
              <a:rPr lang="en-GB" sz="4400" dirty="0">
                <a:solidFill>
                  <a:srgbClr val="4472C4">
                    <a:lumMod val="50000"/>
                  </a:srgbClr>
                </a:solidFill>
              </a:rPr>
              <a:t>ö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5E3B81-906B-43CA-A7B6-E2D826C2D58B}"/>
              </a:ext>
            </a:extLst>
          </p:cNvPr>
          <p:cNvSpPr txBox="1"/>
          <p:nvPr/>
        </p:nvSpPr>
        <p:spPr>
          <a:xfrm>
            <a:off x="6096000" y="5494388"/>
            <a:ext cx="46885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v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iel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versprechen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0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9261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[4/4]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672034" y="247046"/>
            <a:ext cx="228529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928A9D3-99A7-4498-89F8-E0DBC64EA625}"/>
              </a:ext>
            </a:extLst>
          </p:cNvPr>
          <p:cNvSpPr txBox="1"/>
          <p:nvPr/>
        </p:nvSpPr>
        <p:spPr>
          <a:xfrm>
            <a:off x="219215" y="3083139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DB4125C-D5C4-480E-A70C-E2C5D02C57C9}"/>
              </a:ext>
            </a:extLst>
          </p:cNvPr>
          <p:cNvSpPr txBox="1"/>
          <p:nvPr/>
        </p:nvSpPr>
        <p:spPr>
          <a:xfrm>
            <a:off x="180000" y="2029607"/>
            <a:ext cx="105875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en-GB" sz="4400" b="0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wird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Liste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DEE53466-1EC2-4623-81D9-583AA15AAC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42" y="80727"/>
            <a:ext cx="1455806" cy="129657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9B3E351-BDEE-42C8-A987-6E7A3CF4EAE7}"/>
              </a:ext>
            </a:extLst>
          </p:cNvPr>
          <p:cNvSpPr txBox="1"/>
          <p:nvPr/>
        </p:nvSpPr>
        <p:spPr>
          <a:xfrm>
            <a:off x="386061" y="3700738"/>
            <a:ext cx="344933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anschauen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B072CC-86AA-4FCC-A0C4-C4E09254EF61}"/>
              </a:ext>
            </a:extLst>
          </p:cNvPr>
          <p:cNvSpPr txBox="1"/>
          <p:nvPr/>
        </p:nvSpPr>
        <p:spPr>
          <a:xfrm>
            <a:off x="7112125" y="3700737"/>
            <a:ext cx="233667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suchen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507D44-E88A-48F8-894B-7C18E25E0F22}"/>
              </a:ext>
            </a:extLst>
          </p:cNvPr>
          <p:cNvSpPr txBox="1"/>
          <p:nvPr/>
        </p:nvSpPr>
        <p:spPr>
          <a:xfrm>
            <a:off x="4014365" y="3707924"/>
            <a:ext cx="291879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4400" dirty="0" err="1">
                <a:solidFill>
                  <a:srgbClr val="4472C4">
                    <a:lumMod val="50000"/>
                  </a:srgbClr>
                </a:solidFill>
              </a:rPr>
              <a:t>wü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nscht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5940FC-DAD8-4EED-A094-27C3788814A2}"/>
              </a:ext>
            </a:extLst>
          </p:cNvPr>
          <p:cNvSpPr txBox="1"/>
          <p:nvPr/>
        </p:nvSpPr>
        <p:spPr>
          <a:xfrm>
            <a:off x="386061" y="4602438"/>
            <a:ext cx="296673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gefangen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5B232F-2EA2-4B7C-AA65-D98DFE7A5B80}"/>
              </a:ext>
            </a:extLst>
          </p:cNvPr>
          <p:cNvSpPr txBox="1"/>
          <p:nvPr/>
        </p:nvSpPr>
        <p:spPr>
          <a:xfrm>
            <a:off x="3483821" y="4602428"/>
            <a:ext cx="344933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bekommen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E8D1A7-652F-4CB2-967A-BE58D0FC401C}"/>
              </a:ext>
            </a:extLst>
          </p:cNvPr>
          <p:cNvSpPr txBox="1"/>
          <p:nvPr/>
        </p:nvSpPr>
        <p:spPr>
          <a:xfrm>
            <a:off x="7064181" y="4602426"/>
            <a:ext cx="454141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k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aum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3A98D0-F2B9-414C-9567-5356C6D175A2}"/>
              </a:ext>
            </a:extLst>
          </p:cNvPr>
          <p:cNvSpPr txBox="1"/>
          <p:nvPr/>
        </p:nvSpPr>
        <p:spPr>
          <a:xfrm>
            <a:off x="386061" y="5458592"/>
            <a:ext cx="480823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r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elativ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gut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finden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785BA7-E843-47C2-92E5-D37E60B56345}"/>
              </a:ext>
            </a:extLst>
          </p:cNvPr>
          <p:cNvSpPr txBox="1"/>
          <p:nvPr/>
        </p:nvSpPr>
        <p:spPr>
          <a:xfrm>
            <a:off x="5296546" y="5445892"/>
            <a:ext cx="2918796" cy="7818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klettern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F95678-ABD7-4570-A1D1-65A343862F39}"/>
              </a:ext>
            </a:extLst>
          </p:cNvPr>
          <p:cNvSpPr txBox="1"/>
          <p:nvPr/>
        </p:nvSpPr>
        <p:spPr>
          <a:xfrm>
            <a:off x="8353168" y="5458371"/>
            <a:ext cx="196343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tanzt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1655E5-9C01-4862-BFB2-A74EF88FE60A}"/>
              </a:ext>
            </a:extLst>
          </p:cNvPr>
          <p:cNvSpPr txBox="1"/>
          <p:nvPr/>
        </p:nvSpPr>
        <p:spPr>
          <a:xfrm>
            <a:off x="9602331" y="3700736"/>
            <a:ext cx="200326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magst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58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1395</TotalTime>
  <Words>230</Words>
  <Application>Microsoft Office PowerPoint</Application>
  <PresentationFormat>Widescreen</PresentationFormat>
  <Paragraphs>78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1_Office Theme</vt:lpstr>
      <vt:lpstr>Vokabeln [1/4]</vt:lpstr>
      <vt:lpstr>Vokabeln [2/4]</vt:lpstr>
      <vt:lpstr>Vokabeln [3/4]</vt:lpstr>
      <vt:lpstr>Vokabeln [4/4]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Stephen Owen</cp:lastModifiedBy>
  <cp:revision>139</cp:revision>
  <dcterms:created xsi:type="dcterms:W3CDTF">2020-07-18T21:51:12Z</dcterms:created>
  <dcterms:modified xsi:type="dcterms:W3CDTF">2021-10-21T12:44:44Z</dcterms:modified>
</cp:coreProperties>
</file>