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651" r:id="rId2"/>
    <p:sldId id="633" r:id="rId3"/>
    <p:sldId id="634" r:id="rId4"/>
    <p:sldId id="635" r:id="rId5"/>
    <p:sldId id="637" r:id="rId6"/>
    <p:sldId id="638" r:id="rId7"/>
    <p:sldId id="639" r:id="rId8"/>
    <p:sldId id="640" r:id="rId9"/>
    <p:sldId id="641" r:id="rId10"/>
    <p:sldId id="652" r:id="rId11"/>
    <p:sldId id="653" r:id="rId12"/>
    <p:sldId id="65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076"/>
    <a:srgbClr val="EBEFF7"/>
    <a:srgbClr val="FFF4E7"/>
    <a:srgbClr val="FFE8CB"/>
    <a:srgbClr val="FF6600"/>
    <a:srgbClr val="F26200"/>
    <a:srgbClr val="D1DFEF"/>
    <a:srgbClr val="E3EAFD"/>
    <a:srgbClr val="DAA520"/>
    <a:srgbClr val="FBF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1" autoAdjust="0"/>
    <p:restoredTop sz="90283" autoAdjust="0"/>
  </p:normalViewPr>
  <p:slideViewPr>
    <p:cSldViewPr snapToGrid="0">
      <p:cViewPr varScale="1">
        <p:scale>
          <a:sx n="63" d="100"/>
          <a:sy n="63" d="100"/>
        </p:scale>
        <p:origin x="60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3 minutes (12 slides)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oral recall of this week’s 12 new words.</a:t>
            </a:r>
            <a:br>
              <a:rPr lang="en-GB" b="0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Procedure: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1. Teacher elicits vocabulary orally from students, in response to the prompt (picture and word) in the centre.</a:t>
            </a:r>
          </a:p>
          <a:p>
            <a:r>
              <a:rPr lang="en-GB" dirty="0"/>
              <a:t>2. Click for answer.</a:t>
            </a:r>
          </a:p>
          <a:p>
            <a:r>
              <a:rPr lang="en-GB" dirty="0"/>
              <a:t>3. Continue for the remaining 11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4345D-596D-48BE-B181-C0E3EB9E7C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707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4345D-596D-48BE-B181-C0E3EB9E7C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913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11/12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4345D-596D-48BE-B181-C0E3EB9E7C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396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4345D-596D-48BE-B181-C0E3EB9E7C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3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4345D-596D-48BE-B181-C0E3EB9E7C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27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4345D-596D-48BE-B181-C0E3EB9E7C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95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4345D-596D-48BE-B181-C0E3EB9E7C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960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4345D-596D-48BE-B181-C0E3EB9E7C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336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4345D-596D-48BE-B181-C0E3EB9E7C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268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4345D-596D-48BE-B181-C0E3EB9E7C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872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4345D-596D-48BE-B181-C0E3EB9E7C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159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4345D-596D-48BE-B181-C0E3EB9E7C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4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47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E497A515-A409-4ED3-9FAA-E62B903708DA}"/>
              </a:ext>
            </a:extLst>
          </p:cNvPr>
          <p:cNvSpPr/>
          <p:nvPr/>
        </p:nvSpPr>
        <p:spPr>
          <a:xfrm>
            <a:off x="9620729" y="4138608"/>
            <a:ext cx="1973216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w_ _ _ _ _ _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5E3746F8-84A6-4F50-A081-9C4C34A071E6}"/>
              </a:ext>
            </a:extLst>
          </p:cNvPr>
          <p:cNvSpPr/>
          <p:nvPr/>
        </p:nvSpPr>
        <p:spPr>
          <a:xfrm>
            <a:off x="963561" y="4138608"/>
            <a:ext cx="160771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n_ _ _ _ _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0CDA19E5-8F61-4FC3-99F2-D1982006B1B0}"/>
              </a:ext>
            </a:extLst>
          </p:cNvPr>
          <p:cNvSpPr/>
          <p:nvPr/>
        </p:nvSpPr>
        <p:spPr>
          <a:xfrm>
            <a:off x="1887794" y="1860550"/>
            <a:ext cx="151198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m_ _ _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D3B0F238-49E9-4AF1-84ED-94461174F92A}"/>
              </a:ext>
            </a:extLst>
          </p:cNvPr>
          <p:cNvSpPr/>
          <p:nvPr/>
        </p:nvSpPr>
        <p:spPr>
          <a:xfrm>
            <a:off x="2806196" y="4843450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_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1ACA87F-7CC4-4244-9493-F1CCF64EE109}"/>
              </a:ext>
            </a:extLst>
          </p:cNvPr>
          <p:cNvSpPr/>
          <p:nvPr/>
        </p:nvSpPr>
        <p:spPr>
          <a:xfrm>
            <a:off x="7813866" y="4881550"/>
            <a:ext cx="1571937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s_ _ _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C98E9A0-452A-4B22-9627-27CEC7D5E132}"/>
              </a:ext>
            </a:extLst>
          </p:cNvPr>
          <p:cNvSpPr/>
          <p:nvPr/>
        </p:nvSpPr>
        <p:spPr>
          <a:xfrm>
            <a:off x="7518904" y="752484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g_ _ _ _ _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F9249911-4B0A-4631-9DF6-CD67E3D4108D}"/>
              </a:ext>
            </a:extLst>
          </p:cNvPr>
          <p:cNvSpPr/>
          <p:nvPr/>
        </p:nvSpPr>
        <p:spPr>
          <a:xfrm>
            <a:off x="185043" y="3009900"/>
            <a:ext cx="2560575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a_ _ _ _ _ _ _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468D9CAC-8F3F-426C-8F08-419CA15B4D7B}"/>
              </a:ext>
            </a:extLst>
          </p:cNvPr>
          <p:cNvSpPr/>
          <p:nvPr/>
        </p:nvSpPr>
        <p:spPr>
          <a:xfrm>
            <a:off x="5241977" y="300050"/>
            <a:ext cx="170528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 _ _ _ _ _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20385BA7-A018-4310-8A23-B61C89A611AB}"/>
              </a:ext>
            </a:extLst>
          </p:cNvPr>
          <p:cNvSpPr/>
          <p:nvPr/>
        </p:nvSpPr>
        <p:spPr>
          <a:xfrm>
            <a:off x="8792226" y="1881192"/>
            <a:ext cx="280171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v_ _ _ _ _ _ _ _ _</a:t>
            </a: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241ECCC0-AF53-4E6A-9A39-E974C27D0107}"/>
              </a:ext>
            </a:extLst>
          </p:cNvPr>
          <p:cNvSpPr/>
          <p:nvPr/>
        </p:nvSpPr>
        <p:spPr>
          <a:xfrm>
            <a:off x="4908021" y="5300650"/>
            <a:ext cx="2375958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B_ _ _</a:t>
            </a: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A7ECF341-5228-4E8E-99BB-687694D3B332}"/>
              </a:ext>
            </a:extLst>
          </p:cNvPr>
          <p:cNvSpPr/>
          <p:nvPr/>
        </p:nvSpPr>
        <p:spPr>
          <a:xfrm>
            <a:off x="9357616" y="3009900"/>
            <a:ext cx="223632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S _ _ _ _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86CD15D-4A63-49DF-B990-3ABEA7064DB2}"/>
              </a:ext>
            </a:extLst>
          </p:cNvPr>
          <p:cNvSpPr/>
          <p:nvPr/>
        </p:nvSpPr>
        <p:spPr>
          <a:xfrm>
            <a:off x="2660952" y="750766"/>
            <a:ext cx="2012144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h_ _ _ _ _ </a:t>
            </a: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9E3A108A-24C5-45E1-877A-E0693BB46967}"/>
              </a:ext>
            </a:extLst>
          </p:cNvPr>
          <p:cNvSpPr/>
          <p:nvPr/>
        </p:nvSpPr>
        <p:spPr>
          <a:xfrm>
            <a:off x="2663710" y="747418"/>
            <a:ext cx="2012143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halten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FE2969A3-CB15-4B45-B56B-EDFE73CE5224}"/>
              </a:ext>
            </a:extLst>
          </p:cNvPr>
          <p:cNvSpPr txBox="1"/>
          <p:nvPr/>
        </p:nvSpPr>
        <p:spPr>
          <a:xfrm>
            <a:off x="3293273" y="3950326"/>
            <a:ext cx="560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hold, keep, stop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92747F5F-C277-4BB1-B6A6-98C848CC4398}"/>
              </a:ext>
            </a:extLst>
          </p:cNvPr>
          <p:cNvSpPr/>
          <p:nvPr/>
        </p:nvSpPr>
        <p:spPr>
          <a:xfrm>
            <a:off x="10576800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674B3-5C7B-45F9-B549-A693DEF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179" y="247045"/>
            <a:ext cx="1468245" cy="400919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sprechen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2" name="Picture 21" descr="A picture containing indoor, person, bird, close&#10;&#10;Description automatically generated">
            <a:extLst>
              <a:ext uri="{FF2B5EF4-FFF2-40B4-BE49-F238E27FC236}">
                <a16:creationId xmlns:a16="http://schemas.microsoft.com/office/drawing/2014/main" id="{E2AF7BB0-C5C4-48AC-B28A-3EA42DB088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98" y="1960003"/>
            <a:ext cx="3359669" cy="20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E497A515-A409-4ED3-9FAA-E62B903708DA}"/>
              </a:ext>
            </a:extLst>
          </p:cNvPr>
          <p:cNvSpPr/>
          <p:nvPr/>
        </p:nvSpPr>
        <p:spPr>
          <a:xfrm>
            <a:off x="9620729" y="4138608"/>
            <a:ext cx="1973216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w_ _ _ _ _ _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5E3746F8-84A6-4F50-A081-9C4C34A071E6}"/>
              </a:ext>
            </a:extLst>
          </p:cNvPr>
          <p:cNvSpPr/>
          <p:nvPr/>
        </p:nvSpPr>
        <p:spPr>
          <a:xfrm>
            <a:off x="963561" y="4138608"/>
            <a:ext cx="160771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n_ _ _ _ _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0CDA19E5-8F61-4FC3-99F2-D1982006B1B0}"/>
              </a:ext>
            </a:extLst>
          </p:cNvPr>
          <p:cNvSpPr/>
          <p:nvPr/>
        </p:nvSpPr>
        <p:spPr>
          <a:xfrm>
            <a:off x="1887794" y="1860550"/>
            <a:ext cx="151198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m_ _ _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D3B0F238-49E9-4AF1-84ED-94461174F92A}"/>
              </a:ext>
            </a:extLst>
          </p:cNvPr>
          <p:cNvSpPr/>
          <p:nvPr/>
        </p:nvSpPr>
        <p:spPr>
          <a:xfrm>
            <a:off x="2806196" y="4843450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_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1ACA87F-7CC4-4244-9493-F1CCF64EE109}"/>
              </a:ext>
            </a:extLst>
          </p:cNvPr>
          <p:cNvSpPr/>
          <p:nvPr/>
        </p:nvSpPr>
        <p:spPr>
          <a:xfrm>
            <a:off x="7813866" y="4881550"/>
            <a:ext cx="1571937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s_ _ _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C98E9A0-452A-4B22-9627-27CEC7D5E132}"/>
              </a:ext>
            </a:extLst>
          </p:cNvPr>
          <p:cNvSpPr/>
          <p:nvPr/>
        </p:nvSpPr>
        <p:spPr>
          <a:xfrm>
            <a:off x="7518904" y="752484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g_ _ _ _ _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F9249911-4B0A-4631-9DF6-CD67E3D4108D}"/>
              </a:ext>
            </a:extLst>
          </p:cNvPr>
          <p:cNvSpPr/>
          <p:nvPr/>
        </p:nvSpPr>
        <p:spPr>
          <a:xfrm>
            <a:off x="185043" y="3009900"/>
            <a:ext cx="2560575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a_ _ _ _ _ _ _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468D9CAC-8F3F-426C-8F08-419CA15B4D7B}"/>
              </a:ext>
            </a:extLst>
          </p:cNvPr>
          <p:cNvSpPr/>
          <p:nvPr/>
        </p:nvSpPr>
        <p:spPr>
          <a:xfrm>
            <a:off x="5241977" y="300050"/>
            <a:ext cx="170528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 _ _ _ _ _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20385BA7-A018-4310-8A23-B61C89A611AB}"/>
              </a:ext>
            </a:extLst>
          </p:cNvPr>
          <p:cNvSpPr/>
          <p:nvPr/>
        </p:nvSpPr>
        <p:spPr>
          <a:xfrm>
            <a:off x="8792226" y="1881192"/>
            <a:ext cx="280171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v_ _ _ _ _ _ _ _ _</a:t>
            </a: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241ECCC0-AF53-4E6A-9A39-E974C27D0107}"/>
              </a:ext>
            </a:extLst>
          </p:cNvPr>
          <p:cNvSpPr/>
          <p:nvPr/>
        </p:nvSpPr>
        <p:spPr>
          <a:xfrm>
            <a:off x="4908021" y="5300650"/>
            <a:ext cx="2375958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B_ _ _</a:t>
            </a: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A7ECF341-5228-4E8E-99BB-687694D3B332}"/>
              </a:ext>
            </a:extLst>
          </p:cNvPr>
          <p:cNvSpPr/>
          <p:nvPr/>
        </p:nvSpPr>
        <p:spPr>
          <a:xfrm>
            <a:off x="9357616" y="3009900"/>
            <a:ext cx="223632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S _ _ _ _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86CD15D-4A63-49DF-B990-3ABEA7064DB2}"/>
              </a:ext>
            </a:extLst>
          </p:cNvPr>
          <p:cNvSpPr/>
          <p:nvPr/>
        </p:nvSpPr>
        <p:spPr>
          <a:xfrm>
            <a:off x="2660952" y="750766"/>
            <a:ext cx="2012144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h_ _ _ _ _ </a:t>
            </a: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9E3A108A-24C5-45E1-877A-E0693BB46967}"/>
              </a:ext>
            </a:extLst>
          </p:cNvPr>
          <p:cNvSpPr/>
          <p:nvPr/>
        </p:nvSpPr>
        <p:spPr>
          <a:xfrm>
            <a:off x="5198972" y="300050"/>
            <a:ext cx="1866900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fühlen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FE2969A3-CB15-4B45-B56B-EDFE73CE5224}"/>
              </a:ext>
            </a:extLst>
          </p:cNvPr>
          <p:cNvSpPr txBox="1"/>
          <p:nvPr/>
        </p:nvSpPr>
        <p:spPr>
          <a:xfrm>
            <a:off x="3293273" y="3950326"/>
            <a:ext cx="560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feel, feeling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92747F5F-C277-4BB1-B6A6-98C848CC4398}"/>
              </a:ext>
            </a:extLst>
          </p:cNvPr>
          <p:cNvSpPr/>
          <p:nvPr/>
        </p:nvSpPr>
        <p:spPr>
          <a:xfrm>
            <a:off x="10576800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674B3-5C7B-45F9-B549-A693DEF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179" y="247045"/>
            <a:ext cx="1468245" cy="400919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sprechen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Emoji, Smilie, Whatsapp, Emotion, Laugh, Face, Happy">
            <a:extLst>
              <a:ext uri="{FF2B5EF4-FFF2-40B4-BE49-F238E27FC236}">
                <a16:creationId xmlns:a16="http://schemas.microsoft.com/office/drawing/2014/main" id="{1AE89766-7186-4BC2-8828-C5B63D08A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13" y="1669887"/>
            <a:ext cx="3468607" cy="234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E497A515-A409-4ED3-9FAA-E62B903708DA}"/>
              </a:ext>
            </a:extLst>
          </p:cNvPr>
          <p:cNvSpPr/>
          <p:nvPr/>
        </p:nvSpPr>
        <p:spPr>
          <a:xfrm>
            <a:off x="9620729" y="4138608"/>
            <a:ext cx="1973216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w_ _ _ _ _ _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5E3746F8-84A6-4F50-A081-9C4C34A071E6}"/>
              </a:ext>
            </a:extLst>
          </p:cNvPr>
          <p:cNvSpPr/>
          <p:nvPr/>
        </p:nvSpPr>
        <p:spPr>
          <a:xfrm>
            <a:off x="963561" y="4138608"/>
            <a:ext cx="160771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n_ _ _ _ _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0CDA19E5-8F61-4FC3-99F2-D1982006B1B0}"/>
              </a:ext>
            </a:extLst>
          </p:cNvPr>
          <p:cNvSpPr/>
          <p:nvPr/>
        </p:nvSpPr>
        <p:spPr>
          <a:xfrm>
            <a:off x="1887794" y="1860550"/>
            <a:ext cx="151198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m_ _ _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D3B0F238-49E9-4AF1-84ED-94461174F92A}"/>
              </a:ext>
            </a:extLst>
          </p:cNvPr>
          <p:cNvSpPr/>
          <p:nvPr/>
        </p:nvSpPr>
        <p:spPr>
          <a:xfrm>
            <a:off x="2806196" y="4843450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_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1ACA87F-7CC4-4244-9493-F1CCF64EE109}"/>
              </a:ext>
            </a:extLst>
          </p:cNvPr>
          <p:cNvSpPr/>
          <p:nvPr/>
        </p:nvSpPr>
        <p:spPr>
          <a:xfrm>
            <a:off x="7813866" y="4881550"/>
            <a:ext cx="1571937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s_ _ _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C98E9A0-452A-4B22-9627-27CEC7D5E132}"/>
              </a:ext>
            </a:extLst>
          </p:cNvPr>
          <p:cNvSpPr/>
          <p:nvPr/>
        </p:nvSpPr>
        <p:spPr>
          <a:xfrm>
            <a:off x="7518904" y="752484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g_ _ _ _ _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F9249911-4B0A-4631-9DF6-CD67E3D4108D}"/>
              </a:ext>
            </a:extLst>
          </p:cNvPr>
          <p:cNvSpPr/>
          <p:nvPr/>
        </p:nvSpPr>
        <p:spPr>
          <a:xfrm>
            <a:off x="185043" y="3009900"/>
            <a:ext cx="2560575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a_ _ _ _ _ _ _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468D9CAC-8F3F-426C-8F08-419CA15B4D7B}"/>
              </a:ext>
            </a:extLst>
          </p:cNvPr>
          <p:cNvSpPr/>
          <p:nvPr/>
        </p:nvSpPr>
        <p:spPr>
          <a:xfrm>
            <a:off x="5241977" y="300050"/>
            <a:ext cx="170528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 _ _ _ _ _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20385BA7-A018-4310-8A23-B61C89A611AB}"/>
              </a:ext>
            </a:extLst>
          </p:cNvPr>
          <p:cNvSpPr/>
          <p:nvPr/>
        </p:nvSpPr>
        <p:spPr>
          <a:xfrm>
            <a:off x="8792226" y="1881192"/>
            <a:ext cx="280171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v_ _ _ _ _ _ _ _ _</a:t>
            </a: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241ECCC0-AF53-4E6A-9A39-E974C27D0107}"/>
              </a:ext>
            </a:extLst>
          </p:cNvPr>
          <p:cNvSpPr/>
          <p:nvPr/>
        </p:nvSpPr>
        <p:spPr>
          <a:xfrm>
            <a:off x="4908021" y="5300650"/>
            <a:ext cx="2375958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B_ _ _</a:t>
            </a: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A7ECF341-5228-4E8E-99BB-687694D3B332}"/>
              </a:ext>
            </a:extLst>
          </p:cNvPr>
          <p:cNvSpPr/>
          <p:nvPr/>
        </p:nvSpPr>
        <p:spPr>
          <a:xfrm>
            <a:off x="9357616" y="3009900"/>
            <a:ext cx="223632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S _ _ _ _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86CD15D-4A63-49DF-B990-3ABEA7064DB2}"/>
              </a:ext>
            </a:extLst>
          </p:cNvPr>
          <p:cNvSpPr/>
          <p:nvPr/>
        </p:nvSpPr>
        <p:spPr>
          <a:xfrm>
            <a:off x="2660952" y="750766"/>
            <a:ext cx="2012144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h_ _ _ _ _ </a:t>
            </a: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9E3A108A-24C5-45E1-877A-E0693BB46967}"/>
              </a:ext>
            </a:extLst>
          </p:cNvPr>
          <p:cNvSpPr/>
          <p:nvPr/>
        </p:nvSpPr>
        <p:spPr>
          <a:xfrm>
            <a:off x="4908021" y="5300650"/>
            <a:ext cx="2375958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das Bett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FE2969A3-CB15-4B45-B56B-EDFE73CE5224}"/>
              </a:ext>
            </a:extLst>
          </p:cNvPr>
          <p:cNvSpPr txBox="1"/>
          <p:nvPr/>
        </p:nvSpPr>
        <p:spPr>
          <a:xfrm>
            <a:off x="3293273" y="3950326"/>
            <a:ext cx="560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bed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92747F5F-C277-4BB1-B6A6-98C848CC4398}"/>
              </a:ext>
            </a:extLst>
          </p:cNvPr>
          <p:cNvSpPr/>
          <p:nvPr/>
        </p:nvSpPr>
        <p:spPr>
          <a:xfrm>
            <a:off x="10576800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674B3-5C7B-45F9-B549-A693DEF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179" y="247045"/>
            <a:ext cx="1468245" cy="400919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sprechen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Bed, Furniture, Bedroom, Four Poster, Four-Poster">
            <a:extLst>
              <a:ext uri="{FF2B5EF4-FFF2-40B4-BE49-F238E27FC236}">
                <a16:creationId xmlns:a16="http://schemas.microsoft.com/office/drawing/2014/main" id="{26C5566A-258F-4641-B110-648AD26AC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82" y="1486751"/>
            <a:ext cx="4363635" cy="253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E497A515-A409-4ED3-9FAA-E62B903708DA}"/>
              </a:ext>
            </a:extLst>
          </p:cNvPr>
          <p:cNvSpPr/>
          <p:nvPr/>
        </p:nvSpPr>
        <p:spPr>
          <a:xfrm>
            <a:off x="9620729" y="4138608"/>
            <a:ext cx="1973216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w_ _ _ _ _ _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5E3746F8-84A6-4F50-A081-9C4C34A071E6}"/>
              </a:ext>
            </a:extLst>
          </p:cNvPr>
          <p:cNvSpPr/>
          <p:nvPr/>
        </p:nvSpPr>
        <p:spPr>
          <a:xfrm>
            <a:off x="963561" y="4138608"/>
            <a:ext cx="160771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n_ _ _ _ _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0CDA19E5-8F61-4FC3-99F2-D1982006B1B0}"/>
              </a:ext>
            </a:extLst>
          </p:cNvPr>
          <p:cNvSpPr/>
          <p:nvPr/>
        </p:nvSpPr>
        <p:spPr>
          <a:xfrm>
            <a:off x="1887794" y="1860550"/>
            <a:ext cx="151198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m_ _ _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D3B0F238-49E9-4AF1-84ED-94461174F92A}"/>
              </a:ext>
            </a:extLst>
          </p:cNvPr>
          <p:cNvSpPr/>
          <p:nvPr/>
        </p:nvSpPr>
        <p:spPr>
          <a:xfrm>
            <a:off x="2806196" y="4843450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_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1ACA87F-7CC4-4244-9493-F1CCF64EE109}"/>
              </a:ext>
            </a:extLst>
          </p:cNvPr>
          <p:cNvSpPr/>
          <p:nvPr/>
        </p:nvSpPr>
        <p:spPr>
          <a:xfrm>
            <a:off x="7813866" y="4881550"/>
            <a:ext cx="1571937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s_ _ _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C98E9A0-452A-4B22-9627-27CEC7D5E132}"/>
              </a:ext>
            </a:extLst>
          </p:cNvPr>
          <p:cNvSpPr/>
          <p:nvPr/>
        </p:nvSpPr>
        <p:spPr>
          <a:xfrm>
            <a:off x="7518904" y="752484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g_ _ _ _ _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F9249911-4B0A-4631-9DF6-CD67E3D4108D}"/>
              </a:ext>
            </a:extLst>
          </p:cNvPr>
          <p:cNvSpPr/>
          <p:nvPr/>
        </p:nvSpPr>
        <p:spPr>
          <a:xfrm>
            <a:off x="185043" y="3009900"/>
            <a:ext cx="2560575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a_ _ _ _ _ _ _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468D9CAC-8F3F-426C-8F08-419CA15B4D7B}"/>
              </a:ext>
            </a:extLst>
          </p:cNvPr>
          <p:cNvSpPr/>
          <p:nvPr/>
        </p:nvSpPr>
        <p:spPr>
          <a:xfrm>
            <a:off x="5241977" y="300050"/>
            <a:ext cx="170528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 _ _ _ _ _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20385BA7-A018-4310-8A23-B61C89A611AB}"/>
              </a:ext>
            </a:extLst>
          </p:cNvPr>
          <p:cNvSpPr/>
          <p:nvPr/>
        </p:nvSpPr>
        <p:spPr>
          <a:xfrm>
            <a:off x="8792226" y="1881192"/>
            <a:ext cx="280171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v_ _ _ _ _ _ _ _ _</a:t>
            </a: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241ECCC0-AF53-4E6A-9A39-E974C27D0107}"/>
              </a:ext>
            </a:extLst>
          </p:cNvPr>
          <p:cNvSpPr/>
          <p:nvPr/>
        </p:nvSpPr>
        <p:spPr>
          <a:xfrm>
            <a:off x="4908021" y="5300650"/>
            <a:ext cx="2375958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B_ _ _</a:t>
            </a: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A7ECF341-5228-4E8E-99BB-687694D3B332}"/>
              </a:ext>
            </a:extLst>
          </p:cNvPr>
          <p:cNvSpPr/>
          <p:nvPr/>
        </p:nvSpPr>
        <p:spPr>
          <a:xfrm>
            <a:off x="9357616" y="3009900"/>
            <a:ext cx="223632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S _ _ _ _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86CD15D-4A63-49DF-B990-3ABEA7064DB2}"/>
              </a:ext>
            </a:extLst>
          </p:cNvPr>
          <p:cNvSpPr/>
          <p:nvPr/>
        </p:nvSpPr>
        <p:spPr>
          <a:xfrm>
            <a:off x="2660952" y="750766"/>
            <a:ext cx="2012144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h_ _ _ _ _ </a:t>
            </a: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9E3A108A-24C5-45E1-877A-E0693BB46967}"/>
              </a:ext>
            </a:extLst>
          </p:cNvPr>
          <p:cNvSpPr/>
          <p:nvPr/>
        </p:nvSpPr>
        <p:spPr>
          <a:xfrm>
            <a:off x="185043" y="3009900"/>
            <a:ext cx="2560574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anziehen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FE2969A3-CB15-4B45-B56B-EDFE73CE5224}"/>
              </a:ext>
            </a:extLst>
          </p:cNvPr>
          <p:cNvSpPr txBox="1"/>
          <p:nvPr/>
        </p:nvSpPr>
        <p:spPr>
          <a:xfrm>
            <a:off x="3293273" y="3950326"/>
            <a:ext cx="560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put on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92747F5F-C277-4BB1-B6A6-98C848CC4398}"/>
              </a:ext>
            </a:extLst>
          </p:cNvPr>
          <p:cNvSpPr/>
          <p:nvPr/>
        </p:nvSpPr>
        <p:spPr>
          <a:xfrm>
            <a:off x="10576800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674B3-5C7B-45F9-B549-A693DEF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179" y="247045"/>
            <a:ext cx="1468245" cy="400919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sprechen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Boy, Dressing, Sweater, Glasses, Wear, Shirt, Child">
            <a:extLst>
              <a:ext uri="{FF2B5EF4-FFF2-40B4-BE49-F238E27FC236}">
                <a16:creationId xmlns:a16="http://schemas.microsoft.com/office/drawing/2014/main" id="{C0CDA548-D2DD-4777-AEF7-626AA3B53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60" y="1338280"/>
            <a:ext cx="2006197" cy="261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3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E497A515-A409-4ED3-9FAA-E62B903708DA}"/>
              </a:ext>
            </a:extLst>
          </p:cNvPr>
          <p:cNvSpPr/>
          <p:nvPr/>
        </p:nvSpPr>
        <p:spPr>
          <a:xfrm>
            <a:off x="9620729" y="4138608"/>
            <a:ext cx="1973216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w_ _ _ _ _ _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5E3746F8-84A6-4F50-A081-9C4C34A071E6}"/>
              </a:ext>
            </a:extLst>
          </p:cNvPr>
          <p:cNvSpPr/>
          <p:nvPr/>
        </p:nvSpPr>
        <p:spPr>
          <a:xfrm>
            <a:off x="963561" y="4138608"/>
            <a:ext cx="160771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n_ _ _ _ _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0CDA19E5-8F61-4FC3-99F2-D1982006B1B0}"/>
              </a:ext>
            </a:extLst>
          </p:cNvPr>
          <p:cNvSpPr/>
          <p:nvPr/>
        </p:nvSpPr>
        <p:spPr>
          <a:xfrm>
            <a:off x="1887794" y="1860550"/>
            <a:ext cx="151198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m_ _ _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D3B0F238-49E9-4AF1-84ED-94461174F92A}"/>
              </a:ext>
            </a:extLst>
          </p:cNvPr>
          <p:cNvSpPr/>
          <p:nvPr/>
        </p:nvSpPr>
        <p:spPr>
          <a:xfrm>
            <a:off x="2806196" y="4843450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_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1ACA87F-7CC4-4244-9493-F1CCF64EE109}"/>
              </a:ext>
            </a:extLst>
          </p:cNvPr>
          <p:cNvSpPr/>
          <p:nvPr/>
        </p:nvSpPr>
        <p:spPr>
          <a:xfrm>
            <a:off x="7813866" y="4881550"/>
            <a:ext cx="1571937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s_ _ _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C98E9A0-452A-4B22-9627-27CEC7D5E132}"/>
              </a:ext>
            </a:extLst>
          </p:cNvPr>
          <p:cNvSpPr/>
          <p:nvPr/>
        </p:nvSpPr>
        <p:spPr>
          <a:xfrm>
            <a:off x="7518904" y="752484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g_ _ _ _ _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F9249911-4B0A-4631-9DF6-CD67E3D4108D}"/>
              </a:ext>
            </a:extLst>
          </p:cNvPr>
          <p:cNvSpPr/>
          <p:nvPr/>
        </p:nvSpPr>
        <p:spPr>
          <a:xfrm>
            <a:off x="185043" y="3009900"/>
            <a:ext cx="2560575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a_ _ _ _ _ _ _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468D9CAC-8F3F-426C-8F08-419CA15B4D7B}"/>
              </a:ext>
            </a:extLst>
          </p:cNvPr>
          <p:cNvSpPr/>
          <p:nvPr/>
        </p:nvSpPr>
        <p:spPr>
          <a:xfrm>
            <a:off x="5241977" y="300050"/>
            <a:ext cx="170528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 _ _ _ _ _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20385BA7-A018-4310-8A23-B61C89A611AB}"/>
              </a:ext>
            </a:extLst>
          </p:cNvPr>
          <p:cNvSpPr/>
          <p:nvPr/>
        </p:nvSpPr>
        <p:spPr>
          <a:xfrm>
            <a:off x="8792226" y="1881192"/>
            <a:ext cx="280171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v_ _ _ _ _ _ _ _ _</a:t>
            </a: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241ECCC0-AF53-4E6A-9A39-E974C27D0107}"/>
              </a:ext>
            </a:extLst>
          </p:cNvPr>
          <p:cNvSpPr/>
          <p:nvPr/>
        </p:nvSpPr>
        <p:spPr>
          <a:xfrm>
            <a:off x="4908021" y="5300650"/>
            <a:ext cx="2375958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B_ _ _</a:t>
            </a: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A7ECF341-5228-4E8E-99BB-687694D3B332}"/>
              </a:ext>
            </a:extLst>
          </p:cNvPr>
          <p:cNvSpPr/>
          <p:nvPr/>
        </p:nvSpPr>
        <p:spPr>
          <a:xfrm>
            <a:off x="9357616" y="3009900"/>
            <a:ext cx="223632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S _ _ _ _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86CD15D-4A63-49DF-B990-3ABEA7064DB2}"/>
              </a:ext>
            </a:extLst>
          </p:cNvPr>
          <p:cNvSpPr/>
          <p:nvPr/>
        </p:nvSpPr>
        <p:spPr>
          <a:xfrm>
            <a:off x="2660952" y="750766"/>
            <a:ext cx="2012144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h_ _ _ _ _ </a:t>
            </a: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9E3A108A-24C5-45E1-877A-E0693BB46967}"/>
              </a:ext>
            </a:extLst>
          </p:cNvPr>
          <p:cNvSpPr/>
          <p:nvPr/>
        </p:nvSpPr>
        <p:spPr>
          <a:xfrm>
            <a:off x="7814341" y="4892272"/>
            <a:ext cx="1571462" cy="8274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sich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FE2969A3-CB15-4B45-B56B-EDFE73CE5224}"/>
              </a:ext>
            </a:extLst>
          </p:cNvPr>
          <p:cNvSpPr txBox="1"/>
          <p:nvPr/>
        </p:nvSpPr>
        <p:spPr>
          <a:xfrm>
            <a:off x="3293273" y="3950326"/>
            <a:ext cx="560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self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92747F5F-C277-4BB1-B6A6-98C848CC4398}"/>
              </a:ext>
            </a:extLst>
          </p:cNvPr>
          <p:cNvSpPr/>
          <p:nvPr/>
        </p:nvSpPr>
        <p:spPr>
          <a:xfrm>
            <a:off x="10576800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674B3-5C7B-45F9-B549-A693DEF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179" y="247045"/>
            <a:ext cx="1468245" cy="400919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sprechen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Girl, Woman, Mirror, Reflection">
            <a:extLst>
              <a:ext uri="{FF2B5EF4-FFF2-40B4-BE49-F238E27FC236}">
                <a16:creationId xmlns:a16="http://schemas.microsoft.com/office/drawing/2014/main" id="{A39855C7-47DA-41CE-BC2B-42F7B6BDE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71" y="1792742"/>
            <a:ext cx="3108691" cy="222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8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E497A515-A409-4ED3-9FAA-E62B903708DA}"/>
              </a:ext>
            </a:extLst>
          </p:cNvPr>
          <p:cNvSpPr/>
          <p:nvPr/>
        </p:nvSpPr>
        <p:spPr>
          <a:xfrm>
            <a:off x="9620729" y="4138608"/>
            <a:ext cx="1973216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w_ _ _ _ _ _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5E3746F8-84A6-4F50-A081-9C4C34A071E6}"/>
              </a:ext>
            </a:extLst>
          </p:cNvPr>
          <p:cNvSpPr/>
          <p:nvPr/>
        </p:nvSpPr>
        <p:spPr>
          <a:xfrm>
            <a:off x="963561" y="4138608"/>
            <a:ext cx="160771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n_ _ _ _ _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0CDA19E5-8F61-4FC3-99F2-D1982006B1B0}"/>
              </a:ext>
            </a:extLst>
          </p:cNvPr>
          <p:cNvSpPr/>
          <p:nvPr/>
        </p:nvSpPr>
        <p:spPr>
          <a:xfrm>
            <a:off x="1887794" y="1860550"/>
            <a:ext cx="151198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m_ _ _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D3B0F238-49E9-4AF1-84ED-94461174F92A}"/>
              </a:ext>
            </a:extLst>
          </p:cNvPr>
          <p:cNvSpPr/>
          <p:nvPr/>
        </p:nvSpPr>
        <p:spPr>
          <a:xfrm>
            <a:off x="2806196" y="4843450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_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1ACA87F-7CC4-4244-9493-F1CCF64EE109}"/>
              </a:ext>
            </a:extLst>
          </p:cNvPr>
          <p:cNvSpPr/>
          <p:nvPr/>
        </p:nvSpPr>
        <p:spPr>
          <a:xfrm>
            <a:off x="7813866" y="4881550"/>
            <a:ext cx="1571937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s_ _ _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C98E9A0-452A-4B22-9627-27CEC7D5E132}"/>
              </a:ext>
            </a:extLst>
          </p:cNvPr>
          <p:cNvSpPr/>
          <p:nvPr/>
        </p:nvSpPr>
        <p:spPr>
          <a:xfrm>
            <a:off x="7518904" y="752484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g_ _ _ _ _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F9249911-4B0A-4631-9DF6-CD67E3D4108D}"/>
              </a:ext>
            </a:extLst>
          </p:cNvPr>
          <p:cNvSpPr/>
          <p:nvPr/>
        </p:nvSpPr>
        <p:spPr>
          <a:xfrm>
            <a:off x="185043" y="3009900"/>
            <a:ext cx="2560575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a_ _ _ _ _ _ _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468D9CAC-8F3F-426C-8F08-419CA15B4D7B}"/>
              </a:ext>
            </a:extLst>
          </p:cNvPr>
          <p:cNvSpPr/>
          <p:nvPr/>
        </p:nvSpPr>
        <p:spPr>
          <a:xfrm>
            <a:off x="5241977" y="300050"/>
            <a:ext cx="170528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 _ _ _ _ _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20385BA7-A018-4310-8A23-B61C89A611AB}"/>
              </a:ext>
            </a:extLst>
          </p:cNvPr>
          <p:cNvSpPr/>
          <p:nvPr/>
        </p:nvSpPr>
        <p:spPr>
          <a:xfrm>
            <a:off x="8792226" y="1881192"/>
            <a:ext cx="280171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v_ _ _ _ _ _ _ _ _</a:t>
            </a: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241ECCC0-AF53-4E6A-9A39-E974C27D0107}"/>
              </a:ext>
            </a:extLst>
          </p:cNvPr>
          <p:cNvSpPr/>
          <p:nvPr/>
        </p:nvSpPr>
        <p:spPr>
          <a:xfrm>
            <a:off x="4908021" y="5300650"/>
            <a:ext cx="2375958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B_ _ _</a:t>
            </a: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A7ECF341-5228-4E8E-99BB-687694D3B332}"/>
              </a:ext>
            </a:extLst>
          </p:cNvPr>
          <p:cNvSpPr/>
          <p:nvPr/>
        </p:nvSpPr>
        <p:spPr>
          <a:xfrm>
            <a:off x="9357616" y="3009900"/>
            <a:ext cx="223632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S _ _ _ _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86CD15D-4A63-49DF-B990-3ABEA7064DB2}"/>
              </a:ext>
            </a:extLst>
          </p:cNvPr>
          <p:cNvSpPr/>
          <p:nvPr/>
        </p:nvSpPr>
        <p:spPr>
          <a:xfrm>
            <a:off x="2660952" y="750766"/>
            <a:ext cx="2012144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h_ _ _ _ _ </a:t>
            </a: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9E3A108A-24C5-45E1-877A-E0693BB46967}"/>
              </a:ext>
            </a:extLst>
          </p:cNvPr>
          <p:cNvSpPr/>
          <p:nvPr/>
        </p:nvSpPr>
        <p:spPr>
          <a:xfrm>
            <a:off x="8792226" y="1893574"/>
            <a:ext cx="2801718" cy="8274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verantwortlich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FE2969A3-CB15-4B45-B56B-EDFE73CE5224}"/>
              </a:ext>
            </a:extLst>
          </p:cNvPr>
          <p:cNvSpPr txBox="1"/>
          <p:nvPr/>
        </p:nvSpPr>
        <p:spPr>
          <a:xfrm>
            <a:off x="3293273" y="3950326"/>
            <a:ext cx="560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responsible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92747F5F-C277-4BB1-B6A6-98C848CC4398}"/>
              </a:ext>
            </a:extLst>
          </p:cNvPr>
          <p:cNvSpPr/>
          <p:nvPr/>
        </p:nvSpPr>
        <p:spPr>
          <a:xfrm>
            <a:off x="10576800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674B3-5C7B-45F9-B549-A693DEF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179" y="247045"/>
            <a:ext cx="1468245" cy="400919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sprechen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Hands, Love, Hand, Eternity, Peace">
            <a:extLst>
              <a:ext uri="{FF2B5EF4-FFF2-40B4-BE49-F238E27FC236}">
                <a16:creationId xmlns:a16="http://schemas.microsoft.com/office/drawing/2014/main" id="{E6D59FC5-E371-4253-8F1D-37073588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18" y="1704929"/>
            <a:ext cx="3205605" cy="232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7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E497A515-A409-4ED3-9FAA-E62B903708DA}"/>
              </a:ext>
            </a:extLst>
          </p:cNvPr>
          <p:cNvSpPr/>
          <p:nvPr/>
        </p:nvSpPr>
        <p:spPr>
          <a:xfrm>
            <a:off x="9620729" y="4138608"/>
            <a:ext cx="1973216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w_ _ _ _ _ _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5E3746F8-84A6-4F50-A081-9C4C34A071E6}"/>
              </a:ext>
            </a:extLst>
          </p:cNvPr>
          <p:cNvSpPr/>
          <p:nvPr/>
        </p:nvSpPr>
        <p:spPr>
          <a:xfrm>
            <a:off x="963561" y="4138608"/>
            <a:ext cx="160771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n_ _ _ _ _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0CDA19E5-8F61-4FC3-99F2-D1982006B1B0}"/>
              </a:ext>
            </a:extLst>
          </p:cNvPr>
          <p:cNvSpPr/>
          <p:nvPr/>
        </p:nvSpPr>
        <p:spPr>
          <a:xfrm>
            <a:off x="1887794" y="1860550"/>
            <a:ext cx="151198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m_ _ _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D3B0F238-49E9-4AF1-84ED-94461174F92A}"/>
              </a:ext>
            </a:extLst>
          </p:cNvPr>
          <p:cNvSpPr/>
          <p:nvPr/>
        </p:nvSpPr>
        <p:spPr>
          <a:xfrm>
            <a:off x="2806196" y="4843450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_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1ACA87F-7CC4-4244-9493-F1CCF64EE109}"/>
              </a:ext>
            </a:extLst>
          </p:cNvPr>
          <p:cNvSpPr/>
          <p:nvPr/>
        </p:nvSpPr>
        <p:spPr>
          <a:xfrm>
            <a:off x="7813866" y="4881550"/>
            <a:ext cx="1571937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s_ _ _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C98E9A0-452A-4B22-9627-27CEC7D5E132}"/>
              </a:ext>
            </a:extLst>
          </p:cNvPr>
          <p:cNvSpPr/>
          <p:nvPr/>
        </p:nvSpPr>
        <p:spPr>
          <a:xfrm>
            <a:off x="7518904" y="752484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g_ _ _ _ _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F9249911-4B0A-4631-9DF6-CD67E3D4108D}"/>
              </a:ext>
            </a:extLst>
          </p:cNvPr>
          <p:cNvSpPr/>
          <p:nvPr/>
        </p:nvSpPr>
        <p:spPr>
          <a:xfrm>
            <a:off x="185043" y="3009900"/>
            <a:ext cx="2560575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a_ _ _ _ _ _ _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468D9CAC-8F3F-426C-8F08-419CA15B4D7B}"/>
              </a:ext>
            </a:extLst>
          </p:cNvPr>
          <p:cNvSpPr/>
          <p:nvPr/>
        </p:nvSpPr>
        <p:spPr>
          <a:xfrm>
            <a:off x="5241977" y="300050"/>
            <a:ext cx="170528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 _ _ _ _ _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20385BA7-A018-4310-8A23-B61C89A611AB}"/>
              </a:ext>
            </a:extLst>
          </p:cNvPr>
          <p:cNvSpPr/>
          <p:nvPr/>
        </p:nvSpPr>
        <p:spPr>
          <a:xfrm>
            <a:off x="8792226" y="1881192"/>
            <a:ext cx="280171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v_ _ _ _ _ _ _ _ _</a:t>
            </a: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241ECCC0-AF53-4E6A-9A39-E974C27D0107}"/>
              </a:ext>
            </a:extLst>
          </p:cNvPr>
          <p:cNvSpPr/>
          <p:nvPr/>
        </p:nvSpPr>
        <p:spPr>
          <a:xfrm>
            <a:off x="4908021" y="5300650"/>
            <a:ext cx="2375958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B_ _ _</a:t>
            </a: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A7ECF341-5228-4E8E-99BB-687694D3B332}"/>
              </a:ext>
            </a:extLst>
          </p:cNvPr>
          <p:cNvSpPr/>
          <p:nvPr/>
        </p:nvSpPr>
        <p:spPr>
          <a:xfrm>
            <a:off x="9357616" y="3009900"/>
            <a:ext cx="223632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S _ _ _ _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86CD15D-4A63-49DF-B990-3ABEA7064DB2}"/>
              </a:ext>
            </a:extLst>
          </p:cNvPr>
          <p:cNvSpPr/>
          <p:nvPr/>
        </p:nvSpPr>
        <p:spPr>
          <a:xfrm>
            <a:off x="2660952" y="750766"/>
            <a:ext cx="2012144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h_ _ _ _ _ </a:t>
            </a: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9E3A108A-24C5-45E1-877A-E0693BB46967}"/>
              </a:ext>
            </a:extLst>
          </p:cNvPr>
          <p:cNvSpPr/>
          <p:nvPr/>
        </p:nvSpPr>
        <p:spPr>
          <a:xfrm>
            <a:off x="937928" y="4143544"/>
            <a:ext cx="1633342" cy="8274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nennen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FE2969A3-CB15-4B45-B56B-EDFE73CE5224}"/>
              </a:ext>
            </a:extLst>
          </p:cNvPr>
          <p:cNvSpPr txBox="1"/>
          <p:nvPr/>
        </p:nvSpPr>
        <p:spPr>
          <a:xfrm>
            <a:off x="3293273" y="3950326"/>
            <a:ext cx="560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name, naming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92747F5F-C277-4BB1-B6A6-98C848CC4398}"/>
              </a:ext>
            </a:extLst>
          </p:cNvPr>
          <p:cNvSpPr/>
          <p:nvPr/>
        </p:nvSpPr>
        <p:spPr>
          <a:xfrm>
            <a:off x="10576800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674B3-5C7B-45F9-B549-A693DEF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179" y="247045"/>
            <a:ext cx="1468245" cy="400919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sprechen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Feedback, Analytics, Public Speaking">
            <a:extLst>
              <a:ext uri="{FF2B5EF4-FFF2-40B4-BE49-F238E27FC236}">
                <a16:creationId xmlns:a16="http://schemas.microsoft.com/office/drawing/2014/main" id="{0930E8AD-DBF7-4258-BEEC-1519BB87B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98" y="1654780"/>
            <a:ext cx="3486437" cy="232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E497A515-A409-4ED3-9FAA-E62B903708DA}"/>
              </a:ext>
            </a:extLst>
          </p:cNvPr>
          <p:cNvSpPr/>
          <p:nvPr/>
        </p:nvSpPr>
        <p:spPr>
          <a:xfrm>
            <a:off x="9620729" y="4138608"/>
            <a:ext cx="1973216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w_ _ _ _ _ _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5E3746F8-84A6-4F50-A081-9C4C34A071E6}"/>
              </a:ext>
            </a:extLst>
          </p:cNvPr>
          <p:cNvSpPr/>
          <p:nvPr/>
        </p:nvSpPr>
        <p:spPr>
          <a:xfrm>
            <a:off x="963561" y="4138608"/>
            <a:ext cx="160771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n_ _ _ _ _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0CDA19E5-8F61-4FC3-99F2-D1982006B1B0}"/>
              </a:ext>
            </a:extLst>
          </p:cNvPr>
          <p:cNvSpPr/>
          <p:nvPr/>
        </p:nvSpPr>
        <p:spPr>
          <a:xfrm>
            <a:off x="1887794" y="1860550"/>
            <a:ext cx="151198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m_ _ _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D3B0F238-49E9-4AF1-84ED-94461174F92A}"/>
              </a:ext>
            </a:extLst>
          </p:cNvPr>
          <p:cNvSpPr/>
          <p:nvPr/>
        </p:nvSpPr>
        <p:spPr>
          <a:xfrm>
            <a:off x="2806196" y="4843450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_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1ACA87F-7CC4-4244-9493-F1CCF64EE109}"/>
              </a:ext>
            </a:extLst>
          </p:cNvPr>
          <p:cNvSpPr/>
          <p:nvPr/>
        </p:nvSpPr>
        <p:spPr>
          <a:xfrm>
            <a:off x="7813866" y="4881550"/>
            <a:ext cx="1571937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s_ _ _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C98E9A0-452A-4B22-9627-27CEC7D5E132}"/>
              </a:ext>
            </a:extLst>
          </p:cNvPr>
          <p:cNvSpPr/>
          <p:nvPr/>
        </p:nvSpPr>
        <p:spPr>
          <a:xfrm>
            <a:off x="7518904" y="752484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g_ _ _ _ _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F9249911-4B0A-4631-9DF6-CD67E3D4108D}"/>
              </a:ext>
            </a:extLst>
          </p:cNvPr>
          <p:cNvSpPr/>
          <p:nvPr/>
        </p:nvSpPr>
        <p:spPr>
          <a:xfrm>
            <a:off x="185043" y="3009900"/>
            <a:ext cx="2560575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a_ _ _ _ _ _ _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468D9CAC-8F3F-426C-8F08-419CA15B4D7B}"/>
              </a:ext>
            </a:extLst>
          </p:cNvPr>
          <p:cNvSpPr/>
          <p:nvPr/>
        </p:nvSpPr>
        <p:spPr>
          <a:xfrm>
            <a:off x="5241977" y="300050"/>
            <a:ext cx="170528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 _ _ _ _ _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20385BA7-A018-4310-8A23-B61C89A611AB}"/>
              </a:ext>
            </a:extLst>
          </p:cNvPr>
          <p:cNvSpPr/>
          <p:nvPr/>
        </p:nvSpPr>
        <p:spPr>
          <a:xfrm>
            <a:off x="8792226" y="1881192"/>
            <a:ext cx="280171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v_ _ _ _ _ _ _ _ _</a:t>
            </a: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241ECCC0-AF53-4E6A-9A39-E974C27D0107}"/>
              </a:ext>
            </a:extLst>
          </p:cNvPr>
          <p:cNvSpPr/>
          <p:nvPr/>
        </p:nvSpPr>
        <p:spPr>
          <a:xfrm>
            <a:off x="4908021" y="5300650"/>
            <a:ext cx="2375958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B_ _ _</a:t>
            </a: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A7ECF341-5228-4E8E-99BB-687694D3B332}"/>
              </a:ext>
            </a:extLst>
          </p:cNvPr>
          <p:cNvSpPr/>
          <p:nvPr/>
        </p:nvSpPr>
        <p:spPr>
          <a:xfrm>
            <a:off x="9357616" y="3009900"/>
            <a:ext cx="223632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S _ _ _ _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86CD15D-4A63-49DF-B990-3ABEA7064DB2}"/>
              </a:ext>
            </a:extLst>
          </p:cNvPr>
          <p:cNvSpPr/>
          <p:nvPr/>
        </p:nvSpPr>
        <p:spPr>
          <a:xfrm>
            <a:off x="2660952" y="750766"/>
            <a:ext cx="2012144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h_ _ _ _ _ </a:t>
            </a: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9E3A108A-24C5-45E1-877A-E0693BB46967}"/>
              </a:ext>
            </a:extLst>
          </p:cNvPr>
          <p:cNvSpPr/>
          <p:nvPr/>
        </p:nvSpPr>
        <p:spPr>
          <a:xfrm>
            <a:off x="1887794" y="1860550"/>
            <a:ext cx="1511980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mich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FE2969A3-CB15-4B45-B56B-EDFE73CE5224}"/>
              </a:ext>
            </a:extLst>
          </p:cNvPr>
          <p:cNvSpPr txBox="1"/>
          <p:nvPr/>
        </p:nvSpPr>
        <p:spPr>
          <a:xfrm>
            <a:off x="3293273" y="3950326"/>
            <a:ext cx="560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me, myself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92747F5F-C277-4BB1-B6A6-98C848CC4398}"/>
              </a:ext>
            </a:extLst>
          </p:cNvPr>
          <p:cNvSpPr/>
          <p:nvPr/>
        </p:nvSpPr>
        <p:spPr>
          <a:xfrm>
            <a:off x="10576800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674B3-5C7B-45F9-B549-A693DEF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179" y="247045"/>
            <a:ext cx="1468245" cy="400919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sprechen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Idea, Pointing, Raise Hand, Raise">
            <a:extLst>
              <a:ext uri="{FF2B5EF4-FFF2-40B4-BE49-F238E27FC236}">
                <a16:creationId xmlns:a16="http://schemas.microsoft.com/office/drawing/2014/main" id="{C97C4A36-AEA0-4A05-9ADC-941CEEC20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75" y="1649357"/>
            <a:ext cx="3612091" cy="24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E497A515-A409-4ED3-9FAA-E62B903708DA}"/>
              </a:ext>
            </a:extLst>
          </p:cNvPr>
          <p:cNvSpPr/>
          <p:nvPr/>
        </p:nvSpPr>
        <p:spPr>
          <a:xfrm>
            <a:off x="9620729" y="4138608"/>
            <a:ext cx="1973216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w_ _ _ _ _ _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5E3746F8-84A6-4F50-A081-9C4C34A071E6}"/>
              </a:ext>
            </a:extLst>
          </p:cNvPr>
          <p:cNvSpPr/>
          <p:nvPr/>
        </p:nvSpPr>
        <p:spPr>
          <a:xfrm>
            <a:off x="963561" y="4138608"/>
            <a:ext cx="160771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n_ _ _ _ _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0CDA19E5-8F61-4FC3-99F2-D1982006B1B0}"/>
              </a:ext>
            </a:extLst>
          </p:cNvPr>
          <p:cNvSpPr/>
          <p:nvPr/>
        </p:nvSpPr>
        <p:spPr>
          <a:xfrm>
            <a:off x="1887794" y="1860550"/>
            <a:ext cx="151198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m_ _ _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D3B0F238-49E9-4AF1-84ED-94461174F92A}"/>
              </a:ext>
            </a:extLst>
          </p:cNvPr>
          <p:cNvSpPr/>
          <p:nvPr/>
        </p:nvSpPr>
        <p:spPr>
          <a:xfrm>
            <a:off x="2806196" y="4843450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_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1ACA87F-7CC4-4244-9493-F1CCF64EE109}"/>
              </a:ext>
            </a:extLst>
          </p:cNvPr>
          <p:cNvSpPr/>
          <p:nvPr/>
        </p:nvSpPr>
        <p:spPr>
          <a:xfrm>
            <a:off x="7813866" y="4881550"/>
            <a:ext cx="1571937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s_ _ _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C98E9A0-452A-4B22-9627-27CEC7D5E132}"/>
              </a:ext>
            </a:extLst>
          </p:cNvPr>
          <p:cNvSpPr/>
          <p:nvPr/>
        </p:nvSpPr>
        <p:spPr>
          <a:xfrm>
            <a:off x="7518904" y="752484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g_ _ _ _ _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F9249911-4B0A-4631-9DF6-CD67E3D4108D}"/>
              </a:ext>
            </a:extLst>
          </p:cNvPr>
          <p:cNvSpPr/>
          <p:nvPr/>
        </p:nvSpPr>
        <p:spPr>
          <a:xfrm>
            <a:off x="185043" y="3009900"/>
            <a:ext cx="2560575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a_ _ _ _ _ _ _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468D9CAC-8F3F-426C-8F08-419CA15B4D7B}"/>
              </a:ext>
            </a:extLst>
          </p:cNvPr>
          <p:cNvSpPr/>
          <p:nvPr/>
        </p:nvSpPr>
        <p:spPr>
          <a:xfrm>
            <a:off x="5241977" y="300050"/>
            <a:ext cx="170528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 _ _ _ _ _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20385BA7-A018-4310-8A23-B61C89A611AB}"/>
              </a:ext>
            </a:extLst>
          </p:cNvPr>
          <p:cNvSpPr/>
          <p:nvPr/>
        </p:nvSpPr>
        <p:spPr>
          <a:xfrm>
            <a:off x="8792226" y="1881192"/>
            <a:ext cx="280171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v_ _ _ _ _ _ _ _ _</a:t>
            </a: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241ECCC0-AF53-4E6A-9A39-E974C27D0107}"/>
              </a:ext>
            </a:extLst>
          </p:cNvPr>
          <p:cNvSpPr/>
          <p:nvPr/>
        </p:nvSpPr>
        <p:spPr>
          <a:xfrm>
            <a:off x="4908021" y="5300650"/>
            <a:ext cx="2375958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B_ _ _</a:t>
            </a: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A7ECF341-5228-4E8E-99BB-687694D3B332}"/>
              </a:ext>
            </a:extLst>
          </p:cNvPr>
          <p:cNvSpPr/>
          <p:nvPr/>
        </p:nvSpPr>
        <p:spPr>
          <a:xfrm>
            <a:off x="9357616" y="3009900"/>
            <a:ext cx="223632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S _ _ _ _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86CD15D-4A63-49DF-B990-3ABEA7064DB2}"/>
              </a:ext>
            </a:extLst>
          </p:cNvPr>
          <p:cNvSpPr/>
          <p:nvPr/>
        </p:nvSpPr>
        <p:spPr>
          <a:xfrm>
            <a:off x="2660952" y="750766"/>
            <a:ext cx="2012144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h_ _ _ _ _ </a:t>
            </a: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9E3A108A-24C5-45E1-877A-E0693BB46967}"/>
              </a:ext>
            </a:extLst>
          </p:cNvPr>
          <p:cNvSpPr/>
          <p:nvPr/>
        </p:nvSpPr>
        <p:spPr>
          <a:xfrm>
            <a:off x="7516146" y="750766"/>
            <a:ext cx="1866899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gerade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FE2969A3-CB15-4B45-B56B-EDFE73CE5224}"/>
              </a:ext>
            </a:extLst>
          </p:cNvPr>
          <p:cNvSpPr txBox="1"/>
          <p:nvPr/>
        </p:nvSpPr>
        <p:spPr>
          <a:xfrm>
            <a:off x="3293273" y="3950326"/>
            <a:ext cx="560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straight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92747F5F-C277-4BB1-B6A6-98C848CC4398}"/>
              </a:ext>
            </a:extLst>
          </p:cNvPr>
          <p:cNvSpPr/>
          <p:nvPr/>
        </p:nvSpPr>
        <p:spPr>
          <a:xfrm>
            <a:off x="10576800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674B3-5C7B-45F9-B549-A693DEF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179" y="247045"/>
            <a:ext cx="1468245" cy="400919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sprechen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4102" name="Picture 6" descr="Railway, Rails, Track, Train">
            <a:extLst>
              <a:ext uri="{FF2B5EF4-FFF2-40B4-BE49-F238E27FC236}">
                <a16:creationId xmlns:a16="http://schemas.microsoft.com/office/drawing/2014/main" id="{396BE994-A859-4F07-9124-7DBC0336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08" y="1694100"/>
            <a:ext cx="3403889" cy="22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2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E497A515-A409-4ED3-9FAA-E62B903708DA}"/>
              </a:ext>
            </a:extLst>
          </p:cNvPr>
          <p:cNvSpPr/>
          <p:nvPr/>
        </p:nvSpPr>
        <p:spPr>
          <a:xfrm>
            <a:off x="9620729" y="4138608"/>
            <a:ext cx="1973216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w_ _ _ _ _ _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5E3746F8-84A6-4F50-A081-9C4C34A071E6}"/>
              </a:ext>
            </a:extLst>
          </p:cNvPr>
          <p:cNvSpPr/>
          <p:nvPr/>
        </p:nvSpPr>
        <p:spPr>
          <a:xfrm>
            <a:off x="963561" y="4138608"/>
            <a:ext cx="160771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n_ _ _ _ _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0CDA19E5-8F61-4FC3-99F2-D1982006B1B0}"/>
              </a:ext>
            </a:extLst>
          </p:cNvPr>
          <p:cNvSpPr/>
          <p:nvPr/>
        </p:nvSpPr>
        <p:spPr>
          <a:xfrm>
            <a:off x="1887794" y="1860550"/>
            <a:ext cx="151198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m_ _ _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D3B0F238-49E9-4AF1-84ED-94461174F92A}"/>
              </a:ext>
            </a:extLst>
          </p:cNvPr>
          <p:cNvSpPr/>
          <p:nvPr/>
        </p:nvSpPr>
        <p:spPr>
          <a:xfrm>
            <a:off x="2806196" y="4843450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_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1ACA87F-7CC4-4244-9493-F1CCF64EE109}"/>
              </a:ext>
            </a:extLst>
          </p:cNvPr>
          <p:cNvSpPr/>
          <p:nvPr/>
        </p:nvSpPr>
        <p:spPr>
          <a:xfrm>
            <a:off x="7813866" y="4881550"/>
            <a:ext cx="1571937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s_ _ _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C98E9A0-452A-4B22-9627-27CEC7D5E132}"/>
              </a:ext>
            </a:extLst>
          </p:cNvPr>
          <p:cNvSpPr/>
          <p:nvPr/>
        </p:nvSpPr>
        <p:spPr>
          <a:xfrm>
            <a:off x="7518904" y="752484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g_ _ _ _ _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F9249911-4B0A-4631-9DF6-CD67E3D4108D}"/>
              </a:ext>
            </a:extLst>
          </p:cNvPr>
          <p:cNvSpPr/>
          <p:nvPr/>
        </p:nvSpPr>
        <p:spPr>
          <a:xfrm>
            <a:off x="185043" y="3009900"/>
            <a:ext cx="2560575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a_ _ _ _ _ _ _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468D9CAC-8F3F-426C-8F08-419CA15B4D7B}"/>
              </a:ext>
            </a:extLst>
          </p:cNvPr>
          <p:cNvSpPr/>
          <p:nvPr/>
        </p:nvSpPr>
        <p:spPr>
          <a:xfrm>
            <a:off x="5241977" y="300050"/>
            <a:ext cx="170528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 _ _ _ _ _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20385BA7-A018-4310-8A23-B61C89A611AB}"/>
              </a:ext>
            </a:extLst>
          </p:cNvPr>
          <p:cNvSpPr/>
          <p:nvPr/>
        </p:nvSpPr>
        <p:spPr>
          <a:xfrm>
            <a:off x="8792226" y="1881192"/>
            <a:ext cx="280171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v_ _ _ _ _ _ _ _ _</a:t>
            </a: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241ECCC0-AF53-4E6A-9A39-E974C27D0107}"/>
              </a:ext>
            </a:extLst>
          </p:cNvPr>
          <p:cNvSpPr/>
          <p:nvPr/>
        </p:nvSpPr>
        <p:spPr>
          <a:xfrm>
            <a:off x="4908021" y="5300650"/>
            <a:ext cx="2375958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B_ _ _</a:t>
            </a: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A7ECF341-5228-4E8E-99BB-687694D3B332}"/>
              </a:ext>
            </a:extLst>
          </p:cNvPr>
          <p:cNvSpPr/>
          <p:nvPr/>
        </p:nvSpPr>
        <p:spPr>
          <a:xfrm>
            <a:off x="9357616" y="3009900"/>
            <a:ext cx="223632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S _ _ _ _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86CD15D-4A63-49DF-B990-3ABEA7064DB2}"/>
              </a:ext>
            </a:extLst>
          </p:cNvPr>
          <p:cNvSpPr/>
          <p:nvPr/>
        </p:nvSpPr>
        <p:spPr>
          <a:xfrm>
            <a:off x="2660952" y="750766"/>
            <a:ext cx="2012144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h_ _ _ _ _ </a:t>
            </a: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9E3A108A-24C5-45E1-877A-E0693BB46967}"/>
              </a:ext>
            </a:extLst>
          </p:cNvPr>
          <p:cNvSpPr/>
          <p:nvPr/>
        </p:nvSpPr>
        <p:spPr>
          <a:xfrm>
            <a:off x="2806197" y="4839326"/>
            <a:ext cx="1895086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dich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FE2969A3-CB15-4B45-B56B-EDFE73CE5224}"/>
              </a:ext>
            </a:extLst>
          </p:cNvPr>
          <p:cNvSpPr txBox="1"/>
          <p:nvPr/>
        </p:nvSpPr>
        <p:spPr>
          <a:xfrm>
            <a:off x="3293273" y="3950326"/>
            <a:ext cx="560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you, yourself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92747F5F-C277-4BB1-B6A6-98C848CC4398}"/>
              </a:ext>
            </a:extLst>
          </p:cNvPr>
          <p:cNvSpPr/>
          <p:nvPr/>
        </p:nvSpPr>
        <p:spPr>
          <a:xfrm>
            <a:off x="10576800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674B3-5C7B-45F9-B549-A693DEF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179" y="247045"/>
            <a:ext cx="1468245" cy="400919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sprechen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Finger, Guy, I Want You, Man, Point">
            <a:extLst>
              <a:ext uri="{FF2B5EF4-FFF2-40B4-BE49-F238E27FC236}">
                <a16:creationId xmlns:a16="http://schemas.microsoft.com/office/drawing/2014/main" id="{CA15C85E-8DE7-4737-8F05-E4DBE71A4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23" y="1390650"/>
            <a:ext cx="1239116" cy="247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5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E497A515-A409-4ED3-9FAA-E62B903708DA}"/>
              </a:ext>
            </a:extLst>
          </p:cNvPr>
          <p:cNvSpPr/>
          <p:nvPr/>
        </p:nvSpPr>
        <p:spPr>
          <a:xfrm>
            <a:off x="9620729" y="4138608"/>
            <a:ext cx="1973216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w_ _ _ _ _ _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5E3746F8-84A6-4F50-A081-9C4C34A071E6}"/>
              </a:ext>
            </a:extLst>
          </p:cNvPr>
          <p:cNvSpPr/>
          <p:nvPr/>
        </p:nvSpPr>
        <p:spPr>
          <a:xfrm>
            <a:off x="963561" y="4138608"/>
            <a:ext cx="160771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n_ _ _ _ _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0CDA19E5-8F61-4FC3-99F2-D1982006B1B0}"/>
              </a:ext>
            </a:extLst>
          </p:cNvPr>
          <p:cNvSpPr/>
          <p:nvPr/>
        </p:nvSpPr>
        <p:spPr>
          <a:xfrm>
            <a:off x="1887794" y="1860550"/>
            <a:ext cx="151198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m_ _ _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D3B0F238-49E9-4AF1-84ED-94461174F92A}"/>
              </a:ext>
            </a:extLst>
          </p:cNvPr>
          <p:cNvSpPr/>
          <p:nvPr/>
        </p:nvSpPr>
        <p:spPr>
          <a:xfrm>
            <a:off x="2806196" y="4843450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_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1ACA87F-7CC4-4244-9493-F1CCF64EE109}"/>
              </a:ext>
            </a:extLst>
          </p:cNvPr>
          <p:cNvSpPr/>
          <p:nvPr/>
        </p:nvSpPr>
        <p:spPr>
          <a:xfrm>
            <a:off x="7813866" y="4881550"/>
            <a:ext cx="1571937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s_ _ _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C98E9A0-452A-4B22-9627-27CEC7D5E132}"/>
              </a:ext>
            </a:extLst>
          </p:cNvPr>
          <p:cNvSpPr/>
          <p:nvPr/>
        </p:nvSpPr>
        <p:spPr>
          <a:xfrm>
            <a:off x="7518904" y="752484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g_ _ _ _ _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F9249911-4B0A-4631-9DF6-CD67E3D4108D}"/>
              </a:ext>
            </a:extLst>
          </p:cNvPr>
          <p:cNvSpPr/>
          <p:nvPr/>
        </p:nvSpPr>
        <p:spPr>
          <a:xfrm>
            <a:off x="185043" y="3009900"/>
            <a:ext cx="2560575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a_ _ _ _ _ _ _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468D9CAC-8F3F-426C-8F08-419CA15B4D7B}"/>
              </a:ext>
            </a:extLst>
          </p:cNvPr>
          <p:cNvSpPr/>
          <p:nvPr/>
        </p:nvSpPr>
        <p:spPr>
          <a:xfrm>
            <a:off x="5241977" y="300050"/>
            <a:ext cx="170528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 _ _ _ _ _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20385BA7-A018-4310-8A23-B61C89A611AB}"/>
              </a:ext>
            </a:extLst>
          </p:cNvPr>
          <p:cNvSpPr/>
          <p:nvPr/>
        </p:nvSpPr>
        <p:spPr>
          <a:xfrm>
            <a:off x="8792226" y="1881192"/>
            <a:ext cx="280171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v_ _ _ _ _ _ _ _ _</a:t>
            </a: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241ECCC0-AF53-4E6A-9A39-E974C27D0107}"/>
              </a:ext>
            </a:extLst>
          </p:cNvPr>
          <p:cNvSpPr/>
          <p:nvPr/>
        </p:nvSpPr>
        <p:spPr>
          <a:xfrm>
            <a:off x="4908021" y="5300650"/>
            <a:ext cx="2375958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B_ _ _</a:t>
            </a: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A7ECF341-5228-4E8E-99BB-687694D3B332}"/>
              </a:ext>
            </a:extLst>
          </p:cNvPr>
          <p:cNvSpPr/>
          <p:nvPr/>
        </p:nvSpPr>
        <p:spPr>
          <a:xfrm>
            <a:off x="9357616" y="3009900"/>
            <a:ext cx="223632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S _ _ _ _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86CD15D-4A63-49DF-B990-3ABEA7064DB2}"/>
              </a:ext>
            </a:extLst>
          </p:cNvPr>
          <p:cNvSpPr/>
          <p:nvPr/>
        </p:nvSpPr>
        <p:spPr>
          <a:xfrm>
            <a:off x="2660952" y="750766"/>
            <a:ext cx="2012144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h_ _ _ _ _ </a:t>
            </a: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9E3A108A-24C5-45E1-877A-E0693BB46967}"/>
              </a:ext>
            </a:extLst>
          </p:cNvPr>
          <p:cNvSpPr/>
          <p:nvPr/>
        </p:nvSpPr>
        <p:spPr>
          <a:xfrm>
            <a:off x="9357616" y="3009900"/>
            <a:ext cx="2236328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 Stuhl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FE2969A3-CB15-4B45-B56B-EDFE73CE5224}"/>
              </a:ext>
            </a:extLst>
          </p:cNvPr>
          <p:cNvSpPr txBox="1"/>
          <p:nvPr/>
        </p:nvSpPr>
        <p:spPr>
          <a:xfrm>
            <a:off x="3293273" y="3950326"/>
            <a:ext cx="560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chair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92747F5F-C277-4BB1-B6A6-98C848CC4398}"/>
              </a:ext>
            </a:extLst>
          </p:cNvPr>
          <p:cNvSpPr/>
          <p:nvPr/>
        </p:nvSpPr>
        <p:spPr>
          <a:xfrm>
            <a:off x="10576800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674B3-5C7B-45F9-B549-A693DEF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179" y="247045"/>
            <a:ext cx="1468245" cy="400919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sprechen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hair, Blue, Antique, Furniture, Kitchen, Pub, Wood">
            <a:extLst>
              <a:ext uri="{FF2B5EF4-FFF2-40B4-BE49-F238E27FC236}">
                <a16:creationId xmlns:a16="http://schemas.microsoft.com/office/drawing/2014/main" id="{FBD36B2C-1AD4-4107-8D92-45C9D9AF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62" y="1299601"/>
            <a:ext cx="1667318" cy="279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E497A515-A409-4ED3-9FAA-E62B903708DA}"/>
              </a:ext>
            </a:extLst>
          </p:cNvPr>
          <p:cNvSpPr/>
          <p:nvPr/>
        </p:nvSpPr>
        <p:spPr>
          <a:xfrm>
            <a:off x="9620729" y="4138608"/>
            <a:ext cx="1973216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w_ _ _ _ _ _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5E3746F8-84A6-4F50-A081-9C4C34A071E6}"/>
              </a:ext>
            </a:extLst>
          </p:cNvPr>
          <p:cNvSpPr/>
          <p:nvPr/>
        </p:nvSpPr>
        <p:spPr>
          <a:xfrm>
            <a:off x="963561" y="4138608"/>
            <a:ext cx="160771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n_ _ _ _ _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0CDA19E5-8F61-4FC3-99F2-D1982006B1B0}"/>
              </a:ext>
            </a:extLst>
          </p:cNvPr>
          <p:cNvSpPr/>
          <p:nvPr/>
        </p:nvSpPr>
        <p:spPr>
          <a:xfrm>
            <a:off x="1887794" y="1860550"/>
            <a:ext cx="151198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m_ _ _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D3B0F238-49E9-4AF1-84ED-94461174F92A}"/>
              </a:ext>
            </a:extLst>
          </p:cNvPr>
          <p:cNvSpPr/>
          <p:nvPr/>
        </p:nvSpPr>
        <p:spPr>
          <a:xfrm>
            <a:off x="2806196" y="4843450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_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1ACA87F-7CC4-4244-9493-F1CCF64EE109}"/>
              </a:ext>
            </a:extLst>
          </p:cNvPr>
          <p:cNvSpPr/>
          <p:nvPr/>
        </p:nvSpPr>
        <p:spPr>
          <a:xfrm>
            <a:off x="7813866" y="4881550"/>
            <a:ext cx="1571937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s_ _ _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C98E9A0-452A-4B22-9627-27CEC7D5E132}"/>
              </a:ext>
            </a:extLst>
          </p:cNvPr>
          <p:cNvSpPr/>
          <p:nvPr/>
        </p:nvSpPr>
        <p:spPr>
          <a:xfrm>
            <a:off x="7518904" y="752484"/>
            <a:ext cx="1866900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g_ _ _ _ _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F9249911-4B0A-4631-9DF6-CD67E3D4108D}"/>
              </a:ext>
            </a:extLst>
          </p:cNvPr>
          <p:cNvSpPr/>
          <p:nvPr/>
        </p:nvSpPr>
        <p:spPr>
          <a:xfrm>
            <a:off x="185043" y="3009900"/>
            <a:ext cx="2560575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a_ _ _ _ _ _ _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468D9CAC-8F3F-426C-8F08-419CA15B4D7B}"/>
              </a:ext>
            </a:extLst>
          </p:cNvPr>
          <p:cNvSpPr/>
          <p:nvPr/>
        </p:nvSpPr>
        <p:spPr>
          <a:xfrm>
            <a:off x="5241977" y="300050"/>
            <a:ext cx="170528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 _ _ _ _ _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20385BA7-A018-4310-8A23-B61C89A611AB}"/>
              </a:ext>
            </a:extLst>
          </p:cNvPr>
          <p:cNvSpPr/>
          <p:nvPr/>
        </p:nvSpPr>
        <p:spPr>
          <a:xfrm>
            <a:off x="8792226" y="1881192"/>
            <a:ext cx="280171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v_ _ _ _ _ _ _ _ _</a:t>
            </a: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241ECCC0-AF53-4E6A-9A39-E974C27D0107}"/>
              </a:ext>
            </a:extLst>
          </p:cNvPr>
          <p:cNvSpPr/>
          <p:nvPr/>
        </p:nvSpPr>
        <p:spPr>
          <a:xfrm>
            <a:off x="4908021" y="5300650"/>
            <a:ext cx="2375958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B_ _ _</a:t>
            </a: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A7ECF341-5228-4E8E-99BB-687694D3B332}"/>
              </a:ext>
            </a:extLst>
          </p:cNvPr>
          <p:cNvSpPr/>
          <p:nvPr/>
        </p:nvSpPr>
        <p:spPr>
          <a:xfrm>
            <a:off x="9357616" y="3009900"/>
            <a:ext cx="2236329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d_ _ S _ _ _ _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86CD15D-4A63-49DF-B990-3ABEA7064DB2}"/>
              </a:ext>
            </a:extLst>
          </p:cNvPr>
          <p:cNvSpPr/>
          <p:nvPr/>
        </p:nvSpPr>
        <p:spPr>
          <a:xfrm>
            <a:off x="2660952" y="750766"/>
            <a:ext cx="2012144" cy="838200"/>
          </a:xfrm>
          <a:prstGeom prst="roundRect">
            <a:avLst/>
          </a:prstGeom>
          <a:solidFill>
            <a:srgbClr val="EB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h_ _ _ _ _ </a:t>
            </a: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9E3A108A-24C5-45E1-877A-E0693BB46967}"/>
              </a:ext>
            </a:extLst>
          </p:cNvPr>
          <p:cNvSpPr/>
          <p:nvPr/>
        </p:nvSpPr>
        <p:spPr>
          <a:xfrm>
            <a:off x="9620728" y="4138608"/>
            <a:ext cx="1973216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waschen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FE2969A3-CB15-4B45-B56B-EDFE73CE5224}"/>
              </a:ext>
            </a:extLst>
          </p:cNvPr>
          <p:cNvSpPr txBox="1"/>
          <p:nvPr/>
        </p:nvSpPr>
        <p:spPr>
          <a:xfrm>
            <a:off x="3293273" y="3950326"/>
            <a:ext cx="560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wash, washing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92747F5F-C277-4BB1-B6A6-98C848CC4398}"/>
              </a:ext>
            </a:extLst>
          </p:cNvPr>
          <p:cNvSpPr/>
          <p:nvPr/>
        </p:nvSpPr>
        <p:spPr>
          <a:xfrm>
            <a:off x="10576800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674B3-5C7B-45F9-B549-A693DEF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179" y="247045"/>
            <a:ext cx="1468245" cy="400919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sprechen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Tap, Water, Hand, Washing, Faucet, Wash, Plumbing">
            <a:extLst>
              <a:ext uri="{FF2B5EF4-FFF2-40B4-BE49-F238E27FC236}">
                <a16:creationId xmlns:a16="http://schemas.microsoft.com/office/drawing/2014/main" id="{D3255874-DD41-473A-B2DE-FB0AB128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72" y="1316480"/>
            <a:ext cx="1705289" cy="245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5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rman_skeleton_template" id="{30C56D54-E4FF-5F4C-8EF5-67F0472108E4}" vid="{58D9219D-8935-764C-8920-A4625BC507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German_skeleton_template (1)</Template>
  <TotalTime>879</TotalTime>
  <Words>1059</Words>
  <Application>Microsoft Office PowerPoint</Application>
  <PresentationFormat>Widescreen</PresentationFormat>
  <Paragraphs>206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1_Office Theme</vt:lpstr>
      <vt:lpstr>sprechen</vt:lpstr>
      <vt:lpstr>sprechen</vt:lpstr>
      <vt:lpstr>sprechen</vt:lpstr>
      <vt:lpstr>sprechen</vt:lpstr>
      <vt:lpstr>sprechen</vt:lpstr>
      <vt:lpstr>sprechen</vt:lpstr>
      <vt:lpstr>sprechen</vt:lpstr>
      <vt:lpstr>sprechen</vt:lpstr>
      <vt:lpstr>sprechen</vt:lpstr>
      <vt:lpstr>sprechen</vt:lpstr>
      <vt:lpstr>sprechen</vt:lpstr>
      <vt:lpstr>sprechen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title</dc:title>
  <dc:creator>Rachel Hawkes</dc:creator>
  <cp:lastModifiedBy>Stephen Owen</cp:lastModifiedBy>
  <cp:revision>183</cp:revision>
  <dcterms:created xsi:type="dcterms:W3CDTF">2020-07-18T21:51:12Z</dcterms:created>
  <dcterms:modified xsi:type="dcterms:W3CDTF">2021-10-21T12:19:58Z</dcterms:modified>
</cp:coreProperties>
</file>