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9"/>
  </p:notesMasterIdLst>
  <p:sldIdLst>
    <p:sldId id="287" r:id="rId2"/>
    <p:sldId id="288" r:id="rId3"/>
    <p:sldId id="289" r:id="rId4"/>
    <p:sldId id="502" r:id="rId5"/>
    <p:sldId id="291" r:id="rId6"/>
    <p:sldId id="293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Owen" initials="SO" lastIdx="1" clrIdx="0">
    <p:extLst>
      <p:ext uri="{19B8F6BF-5375-455C-9EA6-DF929625EA0E}">
        <p15:presenceInfo xmlns:p15="http://schemas.microsoft.com/office/powerpoint/2012/main" userId="Stephen Owen" providerId="None"/>
      </p:ext>
    </p:extLst>
  </p:cmAuthor>
  <p:cmAuthor id="2" name="Heike Krusemann" initials="HK" lastIdx="6" clrIdx="1">
    <p:extLst>
      <p:ext uri="{19B8F6BF-5375-455C-9EA6-DF929625EA0E}">
        <p15:presenceInfo xmlns:p15="http://schemas.microsoft.com/office/powerpoint/2012/main" userId="3205221db0cafe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400"/>
    <a:srgbClr val="115076"/>
    <a:srgbClr val="EBEFF7"/>
    <a:srgbClr val="DAA520"/>
    <a:srgbClr val="FFFAF3"/>
    <a:srgbClr val="FFF4E7"/>
    <a:srgbClr val="FFE8CB"/>
    <a:srgbClr val="D1DFEF"/>
    <a:srgbClr val="E3EAFD"/>
    <a:srgbClr val="FBF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20" autoAdjust="0"/>
    <p:restoredTop sz="74971" autoAdjust="0"/>
  </p:normalViewPr>
  <p:slideViewPr>
    <p:cSldViewPr snapToGrid="0">
      <p:cViewPr varScale="1">
        <p:scale>
          <a:sx n="55" d="100"/>
          <a:sy n="55" d="100"/>
        </p:scale>
        <p:origin x="84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Timing: 4</a:t>
            </a:r>
            <a:r>
              <a:rPr lang="en-GB" b="1" baseline="0" dirty="0"/>
              <a:t> minutes </a:t>
            </a:r>
            <a:r>
              <a:rPr lang="en-GB" b="1" dirty="0"/>
              <a:t>(7 Slides)</a:t>
            </a:r>
          </a:p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20 of this week’s vocabulary items.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Procedure: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 Ask students to note down which word is most closely linked to the word Mia says.</a:t>
            </a:r>
          </a:p>
          <a:p>
            <a:r>
              <a:rPr lang="en-GB" dirty="0"/>
              <a:t>2. Click to reveal the answers.</a:t>
            </a:r>
          </a:p>
          <a:p>
            <a:r>
              <a:rPr lang="en-GB" dirty="0"/>
              <a:t>3. On the final slide, Mia asks what her secret word is. Students look at all the answers they have written down and decide which category best fits these words.</a:t>
            </a:r>
          </a:p>
          <a:p>
            <a:r>
              <a:rPr lang="en-GB" sz="1200" dirty="0">
                <a:latin typeface="+mn-lt"/>
              </a:rPr>
              <a:t/>
            </a:r>
            <a:br>
              <a:rPr lang="en-GB" sz="1200" dirty="0">
                <a:latin typeface="+mn-lt"/>
              </a:rPr>
            </a:br>
            <a:r>
              <a:rPr lang="en-GB" sz="1200" dirty="0">
                <a:latin typeface="+mn-lt"/>
              </a:rPr>
              <a:t/>
            </a:r>
            <a:br>
              <a:rPr lang="en-GB" sz="1200" dirty="0">
                <a:latin typeface="+mn-lt"/>
              </a:rPr>
            </a:br>
            <a:endParaRPr lang="en-GB" sz="1200" dirty="0">
              <a:latin typeface="+mn-lt"/>
            </a:endParaRPr>
          </a:p>
          <a:p>
            <a:endParaRPr lang="en-GB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6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2/7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439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3/7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959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4/7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19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5/7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809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6/7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285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 7/7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Words: Kino, </a:t>
            </a:r>
            <a:r>
              <a:rPr lang="en-GB" b="0" dirty="0" err="1"/>
              <a:t>Schwimmbad</a:t>
            </a:r>
            <a:r>
              <a:rPr lang="en-GB" b="0" dirty="0"/>
              <a:t>, Tour, </a:t>
            </a:r>
            <a:r>
              <a:rPr lang="en-GB" b="0" dirty="0" err="1"/>
              <a:t>besuchen</a:t>
            </a:r>
            <a:r>
              <a:rPr lang="en-GB" b="0" dirty="0"/>
              <a:t>, </a:t>
            </a:r>
            <a:r>
              <a:rPr lang="en-GB" b="0" dirty="0" err="1"/>
              <a:t>lachen</a:t>
            </a:r>
            <a:r>
              <a:rPr lang="en-GB" b="0" dirty="0"/>
              <a:t>, </a:t>
            </a:r>
            <a:r>
              <a:rPr lang="en-GB" b="0" dirty="0" err="1"/>
              <a:t>Ausflug</a:t>
            </a:r>
            <a:r>
              <a:rPr lang="en-GB" b="0" dirty="0"/>
              <a:t> </a:t>
            </a:r>
            <a:r>
              <a:rPr lang="en-GB" b="0" dirty="0">
                <a:sym typeface="Wingdings" panose="05000000000000000000" pitchFamily="2" charset="2"/>
              </a:rPr>
              <a:t> </a:t>
            </a:r>
            <a:r>
              <a:rPr lang="en-GB" b="0" dirty="0" err="1">
                <a:sym typeface="Wingdings" panose="05000000000000000000" pitchFamily="2" charset="2"/>
              </a:rPr>
              <a:t>Freizeitaktivitäten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89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4041"/>
            <a:ext cx="4545106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ein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Wortspiel</a:t>
            </a:r>
            <a:r>
              <a:rPr lang="en-GB" sz="3600" b="1" dirty="0">
                <a:solidFill>
                  <a:schemeClr val="bg1"/>
                </a:solidFill>
              </a:rPr>
              <a:t> [1/7]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66516" y="1349100"/>
            <a:ext cx="9520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Mia und Katja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spielen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Wortspiel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sagt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Wort und Katja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wählt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Wort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aus</a:t>
            </a:r>
            <a:r>
              <a:rPr lang="en-US" sz="2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. Welches Wort </a:t>
            </a:r>
            <a:r>
              <a:rPr lang="en-US" sz="2400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passt</a:t>
            </a:r>
            <a:r>
              <a:rPr lang="en-US" sz="2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 am </a:t>
            </a:r>
            <a:r>
              <a:rPr lang="en-US" sz="2400" dirty="0" err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besten</a:t>
            </a:r>
            <a:r>
              <a:rPr lang="en-US" sz="24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9586962" y="3429000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sitzen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586962" y="2516394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Geld</a:t>
            </a: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586962" y="5179862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Kino</a:t>
            </a: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9586962" y="4290003"/>
            <a:ext cx="1897038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lieben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50C70AF-0BD6-435B-B472-97EE62A25A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346659" y="0"/>
            <a:ext cx="1969909" cy="1760097"/>
          </a:xfrm>
          <a:prstGeom prst="rect">
            <a:avLst/>
          </a:prstGeom>
        </p:spPr>
      </p:pic>
      <p:pic>
        <p:nvPicPr>
          <p:cNvPr id="14" name="Picture 13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87D209CB-D092-4CD1-BECD-2F667748C0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4"/>
          <a:stretch/>
        </p:blipFill>
        <p:spPr>
          <a:xfrm>
            <a:off x="9206181" y="6703"/>
            <a:ext cx="1525557" cy="1760097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0434960-970B-46C0-A6A5-AE42AB540E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07999" y="3012896"/>
            <a:ext cx="3149625" cy="2814163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E4B32194-4E89-4084-9EA7-2333032C0436}"/>
              </a:ext>
            </a:extLst>
          </p:cNvPr>
          <p:cNvSpPr/>
          <p:nvPr/>
        </p:nvSpPr>
        <p:spPr>
          <a:xfrm>
            <a:off x="4256908" y="3145535"/>
            <a:ext cx="3860509" cy="1915994"/>
          </a:xfrm>
          <a:prstGeom prst="wedgeEllipseCallout">
            <a:avLst>
              <a:gd name="adj1" fmla="val -58212"/>
              <a:gd name="adj2" fmla="val 43112"/>
            </a:avLst>
          </a:prstGeom>
          <a:solidFill>
            <a:schemeClr val="bg1"/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Film</a:t>
            </a:r>
          </a:p>
        </p:txBody>
      </p:sp>
    </p:spTree>
    <p:extLst>
      <p:ext uri="{BB962C8B-B14F-4D97-AF65-F5344CB8AC3E}">
        <p14:creationId xmlns:p14="http://schemas.microsoft.com/office/powerpoint/2010/main" val="113608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995746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ein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Wortspiel</a:t>
            </a:r>
            <a:r>
              <a:rPr lang="en-GB" sz="3600" b="1" dirty="0">
                <a:solidFill>
                  <a:schemeClr val="bg1"/>
                </a:solidFill>
              </a:rPr>
              <a:t> [2/7]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8945858" y="3429000"/>
            <a:ext cx="26426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durch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8945858" y="2516394"/>
            <a:ext cx="26426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Sport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machen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8945858" y="5179862"/>
            <a:ext cx="26426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Unterricht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8945858" y="4290003"/>
            <a:ext cx="26426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Schwimmbad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50C70AF-0BD6-435B-B472-97EE62A25A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346659" y="0"/>
            <a:ext cx="1969909" cy="1760097"/>
          </a:xfrm>
          <a:prstGeom prst="rect">
            <a:avLst/>
          </a:prstGeom>
        </p:spPr>
      </p:pic>
      <p:pic>
        <p:nvPicPr>
          <p:cNvPr id="14" name="Picture 13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87D209CB-D092-4CD1-BECD-2F667748C0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4"/>
          <a:stretch/>
        </p:blipFill>
        <p:spPr>
          <a:xfrm>
            <a:off x="9206181" y="6703"/>
            <a:ext cx="1525557" cy="1760097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0434960-970B-46C0-A6A5-AE42AB540E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595464" y="2516394"/>
            <a:ext cx="3149625" cy="2814163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E4B32194-4E89-4084-9EA7-2333032C0436}"/>
              </a:ext>
            </a:extLst>
          </p:cNvPr>
          <p:cNvSpPr/>
          <p:nvPr/>
        </p:nvSpPr>
        <p:spPr>
          <a:xfrm>
            <a:off x="4735771" y="2631185"/>
            <a:ext cx="3860509" cy="1915994"/>
          </a:xfrm>
          <a:prstGeom prst="wedgeEllipseCallout">
            <a:avLst>
              <a:gd name="adj1" fmla="val -58212"/>
              <a:gd name="adj2" fmla="val 43112"/>
            </a:avLst>
          </a:prstGeom>
          <a:solidFill>
            <a:schemeClr val="bg1"/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Wasser</a:t>
            </a:r>
          </a:p>
        </p:txBody>
      </p:sp>
    </p:spTree>
    <p:extLst>
      <p:ext uri="{BB962C8B-B14F-4D97-AF65-F5344CB8AC3E}">
        <p14:creationId xmlns:p14="http://schemas.microsoft.com/office/powerpoint/2010/main" val="422631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47163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ein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Wortspiel</a:t>
            </a:r>
            <a:r>
              <a:rPr lang="en-GB" sz="3600" b="1" dirty="0">
                <a:solidFill>
                  <a:schemeClr val="bg1"/>
                </a:solidFill>
              </a:rPr>
              <a:t> [3/7]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9316568" y="3429000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Brief</a:t>
            </a: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316568" y="2516394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Paar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316568" y="5179862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9316568" y="4290003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Tour</a:t>
            </a:r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50C70AF-0BD6-435B-B472-97EE62A25A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346659" y="0"/>
            <a:ext cx="1969909" cy="1760097"/>
          </a:xfrm>
          <a:prstGeom prst="rect">
            <a:avLst/>
          </a:prstGeom>
        </p:spPr>
      </p:pic>
      <p:pic>
        <p:nvPicPr>
          <p:cNvPr id="14" name="Picture 13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87D209CB-D092-4CD1-BECD-2F667748C0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4"/>
          <a:stretch/>
        </p:blipFill>
        <p:spPr>
          <a:xfrm>
            <a:off x="9206181" y="6703"/>
            <a:ext cx="1525557" cy="1760097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0434960-970B-46C0-A6A5-AE42AB540E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595464" y="2516394"/>
            <a:ext cx="3149625" cy="2814163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E4B32194-4E89-4084-9EA7-2333032C0436}"/>
              </a:ext>
            </a:extLst>
          </p:cNvPr>
          <p:cNvSpPr/>
          <p:nvPr/>
        </p:nvSpPr>
        <p:spPr>
          <a:xfrm>
            <a:off x="4735771" y="2631185"/>
            <a:ext cx="3860509" cy="1915994"/>
          </a:xfrm>
          <a:prstGeom prst="wedgeEllipseCallout">
            <a:avLst>
              <a:gd name="adj1" fmla="val -58212"/>
              <a:gd name="adj2" fmla="val 43112"/>
            </a:avLst>
          </a:prstGeom>
          <a:solidFill>
            <a:schemeClr val="bg1"/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Tourist</a:t>
            </a:r>
          </a:p>
        </p:txBody>
      </p:sp>
    </p:spTree>
    <p:extLst>
      <p:ext uri="{BB962C8B-B14F-4D97-AF65-F5344CB8AC3E}">
        <p14:creationId xmlns:p14="http://schemas.microsoft.com/office/powerpoint/2010/main" val="22233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4041"/>
            <a:ext cx="418170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ein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Wortspiel</a:t>
            </a:r>
            <a:r>
              <a:rPr lang="en-GB" sz="3600" b="1" dirty="0">
                <a:solidFill>
                  <a:schemeClr val="bg1"/>
                </a:solidFill>
              </a:rPr>
              <a:t> [4/7]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9316568" y="3429000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mit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316568" y="2516394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besuchen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316568" y="5179862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fehlen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9316568" y="4290003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zeigen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50C70AF-0BD6-435B-B472-97EE62A25A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346659" y="0"/>
            <a:ext cx="1969909" cy="1760097"/>
          </a:xfrm>
          <a:prstGeom prst="rect">
            <a:avLst/>
          </a:prstGeom>
        </p:spPr>
      </p:pic>
      <p:pic>
        <p:nvPicPr>
          <p:cNvPr id="14" name="Picture 13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87D209CB-D092-4CD1-BECD-2F667748C0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4"/>
          <a:stretch/>
        </p:blipFill>
        <p:spPr>
          <a:xfrm>
            <a:off x="9206181" y="6703"/>
            <a:ext cx="1525557" cy="1760097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0434960-970B-46C0-A6A5-AE42AB540E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595464" y="2516394"/>
            <a:ext cx="3149625" cy="2814163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E4B32194-4E89-4084-9EA7-2333032C0436}"/>
              </a:ext>
            </a:extLst>
          </p:cNvPr>
          <p:cNvSpPr/>
          <p:nvPr/>
        </p:nvSpPr>
        <p:spPr>
          <a:xfrm>
            <a:off x="4735771" y="2631185"/>
            <a:ext cx="3860509" cy="1915994"/>
          </a:xfrm>
          <a:prstGeom prst="wedgeEllipseCallout">
            <a:avLst>
              <a:gd name="adj1" fmla="val -58212"/>
              <a:gd name="adj2" fmla="val 43112"/>
            </a:avLst>
          </a:prstGeom>
          <a:solidFill>
            <a:schemeClr val="bg1"/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Freunde</a:t>
            </a:r>
          </a:p>
        </p:txBody>
      </p:sp>
    </p:spTree>
    <p:extLst>
      <p:ext uri="{BB962C8B-B14F-4D97-AF65-F5344CB8AC3E}">
        <p14:creationId xmlns:p14="http://schemas.microsoft.com/office/powerpoint/2010/main" val="129635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4041"/>
            <a:ext cx="4735771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ein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Wortspiel</a:t>
            </a:r>
            <a:r>
              <a:rPr lang="en-GB" sz="3600" b="1" dirty="0">
                <a:solidFill>
                  <a:schemeClr val="bg1"/>
                </a:solidFill>
              </a:rPr>
              <a:t> [5/7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9316568" y="3429000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lachen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316568" y="2516394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Idee</a:t>
            </a: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316568" y="5179862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gut</a:t>
            </a: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9316568" y="4290003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Freunde</a:t>
            </a:r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50C70AF-0BD6-435B-B472-97EE62A25A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346659" y="0"/>
            <a:ext cx="1969909" cy="1760097"/>
          </a:xfrm>
          <a:prstGeom prst="rect">
            <a:avLst/>
          </a:prstGeom>
        </p:spPr>
      </p:pic>
      <p:pic>
        <p:nvPicPr>
          <p:cNvPr id="14" name="Picture 13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87D209CB-D092-4CD1-BECD-2F667748C0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4"/>
          <a:stretch/>
        </p:blipFill>
        <p:spPr>
          <a:xfrm>
            <a:off x="9206181" y="6703"/>
            <a:ext cx="1525557" cy="1760097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0434960-970B-46C0-A6A5-AE42AB540E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595464" y="2516394"/>
            <a:ext cx="3149625" cy="2814163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E4B32194-4E89-4084-9EA7-2333032C0436}"/>
              </a:ext>
            </a:extLst>
          </p:cNvPr>
          <p:cNvSpPr/>
          <p:nvPr/>
        </p:nvSpPr>
        <p:spPr>
          <a:xfrm>
            <a:off x="4735771" y="2631185"/>
            <a:ext cx="3860509" cy="1915994"/>
          </a:xfrm>
          <a:prstGeom prst="wedgeEllipseCallout">
            <a:avLst>
              <a:gd name="adj1" fmla="val -58212"/>
              <a:gd name="adj2" fmla="val 43112"/>
            </a:avLst>
          </a:prstGeom>
          <a:solidFill>
            <a:schemeClr val="bg1"/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lustig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9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337824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ein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Wortspiel</a:t>
            </a:r>
            <a:r>
              <a:rPr lang="en-GB" sz="3600" b="1" dirty="0">
                <a:solidFill>
                  <a:schemeClr val="bg1"/>
                </a:solidFill>
              </a:rPr>
              <a:t> [6/7]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9316568" y="3429000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wieder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316568" y="2516394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Stadt</a:t>
            </a: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316568" y="5179862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Ausflug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9316568" y="4290003"/>
            <a:ext cx="2167432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immer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50C70AF-0BD6-435B-B472-97EE62A25A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346659" y="0"/>
            <a:ext cx="1969909" cy="1760097"/>
          </a:xfrm>
          <a:prstGeom prst="rect">
            <a:avLst/>
          </a:prstGeom>
        </p:spPr>
      </p:pic>
      <p:pic>
        <p:nvPicPr>
          <p:cNvPr id="14" name="Picture 13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87D209CB-D092-4CD1-BECD-2F667748C0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4"/>
          <a:stretch/>
        </p:blipFill>
        <p:spPr>
          <a:xfrm>
            <a:off x="9206181" y="6703"/>
            <a:ext cx="1525557" cy="1760097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0434960-970B-46C0-A6A5-AE42AB540E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595464" y="2516394"/>
            <a:ext cx="3149625" cy="2814163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E4B32194-4E89-4084-9EA7-2333032C0436}"/>
              </a:ext>
            </a:extLst>
          </p:cNvPr>
          <p:cNvSpPr/>
          <p:nvPr/>
        </p:nvSpPr>
        <p:spPr>
          <a:xfrm>
            <a:off x="4735771" y="2631185"/>
            <a:ext cx="3860509" cy="1915994"/>
          </a:xfrm>
          <a:prstGeom prst="wedgeEllipseCallout">
            <a:avLst>
              <a:gd name="adj1" fmla="val -58212"/>
              <a:gd name="adj2" fmla="val 43112"/>
            </a:avLst>
          </a:prstGeom>
          <a:solidFill>
            <a:schemeClr val="bg1"/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reisen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56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311732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ein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Wortspiel</a:t>
            </a:r>
            <a:r>
              <a:rPr lang="en-GB" sz="3600" b="1" dirty="0">
                <a:solidFill>
                  <a:schemeClr val="bg1"/>
                </a:solidFill>
              </a:rPr>
              <a:t> [7/7]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FC6844E6-F510-404E-8831-7A4DF7C3AD31}"/>
              </a:ext>
            </a:extLst>
          </p:cNvPr>
          <p:cNvSpPr/>
          <p:nvPr/>
        </p:nvSpPr>
        <p:spPr>
          <a:xfrm>
            <a:off x="9015413" y="3429000"/>
            <a:ext cx="2943787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Freizeitaktivitäten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9A6E7155-9D5A-4D98-B0AA-8152774BC1DC}"/>
              </a:ext>
            </a:extLst>
          </p:cNvPr>
          <p:cNvSpPr/>
          <p:nvPr/>
        </p:nvSpPr>
        <p:spPr>
          <a:xfrm>
            <a:off x="9015413" y="2516394"/>
            <a:ext cx="2943787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Aufgaben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99823238-3CC9-40B9-BB9C-FF96687FC815}"/>
              </a:ext>
            </a:extLst>
          </p:cNvPr>
          <p:cNvSpPr/>
          <p:nvPr/>
        </p:nvSpPr>
        <p:spPr>
          <a:xfrm>
            <a:off x="9015413" y="5179862"/>
            <a:ext cx="2943787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schön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1EDED1B1-1523-449D-AE3A-2DAA28BE82BA}"/>
              </a:ext>
            </a:extLst>
          </p:cNvPr>
          <p:cNvSpPr/>
          <p:nvPr/>
        </p:nvSpPr>
        <p:spPr>
          <a:xfrm>
            <a:off x="9015413" y="4290003"/>
            <a:ext cx="2943787" cy="764275"/>
          </a:xfrm>
          <a:prstGeom prst="roundRect">
            <a:avLst/>
          </a:prstGeom>
          <a:noFill/>
          <a:ln w="28575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spielen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50C70AF-0BD6-435B-B472-97EE62A25A4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7346659" y="0"/>
            <a:ext cx="1969909" cy="1760097"/>
          </a:xfrm>
          <a:prstGeom prst="rect">
            <a:avLst/>
          </a:prstGeom>
        </p:spPr>
      </p:pic>
      <p:pic>
        <p:nvPicPr>
          <p:cNvPr id="14" name="Picture 13" descr="A person with purple hair&#10;&#10;Description automatically generated with low confidence">
            <a:extLst>
              <a:ext uri="{FF2B5EF4-FFF2-40B4-BE49-F238E27FC236}">
                <a16:creationId xmlns:a16="http://schemas.microsoft.com/office/drawing/2014/main" id="{87D209CB-D092-4CD1-BECD-2F667748C0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4"/>
          <a:stretch/>
        </p:blipFill>
        <p:spPr>
          <a:xfrm>
            <a:off x="9206181" y="6703"/>
            <a:ext cx="1525557" cy="1760097"/>
          </a:xfrm>
          <a:prstGeom prst="rect">
            <a:avLst/>
          </a:prstGeom>
        </p:spPr>
      </p:pic>
      <p:pic>
        <p:nvPicPr>
          <p:cNvPr id="15" name="Picture 1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0434960-970B-46C0-A6A5-AE42AB540E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5951"/>
          <a:stretch/>
        </p:blipFill>
        <p:spPr>
          <a:xfrm flipH="1">
            <a:off x="595464" y="2516394"/>
            <a:ext cx="3149625" cy="2814163"/>
          </a:xfrm>
          <a:prstGeom prst="rect">
            <a:avLst/>
          </a:prstGeom>
        </p:spPr>
      </p:pic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E4B32194-4E89-4084-9EA7-2333032C0436}"/>
              </a:ext>
            </a:extLst>
          </p:cNvPr>
          <p:cNvSpPr/>
          <p:nvPr/>
        </p:nvSpPr>
        <p:spPr>
          <a:xfrm>
            <a:off x="4137060" y="2516394"/>
            <a:ext cx="4311732" cy="2814163"/>
          </a:xfrm>
          <a:prstGeom prst="wedgeEllipseCallout">
            <a:avLst>
              <a:gd name="adj1" fmla="val -68484"/>
              <a:gd name="adj2" fmla="val 465"/>
            </a:avLst>
          </a:prstGeom>
          <a:solidFill>
            <a:schemeClr val="bg1"/>
          </a:solidFill>
          <a:ln w="3810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Schau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deine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Antworten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an. Was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geheimes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 Wort?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918EBB-568D-42DE-96BC-CB40E5C34529}"/>
              </a:ext>
            </a:extLst>
          </p:cNvPr>
          <p:cNvSpPr txBox="1"/>
          <p:nvPr/>
        </p:nvSpPr>
        <p:spPr>
          <a:xfrm>
            <a:off x="6096000" y="5713304"/>
            <a:ext cx="2919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geheim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– secret</a:t>
            </a:r>
          </a:p>
        </p:txBody>
      </p:sp>
    </p:spTree>
    <p:extLst>
      <p:ext uri="{BB962C8B-B14F-4D97-AF65-F5344CB8AC3E}">
        <p14:creationId xmlns:p14="http://schemas.microsoft.com/office/powerpoint/2010/main" val="349669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953</TotalTime>
  <Words>254</Words>
  <Application>Microsoft Office PowerPoint</Application>
  <PresentationFormat>Widescreen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1_Office Theme</vt:lpstr>
      <vt:lpstr>ein Wortspiel [1/7]</vt:lpstr>
      <vt:lpstr>ein Wortspiel [2/7]</vt:lpstr>
      <vt:lpstr>ein Wortspiel [3/7]</vt:lpstr>
      <vt:lpstr>ein Wortspiel [4/7]</vt:lpstr>
      <vt:lpstr>ein Wortspiel [5/7</vt:lpstr>
      <vt:lpstr>ein Wortspiel [6/7]</vt:lpstr>
      <vt:lpstr>ein Wortspiel [7/7]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Stephen Owen</cp:lastModifiedBy>
  <cp:revision>504</cp:revision>
  <dcterms:created xsi:type="dcterms:W3CDTF">2020-07-18T21:51:12Z</dcterms:created>
  <dcterms:modified xsi:type="dcterms:W3CDTF">2021-10-21T12:14:27Z</dcterms:modified>
</cp:coreProperties>
</file>