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1" r:id="rId2"/>
    <p:sldMasterId id="2147483683" r:id="rId3"/>
  </p:sldMasterIdLst>
  <p:notesMasterIdLst>
    <p:notesMasterId r:id="rId13"/>
  </p:notesMasterIdLst>
  <p:sldIdLst>
    <p:sldId id="290" r:id="rId4"/>
    <p:sldId id="350" r:id="rId5"/>
    <p:sldId id="351" r:id="rId6"/>
    <p:sldId id="361" r:id="rId7"/>
    <p:sldId id="352" r:id="rId8"/>
    <p:sldId id="353" r:id="rId9"/>
    <p:sldId id="355" r:id="rId10"/>
    <p:sldId id="259" r:id="rId11"/>
    <p:sldId id="26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69683" autoAdjust="0"/>
  </p:normalViewPr>
  <p:slideViewPr>
    <p:cSldViewPr snapToGrid="0" showGuides="1">
      <p:cViewPr varScale="1">
        <p:scale>
          <a:sx n="76" d="100"/>
          <a:sy n="76" d="100"/>
        </p:scale>
        <p:origin x="181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BE6F4F-4B87-44E3-8E7D-21779668A429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4A4826-60BB-48ED-BD6D-1C9970E455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1267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/>
            <a:r>
              <a:rPr lang="en-GB" b="1" dirty="0"/>
              <a:t>Vocabulary: French </a:t>
            </a:r>
            <a:r>
              <a:rPr lang="en-GB" b="1" dirty="0">
                <a:sym typeface="Wingdings" panose="05000000000000000000" pitchFamily="2" charset="2"/>
              </a:rPr>
              <a:t> English - </a:t>
            </a:r>
            <a:r>
              <a:rPr lang="en-GB" b="1" dirty="0"/>
              <a:t>SLOW VERSION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baseline="0" dirty="0"/>
              <a:t>Timing (Total for 7 slides): </a:t>
            </a:r>
            <a:r>
              <a:rPr lang="en-GB" b="0" baseline="0" dirty="0"/>
              <a:t>10 minutes</a:t>
            </a:r>
            <a:endParaRPr lang="en-GB" b="0" dirty="0"/>
          </a:p>
          <a:p>
            <a:pPr marL="0"/>
            <a:endParaRPr lang="en-GB" dirty="0"/>
          </a:p>
          <a:p>
            <a:pPr marL="0"/>
            <a:r>
              <a:rPr lang="en-GB" dirty="0"/>
              <a:t>There are three versions of this slide (this and the next two</a:t>
            </a:r>
            <a:r>
              <a:rPr lang="en-GB" baseline="0" dirty="0"/>
              <a:t> slides), getting progressively faster. </a:t>
            </a:r>
            <a:r>
              <a:rPr lang="en-GB" dirty="0"/>
              <a:t>Students</a:t>
            </a:r>
            <a:r>
              <a:rPr lang="en-GB" baseline="0" dirty="0"/>
              <a:t> are challenged to note the English for the </a:t>
            </a:r>
            <a:r>
              <a:rPr lang="en-GB" b="1" baseline="0" dirty="0"/>
              <a:t>twelve</a:t>
            </a:r>
            <a:r>
              <a:rPr lang="en-GB" baseline="0" dirty="0"/>
              <a:t> vocabulary items, taken from those introduced this week, before the blocks cover the French words.</a:t>
            </a:r>
            <a:r>
              <a:rPr lang="en-GB" sz="1200" b="1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If students don’t immediately know the English, they should write down the French word, as the meaning may come to them later during the activity.</a:t>
            </a:r>
            <a:r>
              <a:rPr lang="en-GB" sz="1200" b="0" i="0" u="none" strike="noStrike" cap="none" baseline="0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 Before viewing the answers on the slide following this set of three, students could engage in a </a:t>
            </a:r>
            <a:r>
              <a:rPr lang="en-GB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one-minute ‘pair-share’ with a partner,</a:t>
            </a:r>
            <a:r>
              <a:rPr lang="en-GB" sz="1200" b="0" i="0" u="none" strike="noStrike" cap="none" baseline="0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 to compare answers.</a:t>
            </a:r>
            <a:endParaRPr lang="en-GB" b="0" baseline="0" dirty="0"/>
          </a:p>
          <a:p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i="0" u="none" strike="noStrike" kern="1200" cap="none" dirty="0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Frequency rankings of vocabulary </a:t>
            </a:r>
            <a:r>
              <a:rPr lang="en-GB" sz="1200" b="1" i="0" u="sng" strike="noStrike" kern="1200" cap="none" dirty="0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introduced</a:t>
            </a:r>
            <a:r>
              <a:rPr lang="en-GB" sz="1200" b="1" i="0" u="none" strike="noStrike" kern="1200" cap="none" dirty="0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 this week (1 is the most common word in French): </a:t>
            </a:r>
            <a:endParaRPr lang="en-GB" sz="1200" b="0" i="0" u="none" strike="noStrike" kern="1200" cap="none" dirty="0">
              <a:solidFill>
                <a:schemeClr val="tx1"/>
              </a:solidFill>
              <a:effectLst/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i="0" u="none" strike="noStrike" kern="1200" cap="none" dirty="0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3.1.6 </a:t>
            </a:r>
            <a:r>
              <a:rPr lang="en-GB" sz="1200" b="0" i="0" u="none" strike="noStrike" kern="1200" cap="none" dirty="0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–</a:t>
            </a:r>
            <a:r>
              <a:rPr lang="en-GB" sz="1200" b="1" i="0" u="none" strike="noStrike" kern="1200" cap="none" dirty="0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i="0" u="none" strike="noStrike" kern="1200" cap="none" dirty="0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bon [54], bonne [54], </a:t>
            </a:r>
            <a:r>
              <a:rPr lang="fr-FR" sz="1200" b="0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belle [393</a:t>
            </a:r>
            <a:r>
              <a:rPr lang="fr-FR" sz="1200" b="0" i="0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200" b="0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haut [264], nouveau [52], nouvelle [52], vieille [671], vieux [671], bâtiment [1952], église [1782], jardin [2284], pont [1889]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cap="none" dirty="0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Source: </a:t>
            </a:r>
            <a:r>
              <a:rPr lang="en-GB" sz="1200" b="0" i="0" u="none" strike="noStrike" kern="1200" cap="none" dirty="0" err="1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Londsale</a:t>
            </a:r>
            <a:r>
              <a:rPr lang="en-GB" sz="1200" b="0" i="0" u="none" strike="noStrike" kern="1200" cap="none" dirty="0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, D., &amp; Le Bras, Y.  (2009). </a:t>
            </a:r>
            <a:r>
              <a:rPr lang="en-GB" sz="1200" b="0" i="1" u="none" strike="noStrike" kern="1200" cap="none" dirty="0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A Frequency Dictionary of French: Core vocabulary for learners </a:t>
            </a:r>
            <a:r>
              <a:rPr lang="en-GB" sz="1200" b="0" i="0" u="none" strike="noStrike" kern="1200" cap="none" dirty="0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London: Routledge.</a:t>
            </a:r>
            <a:endParaRPr lang="es-ES" sz="1200" b="0" i="0" u="none" strike="noStrike" kern="0" cap="none" dirty="0">
              <a:solidFill>
                <a:schemeClr val="dk1"/>
              </a:solidFill>
              <a:effectLst/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1200" b="0" i="0" u="none" strike="noStrike" kern="0" cap="none" dirty="0">
              <a:solidFill>
                <a:schemeClr val="dk1"/>
              </a:solidFill>
              <a:effectLst/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baseline="0" dirty="0"/>
              <a:t>Timing (total for vocabulary activities on Slides 10-16): 10 minutes</a:t>
            </a:r>
            <a:endParaRPr lang="en-GB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b="0" i="0" u="none" strike="noStrike" kern="1200" cap="none" dirty="0">
              <a:solidFill>
                <a:schemeClr val="tx1"/>
              </a:solidFill>
              <a:effectLst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C3E68C13-4E43-4A2F-988E-5C4C05B1F88C}" type="slidenum">
              <a:rPr kumimoji="0" lang="es-ES" sz="1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</a:t>
            </a:fld>
            <a:endParaRPr kumimoji="0" lang="es-ES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992846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/>
            <a:r>
              <a:rPr lang="en-GB" b="1"/>
              <a:t>Vocabulary: French </a:t>
            </a:r>
            <a:r>
              <a:rPr lang="en-GB" b="1">
                <a:sym typeface="Wingdings" panose="05000000000000000000" pitchFamily="2" charset="2"/>
              </a:rPr>
              <a:t> English - </a:t>
            </a:r>
            <a:r>
              <a:rPr lang="en-GB" b="1">
                <a:sym typeface="Calibri"/>
              </a:rPr>
              <a:t>MEDIUM</a:t>
            </a:r>
            <a:r>
              <a:rPr lang="en-GB" b="1"/>
              <a:t> VERSION</a:t>
            </a:r>
          </a:p>
          <a:p>
            <a:pPr marL="0"/>
            <a:endParaRPr lang="en-GB"/>
          </a:p>
          <a:p>
            <a:pPr marL="0"/>
            <a:r>
              <a:rPr lang="en-GB"/>
              <a:t>Students</a:t>
            </a:r>
            <a:r>
              <a:rPr lang="en-GB" baseline="0"/>
              <a:t> are challenged to note the English for the vocabulary items introduced this week, before the blocks cover the French words.</a:t>
            </a:r>
          </a:p>
          <a:p>
            <a:endParaRPr lang="en-GB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i="0" u="none" strike="noStrike" kern="1200" cap="none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Frequency rankings of vocabulary </a:t>
            </a:r>
            <a:r>
              <a:rPr lang="en-GB" sz="1200" b="1" i="0" u="sng" strike="noStrike" kern="1200" cap="none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introduced</a:t>
            </a:r>
            <a:r>
              <a:rPr lang="en-GB" sz="1200" b="1" i="0" u="none" strike="noStrike" kern="1200" cap="none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 this week (1 is the most common word in French): </a:t>
            </a:r>
            <a:endParaRPr lang="en-GB" sz="1200" b="0" i="0" u="none" strike="noStrike" kern="1200" cap="none">
              <a:solidFill>
                <a:schemeClr val="tx1"/>
              </a:solidFill>
              <a:effectLst/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i="0" u="none" strike="noStrike" kern="1200" cap="none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3.1.6 </a:t>
            </a:r>
            <a:r>
              <a:rPr lang="en-GB" sz="1200" b="0" i="0" u="none" strike="noStrike" kern="1200" cap="none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–</a:t>
            </a:r>
            <a:r>
              <a:rPr lang="en-GB" sz="1200" b="1" i="0" u="none" strike="noStrike" kern="1200" cap="none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i="0" u="none" strike="noStrike" kern="1200" cap="none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bon [54], bonne [54], </a:t>
            </a:r>
            <a:r>
              <a:rPr lang="fr-FR" sz="1200" b="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belle [393</a:t>
            </a:r>
            <a:r>
              <a:rPr lang="fr-FR" sz="1200" b="0" i="0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200" b="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haut [264], nouveau [52], nouvelle [52], vieille [671], vieux [671], bâtiment [1952], église [1782], jardin [2284], pont [1889]</a:t>
            </a:r>
            <a:endParaRPr lang="fr-FR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cap="none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Source: Londsale, D., &amp; Le Bras, Y.  (2009). </a:t>
            </a:r>
            <a:r>
              <a:rPr lang="en-GB" sz="1200" b="0" i="1" u="none" strike="noStrike" kern="1200" cap="none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A Frequency Dictionary of French: Core vocabulary for learners </a:t>
            </a:r>
            <a:r>
              <a:rPr lang="en-GB" sz="1200" b="0" i="0" u="none" strike="noStrike" kern="1200" cap="none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London: Routledge.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C3E68C13-4E43-4A2F-988E-5C4C05B1F88C}" type="slidenum">
              <a:rPr kumimoji="0" lang="es-ES" sz="1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</a:t>
            </a:fld>
            <a:endParaRPr kumimoji="0" lang="es-ES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482967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/>
            <a:r>
              <a:rPr lang="en-GB" b="1"/>
              <a:t>Vocabulary: French </a:t>
            </a:r>
            <a:r>
              <a:rPr lang="en-GB" b="1">
                <a:sym typeface="Wingdings" panose="05000000000000000000" pitchFamily="2" charset="2"/>
              </a:rPr>
              <a:t> English - </a:t>
            </a:r>
            <a:r>
              <a:rPr lang="en-GB" b="1"/>
              <a:t>FAST VERSION</a:t>
            </a:r>
          </a:p>
          <a:p>
            <a:pPr marL="0"/>
            <a:endParaRPr lang="en-GB"/>
          </a:p>
          <a:p>
            <a:pPr marL="0"/>
            <a:r>
              <a:rPr lang="en-GB"/>
              <a:t>Students</a:t>
            </a:r>
            <a:r>
              <a:rPr lang="en-GB" baseline="0"/>
              <a:t> are challenged to note the English for the vocabulary items introduced this week, before the blocks cover the French words.</a:t>
            </a:r>
          </a:p>
          <a:p>
            <a:endParaRPr lang="en-GB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i="0" u="none" strike="noStrike" kern="1200" cap="none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Frequency rankings of vocabulary </a:t>
            </a:r>
            <a:r>
              <a:rPr lang="en-GB" sz="1200" b="1" i="0" u="sng" strike="noStrike" kern="1200" cap="none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introduced</a:t>
            </a:r>
            <a:r>
              <a:rPr lang="en-GB" sz="1200" b="1" i="0" u="none" strike="noStrike" kern="1200" cap="none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 this week (1 is the most common word in French): </a:t>
            </a:r>
            <a:endParaRPr lang="en-GB" sz="1200" b="0" i="0" u="none" strike="noStrike" kern="1200" cap="none">
              <a:solidFill>
                <a:schemeClr val="tx1"/>
              </a:solidFill>
              <a:effectLst/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i="0" u="none" strike="noStrike" kern="1200" cap="none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3.1.6 </a:t>
            </a:r>
            <a:r>
              <a:rPr lang="en-GB" sz="1200" b="0" i="0" u="none" strike="noStrike" kern="1200" cap="none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–</a:t>
            </a:r>
            <a:r>
              <a:rPr lang="en-GB" sz="1200" b="1" i="0" u="none" strike="noStrike" kern="1200" cap="none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i="0" u="none" strike="noStrike" kern="1200" cap="none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bon [54], bonne [54], </a:t>
            </a:r>
            <a:r>
              <a:rPr lang="fr-FR" sz="1200" b="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belle [393</a:t>
            </a:r>
            <a:r>
              <a:rPr lang="fr-FR" sz="1200" b="0" i="0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200" b="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haut [264], nouveau [52], nouvelle [52], vieille [671], vieux [671], bâtiment [1952], église [1782], jardin [2284], pont [1889]</a:t>
            </a:r>
            <a:endParaRPr lang="fr-FR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cap="none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Source: Londsale, D., &amp; Le Bras, Y.  (2009). </a:t>
            </a:r>
            <a:r>
              <a:rPr lang="en-GB" sz="1200" b="0" i="1" u="none" strike="noStrike" kern="1200" cap="none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A Frequency Dictionary of French: Core vocabulary for learners </a:t>
            </a:r>
            <a:r>
              <a:rPr lang="en-GB" sz="1200" b="0" i="0" u="none" strike="noStrike" kern="1200" cap="none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London: Routledge.</a:t>
            </a:r>
          </a:p>
          <a:p>
            <a:endParaRPr lang="es-ES"/>
          </a:p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C3E68C13-4E43-4A2F-988E-5C4C05B1F88C}" type="slidenum">
              <a:rPr kumimoji="0" lang="es-ES" sz="1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3</a:t>
            </a:fld>
            <a:endParaRPr kumimoji="0" lang="es-ES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517239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/>
            <a:r>
              <a:rPr lang="en-GB"/>
              <a:t>ANSWERS</a:t>
            </a:r>
          </a:p>
          <a:p>
            <a:pPr marL="0"/>
            <a:endParaRPr lang="en-GB"/>
          </a:p>
          <a:p>
            <a:pPr marL="0"/>
            <a:r>
              <a:rPr lang="en-GB"/>
              <a:t>This slide provides</a:t>
            </a:r>
            <a:r>
              <a:rPr lang="en-GB" baseline="0"/>
              <a:t> the answers to the French-English task.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C3E68C13-4E43-4A2F-988E-5C4C05B1F88C}" type="slidenum">
              <a:rPr kumimoji="0" lang="es-ES" sz="1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4</a:t>
            </a:fld>
            <a:endParaRPr kumimoji="0" lang="es-ES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970729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/>
            <a:r>
              <a:rPr lang="en-GB" sz="1200" b="1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Vocabulary: English </a:t>
            </a:r>
            <a:r>
              <a:rPr lang="en-GB" sz="1200" b="1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Wingdings" panose="05000000000000000000" pitchFamily="2" charset="2"/>
              </a:rPr>
              <a:t></a:t>
            </a:r>
            <a:r>
              <a:rPr lang="en-GB" sz="1200" b="1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 French – SPEAKING – VERY SLOW VERSION</a:t>
            </a:r>
            <a:br>
              <a:rPr lang="en-GB" sz="1200" b="1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</a:br>
            <a:endParaRPr lang="en-GB" dirty="0"/>
          </a:p>
          <a:p>
            <a:pPr marL="0"/>
            <a:r>
              <a:rPr lang="en-GB" dirty="0"/>
              <a:t>Students</a:t>
            </a:r>
            <a:r>
              <a:rPr lang="en-GB" baseline="0" dirty="0"/>
              <a:t> are challenged to </a:t>
            </a:r>
            <a:r>
              <a:rPr lang="en-GB" b="1" baseline="0" dirty="0"/>
              <a:t>say the French </a:t>
            </a:r>
            <a:r>
              <a:rPr lang="en-GB" baseline="0" dirty="0"/>
              <a:t>from the English for the vocabulary items introduced this week, before the blocks cover the French words.</a:t>
            </a:r>
          </a:p>
          <a:p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i="0" u="none" strike="noStrike" kern="1200" cap="none" dirty="0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Frequency rankings of vocabulary </a:t>
            </a:r>
            <a:r>
              <a:rPr lang="en-GB" sz="1200" b="1" i="0" u="sng" strike="noStrike" kern="1200" cap="none" dirty="0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introduced</a:t>
            </a:r>
            <a:r>
              <a:rPr lang="en-GB" sz="1200" b="1" i="0" u="none" strike="noStrike" kern="1200" cap="none" dirty="0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 this week (1 is the most common word in French): </a:t>
            </a:r>
            <a:endParaRPr lang="en-GB" sz="1200" b="0" i="0" u="none" strike="noStrike" kern="1200" cap="none" dirty="0">
              <a:solidFill>
                <a:schemeClr val="tx1"/>
              </a:solidFill>
              <a:effectLst/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i="0" u="none" strike="noStrike" kern="1200" cap="none" dirty="0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3.1.6 </a:t>
            </a:r>
            <a:r>
              <a:rPr lang="en-GB" sz="1200" b="0" i="0" u="none" strike="noStrike" kern="1200" cap="none" dirty="0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–</a:t>
            </a:r>
            <a:r>
              <a:rPr lang="en-GB" sz="1200" b="1" i="0" u="none" strike="noStrike" kern="1200" cap="none" dirty="0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i="0" u="none" strike="noStrike" kern="1200" cap="none" dirty="0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bon [54], bonne [54], </a:t>
            </a:r>
            <a:r>
              <a:rPr lang="fr-FR" sz="1200" b="0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belle [393</a:t>
            </a:r>
            <a:r>
              <a:rPr lang="fr-FR" sz="1200" b="0" i="0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200" b="0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haut [264], nouveau [52], nouvelle [52], vieille [671], vieux [671], bâtiment [1952], église [1782], jardin [2284], pont [1889]</a:t>
            </a:r>
            <a:endParaRPr lang="fr-FR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cap="none" dirty="0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Source: </a:t>
            </a:r>
            <a:r>
              <a:rPr lang="en-GB" sz="1200" b="0" i="0" u="none" strike="noStrike" kern="1200" cap="none" dirty="0" err="1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Londsale</a:t>
            </a:r>
            <a:r>
              <a:rPr lang="en-GB" sz="1200" b="0" i="0" u="none" strike="noStrike" kern="1200" cap="none" dirty="0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, D., &amp; Le Bras, Y.  (2009). </a:t>
            </a:r>
            <a:r>
              <a:rPr lang="en-GB" sz="1200" b="0" i="1" u="none" strike="noStrike" kern="1200" cap="none" dirty="0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A Frequency Dictionary of French: Core vocabulary for learners </a:t>
            </a:r>
            <a:r>
              <a:rPr lang="en-GB" sz="1200" b="0" i="0" u="none" strike="noStrike" kern="1200" cap="none" dirty="0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London: Routledge.</a:t>
            </a:r>
          </a:p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C3E68C13-4E43-4A2F-988E-5C4C05B1F88C}" type="slidenum">
              <a:rPr kumimoji="0" lang="es-ES" sz="1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5</a:t>
            </a:fld>
            <a:endParaRPr kumimoji="0" lang="es-ES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546275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/>
            <a:r>
              <a:rPr lang="en-GB" sz="1200" b="1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Vocabulary: English </a:t>
            </a:r>
            <a:r>
              <a:rPr lang="en-GB" sz="1200" b="1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Wingdings" panose="05000000000000000000" pitchFamily="2" charset="2"/>
              </a:rPr>
              <a:t></a:t>
            </a:r>
            <a:r>
              <a:rPr lang="en-GB" sz="1200" b="1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 French – WRITING – ULTRA-SLOW VERSION</a:t>
            </a:r>
            <a:br>
              <a:rPr lang="en-GB" sz="1200" b="1" i="0" u="none" strike="noStrike" cap="none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</a:br>
            <a:endParaRPr lang="en-GB" dirty="0"/>
          </a:p>
          <a:p>
            <a:pPr marL="0"/>
            <a:r>
              <a:rPr lang="en-GB" dirty="0"/>
              <a:t>Students</a:t>
            </a:r>
            <a:r>
              <a:rPr lang="en-GB" baseline="0" dirty="0"/>
              <a:t> are challenged to </a:t>
            </a:r>
            <a:r>
              <a:rPr lang="en-GB" b="1" baseline="0" dirty="0"/>
              <a:t>write the French </a:t>
            </a:r>
            <a:r>
              <a:rPr lang="en-GB" baseline="0" dirty="0"/>
              <a:t>from the English for the vocabulary items introduced this week, before the blocks cover the French words.</a:t>
            </a:r>
          </a:p>
          <a:p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i="0" u="none" strike="noStrike" kern="1200" cap="none" dirty="0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Frequency rankings of vocabulary </a:t>
            </a:r>
            <a:r>
              <a:rPr lang="en-GB" sz="1200" b="1" i="0" u="sng" strike="noStrike" kern="1200" cap="none" dirty="0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introduced</a:t>
            </a:r>
            <a:r>
              <a:rPr lang="en-GB" sz="1200" b="1" i="0" u="none" strike="noStrike" kern="1200" cap="none" dirty="0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 this week (1 is the most common word in French): </a:t>
            </a:r>
            <a:endParaRPr lang="en-GB" sz="1200" b="0" i="0" u="none" strike="noStrike" kern="1200" cap="none" dirty="0">
              <a:solidFill>
                <a:schemeClr val="tx1"/>
              </a:solidFill>
              <a:effectLst/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i="0" u="none" strike="noStrike" kern="1200" cap="none" dirty="0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3.1.6 </a:t>
            </a:r>
            <a:r>
              <a:rPr lang="en-GB" sz="1200" b="0" i="0" u="none" strike="noStrike" kern="1200" cap="none" dirty="0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–</a:t>
            </a:r>
            <a:r>
              <a:rPr lang="en-GB" sz="1200" b="1" i="0" u="none" strike="noStrike" kern="1200" cap="none" dirty="0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i="0" u="none" strike="noStrike" kern="1200" cap="none" dirty="0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bon [54], bonne [54], </a:t>
            </a:r>
            <a:r>
              <a:rPr lang="fr-FR" sz="1200" b="0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belle [393</a:t>
            </a:r>
            <a:r>
              <a:rPr lang="fr-FR" sz="1200" b="0" i="0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200" b="0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haut [264], nouveau [52], nouvelle [52], vieille [671], vieux [671], bâtiment [1952], église [1782], jardin [2284], pont [1889]</a:t>
            </a:r>
            <a:endParaRPr lang="fr-FR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cap="none" dirty="0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Source: </a:t>
            </a:r>
            <a:r>
              <a:rPr lang="en-GB" sz="1200" b="0" i="0" u="none" strike="noStrike" kern="1200" cap="none" dirty="0" err="1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Londsale</a:t>
            </a:r>
            <a:r>
              <a:rPr lang="en-GB" sz="1200" b="0" i="0" u="none" strike="noStrike" kern="1200" cap="none" dirty="0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, D., &amp; Le Bras, Y.  (2009). </a:t>
            </a:r>
            <a:r>
              <a:rPr lang="en-GB" sz="1200" b="0" i="1" u="none" strike="noStrike" kern="1200" cap="none" dirty="0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A Frequency Dictionary of French: Core vocabulary for learners </a:t>
            </a:r>
            <a:r>
              <a:rPr lang="en-GB" sz="1200" b="0" i="0" u="none" strike="noStrike" kern="1200" cap="none" dirty="0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London: Routledge.</a:t>
            </a:r>
          </a:p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C3E68C13-4E43-4A2F-988E-5C4C05B1F88C}" type="slidenum">
              <a:rPr kumimoji="0" lang="es-ES" sz="1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6</a:t>
            </a:fld>
            <a:endParaRPr kumimoji="0" lang="es-ES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987085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/>
            <a:r>
              <a:rPr lang="en-GB"/>
              <a:t>ANSWERS</a:t>
            </a:r>
          </a:p>
          <a:p>
            <a:pPr marL="0"/>
            <a:endParaRPr lang="en-GB"/>
          </a:p>
          <a:p>
            <a:pPr marL="0"/>
            <a:r>
              <a:rPr lang="en-GB"/>
              <a:t>This slide provides</a:t>
            </a:r>
            <a:r>
              <a:rPr lang="en-GB" baseline="0"/>
              <a:t> the answers to the speaking/writing tasks.</a:t>
            </a:r>
          </a:p>
          <a:p>
            <a:endParaRPr lang="en-GB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i="0" u="none" strike="noStrike" kern="1200" cap="none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Frequency rankings of vocabulary </a:t>
            </a:r>
            <a:r>
              <a:rPr lang="en-GB" sz="1200" b="1" i="0" u="sng" strike="noStrike" kern="1200" cap="none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introduced</a:t>
            </a:r>
            <a:r>
              <a:rPr lang="en-GB" sz="1200" b="1" i="0" u="none" strike="noStrike" kern="1200" cap="none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 this week (1 is the most common word in French): </a:t>
            </a:r>
            <a:endParaRPr lang="en-GB" sz="1200" b="0" i="0" u="none" strike="noStrike" kern="1200" cap="none">
              <a:solidFill>
                <a:schemeClr val="tx1"/>
              </a:solidFill>
              <a:effectLst/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i="0" u="none" strike="noStrike" kern="1200" cap="none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3.1.6 </a:t>
            </a:r>
            <a:r>
              <a:rPr lang="en-GB" sz="1200" b="0" i="0" u="none" strike="noStrike" kern="1200" cap="none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–</a:t>
            </a:r>
            <a:r>
              <a:rPr lang="en-GB" sz="1200" b="1" i="0" u="none" strike="noStrike" kern="1200" cap="none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i="0" u="none" strike="noStrike" kern="1200" cap="none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bon [54], bonne [54], </a:t>
            </a:r>
            <a:r>
              <a:rPr lang="fr-FR" sz="1200" b="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belle [393</a:t>
            </a:r>
            <a:r>
              <a:rPr lang="fr-FR" sz="1200" b="0" i="0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200" b="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haut [264], nouveau [52], nouvelle [52], vieille [671], vieux [671], bâtiment [1952], église [1782], jardin [2284], pont [1889]</a:t>
            </a:r>
            <a:endParaRPr lang="fr-FR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cap="none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Source: Londsale, D., &amp; Le Bras, Y.  (2009). </a:t>
            </a:r>
            <a:r>
              <a:rPr lang="en-GB" sz="1200" b="0" i="1" u="none" strike="noStrike" kern="1200" cap="none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A Frequency Dictionary of French: Core vocabulary for learners </a:t>
            </a:r>
            <a:r>
              <a:rPr lang="en-GB" sz="1200" b="0" i="0" u="none" strike="noStrike" kern="1200" cap="none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London: Routledge.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cap="none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C3E68C13-4E43-4A2F-988E-5C4C05B1F88C}" type="slidenum">
              <a:rPr kumimoji="0" lang="es-ES" sz="1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7</a:t>
            </a:fld>
            <a:endParaRPr kumimoji="0" lang="es-ES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7657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Please use this </a:t>
            </a:r>
            <a:r>
              <a:rPr lang="en-GB" b="1" dirty="0"/>
              <a:t>title slide </a:t>
            </a:r>
            <a:r>
              <a:rPr lang="en-GB" dirty="0"/>
              <a:t>as a template for your activities and grammar explanations.</a:t>
            </a:r>
          </a:p>
          <a:p>
            <a:endParaRPr lang="en-GB" dirty="0"/>
          </a:p>
          <a:p>
            <a:r>
              <a:rPr lang="en-GB" dirty="0"/>
              <a:t>Please give each activity a title </a:t>
            </a:r>
            <a:r>
              <a:rPr lang="en-GB" b="1" dirty="0"/>
              <a:t>in Spanish</a:t>
            </a:r>
            <a:r>
              <a:rPr lang="en-GB" b="0" dirty="0"/>
              <a:t> where possible. As well as exposing students to the TL, titles act as signposts for clear transitioning between activities.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7391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dirty="0"/>
              <a:t>Please use this </a:t>
            </a:r>
            <a:r>
              <a:rPr lang="en-GB" b="1" dirty="0"/>
              <a:t>title slide </a:t>
            </a:r>
            <a:r>
              <a:rPr lang="en-GB" dirty="0"/>
              <a:t>as a template for your activities and grammar explanations.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GB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dirty="0"/>
              <a:t>Please give each activity a title </a:t>
            </a:r>
            <a:r>
              <a:rPr lang="en-GB" b="1" dirty="0"/>
              <a:t>in German</a:t>
            </a:r>
            <a:r>
              <a:rPr lang="en-GB" b="0" dirty="0"/>
              <a:t> where possible. As well as exposing students to the TL, titles act as signposts for clear transitioning between activities.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4288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14"/>
          <p:cNvSpPr txBox="1"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6000"/>
              <a:buFont typeface="Century Gothic"/>
              <a:buNone/>
              <a:defRPr sz="6000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1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2400"/>
              <a:buNone/>
              <a:defRPr sz="2400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17221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08/06/2020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211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733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8135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81287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4269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598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3335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69844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164936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4637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Content" type="obj">
  <p:cSld name="Title and Conten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5"/>
          <p:cNvSpPr txBox="1"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1pPr>
            <a:lvl2pPr marL="914400" lvl="1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000"/>
              <a:buChar char="•"/>
              <a:defRPr sz="2000"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600"/>
              <a:buChar char="•"/>
              <a:defRPr sz="1600"/>
            </a:lvl4pPr>
            <a:lvl5pPr marL="2286000" lvl="4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600"/>
              <a:buChar char="•"/>
              <a:defRPr sz="16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925383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4666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667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Rachel Hawkes</a:t>
            </a:r>
          </a:p>
        </p:txBody>
      </p:sp>
    </p:spTree>
    <p:extLst>
      <p:ext uri="{BB962C8B-B14F-4D97-AF65-F5344CB8AC3E}">
        <p14:creationId xmlns:p14="http://schemas.microsoft.com/office/powerpoint/2010/main" val="1657466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5624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439417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3947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99707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7994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58228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1240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>
  <p:cSld name="Section 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1"/>
          <p:cNvSpPr txBox="1"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6000"/>
              <a:buFont typeface="Century Gothic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1"/>
          <p:cNvSpPr txBox="1"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2400"/>
              <a:buNone/>
              <a:defRPr sz="2400">
                <a:solidFill>
                  <a:srgbClr val="1F3864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87708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Rachel Hawkes</a:t>
            </a:r>
          </a:p>
        </p:txBody>
      </p:sp>
    </p:spTree>
    <p:extLst>
      <p:ext uri="{BB962C8B-B14F-4D97-AF65-F5344CB8AC3E}">
        <p14:creationId xmlns:p14="http://schemas.microsoft.com/office/powerpoint/2010/main" val="396410542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07858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80379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531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wo Content" type="twoObj">
  <p:cSld name="Two Conten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2"/>
          <p:cNvSpPr txBox="1"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2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79392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mparison" type="twoTxTwoObj">
  <p:cSld name="Comparison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3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3"/>
          <p:cNvSpPr txBox="1"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1" name="Google Shape;31;p23"/>
          <p:cNvSpPr txBox="1">
            <a:spLocks noGrp="1"/>
          </p:cNvSpPr>
          <p:nvPr>
            <p:ph type="body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23"/>
          <p:cNvSpPr txBox="1">
            <a:spLocks noGrp="1"/>
          </p:cNvSpPr>
          <p:nvPr>
            <p:ph type="body" idx="3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3" name="Google Shape;33;p23"/>
          <p:cNvSpPr txBox="1">
            <a:spLocks noGrp="1"/>
          </p:cNvSpPr>
          <p:nvPr>
            <p:ph type="body" idx="4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89561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Content with Capti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3200"/>
              <a:buFont typeface="Century Gothic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24"/>
          <p:cNvSpPr txBox="1">
            <a:spLocks noGrp="1"/>
          </p:cNvSpPr>
          <p:nvPr>
            <p:ph type="body"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37" name="Google Shape;37;p24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35561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 with Ca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3200"/>
              <a:buFont typeface="Century Gothic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25"/>
          <p:cNvSpPr>
            <a:spLocks noGrp="1"/>
          </p:cNvSpPr>
          <p:nvPr>
            <p:ph type="pic" idx="2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1" name="Google Shape;41;p2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03815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Vertical Text" type="vertTx">
  <p:cSld name="Title and Vertical 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6"/>
          <p:cNvSpPr txBox="1"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6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5141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ertical Title and Text" type="vertTitleAndTx">
  <p:cSld name="Vertical Title and 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7"/>
          <p:cNvSpPr txBox="1">
            <a:spLocks noGrp="1"/>
          </p:cNvSpPr>
          <p:nvPr>
            <p:ph type="title"/>
          </p:nvPr>
        </p:nvSpPr>
        <p:spPr>
          <a:xfrm rot="5400000">
            <a:off x="7133432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7"/>
          <p:cNvSpPr txBox="1">
            <a:spLocks noGrp="1"/>
          </p:cNvSpPr>
          <p:nvPr>
            <p:ph type="body" idx="1"/>
          </p:nvPr>
        </p:nvSpPr>
        <p:spPr>
          <a:xfrm rot="5400000">
            <a:off x="1799432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57955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Relationship Id="rId14" Type="http://schemas.openxmlformats.org/officeDocument/2006/relationships/image" Target="../media/image3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3"/>
          <p:cNvSpPr txBox="1"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4400"/>
              <a:buFont typeface="Century Gothic"/>
              <a:buNone/>
              <a:defRPr sz="4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0851208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194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462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3" name="Picture 2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96864"/>
            <a:ext cx="6457246" cy="867128"/>
          </a:xfrm>
          <a:prstGeom prst="rect">
            <a:avLst/>
          </a:prstGeom>
        </p:spPr>
      </p:pic>
      <p:sp>
        <p:nvSpPr>
          <p:cNvPr id="245" name="Google Shape;147;p2"/>
          <p:cNvSpPr/>
          <p:nvPr/>
        </p:nvSpPr>
        <p:spPr>
          <a:xfrm>
            <a:off x="10227735" y="249869"/>
            <a:ext cx="1682185" cy="488685"/>
          </a:xfrm>
          <a:prstGeom prst="roundRect">
            <a:avLst>
              <a:gd name="adj" fmla="val 16667"/>
            </a:avLst>
          </a:prstGeom>
          <a:solidFill>
            <a:srgbClr val="105076"/>
          </a:solidFill>
          <a:ln w="12700" cap="flat" cmpd="sng">
            <a:solidFill>
              <a:srgbClr val="10507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entury Gothic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lire</a:t>
            </a:r>
            <a:endParaRPr kumimoji="0" sz="18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33160"/>
            <a:ext cx="10363200" cy="510541"/>
          </a:xfrm>
        </p:spPr>
        <p:txBody>
          <a:bodyPr>
            <a:noAutofit/>
          </a:bodyPr>
          <a:lstStyle/>
          <a:p>
            <a:pPr algn="l"/>
            <a:r>
              <a:rPr lang="en-GB" sz="3200" b="1" dirty="0" err="1">
                <a:solidFill>
                  <a:schemeClr val="bg1"/>
                </a:solidFill>
              </a:rPr>
              <a:t>Vocabulaire</a:t>
            </a:r>
            <a:endParaRPr lang="en-GB" sz="3200" b="1" dirty="0">
              <a:solidFill>
                <a:schemeClr val="bg1"/>
              </a:solidFill>
            </a:endParaRPr>
          </a:p>
        </p:txBody>
      </p:sp>
      <p:sp>
        <p:nvSpPr>
          <p:cNvPr id="144" name="Content Placeholder 2"/>
          <p:cNvSpPr txBox="1">
            <a:spLocks/>
          </p:cNvSpPr>
          <p:nvPr/>
        </p:nvSpPr>
        <p:spPr>
          <a:xfrm>
            <a:off x="2342689" y="1372549"/>
            <a:ext cx="9108504" cy="67139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GB" sz="2400" b="1" i="1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10) bon			11) bonne		12) le jardin</a:t>
            </a: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GB" sz="2400" b="1" i="1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8) belle</a:t>
            </a: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	</a:t>
            </a:r>
            <a:r>
              <a:rPr kumimoji="0" lang="en-GB" sz="2400" b="1" i="1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9) nouveau</a:t>
            </a: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</a:t>
            </a:r>
            <a:r>
              <a:rPr kumimoji="0" lang="en-GB" sz="2400" b="1" i="1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6) haut</a:t>
            </a: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	</a:t>
            </a:r>
            <a:r>
              <a:rPr kumimoji="0" lang="en-GB" sz="2400" b="1" i="1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7) vieille</a:t>
            </a: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	</a:t>
            </a:r>
            <a:r>
              <a:rPr kumimoji="0" lang="en-GB" sz="2400" b="1" i="1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5) une église</a:t>
            </a: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</a:t>
            </a:r>
            <a:r>
              <a:rPr kumimoji="0" lang="en-GB" sz="2400" b="1" i="1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3) le pont</a:t>
            </a: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	</a:t>
            </a:r>
            <a:r>
              <a:rPr kumimoji="0" lang="en-GB" sz="2400" b="1" i="1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4) nouvelle</a:t>
            </a: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fr-FR" sz="2400" b="1" i="1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Calibri"/>
                <a:cs typeface="Calibri"/>
                <a:sym typeface="Calibri"/>
              </a:rPr>
              <a:t>1) le bâtiment</a:t>
            </a: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	</a:t>
            </a:r>
            <a:r>
              <a:rPr kumimoji="0" lang="en-GB" sz="2400" b="1" i="1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2) vieux</a:t>
            </a: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grpSp>
        <p:nvGrpSpPr>
          <p:cNvPr id="255" name="Group 254"/>
          <p:cNvGrpSpPr/>
          <p:nvPr/>
        </p:nvGrpSpPr>
        <p:grpSpPr>
          <a:xfrm>
            <a:off x="10164578" y="5711690"/>
            <a:ext cx="1140560" cy="1146310"/>
            <a:chOff x="8003440" y="5711690"/>
            <a:chExt cx="1140560" cy="1146310"/>
          </a:xfrm>
        </p:grpSpPr>
        <p:sp>
          <p:nvSpPr>
            <p:cNvPr id="256" name="Bevel 255"/>
            <p:cNvSpPr/>
            <p:nvPr/>
          </p:nvSpPr>
          <p:spPr>
            <a:xfrm>
              <a:off x="8573720" y="628772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257" name="Bevel 256"/>
            <p:cNvSpPr/>
            <p:nvPr/>
          </p:nvSpPr>
          <p:spPr>
            <a:xfrm>
              <a:off x="8573720" y="571169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258" name="Bevel 257"/>
            <p:cNvSpPr/>
            <p:nvPr/>
          </p:nvSpPr>
          <p:spPr>
            <a:xfrm>
              <a:off x="8003440" y="571169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259" name="Bevel 258"/>
            <p:cNvSpPr/>
            <p:nvPr/>
          </p:nvSpPr>
          <p:spPr>
            <a:xfrm>
              <a:off x="8003440" y="628772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260" name="Group 259"/>
          <p:cNvGrpSpPr/>
          <p:nvPr/>
        </p:nvGrpSpPr>
        <p:grpSpPr>
          <a:xfrm rot="10800000">
            <a:off x="10164578" y="2818686"/>
            <a:ext cx="1140560" cy="1722408"/>
            <a:chOff x="2324328" y="-1131166"/>
            <a:chExt cx="1140560" cy="1722408"/>
          </a:xfrm>
        </p:grpSpPr>
        <p:sp>
          <p:nvSpPr>
            <p:cNvPr id="261" name="Bevel 260"/>
            <p:cNvSpPr/>
            <p:nvPr/>
          </p:nvSpPr>
          <p:spPr>
            <a:xfrm>
              <a:off x="2330112" y="-1131166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262" name="Bevel 261"/>
            <p:cNvSpPr/>
            <p:nvPr/>
          </p:nvSpPr>
          <p:spPr>
            <a:xfrm>
              <a:off x="2894608" y="-555068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263" name="Bevel 262"/>
            <p:cNvSpPr/>
            <p:nvPr/>
          </p:nvSpPr>
          <p:spPr>
            <a:xfrm>
              <a:off x="2324328" y="-555068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264" name="Bevel 263"/>
            <p:cNvSpPr/>
            <p:nvPr/>
          </p:nvSpPr>
          <p:spPr>
            <a:xfrm>
              <a:off x="2324328" y="20962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265" name="Group 264"/>
          <p:cNvGrpSpPr/>
          <p:nvPr/>
        </p:nvGrpSpPr>
        <p:grpSpPr>
          <a:xfrm>
            <a:off x="9666987" y="2855363"/>
            <a:ext cx="570280" cy="2286870"/>
            <a:chOff x="323528" y="1640368"/>
            <a:chExt cx="570280" cy="2286870"/>
          </a:xfrm>
        </p:grpSpPr>
        <p:sp>
          <p:nvSpPr>
            <p:cNvPr id="266" name="Bevel 265"/>
            <p:cNvSpPr/>
            <p:nvPr/>
          </p:nvSpPr>
          <p:spPr>
            <a:xfrm>
              <a:off x="323528" y="221064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267" name="Bevel 266"/>
            <p:cNvSpPr/>
            <p:nvPr/>
          </p:nvSpPr>
          <p:spPr>
            <a:xfrm>
              <a:off x="323528" y="164036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268" name="Bevel 267"/>
            <p:cNvSpPr/>
            <p:nvPr/>
          </p:nvSpPr>
          <p:spPr>
            <a:xfrm>
              <a:off x="323528" y="278092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269" name="Bevel 268"/>
            <p:cNvSpPr/>
            <p:nvPr/>
          </p:nvSpPr>
          <p:spPr>
            <a:xfrm>
              <a:off x="323528" y="335695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270" name="Group 269"/>
          <p:cNvGrpSpPr/>
          <p:nvPr/>
        </p:nvGrpSpPr>
        <p:grpSpPr>
          <a:xfrm>
            <a:off x="10164578" y="3989350"/>
            <a:ext cx="1140560" cy="1716590"/>
            <a:chOff x="7656408" y="2363048"/>
            <a:chExt cx="1140560" cy="1716590"/>
          </a:xfrm>
        </p:grpSpPr>
        <p:sp>
          <p:nvSpPr>
            <p:cNvPr id="271" name="Bevel 270"/>
            <p:cNvSpPr/>
            <p:nvPr/>
          </p:nvSpPr>
          <p:spPr>
            <a:xfrm>
              <a:off x="7656408" y="2933328"/>
              <a:ext cx="570280" cy="57028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272" name="Bevel 271"/>
            <p:cNvSpPr/>
            <p:nvPr/>
          </p:nvSpPr>
          <p:spPr>
            <a:xfrm>
              <a:off x="7656408" y="2363048"/>
              <a:ext cx="570280" cy="57028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273" name="Bevel 272"/>
            <p:cNvSpPr/>
            <p:nvPr/>
          </p:nvSpPr>
          <p:spPr>
            <a:xfrm>
              <a:off x="8226688" y="2933328"/>
              <a:ext cx="570280" cy="57028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274" name="Bevel 273"/>
            <p:cNvSpPr/>
            <p:nvPr/>
          </p:nvSpPr>
          <p:spPr>
            <a:xfrm>
              <a:off x="8226688" y="3509358"/>
              <a:ext cx="570280" cy="57028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275" name="Group 274"/>
          <p:cNvGrpSpPr/>
          <p:nvPr/>
        </p:nvGrpSpPr>
        <p:grpSpPr>
          <a:xfrm>
            <a:off x="6208629" y="4577703"/>
            <a:ext cx="1140560" cy="1710840"/>
            <a:chOff x="3342080" y="4313306"/>
            <a:chExt cx="1140560" cy="1710840"/>
          </a:xfrm>
        </p:grpSpPr>
        <p:sp>
          <p:nvSpPr>
            <p:cNvPr id="276" name="Bevel 275"/>
            <p:cNvSpPr/>
            <p:nvPr/>
          </p:nvSpPr>
          <p:spPr>
            <a:xfrm>
              <a:off x="3912360" y="488358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277" name="Bevel 276"/>
            <p:cNvSpPr/>
            <p:nvPr/>
          </p:nvSpPr>
          <p:spPr>
            <a:xfrm>
              <a:off x="3912360" y="431330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278" name="Bevel 277"/>
            <p:cNvSpPr/>
            <p:nvPr/>
          </p:nvSpPr>
          <p:spPr>
            <a:xfrm>
              <a:off x="3342080" y="487783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279" name="Bevel 278"/>
            <p:cNvSpPr/>
            <p:nvPr/>
          </p:nvSpPr>
          <p:spPr>
            <a:xfrm>
              <a:off x="3342080" y="545386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280" name="Group 279"/>
          <p:cNvGrpSpPr/>
          <p:nvPr/>
        </p:nvGrpSpPr>
        <p:grpSpPr>
          <a:xfrm>
            <a:off x="9583658" y="5141410"/>
            <a:ext cx="1140560" cy="1710840"/>
            <a:chOff x="1259632" y="4643510"/>
            <a:chExt cx="1140560" cy="1710840"/>
          </a:xfrm>
        </p:grpSpPr>
        <p:sp>
          <p:nvSpPr>
            <p:cNvPr id="281" name="Bevel 280"/>
            <p:cNvSpPr/>
            <p:nvPr/>
          </p:nvSpPr>
          <p:spPr>
            <a:xfrm>
              <a:off x="1259632" y="464351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282" name="Bevel 281"/>
            <p:cNvSpPr/>
            <p:nvPr/>
          </p:nvSpPr>
          <p:spPr>
            <a:xfrm>
              <a:off x="1829912" y="464351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283" name="Bevel 282"/>
            <p:cNvSpPr/>
            <p:nvPr/>
          </p:nvSpPr>
          <p:spPr>
            <a:xfrm>
              <a:off x="1259632" y="520804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284" name="Bevel 283"/>
            <p:cNvSpPr/>
            <p:nvPr/>
          </p:nvSpPr>
          <p:spPr>
            <a:xfrm>
              <a:off x="1259632" y="578407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285" name="Group 284"/>
          <p:cNvGrpSpPr/>
          <p:nvPr/>
        </p:nvGrpSpPr>
        <p:grpSpPr>
          <a:xfrm rot="5400000">
            <a:off x="8247071" y="5433123"/>
            <a:ext cx="1140560" cy="1710840"/>
            <a:chOff x="7992800" y="214662"/>
            <a:chExt cx="1140560" cy="1710840"/>
          </a:xfrm>
        </p:grpSpPr>
        <p:sp>
          <p:nvSpPr>
            <p:cNvPr id="286" name="Bevel 285"/>
            <p:cNvSpPr/>
            <p:nvPr/>
          </p:nvSpPr>
          <p:spPr>
            <a:xfrm>
              <a:off x="8563080" y="214662"/>
              <a:ext cx="570280" cy="570280"/>
            </a:xfrm>
            <a:prstGeom prst="bevel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287" name="Bevel 286"/>
            <p:cNvSpPr/>
            <p:nvPr/>
          </p:nvSpPr>
          <p:spPr>
            <a:xfrm>
              <a:off x="7992800" y="214662"/>
              <a:ext cx="570280" cy="570280"/>
            </a:xfrm>
            <a:prstGeom prst="bevel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288" name="Bevel 287"/>
            <p:cNvSpPr/>
            <p:nvPr/>
          </p:nvSpPr>
          <p:spPr>
            <a:xfrm>
              <a:off x="8563080" y="779192"/>
              <a:ext cx="570280" cy="570280"/>
            </a:xfrm>
            <a:prstGeom prst="bevel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289" name="Bevel 288"/>
            <p:cNvSpPr/>
            <p:nvPr/>
          </p:nvSpPr>
          <p:spPr>
            <a:xfrm>
              <a:off x="8563080" y="1355222"/>
              <a:ext cx="570280" cy="570280"/>
            </a:xfrm>
            <a:prstGeom prst="bevel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290" name="Group 289"/>
          <p:cNvGrpSpPr/>
          <p:nvPr/>
        </p:nvGrpSpPr>
        <p:grpSpPr>
          <a:xfrm rot="16200000">
            <a:off x="3065652" y="4851309"/>
            <a:ext cx="1140560" cy="1722408"/>
            <a:chOff x="2324328" y="-1131166"/>
            <a:chExt cx="1140560" cy="1722408"/>
          </a:xfrm>
        </p:grpSpPr>
        <p:sp>
          <p:nvSpPr>
            <p:cNvPr id="291" name="Bevel 290"/>
            <p:cNvSpPr/>
            <p:nvPr/>
          </p:nvSpPr>
          <p:spPr>
            <a:xfrm>
              <a:off x="2330112" y="-1131166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292" name="Bevel 291"/>
            <p:cNvSpPr/>
            <p:nvPr/>
          </p:nvSpPr>
          <p:spPr>
            <a:xfrm>
              <a:off x="2894608" y="-555068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293" name="Bevel 292"/>
            <p:cNvSpPr/>
            <p:nvPr/>
          </p:nvSpPr>
          <p:spPr>
            <a:xfrm>
              <a:off x="2324328" y="-555068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294" name="Bevel 293"/>
            <p:cNvSpPr/>
            <p:nvPr/>
          </p:nvSpPr>
          <p:spPr>
            <a:xfrm>
              <a:off x="2324328" y="20962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295" name="Group 294"/>
          <p:cNvGrpSpPr/>
          <p:nvPr/>
        </p:nvGrpSpPr>
        <p:grpSpPr>
          <a:xfrm rot="10800000">
            <a:off x="5083420" y="4589743"/>
            <a:ext cx="1140560" cy="1710840"/>
            <a:chOff x="1259632" y="4643510"/>
            <a:chExt cx="1140560" cy="1710840"/>
          </a:xfrm>
        </p:grpSpPr>
        <p:sp>
          <p:nvSpPr>
            <p:cNvPr id="296" name="Bevel 295"/>
            <p:cNvSpPr/>
            <p:nvPr/>
          </p:nvSpPr>
          <p:spPr>
            <a:xfrm>
              <a:off x="1259632" y="464351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297" name="Bevel 296"/>
            <p:cNvSpPr/>
            <p:nvPr/>
          </p:nvSpPr>
          <p:spPr>
            <a:xfrm>
              <a:off x="1829912" y="464351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298" name="Bevel 297"/>
            <p:cNvSpPr/>
            <p:nvPr/>
          </p:nvSpPr>
          <p:spPr>
            <a:xfrm>
              <a:off x="1259632" y="520804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299" name="Bevel 298"/>
            <p:cNvSpPr/>
            <p:nvPr/>
          </p:nvSpPr>
          <p:spPr>
            <a:xfrm>
              <a:off x="1259632" y="578407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300" name="Group 299"/>
          <p:cNvGrpSpPr/>
          <p:nvPr/>
        </p:nvGrpSpPr>
        <p:grpSpPr>
          <a:xfrm>
            <a:off x="7961931" y="5153733"/>
            <a:ext cx="1140560" cy="1146310"/>
            <a:chOff x="8003440" y="5711690"/>
            <a:chExt cx="1140560" cy="1146310"/>
          </a:xfrm>
        </p:grpSpPr>
        <p:sp>
          <p:nvSpPr>
            <p:cNvPr id="301" name="Bevel 300"/>
            <p:cNvSpPr/>
            <p:nvPr/>
          </p:nvSpPr>
          <p:spPr>
            <a:xfrm>
              <a:off x="8573720" y="628772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302" name="Bevel 301"/>
            <p:cNvSpPr/>
            <p:nvPr/>
          </p:nvSpPr>
          <p:spPr>
            <a:xfrm>
              <a:off x="8573720" y="571169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303" name="Bevel 302"/>
            <p:cNvSpPr/>
            <p:nvPr/>
          </p:nvSpPr>
          <p:spPr>
            <a:xfrm>
              <a:off x="8003440" y="571169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304" name="Bevel 303"/>
            <p:cNvSpPr/>
            <p:nvPr/>
          </p:nvSpPr>
          <p:spPr>
            <a:xfrm>
              <a:off x="8003440" y="628772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305" name="Group 304"/>
          <p:cNvGrpSpPr/>
          <p:nvPr/>
        </p:nvGrpSpPr>
        <p:grpSpPr>
          <a:xfrm>
            <a:off x="9086067" y="3431393"/>
            <a:ext cx="570280" cy="2286870"/>
            <a:chOff x="323528" y="1640368"/>
            <a:chExt cx="570280" cy="2286870"/>
          </a:xfrm>
        </p:grpSpPr>
        <p:sp>
          <p:nvSpPr>
            <p:cNvPr id="306" name="Bevel 305"/>
            <p:cNvSpPr/>
            <p:nvPr/>
          </p:nvSpPr>
          <p:spPr>
            <a:xfrm>
              <a:off x="323528" y="221064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307" name="Bevel 306"/>
            <p:cNvSpPr/>
            <p:nvPr/>
          </p:nvSpPr>
          <p:spPr>
            <a:xfrm>
              <a:off x="323528" y="164036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308" name="Bevel 307"/>
            <p:cNvSpPr/>
            <p:nvPr/>
          </p:nvSpPr>
          <p:spPr>
            <a:xfrm>
              <a:off x="323528" y="278092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309" name="Bevel 308"/>
            <p:cNvSpPr/>
            <p:nvPr/>
          </p:nvSpPr>
          <p:spPr>
            <a:xfrm>
              <a:off x="323528" y="335695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310" name="Group 309"/>
          <p:cNvGrpSpPr/>
          <p:nvPr/>
        </p:nvGrpSpPr>
        <p:grpSpPr>
          <a:xfrm rot="16200000">
            <a:off x="6514903" y="5439379"/>
            <a:ext cx="1140560" cy="1722408"/>
            <a:chOff x="2324328" y="-1131166"/>
            <a:chExt cx="1140560" cy="1722408"/>
          </a:xfrm>
        </p:grpSpPr>
        <p:sp>
          <p:nvSpPr>
            <p:cNvPr id="311" name="Bevel 310"/>
            <p:cNvSpPr/>
            <p:nvPr/>
          </p:nvSpPr>
          <p:spPr>
            <a:xfrm>
              <a:off x="2330112" y="-1131166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312" name="Bevel 311"/>
            <p:cNvSpPr/>
            <p:nvPr/>
          </p:nvSpPr>
          <p:spPr>
            <a:xfrm>
              <a:off x="2894608" y="-555068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313" name="Bevel 312"/>
            <p:cNvSpPr/>
            <p:nvPr/>
          </p:nvSpPr>
          <p:spPr>
            <a:xfrm>
              <a:off x="2324328" y="-555068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314" name="Bevel 313"/>
            <p:cNvSpPr/>
            <p:nvPr/>
          </p:nvSpPr>
          <p:spPr>
            <a:xfrm>
              <a:off x="2324328" y="20962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315" name="Group 314"/>
          <p:cNvGrpSpPr/>
          <p:nvPr/>
        </p:nvGrpSpPr>
        <p:grpSpPr>
          <a:xfrm rot="16200000">
            <a:off x="4792529" y="5445163"/>
            <a:ext cx="1140560" cy="1710840"/>
            <a:chOff x="1259632" y="4643510"/>
            <a:chExt cx="1140560" cy="1710840"/>
          </a:xfrm>
        </p:grpSpPr>
        <p:sp>
          <p:nvSpPr>
            <p:cNvPr id="316" name="Bevel 315"/>
            <p:cNvSpPr/>
            <p:nvPr/>
          </p:nvSpPr>
          <p:spPr>
            <a:xfrm>
              <a:off x="1259632" y="464351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317" name="Bevel 316"/>
            <p:cNvSpPr/>
            <p:nvPr/>
          </p:nvSpPr>
          <p:spPr>
            <a:xfrm>
              <a:off x="1829912" y="464351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318" name="Bevel 317"/>
            <p:cNvSpPr/>
            <p:nvPr/>
          </p:nvSpPr>
          <p:spPr>
            <a:xfrm>
              <a:off x="1259632" y="520804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319" name="Bevel 318"/>
            <p:cNvSpPr/>
            <p:nvPr/>
          </p:nvSpPr>
          <p:spPr>
            <a:xfrm>
              <a:off x="1259632" y="578407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320" name="Group 319"/>
          <p:cNvGrpSpPr/>
          <p:nvPr/>
        </p:nvGrpSpPr>
        <p:grpSpPr>
          <a:xfrm rot="16200000">
            <a:off x="3051770" y="5416287"/>
            <a:ext cx="570280" cy="2286870"/>
            <a:chOff x="323528" y="1640368"/>
            <a:chExt cx="570280" cy="2286870"/>
          </a:xfrm>
        </p:grpSpPr>
        <p:sp>
          <p:nvSpPr>
            <p:cNvPr id="321" name="Bevel 320"/>
            <p:cNvSpPr/>
            <p:nvPr/>
          </p:nvSpPr>
          <p:spPr>
            <a:xfrm>
              <a:off x="323528" y="221064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322" name="Bevel 321"/>
            <p:cNvSpPr/>
            <p:nvPr/>
          </p:nvSpPr>
          <p:spPr>
            <a:xfrm>
              <a:off x="323528" y="164036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323" name="Bevel 322"/>
            <p:cNvSpPr/>
            <p:nvPr/>
          </p:nvSpPr>
          <p:spPr>
            <a:xfrm>
              <a:off x="323528" y="278092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324" name="Bevel 323"/>
            <p:cNvSpPr/>
            <p:nvPr/>
          </p:nvSpPr>
          <p:spPr>
            <a:xfrm>
              <a:off x="323528" y="335695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325" name="Group 324"/>
          <p:cNvGrpSpPr/>
          <p:nvPr/>
        </p:nvGrpSpPr>
        <p:grpSpPr>
          <a:xfrm>
            <a:off x="7364941" y="4571953"/>
            <a:ext cx="1140560" cy="1710840"/>
            <a:chOff x="1259632" y="4643510"/>
            <a:chExt cx="1140560" cy="1710840"/>
          </a:xfrm>
        </p:grpSpPr>
        <p:sp>
          <p:nvSpPr>
            <p:cNvPr id="326" name="Bevel 325"/>
            <p:cNvSpPr/>
            <p:nvPr/>
          </p:nvSpPr>
          <p:spPr>
            <a:xfrm>
              <a:off x="1259632" y="464351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327" name="Bevel 326"/>
            <p:cNvSpPr/>
            <p:nvPr/>
          </p:nvSpPr>
          <p:spPr>
            <a:xfrm>
              <a:off x="1829912" y="464351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328" name="Bevel 327"/>
            <p:cNvSpPr/>
            <p:nvPr/>
          </p:nvSpPr>
          <p:spPr>
            <a:xfrm>
              <a:off x="1259632" y="520804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329" name="Bevel 328"/>
            <p:cNvSpPr/>
            <p:nvPr/>
          </p:nvSpPr>
          <p:spPr>
            <a:xfrm>
              <a:off x="1259632" y="578407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330" name="Group 329"/>
          <p:cNvGrpSpPr/>
          <p:nvPr/>
        </p:nvGrpSpPr>
        <p:grpSpPr>
          <a:xfrm>
            <a:off x="7945507" y="3400419"/>
            <a:ext cx="1140560" cy="1716590"/>
            <a:chOff x="7656408" y="2363048"/>
            <a:chExt cx="1140560" cy="1716590"/>
          </a:xfrm>
        </p:grpSpPr>
        <p:sp>
          <p:nvSpPr>
            <p:cNvPr id="331" name="Bevel 330"/>
            <p:cNvSpPr/>
            <p:nvPr/>
          </p:nvSpPr>
          <p:spPr>
            <a:xfrm>
              <a:off x="7656408" y="2933328"/>
              <a:ext cx="570280" cy="57028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332" name="Bevel 331"/>
            <p:cNvSpPr/>
            <p:nvPr/>
          </p:nvSpPr>
          <p:spPr>
            <a:xfrm>
              <a:off x="7656408" y="2363048"/>
              <a:ext cx="570280" cy="57028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333" name="Bevel 332"/>
            <p:cNvSpPr/>
            <p:nvPr/>
          </p:nvSpPr>
          <p:spPr>
            <a:xfrm>
              <a:off x="8226688" y="2933328"/>
              <a:ext cx="570280" cy="57028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334" name="Bevel 333"/>
            <p:cNvSpPr/>
            <p:nvPr/>
          </p:nvSpPr>
          <p:spPr>
            <a:xfrm>
              <a:off x="8226688" y="3509358"/>
              <a:ext cx="570280" cy="57028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335" name="Group 334"/>
          <p:cNvGrpSpPr/>
          <p:nvPr/>
        </p:nvGrpSpPr>
        <p:grpSpPr>
          <a:xfrm>
            <a:off x="2210916" y="4530407"/>
            <a:ext cx="1140560" cy="1710840"/>
            <a:chOff x="3342080" y="4313306"/>
            <a:chExt cx="1140560" cy="1710840"/>
          </a:xfrm>
        </p:grpSpPr>
        <p:sp>
          <p:nvSpPr>
            <p:cNvPr id="336" name="Bevel 335"/>
            <p:cNvSpPr/>
            <p:nvPr/>
          </p:nvSpPr>
          <p:spPr>
            <a:xfrm>
              <a:off x="3912360" y="488358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337" name="Bevel 336"/>
            <p:cNvSpPr/>
            <p:nvPr/>
          </p:nvSpPr>
          <p:spPr>
            <a:xfrm>
              <a:off x="3912360" y="431330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338" name="Bevel 337"/>
            <p:cNvSpPr/>
            <p:nvPr/>
          </p:nvSpPr>
          <p:spPr>
            <a:xfrm>
              <a:off x="3342080" y="487783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339" name="Bevel 338"/>
            <p:cNvSpPr/>
            <p:nvPr/>
          </p:nvSpPr>
          <p:spPr>
            <a:xfrm>
              <a:off x="3342080" y="545386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340" name="Group 339"/>
          <p:cNvGrpSpPr/>
          <p:nvPr/>
        </p:nvGrpSpPr>
        <p:grpSpPr>
          <a:xfrm>
            <a:off x="4513140" y="4593451"/>
            <a:ext cx="1140560" cy="1146310"/>
            <a:chOff x="8003440" y="5711690"/>
            <a:chExt cx="1140560" cy="1146310"/>
          </a:xfrm>
        </p:grpSpPr>
        <p:sp>
          <p:nvSpPr>
            <p:cNvPr id="341" name="Bevel 340"/>
            <p:cNvSpPr/>
            <p:nvPr/>
          </p:nvSpPr>
          <p:spPr>
            <a:xfrm>
              <a:off x="8573720" y="628772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342" name="Bevel 341"/>
            <p:cNvSpPr/>
            <p:nvPr/>
          </p:nvSpPr>
          <p:spPr>
            <a:xfrm>
              <a:off x="8573720" y="571169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343" name="Bevel 342"/>
            <p:cNvSpPr/>
            <p:nvPr/>
          </p:nvSpPr>
          <p:spPr>
            <a:xfrm>
              <a:off x="8003440" y="571169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344" name="Bevel 343"/>
            <p:cNvSpPr/>
            <p:nvPr/>
          </p:nvSpPr>
          <p:spPr>
            <a:xfrm>
              <a:off x="8003440" y="628772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345" name="Group 344"/>
          <p:cNvGrpSpPr/>
          <p:nvPr/>
        </p:nvGrpSpPr>
        <p:grpSpPr>
          <a:xfrm>
            <a:off x="3350826" y="3961157"/>
            <a:ext cx="1140560" cy="1716590"/>
            <a:chOff x="7656408" y="2363048"/>
            <a:chExt cx="1140560" cy="1716590"/>
          </a:xfrm>
        </p:grpSpPr>
        <p:sp>
          <p:nvSpPr>
            <p:cNvPr id="346" name="Bevel 345"/>
            <p:cNvSpPr/>
            <p:nvPr/>
          </p:nvSpPr>
          <p:spPr>
            <a:xfrm>
              <a:off x="7656408" y="2933328"/>
              <a:ext cx="570280" cy="57028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347" name="Bevel 346"/>
            <p:cNvSpPr/>
            <p:nvPr/>
          </p:nvSpPr>
          <p:spPr>
            <a:xfrm>
              <a:off x="7656408" y="2363048"/>
              <a:ext cx="570280" cy="57028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348" name="Bevel 347"/>
            <p:cNvSpPr/>
            <p:nvPr/>
          </p:nvSpPr>
          <p:spPr>
            <a:xfrm>
              <a:off x="8226688" y="2933328"/>
              <a:ext cx="570280" cy="57028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349" name="Bevel 348"/>
            <p:cNvSpPr/>
            <p:nvPr/>
          </p:nvSpPr>
          <p:spPr>
            <a:xfrm>
              <a:off x="8226688" y="3509358"/>
              <a:ext cx="570280" cy="57028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350" name="Group 349"/>
          <p:cNvGrpSpPr/>
          <p:nvPr/>
        </p:nvGrpSpPr>
        <p:grpSpPr>
          <a:xfrm>
            <a:off x="2210266" y="2873154"/>
            <a:ext cx="570280" cy="2286870"/>
            <a:chOff x="323528" y="1640368"/>
            <a:chExt cx="570280" cy="2286870"/>
          </a:xfrm>
        </p:grpSpPr>
        <p:sp>
          <p:nvSpPr>
            <p:cNvPr id="351" name="Bevel 350"/>
            <p:cNvSpPr/>
            <p:nvPr/>
          </p:nvSpPr>
          <p:spPr>
            <a:xfrm>
              <a:off x="323528" y="221064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352" name="Bevel 351"/>
            <p:cNvSpPr/>
            <p:nvPr/>
          </p:nvSpPr>
          <p:spPr>
            <a:xfrm>
              <a:off x="323528" y="164036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353" name="Bevel 352"/>
            <p:cNvSpPr/>
            <p:nvPr/>
          </p:nvSpPr>
          <p:spPr>
            <a:xfrm>
              <a:off x="323528" y="278092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354" name="Bevel 353"/>
            <p:cNvSpPr/>
            <p:nvPr/>
          </p:nvSpPr>
          <p:spPr>
            <a:xfrm>
              <a:off x="323528" y="335695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355" name="Group 354"/>
          <p:cNvGrpSpPr/>
          <p:nvPr/>
        </p:nvGrpSpPr>
        <p:grpSpPr>
          <a:xfrm rot="5400000">
            <a:off x="5917705" y="3693563"/>
            <a:ext cx="1140560" cy="1722408"/>
            <a:chOff x="2324328" y="-1131166"/>
            <a:chExt cx="1140560" cy="1722408"/>
          </a:xfrm>
        </p:grpSpPr>
        <p:sp>
          <p:nvSpPr>
            <p:cNvPr id="356" name="Bevel 355"/>
            <p:cNvSpPr/>
            <p:nvPr/>
          </p:nvSpPr>
          <p:spPr>
            <a:xfrm>
              <a:off x="2330112" y="-1131166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357" name="Bevel 356"/>
            <p:cNvSpPr/>
            <p:nvPr/>
          </p:nvSpPr>
          <p:spPr>
            <a:xfrm>
              <a:off x="2894608" y="-555068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358" name="Bevel 357"/>
            <p:cNvSpPr/>
            <p:nvPr/>
          </p:nvSpPr>
          <p:spPr>
            <a:xfrm>
              <a:off x="2324328" y="-555068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359" name="Bevel 358"/>
            <p:cNvSpPr/>
            <p:nvPr/>
          </p:nvSpPr>
          <p:spPr>
            <a:xfrm>
              <a:off x="2324328" y="20962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360" name="Group 359"/>
          <p:cNvGrpSpPr/>
          <p:nvPr/>
        </p:nvGrpSpPr>
        <p:grpSpPr>
          <a:xfrm rot="5400000">
            <a:off x="4191074" y="3105737"/>
            <a:ext cx="1140560" cy="1710840"/>
            <a:chOff x="7992800" y="214662"/>
            <a:chExt cx="1140560" cy="1710840"/>
          </a:xfrm>
        </p:grpSpPr>
        <p:sp>
          <p:nvSpPr>
            <p:cNvPr id="361" name="Bevel 360"/>
            <p:cNvSpPr/>
            <p:nvPr/>
          </p:nvSpPr>
          <p:spPr>
            <a:xfrm>
              <a:off x="8563080" y="214662"/>
              <a:ext cx="570280" cy="570280"/>
            </a:xfrm>
            <a:prstGeom prst="bevel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362" name="Bevel 361"/>
            <p:cNvSpPr/>
            <p:nvPr/>
          </p:nvSpPr>
          <p:spPr>
            <a:xfrm>
              <a:off x="7992800" y="214662"/>
              <a:ext cx="570280" cy="570280"/>
            </a:xfrm>
            <a:prstGeom prst="bevel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363" name="Bevel 362"/>
            <p:cNvSpPr/>
            <p:nvPr/>
          </p:nvSpPr>
          <p:spPr>
            <a:xfrm>
              <a:off x="8563080" y="779192"/>
              <a:ext cx="570280" cy="570280"/>
            </a:xfrm>
            <a:prstGeom prst="bevel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364" name="Bevel 363"/>
            <p:cNvSpPr/>
            <p:nvPr/>
          </p:nvSpPr>
          <p:spPr>
            <a:xfrm>
              <a:off x="8563080" y="1355222"/>
              <a:ext cx="570280" cy="570280"/>
            </a:xfrm>
            <a:prstGeom prst="bevel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365" name="Group 364"/>
          <p:cNvGrpSpPr/>
          <p:nvPr/>
        </p:nvGrpSpPr>
        <p:grpSpPr>
          <a:xfrm>
            <a:off x="6773091" y="2843961"/>
            <a:ext cx="1140560" cy="1716590"/>
            <a:chOff x="7656408" y="2363048"/>
            <a:chExt cx="1140560" cy="1716590"/>
          </a:xfrm>
        </p:grpSpPr>
        <p:sp>
          <p:nvSpPr>
            <p:cNvPr id="366" name="Bevel 365"/>
            <p:cNvSpPr/>
            <p:nvPr/>
          </p:nvSpPr>
          <p:spPr>
            <a:xfrm>
              <a:off x="7656408" y="2933328"/>
              <a:ext cx="570280" cy="57028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367" name="Bevel 366"/>
            <p:cNvSpPr/>
            <p:nvPr/>
          </p:nvSpPr>
          <p:spPr>
            <a:xfrm>
              <a:off x="7656408" y="2363048"/>
              <a:ext cx="570280" cy="57028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368" name="Bevel 367"/>
            <p:cNvSpPr/>
            <p:nvPr/>
          </p:nvSpPr>
          <p:spPr>
            <a:xfrm>
              <a:off x="8226688" y="2933328"/>
              <a:ext cx="570280" cy="57028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369" name="Bevel 368"/>
            <p:cNvSpPr/>
            <p:nvPr/>
          </p:nvSpPr>
          <p:spPr>
            <a:xfrm>
              <a:off x="8226688" y="3509358"/>
              <a:ext cx="570280" cy="57028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370" name="Group 369"/>
          <p:cNvGrpSpPr/>
          <p:nvPr/>
        </p:nvGrpSpPr>
        <p:grpSpPr>
          <a:xfrm>
            <a:off x="2774728" y="2244567"/>
            <a:ext cx="570280" cy="2286870"/>
            <a:chOff x="323528" y="1640368"/>
            <a:chExt cx="570280" cy="2286870"/>
          </a:xfrm>
        </p:grpSpPr>
        <p:sp>
          <p:nvSpPr>
            <p:cNvPr id="371" name="Bevel 370"/>
            <p:cNvSpPr/>
            <p:nvPr/>
          </p:nvSpPr>
          <p:spPr>
            <a:xfrm>
              <a:off x="323528" y="221064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372" name="Bevel 371"/>
            <p:cNvSpPr/>
            <p:nvPr/>
          </p:nvSpPr>
          <p:spPr>
            <a:xfrm>
              <a:off x="323528" y="164036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373" name="Bevel 372"/>
            <p:cNvSpPr/>
            <p:nvPr/>
          </p:nvSpPr>
          <p:spPr>
            <a:xfrm>
              <a:off x="323528" y="278092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374" name="Bevel 373"/>
            <p:cNvSpPr/>
            <p:nvPr/>
          </p:nvSpPr>
          <p:spPr>
            <a:xfrm>
              <a:off x="323528" y="335695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375" name="Group 374"/>
          <p:cNvGrpSpPr/>
          <p:nvPr/>
        </p:nvGrpSpPr>
        <p:grpSpPr>
          <a:xfrm rot="16200000">
            <a:off x="3620794" y="2511807"/>
            <a:ext cx="1140560" cy="1710840"/>
            <a:chOff x="1259632" y="4643510"/>
            <a:chExt cx="1140560" cy="1710840"/>
          </a:xfrm>
        </p:grpSpPr>
        <p:sp>
          <p:nvSpPr>
            <p:cNvPr id="376" name="Bevel 375"/>
            <p:cNvSpPr/>
            <p:nvPr/>
          </p:nvSpPr>
          <p:spPr>
            <a:xfrm>
              <a:off x="1259632" y="464351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377" name="Bevel 376"/>
            <p:cNvSpPr/>
            <p:nvPr/>
          </p:nvSpPr>
          <p:spPr>
            <a:xfrm>
              <a:off x="1829912" y="464351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378" name="Bevel 377"/>
            <p:cNvSpPr/>
            <p:nvPr/>
          </p:nvSpPr>
          <p:spPr>
            <a:xfrm>
              <a:off x="1259632" y="520804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379" name="Bevel 378"/>
            <p:cNvSpPr/>
            <p:nvPr/>
          </p:nvSpPr>
          <p:spPr>
            <a:xfrm>
              <a:off x="1259632" y="578407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380" name="Group 379"/>
          <p:cNvGrpSpPr/>
          <p:nvPr/>
        </p:nvGrpSpPr>
        <p:grpSpPr>
          <a:xfrm rot="5400000">
            <a:off x="5359972" y="2529707"/>
            <a:ext cx="1140560" cy="1710840"/>
            <a:chOff x="3342080" y="4313306"/>
            <a:chExt cx="1140560" cy="1710840"/>
          </a:xfrm>
        </p:grpSpPr>
        <p:sp>
          <p:nvSpPr>
            <p:cNvPr id="381" name="Bevel 380"/>
            <p:cNvSpPr/>
            <p:nvPr/>
          </p:nvSpPr>
          <p:spPr>
            <a:xfrm>
              <a:off x="3912360" y="488358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382" name="Bevel 381"/>
            <p:cNvSpPr/>
            <p:nvPr/>
          </p:nvSpPr>
          <p:spPr>
            <a:xfrm>
              <a:off x="3912360" y="431330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383" name="Bevel 382"/>
            <p:cNvSpPr/>
            <p:nvPr/>
          </p:nvSpPr>
          <p:spPr>
            <a:xfrm>
              <a:off x="3342080" y="487783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384" name="Bevel 383"/>
            <p:cNvSpPr/>
            <p:nvPr/>
          </p:nvSpPr>
          <p:spPr>
            <a:xfrm>
              <a:off x="3342080" y="545386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385" name="Group 384"/>
          <p:cNvGrpSpPr/>
          <p:nvPr/>
        </p:nvGrpSpPr>
        <p:grpSpPr>
          <a:xfrm rot="5400000">
            <a:off x="8241287" y="2553037"/>
            <a:ext cx="1140560" cy="1722408"/>
            <a:chOff x="2324328" y="-1131166"/>
            <a:chExt cx="1140560" cy="1722408"/>
          </a:xfrm>
        </p:grpSpPr>
        <p:sp>
          <p:nvSpPr>
            <p:cNvPr id="386" name="Bevel 385"/>
            <p:cNvSpPr/>
            <p:nvPr/>
          </p:nvSpPr>
          <p:spPr>
            <a:xfrm>
              <a:off x="2330112" y="-1131166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387" name="Bevel 386"/>
            <p:cNvSpPr/>
            <p:nvPr/>
          </p:nvSpPr>
          <p:spPr>
            <a:xfrm>
              <a:off x="2894608" y="-555068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388" name="Bevel 387"/>
            <p:cNvSpPr/>
            <p:nvPr/>
          </p:nvSpPr>
          <p:spPr>
            <a:xfrm>
              <a:off x="2324328" y="-555068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389" name="Bevel 388"/>
            <p:cNvSpPr/>
            <p:nvPr/>
          </p:nvSpPr>
          <p:spPr>
            <a:xfrm>
              <a:off x="2324328" y="20962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390" name="Group 389"/>
          <p:cNvGrpSpPr/>
          <p:nvPr/>
        </p:nvGrpSpPr>
        <p:grpSpPr>
          <a:xfrm rot="5400000">
            <a:off x="3599990" y="1941526"/>
            <a:ext cx="1140560" cy="1710840"/>
            <a:chOff x="3342080" y="4313306"/>
            <a:chExt cx="1140560" cy="1710840"/>
          </a:xfrm>
        </p:grpSpPr>
        <p:sp>
          <p:nvSpPr>
            <p:cNvPr id="391" name="Bevel 390"/>
            <p:cNvSpPr/>
            <p:nvPr/>
          </p:nvSpPr>
          <p:spPr>
            <a:xfrm>
              <a:off x="3912360" y="488358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392" name="Bevel 391"/>
            <p:cNvSpPr/>
            <p:nvPr/>
          </p:nvSpPr>
          <p:spPr>
            <a:xfrm>
              <a:off x="3912360" y="431330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393" name="Bevel 392"/>
            <p:cNvSpPr/>
            <p:nvPr/>
          </p:nvSpPr>
          <p:spPr>
            <a:xfrm>
              <a:off x="3342080" y="487783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394" name="Bevel 393"/>
            <p:cNvSpPr/>
            <p:nvPr/>
          </p:nvSpPr>
          <p:spPr>
            <a:xfrm>
              <a:off x="3342080" y="545386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395" name="Group 394"/>
          <p:cNvGrpSpPr/>
          <p:nvPr/>
        </p:nvGrpSpPr>
        <p:grpSpPr>
          <a:xfrm>
            <a:off x="4491386" y="1641123"/>
            <a:ext cx="1140560" cy="1146310"/>
            <a:chOff x="8003440" y="5711690"/>
            <a:chExt cx="1140560" cy="1146310"/>
          </a:xfrm>
        </p:grpSpPr>
        <p:sp>
          <p:nvSpPr>
            <p:cNvPr id="396" name="Bevel 395"/>
            <p:cNvSpPr/>
            <p:nvPr/>
          </p:nvSpPr>
          <p:spPr>
            <a:xfrm>
              <a:off x="8573720" y="628772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397" name="Bevel 396"/>
            <p:cNvSpPr/>
            <p:nvPr/>
          </p:nvSpPr>
          <p:spPr>
            <a:xfrm>
              <a:off x="8573720" y="571169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398" name="Bevel 397"/>
            <p:cNvSpPr/>
            <p:nvPr/>
          </p:nvSpPr>
          <p:spPr>
            <a:xfrm>
              <a:off x="8003440" y="571169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399" name="Bevel 398"/>
            <p:cNvSpPr/>
            <p:nvPr/>
          </p:nvSpPr>
          <p:spPr>
            <a:xfrm>
              <a:off x="8003440" y="628772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400" name="Group 399"/>
          <p:cNvGrpSpPr/>
          <p:nvPr/>
        </p:nvGrpSpPr>
        <p:grpSpPr>
          <a:xfrm rot="16200000">
            <a:off x="8769071" y="1420858"/>
            <a:ext cx="570280" cy="2286870"/>
            <a:chOff x="323528" y="1640368"/>
            <a:chExt cx="570280" cy="2286870"/>
          </a:xfrm>
        </p:grpSpPr>
        <p:sp>
          <p:nvSpPr>
            <p:cNvPr id="401" name="Bevel 400"/>
            <p:cNvSpPr/>
            <p:nvPr/>
          </p:nvSpPr>
          <p:spPr>
            <a:xfrm>
              <a:off x="323528" y="221064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402" name="Bevel 401"/>
            <p:cNvSpPr/>
            <p:nvPr/>
          </p:nvSpPr>
          <p:spPr>
            <a:xfrm>
              <a:off x="323528" y="164036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403" name="Bevel 402"/>
            <p:cNvSpPr/>
            <p:nvPr/>
          </p:nvSpPr>
          <p:spPr>
            <a:xfrm>
              <a:off x="323528" y="278092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404" name="Bevel 403"/>
            <p:cNvSpPr/>
            <p:nvPr/>
          </p:nvSpPr>
          <p:spPr>
            <a:xfrm>
              <a:off x="323528" y="335695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405" name="Group 404"/>
          <p:cNvGrpSpPr/>
          <p:nvPr/>
        </p:nvGrpSpPr>
        <p:grpSpPr>
          <a:xfrm>
            <a:off x="10153938" y="1644528"/>
            <a:ext cx="1140560" cy="1710840"/>
            <a:chOff x="3342080" y="4313306"/>
            <a:chExt cx="1140560" cy="1710840"/>
          </a:xfrm>
        </p:grpSpPr>
        <p:sp>
          <p:nvSpPr>
            <p:cNvPr id="406" name="Bevel 405"/>
            <p:cNvSpPr/>
            <p:nvPr/>
          </p:nvSpPr>
          <p:spPr>
            <a:xfrm>
              <a:off x="3912360" y="488358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407" name="Bevel 406"/>
            <p:cNvSpPr/>
            <p:nvPr/>
          </p:nvSpPr>
          <p:spPr>
            <a:xfrm>
              <a:off x="3912360" y="431330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408" name="Bevel 407"/>
            <p:cNvSpPr/>
            <p:nvPr/>
          </p:nvSpPr>
          <p:spPr>
            <a:xfrm>
              <a:off x="3342080" y="487783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409" name="Bevel 408"/>
            <p:cNvSpPr/>
            <p:nvPr/>
          </p:nvSpPr>
          <p:spPr>
            <a:xfrm>
              <a:off x="3342080" y="545386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410" name="Group 409"/>
          <p:cNvGrpSpPr/>
          <p:nvPr/>
        </p:nvGrpSpPr>
        <p:grpSpPr>
          <a:xfrm>
            <a:off x="7340496" y="1156564"/>
            <a:ext cx="570280" cy="2286870"/>
            <a:chOff x="323528" y="1640368"/>
            <a:chExt cx="570280" cy="2286870"/>
          </a:xfrm>
        </p:grpSpPr>
        <p:sp>
          <p:nvSpPr>
            <p:cNvPr id="411" name="Bevel 410"/>
            <p:cNvSpPr/>
            <p:nvPr/>
          </p:nvSpPr>
          <p:spPr>
            <a:xfrm>
              <a:off x="323528" y="221064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412" name="Bevel 411"/>
            <p:cNvSpPr/>
            <p:nvPr/>
          </p:nvSpPr>
          <p:spPr>
            <a:xfrm>
              <a:off x="323528" y="164036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413" name="Bevel 412"/>
            <p:cNvSpPr/>
            <p:nvPr/>
          </p:nvSpPr>
          <p:spPr>
            <a:xfrm>
              <a:off x="323528" y="278092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414" name="Bevel 413"/>
            <p:cNvSpPr/>
            <p:nvPr/>
          </p:nvSpPr>
          <p:spPr>
            <a:xfrm>
              <a:off x="323528" y="335695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415" name="Group 414"/>
          <p:cNvGrpSpPr/>
          <p:nvPr/>
        </p:nvGrpSpPr>
        <p:grpSpPr>
          <a:xfrm rot="5400000">
            <a:off x="5944624" y="1951771"/>
            <a:ext cx="1140560" cy="1722408"/>
            <a:chOff x="2324328" y="-1131166"/>
            <a:chExt cx="1140560" cy="1722408"/>
          </a:xfrm>
        </p:grpSpPr>
        <p:sp>
          <p:nvSpPr>
            <p:cNvPr id="416" name="Bevel 415"/>
            <p:cNvSpPr/>
            <p:nvPr/>
          </p:nvSpPr>
          <p:spPr>
            <a:xfrm>
              <a:off x="2330112" y="-1131166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417" name="Bevel 416"/>
            <p:cNvSpPr/>
            <p:nvPr/>
          </p:nvSpPr>
          <p:spPr>
            <a:xfrm>
              <a:off x="2894608" y="-555068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418" name="Bevel 417"/>
            <p:cNvSpPr/>
            <p:nvPr/>
          </p:nvSpPr>
          <p:spPr>
            <a:xfrm>
              <a:off x="2324328" y="-555068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419" name="Bevel 418"/>
            <p:cNvSpPr/>
            <p:nvPr/>
          </p:nvSpPr>
          <p:spPr>
            <a:xfrm>
              <a:off x="2324328" y="20962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420" name="Group 419"/>
          <p:cNvGrpSpPr/>
          <p:nvPr/>
        </p:nvGrpSpPr>
        <p:grpSpPr>
          <a:xfrm>
            <a:off x="2195094" y="1135399"/>
            <a:ext cx="1140560" cy="1710840"/>
            <a:chOff x="3342080" y="4313306"/>
            <a:chExt cx="1140560" cy="1710840"/>
          </a:xfrm>
        </p:grpSpPr>
        <p:sp>
          <p:nvSpPr>
            <p:cNvPr id="421" name="Bevel 420"/>
            <p:cNvSpPr/>
            <p:nvPr/>
          </p:nvSpPr>
          <p:spPr>
            <a:xfrm>
              <a:off x="3912360" y="488358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422" name="Bevel 421"/>
            <p:cNvSpPr/>
            <p:nvPr/>
          </p:nvSpPr>
          <p:spPr>
            <a:xfrm>
              <a:off x="3912360" y="431330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423" name="Bevel 422"/>
            <p:cNvSpPr/>
            <p:nvPr/>
          </p:nvSpPr>
          <p:spPr>
            <a:xfrm>
              <a:off x="3342080" y="487783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424" name="Bevel 423"/>
            <p:cNvSpPr/>
            <p:nvPr/>
          </p:nvSpPr>
          <p:spPr>
            <a:xfrm>
              <a:off x="3342080" y="545386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425" name="Group 424"/>
          <p:cNvGrpSpPr/>
          <p:nvPr/>
        </p:nvGrpSpPr>
        <p:grpSpPr>
          <a:xfrm>
            <a:off x="3361011" y="1065059"/>
            <a:ext cx="1140560" cy="1146310"/>
            <a:chOff x="8003440" y="5711690"/>
            <a:chExt cx="1140560" cy="1146310"/>
          </a:xfrm>
        </p:grpSpPr>
        <p:sp>
          <p:nvSpPr>
            <p:cNvPr id="426" name="Bevel 425"/>
            <p:cNvSpPr/>
            <p:nvPr/>
          </p:nvSpPr>
          <p:spPr>
            <a:xfrm>
              <a:off x="8573720" y="628772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427" name="Bevel 426"/>
            <p:cNvSpPr/>
            <p:nvPr/>
          </p:nvSpPr>
          <p:spPr>
            <a:xfrm>
              <a:off x="8573720" y="571169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428" name="Bevel 427"/>
            <p:cNvSpPr/>
            <p:nvPr/>
          </p:nvSpPr>
          <p:spPr>
            <a:xfrm>
              <a:off x="8003440" y="571169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429" name="Bevel 428"/>
            <p:cNvSpPr/>
            <p:nvPr/>
          </p:nvSpPr>
          <p:spPr>
            <a:xfrm>
              <a:off x="8003440" y="628772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430" name="Group 429"/>
          <p:cNvGrpSpPr/>
          <p:nvPr/>
        </p:nvGrpSpPr>
        <p:grpSpPr>
          <a:xfrm rot="5400000">
            <a:off x="4804030" y="822779"/>
            <a:ext cx="1140560" cy="1710840"/>
            <a:chOff x="1259632" y="4643510"/>
            <a:chExt cx="1140560" cy="1710840"/>
          </a:xfrm>
        </p:grpSpPr>
        <p:sp>
          <p:nvSpPr>
            <p:cNvPr id="431" name="Bevel 430"/>
            <p:cNvSpPr/>
            <p:nvPr/>
          </p:nvSpPr>
          <p:spPr>
            <a:xfrm>
              <a:off x="1259632" y="464351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432" name="Bevel 431"/>
            <p:cNvSpPr/>
            <p:nvPr/>
          </p:nvSpPr>
          <p:spPr>
            <a:xfrm>
              <a:off x="1829912" y="464351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433" name="Bevel 432"/>
            <p:cNvSpPr/>
            <p:nvPr/>
          </p:nvSpPr>
          <p:spPr>
            <a:xfrm>
              <a:off x="1259632" y="520804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434" name="Bevel 433"/>
            <p:cNvSpPr/>
            <p:nvPr/>
          </p:nvSpPr>
          <p:spPr>
            <a:xfrm>
              <a:off x="1259632" y="578407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435" name="Group 434"/>
          <p:cNvGrpSpPr/>
          <p:nvPr/>
        </p:nvGrpSpPr>
        <p:grpSpPr>
          <a:xfrm>
            <a:off x="6209956" y="1098619"/>
            <a:ext cx="1140560" cy="1146310"/>
            <a:chOff x="8003440" y="5711690"/>
            <a:chExt cx="1140560" cy="1146310"/>
          </a:xfrm>
        </p:grpSpPr>
        <p:sp>
          <p:nvSpPr>
            <p:cNvPr id="436" name="Bevel 435"/>
            <p:cNvSpPr/>
            <p:nvPr/>
          </p:nvSpPr>
          <p:spPr>
            <a:xfrm>
              <a:off x="8573720" y="628772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437" name="Bevel 436"/>
            <p:cNvSpPr/>
            <p:nvPr/>
          </p:nvSpPr>
          <p:spPr>
            <a:xfrm>
              <a:off x="8573720" y="571169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438" name="Bevel 437"/>
            <p:cNvSpPr/>
            <p:nvPr/>
          </p:nvSpPr>
          <p:spPr>
            <a:xfrm>
              <a:off x="8003440" y="571169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439" name="Bevel 438"/>
            <p:cNvSpPr/>
            <p:nvPr/>
          </p:nvSpPr>
          <p:spPr>
            <a:xfrm>
              <a:off x="8003440" y="628772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440" name="Group 439"/>
          <p:cNvGrpSpPr/>
          <p:nvPr/>
        </p:nvGrpSpPr>
        <p:grpSpPr>
          <a:xfrm rot="16200000">
            <a:off x="8199021" y="838725"/>
            <a:ext cx="1140560" cy="1722408"/>
            <a:chOff x="2324328" y="-1131166"/>
            <a:chExt cx="1140560" cy="1722408"/>
          </a:xfrm>
        </p:grpSpPr>
        <p:sp>
          <p:nvSpPr>
            <p:cNvPr id="441" name="Bevel 440"/>
            <p:cNvSpPr/>
            <p:nvPr/>
          </p:nvSpPr>
          <p:spPr>
            <a:xfrm>
              <a:off x="2330112" y="-1131166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442" name="Bevel 441"/>
            <p:cNvSpPr/>
            <p:nvPr/>
          </p:nvSpPr>
          <p:spPr>
            <a:xfrm>
              <a:off x="2894608" y="-555068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443" name="Bevel 442"/>
            <p:cNvSpPr/>
            <p:nvPr/>
          </p:nvSpPr>
          <p:spPr>
            <a:xfrm>
              <a:off x="2324328" y="-555068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444" name="Bevel 443"/>
            <p:cNvSpPr/>
            <p:nvPr/>
          </p:nvSpPr>
          <p:spPr>
            <a:xfrm>
              <a:off x="2324328" y="20962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445" name="Group 444"/>
          <p:cNvGrpSpPr/>
          <p:nvPr/>
        </p:nvGrpSpPr>
        <p:grpSpPr>
          <a:xfrm rot="10800000">
            <a:off x="9600082" y="498218"/>
            <a:ext cx="1140560" cy="1710840"/>
            <a:chOff x="7992800" y="214662"/>
            <a:chExt cx="1140560" cy="1710840"/>
          </a:xfrm>
        </p:grpSpPr>
        <p:sp>
          <p:nvSpPr>
            <p:cNvPr id="446" name="Bevel 445"/>
            <p:cNvSpPr/>
            <p:nvPr/>
          </p:nvSpPr>
          <p:spPr>
            <a:xfrm>
              <a:off x="8563080" y="214662"/>
              <a:ext cx="570280" cy="570280"/>
            </a:xfrm>
            <a:prstGeom prst="bevel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447" name="Bevel 446"/>
            <p:cNvSpPr/>
            <p:nvPr/>
          </p:nvSpPr>
          <p:spPr>
            <a:xfrm>
              <a:off x="7992800" y="214662"/>
              <a:ext cx="570280" cy="570280"/>
            </a:xfrm>
            <a:prstGeom prst="bevel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448" name="Bevel 447"/>
            <p:cNvSpPr/>
            <p:nvPr/>
          </p:nvSpPr>
          <p:spPr>
            <a:xfrm>
              <a:off x="8563080" y="779192"/>
              <a:ext cx="570280" cy="570280"/>
            </a:xfrm>
            <a:prstGeom prst="bevel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449" name="Bevel 448"/>
            <p:cNvSpPr/>
            <p:nvPr/>
          </p:nvSpPr>
          <p:spPr>
            <a:xfrm>
              <a:off x="8563080" y="1355222"/>
              <a:ext cx="570280" cy="570280"/>
            </a:xfrm>
            <a:prstGeom prst="bevel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450" name="Group 449"/>
          <p:cNvGrpSpPr/>
          <p:nvPr/>
        </p:nvGrpSpPr>
        <p:grpSpPr>
          <a:xfrm rot="16200000">
            <a:off x="2501156" y="252499"/>
            <a:ext cx="1140560" cy="1710840"/>
            <a:chOff x="7992800" y="214662"/>
            <a:chExt cx="1140560" cy="1710840"/>
          </a:xfrm>
        </p:grpSpPr>
        <p:sp>
          <p:nvSpPr>
            <p:cNvPr id="451" name="Bevel 450"/>
            <p:cNvSpPr/>
            <p:nvPr/>
          </p:nvSpPr>
          <p:spPr>
            <a:xfrm>
              <a:off x="8563080" y="214662"/>
              <a:ext cx="570280" cy="570280"/>
            </a:xfrm>
            <a:prstGeom prst="bevel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452" name="Bevel 451"/>
            <p:cNvSpPr/>
            <p:nvPr/>
          </p:nvSpPr>
          <p:spPr>
            <a:xfrm>
              <a:off x="7992800" y="214662"/>
              <a:ext cx="570280" cy="570280"/>
            </a:xfrm>
            <a:prstGeom prst="bevel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453" name="Bevel 452"/>
            <p:cNvSpPr/>
            <p:nvPr/>
          </p:nvSpPr>
          <p:spPr>
            <a:xfrm>
              <a:off x="8563080" y="779192"/>
              <a:ext cx="570280" cy="570280"/>
            </a:xfrm>
            <a:prstGeom prst="bevel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454" name="Bevel 453"/>
            <p:cNvSpPr/>
            <p:nvPr/>
          </p:nvSpPr>
          <p:spPr>
            <a:xfrm>
              <a:off x="8563080" y="1355222"/>
              <a:ext cx="570280" cy="570280"/>
            </a:xfrm>
            <a:prstGeom prst="bevel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455" name="Group 454"/>
          <p:cNvGrpSpPr/>
          <p:nvPr/>
        </p:nvGrpSpPr>
        <p:grpSpPr>
          <a:xfrm rot="16200000">
            <a:off x="4238263" y="-350663"/>
            <a:ext cx="1140560" cy="1722408"/>
            <a:chOff x="2324328" y="-1131166"/>
            <a:chExt cx="1140560" cy="1722408"/>
          </a:xfrm>
        </p:grpSpPr>
        <p:sp>
          <p:nvSpPr>
            <p:cNvPr id="456" name="Bevel 455"/>
            <p:cNvSpPr/>
            <p:nvPr/>
          </p:nvSpPr>
          <p:spPr>
            <a:xfrm>
              <a:off x="2330112" y="-1131166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457" name="Bevel 456"/>
            <p:cNvSpPr/>
            <p:nvPr/>
          </p:nvSpPr>
          <p:spPr>
            <a:xfrm>
              <a:off x="2894608" y="-555068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458" name="Bevel 457"/>
            <p:cNvSpPr/>
            <p:nvPr/>
          </p:nvSpPr>
          <p:spPr>
            <a:xfrm>
              <a:off x="2324328" y="-555068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459" name="Bevel 458"/>
            <p:cNvSpPr/>
            <p:nvPr/>
          </p:nvSpPr>
          <p:spPr>
            <a:xfrm>
              <a:off x="2324328" y="20962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460" name="Group 459"/>
          <p:cNvGrpSpPr/>
          <p:nvPr/>
        </p:nvGrpSpPr>
        <p:grpSpPr>
          <a:xfrm rot="5400000">
            <a:off x="5397890" y="-354303"/>
            <a:ext cx="1140560" cy="1710840"/>
            <a:chOff x="3342080" y="4313306"/>
            <a:chExt cx="1140560" cy="1710840"/>
          </a:xfrm>
        </p:grpSpPr>
        <p:sp>
          <p:nvSpPr>
            <p:cNvPr id="461" name="Bevel 460"/>
            <p:cNvSpPr/>
            <p:nvPr/>
          </p:nvSpPr>
          <p:spPr>
            <a:xfrm>
              <a:off x="3912360" y="488358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462" name="Bevel 461"/>
            <p:cNvSpPr/>
            <p:nvPr/>
          </p:nvSpPr>
          <p:spPr>
            <a:xfrm>
              <a:off x="3912360" y="431330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463" name="Bevel 462"/>
            <p:cNvSpPr/>
            <p:nvPr/>
          </p:nvSpPr>
          <p:spPr>
            <a:xfrm>
              <a:off x="3342080" y="487783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464" name="Bevel 463"/>
            <p:cNvSpPr/>
            <p:nvPr/>
          </p:nvSpPr>
          <p:spPr>
            <a:xfrm>
              <a:off x="3342080" y="545386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465" name="Group 464"/>
          <p:cNvGrpSpPr/>
          <p:nvPr/>
        </p:nvGrpSpPr>
        <p:grpSpPr>
          <a:xfrm rot="5400000">
            <a:off x="7058495" y="243199"/>
            <a:ext cx="1140560" cy="1710840"/>
            <a:chOff x="1259632" y="4643510"/>
            <a:chExt cx="1140560" cy="1710840"/>
          </a:xfrm>
        </p:grpSpPr>
        <p:sp>
          <p:nvSpPr>
            <p:cNvPr id="466" name="Bevel 465"/>
            <p:cNvSpPr/>
            <p:nvPr/>
          </p:nvSpPr>
          <p:spPr>
            <a:xfrm>
              <a:off x="1259632" y="464351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467" name="Bevel 466"/>
            <p:cNvSpPr/>
            <p:nvPr/>
          </p:nvSpPr>
          <p:spPr>
            <a:xfrm>
              <a:off x="1829912" y="464351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468" name="Bevel 467"/>
            <p:cNvSpPr/>
            <p:nvPr/>
          </p:nvSpPr>
          <p:spPr>
            <a:xfrm>
              <a:off x="1259632" y="520804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469" name="Bevel 468"/>
            <p:cNvSpPr/>
            <p:nvPr/>
          </p:nvSpPr>
          <p:spPr>
            <a:xfrm>
              <a:off x="1259632" y="578407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470" name="Group 469"/>
          <p:cNvGrpSpPr/>
          <p:nvPr/>
        </p:nvGrpSpPr>
        <p:grpSpPr>
          <a:xfrm>
            <a:off x="10184117" y="492434"/>
            <a:ext cx="1140560" cy="1146310"/>
            <a:chOff x="8003440" y="5711690"/>
            <a:chExt cx="1140560" cy="1146310"/>
          </a:xfrm>
        </p:grpSpPr>
        <p:sp>
          <p:nvSpPr>
            <p:cNvPr id="471" name="Bevel 470"/>
            <p:cNvSpPr/>
            <p:nvPr/>
          </p:nvSpPr>
          <p:spPr>
            <a:xfrm>
              <a:off x="8573720" y="628772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472" name="Bevel 471"/>
            <p:cNvSpPr/>
            <p:nvPr/>
          </p:nvSpPr>
          <p:spPr>
            <a:xfrm>
              <a:off x="8573720" y="571169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473" name="Bevel 472"/>
            <p:cNvSpPr/>
            <p:nvPr/>
          </p:nvSpPr>
          <p:spPr>
            <a:xfrm>
              <a:off x="8003440" y="571169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474" name="Bevel 473"/>
            <p:cNvSpPr/>
            <p:nvPr/>
          </p:nvSpPr>
          <p:spPr>
            <a:xfrm>
              <a:off x="8003440" y="628772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475" name="Group 474"/>
          <p:cNvGrpSpPr/>
          <p:nvPr/>
        </p:nvGrpSpPr>
        <p:grpSpPr>
          <a:xfrm rot="16200000">
            <a:off x="3062743" y="-918034"/>
            <a:ext cx="570280" cy="2286870"/>
            <a:chOff x="323528" y="1640368"/>
            <a:chExt cx="570280" cy="2286870"/>
          </a:xfrm>
        </p:grpSpPr>
        <p:sp>
          <p:nvSpPr>
            <p:cNvPr id="476" name="Bevel 475"/>
            <p:cNvSpPr/>
            <p:nvPr/>
          </p:nvSpPr>
          <p:spPr>
            <a:xfrm>
              <a:off x="323528" y="221064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477" name="Bevel 476"/>
            <p:cNvSpPr/>
            <p:nvPr/>
          </p:nvSpPr>
          <p:spPr>
            <a:xfrm>
              <a:off x="323528" y="164036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478" name="Bevel 477"/>
            <p:cNvSpPr/>
            <p:nvPr/>
          </p:nvSpPr>
          <p:spPr>
            <a:xfrm>
              <a:off x="323528" y="278092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479" name="Bevel 478"/>
            <p:cNvSpPr/>
            <p:nvPr/>
          </p:nvSpPr>
          <p:spPr>
            <a:xfrm>
              <a:off x="323528" y="335695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480" name="Group 479"/>
          <p:cNvGrpSpPr/>
          <p:nvPr/>
        </p:nvGrpSpPr>
        <p:grpSpPr>
          <a:xfrm rot="16200000">
            <a:off x="7055356" y="-907214"/>
            <a:ext cx="570280" cy="2286870"/>
            <a:chOff x="323528" y="1640368"/>
            <a:chExt cx="570280" cy="2286870"/>
          </a:xfrm>
        </p:grpSpPr>
        <p:sp>
          <p:nvSpPr>
            <p:cNvPr id="481" name="Bevel 480"/>
            <p:cNvSpPr/>
            <p:nvPr/>
          </p:nvSpPr>
          <p:spPr>
            <a:xfrm>
              <a:off x="323528" y="221064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482" name="Bevel 481"/>
            <p:cNvSpPr/>
            <p:nvPr/>
          </p:nvSpPr>
          <p:spPr>
            <a:xfrm>
              <a:off x="323528" y="164036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483" name="Bevel 482"/>
            <p:cNvSpPr/>
            <p:nvPr/>
          </p:nvSpPr>
          <p:spPr>
            <a:xfrm>
              <a:off x="323528" y="278092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484" name="Bevel 483"/>
            <p:cNvSpPr/>
            <p:nvPr/>
          </p:nvSpPr>
          <p:spPr>
            <a:xfrm>
              <a:off x="323528" y="335695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485" name="Group 484"/>
          <p:cNvGrpSpPr/>
          <p:nvPr/>
        </p:nvGrpSpPr>
        <p:grpSpPr>
          <a:xfrm>
            <a:off x="8486806" y="-22445"/>
            <a:ext cx="1140560" cy="1716590"/>
            <a:chOff x="7656408" y="2363048"/>
            <a:chExt cx="1140560" cy="1716590"/>
          </a:xfrm>
        </p:grpSpPr>
        <p:sp>
          <p:nvSpPr>
            <p:cNvPr id="486" name="Bevel 485"/>
            <p:cNvSpPr/>
            <p:nvPr/>
          </p:nvSpPr>
          <p:spPr>
            <a:xfrm>
              <a:off x="7656408" y="2933328"/>
              <a:ext cx="570280" cy="57028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487" name="Bevel 486"/>
            <p:cNvSpPr/>
            <p:nvPr/>
          </p:nvSpPr>
          <p:spPr>
            <a:xfrm>
              <a:off x="7656408" y="2363048"/>
              <a:ext cx="570280" cy="57028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488" name="Bevel 487"/>
            <p:cNvSpPr/>
            <p:nvPr/>
          </p:nvSpPr>
          <p:spPr>
            <a:xfrm>
              <a:off x="8226688" y="2933328"/>
              <a:ext cx="570280" cy="57028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489" name="Bevel 488"/>
            <p:cNvSpPr/>
            <p:nvPr/>
          </p:nvSpPr>
          <p:spPr>
            <a:xfrm>
              <a:off x="8226688" y="3509358"/>
              <a:ext cx="570280" cy="57028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490" name="Group 489"/>
          <p:cNvGrpSpPr/>
          <p:nvPr/>
        </p:nvGrpSpPr>
        <p:grpSpPr>
          <a:xfrm rot="16200000">
            <a:off x="9936846" y="-893680"/>
            <a:ext cx="570280" cy="2286870"/>
            <a:chOff x="323528" y="1640368"/>
            <a:chExt cx="570280" cy="2286870"/>
          </a:xfrm>
        </p:grpSpPr>
        <p:sp>
          <p:nvSpPr>
            <p:cNvPr id="491" name="Bevel 490"/>
            <p:cNvSpPr/>
            <p:nvPr/>
          </p:nvSpPr>
          <p:spPr>
            <a:xfrm>
              <a:off x="323528" y="221064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492" name="Bevel 491"/>
            <p:cNvSpPr/>
            <p:nvPr/>
          </p:nvSpPr>
          <p:spPr>
            <a:xfrm>
              <a:off x="323528" y="164036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493" name="Bevel 492"/>
            <p:cNvSpPr/>
            <p:nvPr/>
          </p:nvSpPr>
          <p:spPr>
            <a:xfrm>
              <a:off x="323528" y="278092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494" name="Bevel 493"/>
            <p:cNvSpPr/>
            <p:nvPr/>
          </p:nvSpPr>
          <p:spPr>
            <a:xfrm>
              <a:off x="323528" y="335695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58608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0"/>
                            </p:stCondLst>
                            <p:childTnLst>
                              <p:par>
                                <p:cTn id="2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0"/>
                            </p:stCondLst>
                            <p:childTnLst>
                              <p:par>
                                <p:cTn id="3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0"/>
                            </p:stCondLst>
                            <p:childTnLst>
                              <p:par>
                                <p:cTn id="3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0"/>
                            </p:stCondLst>
                            <p:childTnLst>
                              <p:par>
                                <p:cTn id="4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0"/>
                            </p:stCondLst>
                            <p:childTnLst>
                              <p:par>
                                <p:cTn id="4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0"/>
                            </p:stCondLst>
                            <p:childTnLst>
                              <p:par>
                                <p:cTn id="5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0"/>
                            </p:stCondLst>
                            <p:childTnLst>
                              <p:par>
                                <p:cTn id="5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0"/>
                            </p:stCondLst>
                            <p:childTnLst>
                              <p:par>
                                <p:cTn id="6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0"/>
                            </p:stCondLst>
                            <p:childTnLst>
                              <p:par>
                                <p:cTn id="6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0"/>
                            </p:stCondLst>
                            <p:childTnLst>
                              <p:par>
                                <p:cTn id="7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0"/>
                            </p:stCondLst>
                            <p:childTnLst>
                              <p:par>
                                <p:cTn id="7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5000"/>
                            </p:stCondLst>
                            <p:childTnLst>
                              <p:par>
                                <p:cTn id="8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0000"/>
                            </p:stCondLst>
                            <p:childTnLst>
                              <p:par>
                                <p:cTn id="8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0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0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85000"/>
                            </p:stCondLst>
                            <p:childTnLst>
                              <p:par>
                                <p:cTn id="9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0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0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90000"/>
                            </p:stCondLst>
                            <p:childTnLst>
                              <p:par>
                                <p:cTn id="9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95000"/>
                            </p:stCondLst>
                            <p:childTnLst>
                              <p:par>
                                <p:cTn id="10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00"/>
                            </p:stCondLst>
                            <p:childTnLst>
                              <p:par>
                                <p:cTn id="10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0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0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5000"/>
                            </p:stCondLst>
                            <p:childTnLst>
                              <p:par>
                                <p:cTn id="1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0" fill="hold"/>
                                        <p:tgtEl>
                                          <p:spTgt spid="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0" fill="hold"/>
                                        <p:tgtEl>
                                          <p:spTgt spid="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10000"/>
                            </p:stCondLst>
                            <p:childTnLst>
                              <p:par>
                                <p:cTn id="1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0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0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15000"/>
                            </p:stCondLst>
                            <p:childTnLst>
                              <p:par>
                                <p:cTn id="1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0" fill="hold"/>
                                        <p:tgtEl>
                                          <p:spTgt spid="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0" fill="hold"/>
                                        <p:tgtEl>
                                          <p:spTgt spid="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20000"/>
                            </p:stCondLst>
                            <p:childTnLst>
                              <p:par>
                                <p:cTn id="12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0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0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25000"/>
                            </p:stCondLst>
                            <p:childTnLst>
                              <p:par>
                                <p:cTn id="13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0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0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30000"/>
                            </p:stCondLst>
                            <p:childTnLst>
                              <p:par>
                                <p:cTn id="13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0" fill="hold"/>
                                        <p:tgtEl>
                                          <p:spTgt spid="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0" fill="hold"/>
                                        <p:tgtEl>
                                          <p:spTgt spid="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35000"/>
                            </p:stCondLst>
                            <p:childTnLst>
                              <p:par>
                                <p:cTn id="14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0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0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40000"/>
                            </p:stCondLst>
                            <p:childTnLst>
                              <p:par>
                                <p:cTn id="14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0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0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45000"/>
                            </p:stCondLst>
                            <p:childTnLst>
                              <p:par>
                                <p:cTn id="15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50000"/>
                            </p:stCondLst>
                            <p:childTnLst>
                              <p:par>
                                <p:cTn id="15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0" fill="hold"/>
                                        <p:tgtEl>
                                          <p:spTgt spid="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0" fill="hold"/>
                                        <p:tgtEl>
                                          <p:spTgt spid="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55000"/>
                            </p:stCondLst>
                            <p:childTnLst>
                              <p:par>
                                <p:cTn id="16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0" fill="hold"/>
                                        <p:tgtEl>
                                          <p:spTgt spid="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0" fill="hold"/>
                                        <p:tgtEl>
                                          <p:spTgt spid="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60000"/>
                            </p:stCondLst>
                            <p:childTnLst>
                              <p:par>
                                <p:cTn id="16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0" fill="hold"/>
                                        <p:tgtEl>
                                          <p:spTgt spid="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0" fill="hold"/>
                                        <p:tgtEl>
                                          <p:spTgt spid="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65000"/>
                            </p:stCondLst>
                            <p:childTnLst>
                              <p:par>
                                <p:cTn id="17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5000" fill="hold"/>
                                        <p:tgtEl>
                                          <p:spTgt spid="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0" fill="hold"/>
                                        <p:tgtEl>
                                          <p:spTgt spid="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170000"/>
                            </p:stCondLst>
                            <p:childTnLst>
                              <p:par>
                                <p:cTn id="17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0" fill="hold"/>
                                        <p:tgtEl>
                                          <p:spTgt spid="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0" fill="hold"/>
                                        <p:tgtEl>
                                          <p:spTgt spid="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175000"/>
                            </p:stCondLst>
                            <p:childTnLst>
                              <p:par>
                                <p:cTn id="18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180000"/>
                            </p:stCondLst>
                            <p:childTnLst>
                              <p:par>
                                <p:cTn id="18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185000"/>
                            </p:stCondLst>
                            <p:childTnLst>
                              <p:par>
                                <p:cTn id="19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5000" fill="hold"/>
                                        <p:tgtEl>
                                          <p:spTgt spid="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0" fill="hold"/>
                                        <p:tgtEl>
                                          <p:spTgt spid="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190000"/>
                            </p:stCondLst>
                            <p:childTnLst>
                              <p:par>
                                <p:cTn id="19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0" fill="hold"/>
                                        <p:tgtEl>
                                          <p:spTgt spid="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0" fill="hold"/>
                                        <p:tgtEl>
                                          <p:spTgt spid="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195000"/>
                            </p:stCondLst>
                            <p:childTnLst>
                              <p:par>
                                <p:cTn id="20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2" dur="5000" fill="hold"/>
                                        <p:tgtEl>
                                          <p:spTgt spid="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3" dur="5000" fill="hold"/>
                                        <p:tgtEl>
                                          <p:spTgt spid="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200000"/>
                            </p:stCondLst>
                            <p:childTnLst>
                              <p:par>
                                <p:cTn id="20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0" fill="hold"/>
                                        <p:tgtEl>
                                          <p:spTgt spid="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0" fill="hold"/>
                                        <p:tgtEl>
                                          <p:spTgt spid="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205000"/>
                            </p:stCondLst>
                            <p:childTnLst>
                              <p:par>
                                <p:cTn id="2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2" dur="5000" fill="hold"/>
                                        <p:tgtEl>
                                          <p:spTgt spid="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3" dur="5000" fill="hold"/>
                                        <p:tgtEl>
                                          <p:spTgt spid="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210000"/>
                            </p:stCondLst>
                            <p:childTnLst>
                              <p:par>
                                <p:cTn id="2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0" fill="hold"/>
                                        <p:tgtEl>
                                          <p:spTgt spid="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0" fill="hold"/>
                                        <p:tgtEl>
                                          <p:spTgt spid="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215000"/>
                            </p:stCondLst>
                            <p:childTnLst>
                              <p:par>
                                <p:cTn id="2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2" dur="5000" fill="hold"/>
                                        <p:tgtEl>
                                          <p:spTgt spid="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3" dur="5000" fill="hold"/>
                                        <p:tgtEl>
                                          <p:spTgt spid="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220000"/>
                            </p:stCondLst>
                            <p:childTnLst>
                              <p:par>
                                <p:cTn id="22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5000" fill="hold"/>
                                        <p:tgtEl>
                                          <p:spTgt spid="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5000" fill="hold"/>
                                        <p:tgtEl>
                                          <p:spTgt spid="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225000"/>
                            </p:stCondLst>
                            <p:childTnLst>
                              <p:par>
                                <p:cTn id="23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2" dur="5000" fill="hold"/>
                                        <p:tgtEl>
                                          <p:spTgt spid="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3" dur="5000" fill="hold"/>
                                        <p:tgtEl>
                                          <p:spTgt spid="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230000"/>
                            </p:stCondLst>
                            <p:childTnLst>
                              <p:par>
                                <p:cTn id="23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5000" fill="hold"/>
                                        <p:tgtEl>
                                          <p:spTgt spid="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5000" fill="hold"/>
                                        <p:tgtEl>
                                          <p:spTgt spid="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235000"/>
                            </p:stCondLst>
                            <p:childTnLst>
                              <p:par>
                                <p:cTn id="24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2" dur="5000" fill="hold"/>
                                        <p:tgtEl>
                                          <p:spTgt spid="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3" dur="5000" fill="hold"/>
                                        <p:tgtEl>
                                          <p:spTgt spid="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Content Placeholder 2"/>
          <p:cNvSpPr txBox="1">
            <a:spLocks/>
          </p:cNvSpPr>
          <p:nvPr/>
        </p:nvSpPr>
        <p:spPr>
          <a:xfrm>
            <a:off x="2342689" y="1372549"/>
            <a:ext cx="9108504" cy="67139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GB" sz="2400" b="1" i="1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10) bon			11) bonne		12) le jardin</a:t>
            </a: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GB" sz="2400" b="1" i="1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8) belle</a:t>
            </a: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	</a:t>
            </a:r>
            <a:r>
              <a:rPr kumimoji="0" lang="en-GB" sz="2400" b="1" i="1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9) nouveau</a:t>
            </a: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</a:t>
            </a:r>
            <a:r>
              <a:rPr kumimoji="0" lang="en-GB" sz="2400" b="1" i="1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6) haut</a:t>
            </a: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	</a:t>
            </a:r>
            <a:r>
              <a:rPr kumimoji="0" lang="en-GB" sz="2400" b="1" i="1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7) vieille</a:t>
            </a: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	</a:t>
            </a:r>
            <a:r>
              <a:rPr kumimoji="0" lang="en-GB" sz="2400" b="1" i="1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5) une église</a:t>
            </a: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</a:t>
            </a:r>
            <a:r>
              <a:rPr kumimoji="0" lang="en-GB" sz="2400" b="1" i="1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3) le pont</a:t>
            </a: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	</a:t>
            </a:r>
            <a:r>
              <a:rPr kumimoji="0" lang="en-GB" sz="2400" b="1" i="1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4) nouvelle</a:t>
            </a: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fr-FR" sz="2400" b="1" i="1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Calibri"/>
                <a:cs typeface="Calibri"/>
                <a:sym typeface="Calibri"/>
              </a:rPr>
              <a:t>1) le bâtiment</a:t>
            </a: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	</a:t>
            </a:r>
            <a:r>
              <a:rPr kumimoji="0" lang="en-GB" sz="2400" b="1" i="1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2) vieux</a:t>
            </a: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245" name="Google Shape;147;p2"/>
          <p:cNvSpPr/>
          <p:nvPr/>
        </p:nvSpPr>
        <p:spPr>
          <a:xfrm>
            <a:off x="10227735" y="249869"/>
            <a:ext cx="1682185" cy="488685"/>
          </a:xfrm>
          <a:prstGeom prst="roundRect">
            <a:avLst>
              <a:gd name="adj" fmla="val 16667"/>
            </a:avLst>
          </a:prstGeom>
          <a:solidFill>
            <a:srgbClr val="105076"/>
          </a:solidFill>
          <a:ln w="12700" cap="flat" cmpd="sng">
            <a:solidFill>
              <a:srgbClr val="10507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entury Gothic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lire</a:t>
            </a:r>
            <a:endParaRPr kumimoji="0" sz="18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43" name="Picture 2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96864"/>
            <a:ext cx="6457246" cy="8671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3563" y="413186"/>
            <a:ext cx="10363200" cy="510541"/>
          </a:xfrm>
        </p:spPr>
        <p:txBody>
          <a:bodyPr>
            <a:noAutofit/>
          </a:bodyPr>
          <a:lstStyle/>
          <a:p>
            <a:pPr algn="l"/>
            <a:r>
              <a:rPr lang="en-GB" sz="3200" b="1" dirty="0" err="1">
                <a:solidFill>
                  <a:schemeClr val="bg1"/>
                </a:solidFill>
              </a:rPr>
              <a:t>Vocabulaire</a:t>
            </a:r>
            <a:endParaRPr lang="en-GB" sz="3200" b="1" dirty="0">
              <a:solidFill>
                <a:schemeClr val="bg1"/>
              </a:solidFill>
            </a:endParaRPr>
          </a:p>
        </p:txBody>
      </p:sp>
      <p:grpSp>
        <p:nvGrpSpPr>
          <p:cNvPr id="246" name="Group 245"/>
          <p:cNvGrpSpPr/>
          <p:nvPr/>
        </p:nvGrpSpPr>
        <p:grpSpPr>
          <a:xfrm rot="16200000">
            <a:off x="2337559" y="246326"/>
            <a:ext cx="1140560" cy="1710840"/>
            <a:chOff x="7992800" y="214662"/>
            <a:chExt cx="1140560" cy="1710840"/>
          </a:xfrm>
        </p:grpSpPr>
        <p:sp>
          <p:nvSpPr>
            <p:cNvPr id="247" name="Bevel 246"/>
            <p:cNvSpPr/>
            <p:nvPr/>
          </p:nvSpPr>
          <p:spPr>
            <a:xfrm>
              <a:off x="8563080" y="214662"/>
              <a:ext cx="570280" cy="570280"/>
            </a:xfrm>
            <a:prstGeom prst="bevel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248" name="Bevel 247"/>
            <p:cNvSpPr/>
            <p:nvPr/>
          </p:nvSpPr>
          <p:spPr>
            <a:xfrm>
              <a:off x="7992800" y="214662"/>
              <a:ext cx="570280" cy="570280"/>
            </a:xfrm>
            <a:prstGeom prst="bevel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249" name="Bevel 248"/>
            <p:cNvSpPr/>
            <p:nvPr/>
          </p:nvSpPr>
          <p:spPr>
            <a:xfrm>
              <a:off x="8563080" y="779192"/>
              <a:ext cx="570280" cy="570280"/>
            </a:xfrm>
            <a:prstGeom prst="bevel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250" name="Bevel 249"/>
            <p:cNvSpPr/>
            <p:nvPr/>
          </p:nvSpPr>
          <p:spPr>
            <a:xfrm>
              <a:off x="8563080" y="1355222"/>
              <a:ext cx="570280" cy="570280"/>
            </a:xfrm>
            <a:prstGeom prst="bevel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251" name="Group 250"/>
          <p:cNvGrpSpPr/>
          <p:nvPr/>
        </p:nvGrpSpPr>
        <p:grpSpPr>
          <a:xfrm>
            <a:off x="10000981" y="5705517"/>
            <a:ext cx="1140560" cy="1146310"/>
            <a:chOff x="8003440" y="5711690"/>
            <a:chExt cx="1140560" cy="1146310"/>
          </a:xfrm>
        </p:grpSpPr>
        <p:sp>
          <p:nvSpPr>
            <p:cNvPr id="252" name="Bevel 251"/>
            <p:cNvSpPr/>
            <p:nvPr/>
          </p:nvSpPr>
          <p:spPr>
            <a:xfrm>
              <a:off x="8573720" y="628772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253" name="Bevel 252"/>
            <p:cNvSpPr/>
            <p:nvPr/>
          </p:nvSpPr>
          <p:spPr>
            <a:xfrm>
              <a:off x="8573720" y="571169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254" name="Bevel 253"/>
            <p:cNvSpPr/>
            <p:nvPr/>
          </p:nvSpPr>
          <p:spPr>
            <a:xfrm>
              <a:off x="8003440" y="571169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495" name="Bevel 494"/>
            <p:cNvSpPr/>
            <p:nvPr/>
          </p:nvSpPr>
          <p:spPr>
            <a:xfrm>
              <a:off x="8003440" y="628772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496" name="Group 495"/>
          <p:cNvGrpSpPr/>
          <p:nvPr/>
        </p:nvGrpSpPr>
        <p:grpSpPr>
          <a:xfrm rot="10800000">
            <a:off x="10000981" y="2812513"/>
            <a:ext cx="1140560" cy="1722408"/>
            <a:chOff x="2324328" y="-1131166"/>
            <a:chExt cx="1140560" cy="1722408"/>
          </a:xfrm>
        </p:grpSpPr>
        <p:sp>
          <p:nvSpPr>
            <p:cNvPr id="497" name="Bevel 496"/>
            <p:cNvSpPr/>
            <p:nvPr/>
          </p:nvSpPr>
          <p:spPr>
            <a:xfrm>
              <a:off x="2330112" y="-1131166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498" name="Bevel 497"/>
            <p:cNvSpPr/>
            <p:nvPr/>
          </p:nvSpPr>
          <p:spPr>
            <a:xfrm>
              <a:off x="2894608" y="-555068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499" name="Bevel 498"/>
            <p:cNvSpPr/>
            <p:nvPr/>
          </p:nvSpPr>
          <p:spPr>
            <a:xfrm>
              <a:off x="2324328" y="-555068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00" name="Bevel 499"/>
            <p:cNvSpPr/>
            <p:nvPr/>
          </p:nvSpPr>
          <p:spPr>
            <a:xfrm>
              <a:off x="2324328" y="20962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501" name="Group 500"/>
          <p:cNvGrpSpPr/>
          <p:nvPr/>
        </p:nvGrpSpPr>
        <p:grpSpPr>
          <a:xfrm>
            <a:off x="9503390" y="2849190"/>
            <a:ext cx="570280" cy="2286870"/>
            <a:chOff x="323528" y="1640368"/>
            <a:chExt cx="570280" cy="2286870"/>
          </a:xfrm>
        </p:grpSpPr>
        <p:sp>
          <p:nvSpPr>
            <p:cNvPr id="502" name="Bevel 501"/>
            <p:cNvSpPr/>
            <p:nvPr/>
          </p:nvSpPr>
          <p:spPr>
            <a:xfrm>
              <a:off x="323528" y="221064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03" name="Bevel 502"/>
            <p:cNvSpPr/>
            <p:nvPr/>
          </p:nvSpPr>
          <p:spPr>
            <a:xfrm>
              <a:off x="323528" y="164036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04" name="Bevel 503"/>
            <p:cNvSpPr/>
            <p:nvPr/>
          </p:nvSpPr>
          <p:spPr>
            <a:xfrm>
              <a:off x="323528" y="278092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05" name="Bevel 504"/>
            <p:cNvSpPr/>
            <p:nvPr/>
          </p:nvSpPr>
          <p:spPr>
            <a:xfrm>
              <a:off x="323528" y="335695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506" name="Group 505"/>
          <p:cNvGrpSpPr/>
          <p:nvPr/>
        </p:nvGrpSpPr>
        <p:grpSpPr>
          <a:xfrm>
            <a:off x="10000981" y="3983177"/>
            <a:ext cx="1140560" cy="1716590"/>
            <a:chOff x="7656408" y="2363048"/>
            <a:chExt cx="1140560" cy="1716590"/>
          </a:xfrm>
        </p:grpSpPr>
        <p:sp>
          <p:nvSpPr>
            <p:cNvPr id="507" name="Bevel 506"/>
            <p:cNvSpPr/>
            <p:nvPr/>
          </p:nvSpPr>
          <p:spPr>
            <a:xfrm>
              <a:off x="7656408" y="2933328"/>
              <a:ext cx="570280" cy="57028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08" name="Bevel 507"/>
            <p:cNvSpPr/>
            <p:nvPr/>
          </p:nvSpPr>
          <p:spPr>
            <a:xfrm>
              <a:off x="7656408" y="2363048"/>
              <a:ext cx="570280" cy="57028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09" name="Bevel 508"/>
            <p:cNvSpPr/>
            <p:nvPr/>
          </p:nvSpPr>
          <p:spPr>
            <a:xfrm>
              <a:off x="8226688" y="2933328"/>
              <a:ext cx="570280" cy="57028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10" name="Bevel 509"/>
            <p:cNvSpPr/>
            <p:nvPr/>
          </p:nvSpPr>
          <p:spPr>
            <a:xfrm>
              <a:off x="8226688" y="3509358"/>
              <a:ext cx="570280" cy="57028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511" name="Group 510"/>
          <p:cNvGrpSpPr/>
          <p:nvPr/>
        </p:nvGrpSpPr>
        <p:grpSpPr>
          <a:xfrm>
            <a:off x="6045032" y="4571530"/>
            <a:ext cx="1140560" cy="1710840"/>
            <a:chOff x="3342080" y="4313306"/>
            <a:chExt cx="1140560" cy="1710840"/>
          </a:xfrm>
        </p:grpSpPr>
        <p:sp>
          <p:nvSpPr>
            <p:cNvPr id="512" name="Bevel 511"/>
            <p:cNvSpPr/>
            <p:nvPr/>
          </p:nvSpPr>
          <p:spPr>
            <a:xfrm>
              <a:off x="3912360" y="488358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13" name="Bevel 512"/>
            <p:cNvSpPr/>
            <p:nvPr/>
          </p:nvSpPr>
          <p:spPr>
            <a:xfrm>
              <a:off x="3912360" y="431330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14" name="Bevel 513"/>
            <p:cNvSpPr/>
            <p:nvPr/>
          </p:nvSpPr>
          <p:spPr>
            <a:xfrm>
              <a:off x="3342080" y="487783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15" name="Bevel 514"/>
            <p:cNvSpPr/>
            <p:nvPr/>
          </p:nvSpPr>
          <p:spPr>
            <a:xfrm>
              <a:off x="3342080" y="545386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516" name="Group 515"/>
          <p:cNvGrpSpPr/>
          <p:nvPr/>
        </p:nvGrpSpPr>
        <p:grpSpPr>
          <a:xfrm>
            <a:off x="9420061" y="5135237"/>
            <a:ext cx="1140560" cy="1710840"/>
            <a:chOff x="1259632" y="4643510"/>
            <a:chExt cx="1140560" cy="1710840"/>
          </a:xfrm>
        </p:grpSpPr>
        <p:sp>
          <p:nvSpPr>
            <p:cNvPr id="517" name="Bevel 516"/>
            <p:cNvSpPr/>
            <p:nvPr/>
          </p:nvSpPr>
          <p:spPr>
            <a:xfrm>
              <a:off x="1259632" y="464351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18" name="Bevel 517"/>
            <p:cNvSpPr/>
            <p:nvPr/>
          </p:nvSpPr>
          <p:spPr>
            <a:xfrm>
              <a:off x="1829912" y="464351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19" name="Bevel 518"/>
            <p:cNvSpPr/>
            <p:nvPr/>
          </p:nvSpPr>
          <p:spPr>
            <a:xfrm>
              <a:off x="1259632" y="520804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20" name="Bevel 519"/>
            <p:cNvSpPr/>
            <p:nvPr/>
          </p:nvSpPr>
          <p:spPr>
            <a:xfrm>
              <a:off x="1259632" y="578407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521" name="Group 520"/>
          <p:cNvGrpSpPr/>
          <p:nvPr/>
        </p:nvGrpSpPr>
        <p:grpSpPr>
          <a:xfrm rot="5400000">
            <a:off x="8083474" y="5426950"/>
            <a:ext cx="1140560" cy="1710840"/>
            <a:chOff x="7992800" y="214662"/>
            <a:chExt cx="1140560" cy="1710840"/>
          </a:xfrm>
        </p:grpSpPr>
        <p:sp>
          <p:nvSpPr>
            <p:cNvPr id="522" name="Bevel 521"/>
            <p:cNvSpPr/>
            <p:nvPr/>
          </p:nvSpPr>
          <p:spPr>
            <a:xfrm>
              <a:off x="8563080" y="214662"/>
              <a:ext cx="570280" cy="570280"/>
            </a:xfrm>
            <a:prstGeom prst="bevel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23" name="Bevel 522"/>
            <p:cNvSpPr/>
            <p:nvPr/>
          </p:nvSpPr>
          <p:spPr>
            <a:xfrm>
              <a:off x="7992800" y="214662"/>
              <a:ext cx="570280" cy="570280"/>
            </a:xfrm>
            <a:prstGeom prst="bevel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24" name="Bevel 523"/>
            <p:cNvSpPr/>
            <p:nvPr/>
          </p:nvSpPr>
          <p:spPr>
            <a:xfrm>
              <a:off x="8563080" y="779192"/>
              <a:ext cx="570280" cy="570280"/>
            </a:xfrm>
            <a:prstGeom prst="bevel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25" name="Bevel 524"/>
            <p:cNvSpPr/>
            <p:nvPr/>
          </p:nvSpPr>
          <p:spPr>
            <a:xfrm>
              <a:off x="8563080" y="1355222"/>
              <a:ext cx="570280" cy="570280"/>
            </a:xfrm>
            <a:prstGeom prst="bevel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526" name="Group 525"/>
          <p:cNvGrpSpPr/>
          <p:nvPr/>
        </p:nvGrpSpPr>
        <p:grpSpPr>
          <a:xfrm rot="16200000">
            <a:off x="2902055" y="4845136"/>
            <a:ext cx="1140560" cy="1722408"/>
            <a:chOff x="2324328" y="-1131166"/>
            <a:chExt cx="1140560" cy="1722408"/>
          </a:xfrm>
        </p:grpSpPr>
        <p:sp>
          <p:nvSpPr>
            <p:cNvPr id="527" name="Bevel 526"/>
            <p:cNvSpPr/>
            <p:nvPr/>
          </p:nvSpPr>
          <p:spPr>
            <a:xfrm>
              <a:off x="2330112" y="-1131166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28" name="Bevel 527"/>
            <p:cNvSpPr/>
            <p:nvPr/>
          </p:nvSpPr>
          <p:spPr>
            <a:xfrm>
              <a:off x="2894608" y="-555068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29" name="Bevel 528"/>
            <p:cNvSpPr/>
            <p:nvPr/>
          </p:nvSpPr>
          <p:spPr>
            <a:xfrm>
              <a:off x="2324328" y="-555068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30" name="Bevel 529"/>
            <p:cNvSpPr/>
            <p:nvPr/>
          </p:nvSpPr>
          <p:spPr>
            <a:xfrm>
              <a:off x="2324328" y="20962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531" name="Group 530"/>
          <p:cNvGrpSpPr/>
          <p:nvPr/>
        </p:nvGrpSpPr>
        <p:grpSpPr>
          <a:xfrm rot="10800000">
            <a:off x="4919823" y="4583570"/>
            <a:ext cx="1140560" cy="1710840"/>
            <a:chOff x="1259632" y="4643510"/>
            <a:chExt cx="1140560" cy="1710840"/>
          </a:xfrm>
        </p:grpSpPr>
        <p:sp>
          <p:nvSpPr>
            <p:cNvPr id="532" name="Bevel 531"/>
            <p:cNvSpPr/>
            <p:nvPr/>
          </p:nvSpPr>
          <p:spPr>
            <a:xfrm>
              <a:off x="1259632" y="464351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33" name="Bevel 532"/>
            <p:cNvSpPr/>
            <p:nvPr/>
          </p:nvSpPr>
          <p:spPr>
            <a:xfrm>
              <a:off x="1829912" y="464351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34" name="Bevel 533"/>
            <p:cNvSpPr/>
            <p:nvPr/>
          </p:nvSpPr>
          <p:spPr>
            <a:xfrm>
              <a:off x="1259632" y="520804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35" name="Bevel 534"/>
            <p:cNvSpPr/>
            <p:nvPr/>
          </p:nvSpPr>
          <p:spPr>
            <a:xfrm>
              <a:off x="1259632" y="578407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536" name="Group 535"/>
          <p:cNvGrpSpPr/>
          <p:nvPr/>
        </p:nvGrpSpPr>
        <p:grpSpPr>
          <a:xfrm>
            <a:off x="7798334" y="5147560"/>
            <a:ext cx="1140560" cy="1146310"/>
            <a:chOff x="8003440" y="5711690"/>
            <a:chExt cx="1140560" cy="1146310"/>
          </a:xfrm>
        </p:grpSpPr>
        <p:sp>
          <p:nvSpPr>
            <p:cNvPr id="537" name="Bevel 536"/>
            <p:cNvSpPr/>
            <p:nvPr/>
          </p:nvSpPr>
          <p:spPr>
            <a:xfrm>
              <a:off x="8573720" y="628772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38" name="Bevel 537"/>
            <p:cNvSpPr/>
            <p:nvPr/>
          </p:nvSpPr>
          <p:spPr>
            <a:xfrm>
              <a:off x="8573720" y="571169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39" name="Bevel 538"/>
            <p:cNvSpPr/>
            <p:nvPr/>
          </p:nvSpPr>
          <p:spPr>
            <a:xfrm>
              <a:off x="8003440" y="571169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40" name="Bevel 539"/>
            <p:cNvSpPr/>
            <p:nvPr/>
          </p:nvSpPr>
          <p:spPr>
            <a:xfrm>
              <a:off x="8003440" y="628772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541" name="Group 540"/>
          <p:cNvGrpSpPr/>
          <p:nvPr/>
        </p:nvGrpSpPr>
        <p:grpSpPr>
          <a:xfrm>
            <a:off x="8922470" y="3425220"/>
            <a:ext cx="570280" cy="2286870"/>
            <a:chOff x="323528" y="1640368"/>
            <a:chExt cx="570280" cy="2286870"/>
          </a:xfrm>
        </p:grpSpPr>
        <p:sp>
          <p:nvSpPr>
            <p:cNvPr id="542" name="Bevel 541"/>
            <p:cNvSpPr/>
            <p:nvPr/>
          </p:nvSpPr>
          <p:spPr>
            <a:xfrm>
              <a:off x="323528" y="221064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43" name="Bevel 542"/>
            <p:cNvSpPr/>
            <p:nvPr/>
          </p:nvSpPr>
          <p:spPr>
            <a:xfrm>
              <a:off x="323528" y="164036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44" name="Bevel 543"/>
            <p:cNvSpPr/>
            <p:nvPr/>
          </p:nvSpPr>
          <p:spPr>
            <a:xfrm>
              <a:off x="323528" y="278092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45" name="Bevel 544"/>
            <p:cNvSpPr/>
            <p:nvPr/>
          </p:nvSpPr>
          <p:spPr>
            <a:xfrm>
              <a:off x="323528" y="335695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546" name="Group 545"/>
          <p:cNvGrpSpPr/>
          <p:nvPr/>
        </p:nvGrpSpPr>
        <p:grpSpPr>
          <a:xfrm rot="16200000">
            <a:off x="6351306" y="5433206"/>
            <a:ext cx="1140560" cy="1722408"/>
            <a:chOff x="2324328" y="-1131166"/>
            <a:chExt cx="1140560" cy="1722408"/>
          </a:xfrm>
        </p:grpSpPr>
        <p:sp>
          <p:nvSpPr>
            <p:cNvPr id="547" name="Bevel 546"/>
            <p:cNvSpPr/>
            <p:nvPr/>
          </p:nvSpPr>
          <p:spPr>
            <a:xfrm>
              <a:off x="2330112" y="-1131166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48" name="Bevel 547"/>
            <p:cNvSpPr/>
            <p:nvPr/>
          </p:nvSpPr>
          <p:spPr>
            <a:xfrm>
              <a:off x="2894608" y="-555068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49" name="Bevel 548"/>
            <p:cNvSpPr/>
            <p:nvPr/>
          </p:nvSpPr>
          <p:spPr>
            <a:xfrm>
              <a:off x="2324328" y="-555068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50" name="Bevel 549"/>
            <p:cNvSpPr/>
            <p:nvPr/>
          </p:nvSpPr>
          <p:spPr>
            <a:xfrm>
              <a:off x="2324328" y="20962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551" name="Group 550"/>
          <p:cNvGrpSpPr/>
          <p:nvPr/>
        </p:nvGrpSpPr>
        <p:grpSpPr>
          <a:xfrm rot="16200000">
            <a:off x="4628932" y="5438990"/>
            <a:ext cx="1140560" cy="1710840"/>
            <a:chOff x="1259632" y="4643510"/>
            <a:chExt cx="1140560" cy="1710840"/>
          </a:xfrm>
        </p:grpSpPr>
        <p:sp>
          <p:nvSpPr>
            <p:cNvPr id="552" name="Bevel 551"/>
            <p:cNvSpPr/>
            <p:nvPr/>
          </p:nvSpPr>
          <p:spPr>
            <a:xfrm>
              <a:off x="1259632" y="464351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53" name="Bevel 552"/>
            <p:cNvSpPr/>
            <p:nvPr/>
          </p:nvSpPr>
          <p:spPr>
            <a:xfrm>
              <a:off x="1829912" y="464351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54" name="Bevel 553"/>
            <p:cNvSpPr/>
            <p:nvPr/>
          </p:nvSpPr>
          <p:spPr>
            <a:xfrm>
              <a:off x="1259632" y="520804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55" name="Bevel 554"/>
            <p:cNvSpPr/>
            <p:nvPr/>
          </p:nvSpPr>
          <p:spPr>
            <a:xfrm>
              <a:off x="1259632" y="578407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556" name="Group 555"/>
          <p:cNvGrpSpPr/>
          <p:nvPr/>
        </p:nvGrpSpPr>
        <p:grpSpPr>
          <a:xfrm rot="16200000">
            <a:off x="2904964" y="5435575"/>
            <a:ext cx="570280" cy="2286870"/>
            <a:chOff x="323528" y="1640368"/>
            <a:chExt cx="570280" cy="2286870"/>
          </a:xfrm>
        </p:grpSpPr>
        <p:sp>
          <p:nvSpPr>
            <p:cNvPr id="557" name="Bevel 556"/>
            <p:cNvSpPr/>
            <p:nvPr/>
          </p:nvSpPr>
          <p:spPr>
            <a:xfrm>
              <a:off x="323528" y="221064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58" name="Bevel 557"/>
            <p:cNvSpPr/>
            <p:nvPr/>
          </p:nvSpPr>
          <p:spPr>
            <a:xfrm>
              <a:off x="323528" y="164036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59" name="Bevel 558"/>
            <p:cNvSpPr/>
            <p:nvPr/>
          </p:nvSpPr>
          <p:spPr>
            <a:xfrm>
              <a:off x="323528" y="278092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60" name="Bevel 559"/>
            <p:cNvSpPr/>
            <p:nvPr/>
          </p:nvSpPr>
          <p:spPr>
            <a:xfrm>
              <a:off x="323528" y="335695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561" name="Group 560"/>
          <p:cNvGrpSpPr/>
          <p:nvPr/>
        </p:nvGrpSpPr>
        <p:grpSpPr>
          <a:xfrm>
            <a:off x="7201344" y="4565780"/>
            <a:ext cx="1140560" cy="1710840"/>
            <a:chOff x="1259632" y="4643510"/>
            <a:chExt cx="1140560" cy="1710840"/>
          </a:xfrm>
        </p:grpSpPr>
        <p:sp>
          <p:nvSpPr>
            <p:cNvPr id="562" name="Bevel 561"/>
            <p:cNvSpPr/>
            <p:nvPr/>
          </p:nvSpPr>
          <p:spPr>
            <a:xfrm>
              <a:off x="1259632" y="464351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63" name="Bevel 562"/>
            <p:cNvSpPr/>
            <p:nvPr/>
          </p:nvSpPr>
          <p:spPr>
            <a:xfrm>
              <a:off x="1829912" y="464351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64" name="Bevel 563"/>
            <p:cNvSpPr/>
            <p:nvPr/>
          </p:nvSpPr>
          <p:spPr>
            <a:xfrm>
              <a:off x="1259632" y="520804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65" name="Bevel 564"/>
            <p:cNvSpPr/>
            <p:nvPr/>
          </p:nvSpPr>
          <p:spPr>
            <a:xfrm>
              <a:off x="1259632" y="578407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566" name="Group 565"/>
          <p:cNvGrpSpPr/>
          <p:nvPr/>
        </p:nvGrpSpPr>
        <p:grpSpPr>
          <a:xfrm>
            <a:off x="7781910" y="3394246"/>
            <a:ext cx="1140560" cy="1716590"/>
            <a:chOff x="7656408" y="2363048"/>
            <a:chExt cx="1140560" cy="1716590"/>
          </a:xfrm>
        </p:grpSpPr>
        <p:sp>
          <p:nvSpPr>
            <p:cNvPr id="567" name="Bevel 566"/>
            <p:cNvSpPr/>
            <p:nvPr/>
          </p:nvSpPr>
          <p:spPr>
            <a:xfrm>
              <a:off x="7656408" y="2933328"/>
              <a:ext cx="570280" cy="57028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68" name="Bevel 567"/>
            <p:cNvSpPr/>
            <p:nvPr/>
          </p:nvSpPr>
          <p:spPr>
            <a:xfrm>
              <a:off x="7656408" y="2363048"/>
              <a:ext cx="570280" cy="57028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69" name="Bevel 568"/>
            <p:cNvSpPr/>
            <p:nvPr/>
          </p:nvSpPr>
          <p:spPr>
            <a:xfrm>
              <a:off x="8226688" y="2933328"/>
              <a:ext cx="570280" cy="57028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70" name="Bevel 569"/>
            <p:cNvSpPr/>
            <p:nvPr/>
          </p:nvSpPr>
          <p:spPr>
            <a:xfrm>
              <a:off x="8226688" y="3509358"/>
              <a:ext cx="570280" cy="57028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571" name="Group 570"/>
          <p:cNvGrpSpPr/>
          <p:nvPr/>
        </p:nvGrpSpPr>
        <p:grpSpPr>
          <a:xfrm>
            <a:off x="2046668" y="4557154"/>
            <a:ext cx="1140560" cy="1710840"/>
            <a:chOff x="3342080" y="4313306"/>
            <a:chExt cx="1140560" cy="1710840"/>
          </a:xfrm>
        </p:grpSpPr>
        <p:sp>
          <p:nvSpPr>
            <p:cNvPr id="572" name="Bevel 571"/>
            <p:cNvSpPr/>
            <p:nvPr/>
          </p:nvSpPr>
          <p:spPr>
            <a:xfrm>
              <a:off x="3912360" y="488358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73" name="Bevel 572"/>
            <p:cNvSpPr/>
            <p:nvPr/>
          </p:nvSpPr>
          <p:spPr>
            <a:xfrm>
              <a:off x="3912360" y="431330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74" name="Bevel 573"/>
            <p:cNvSpPr/>
            <p:nvPr/>
          </p:nvSpPr>
          <p:spPr>
            <a:xfrm>
              <a:off x="3342080" y="487783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75" name="Bevel 574"/>
            <p:cNvSpPr/>
            <p:nvPr/>
          </p:nvSpPr>
          <p:spPr>
            <a:xfrm>
              <a:off x="3342080" y="545386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576" name="Group 575"/>
          <p:cNvGrpSpPr/>
          <p:nvPr/>
        </p:nvGrpSpPr>
        <p:grpSpPr>
          <a:xfrm>
            <a:off x="4349543" y="4587278"/>
            <a:ext cx="1140560" cy="1146310"/>
            <a:chOff x="8003440" y="5711690"/>
            <a:chExt cx="1140560" cy="1146310"/>
          </a:xfrm>
        </p:grpSpPr>
        <p:sp>
          <p:nvSpPr>
            <p:cNvPr id="577" name="Bevel 576"/>
            <p:cNvSpPr/>
            <p:nvPr/>
          </p:nvSpPr>
          <p:spPr>
            <a:xfrm>
              <a:off x="8573720" y="628772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78" name="Bevel 577"/>
            <p:cNvSpPr/>
            <p:nvPr/>
          </p:nvSpPr>
          <p:spPr>
            <a:xfrm>
              <a:off x="8573720" y="571169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79" name="Bevel 578"/>
            <p:cNvSpPr/>
            <p:nvPr/>
          </p:nvSpPr>
          <p:spPr>
            <a:xfrm>
              <a:off x="8003440" y="571169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80" name="Bevel 579"/>
            <p:cNvSpPr/>
            <p:nvPr/>
          </p:nvSpPr>
          <p:spPr>
            <a:xfrm>
              <a:off x="8003440" y="628772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581" name="Group 580"/>
          <p:cNvGrpSpPr/>
          <p:nvPr/>
        </p:nvGrpSpPr>
        <p:grpSpPr>
          <a:xfrm>
            <a:off x="3187229" y="3954984"/>
            <a:ext cx="1140560" cy="1716590"/>
            <a:chOff x="7656408" y="2363048"/>
            <a:chExt cx="1140560" cy="1716590"/>
          </a:xfrm>
        </p:grpSpPr>
        <p:sp>
          <p:nvSpPr>
            <p:cNvPr id="582" name="Bevel 581"/>
            <p:cNvSpPr/>
            <p:nvPr/>
          </p:nvSpPr>
          <p:spPr>
            <a:xfrm>
              <a:off x="7656408" y="2933328"/>
              <a:ext cx="570280" cy="57028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83" name="Bevel 582"/>
            <p:cNvSpPr/>
            <p:nvPr/>
          </p:nvSpPr>
          <p:spPr>
            <a:xfrm>
              <a:off x="7656408" y="2363048"/>
              <a:ext cx="570280" cy="57028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84" name="Bevel 583"/>
            <p:cNvSpPr/>
            <p:nvPr/>
          </p:nvSpPr>
          <p:spPr>
            <a:xfrm>
              <a:off x="8226688" y="2933328"/>
              <a:ext cx="570280" cy="57028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85" name="Bevel 584"/>
            <p:cNvSpPr/>
            <p:nvPr/>
          </p:nvSpPr>
          <p:spPr>
            <a:xfrm>
              <a:off x="8226688" y="3509358"/>
              <a:ext cx="570280" cy="57028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586" name="Group 585"/>
          <p:cNvGrpSpPr/>
          <p:nvPr/>
        </p:nvGrpSpPr>
        <p:grpSpPr>
          <a:xfrm>
            <a:off x="2046669" y="2866981"/>
            <a:ext cx="570280" cy="2286870"/>
            <a:chOff x="323528" y="1640368"/>
            <a:chExt cx="570280" cy="2286870"/>
          </a:xfrm>
        </p:grpSpPr>
        <p:sp>
          <p:nvSpPr>
            <p:cNvPr id="587" name="Bevel 586"/>
            <p:cNvSpPr/>
            <p:nvPr/>
          </p:nvSpPr>
          <p:spPr>
            <a:xfrm>
              <a:off x="323528" y="221064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88" name="Bevel 587"/>
            <p:cNvSpPr/>
            <p:nvPr/>
          </p:nvSpPr>
          <p:spPr>
            <a:xfrm>
              <a:off x="323528" y="164036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89" name="Bevel 588"/>
            <p:cNvSpPr/>
            <p:nvPr/>
          </p:nvSpPr>
          <p:spPr>
            <a:xfrm>
              <a:off x="323528" y="278092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90" name="Bevel 589"/>
            <p:cNvSpPr/>
            <p:nvPr/>
          </p:nvSpPr>
          <p:spPr>
            <a:xfrm>
              <a:off x="323528" y="335695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591" name="Group 590"/>
          <p:cNvGrpSpPr/>
          <p:nvPr/>
        </p:nvGrpSpPr>
        <p:grpSpPr>
          <a:xfrm rot="5400000">
            <a:off x="5754108" y="3687390"/>
            <a:ext cx="1140560" cy="1722408"/>
            <a:chOff x="2324328" y="-1131166"/>
            <a:chExt cx="1140560" cy="1722408"/>
          </a:xfrm>
        </p:grpSpPr>
        <p:sp>
          <p:nvSpPr>
            <p:cNvPr id="592" name="Bevel 591"/>
            <p:cNvSpPr/>
            <p:nvPr/>
          </p:nvSpPr>
          <p:spPr>
            <a:xfrm>
              <a:off x="2330112" y="-1131166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93" name="Bevel 592"/>
            <p:cNvSpPr/>
            <p:nvPr/>
          </p:nvSpPr>
          <p:spPr>
            <a:xfrm>
              <a:off x="2894608" y="-555068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94" name="Bevel 593"/>
            <p:cNvSpPr/>
            <p:nvPr/>
          </p:nvSpPr>
          <p:spPr>
            <a:xfrm>
              <a:off x="2324328" y="-555068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95" name="Bevel 594"/>
            <p:cNvSpPr/>
            <p:nvPr/>
          </p:nvSpPr>
          <p:spPr>
            <a:xfrm>
              <a:off x="2324328" y="20962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596" name="Group 595"/>
          <p:cNvGrpSpPr/>
          <p:nvPr/>
        </p:nvGrpSpPr>
        <p:grpSpPr>
          <a:xfrm rot="5400000">
            <a:off x="4027477" y="3099564"/>
            <a:ext cx="1140560" cy="1710840"/>
            <a:chOff x="7992800" y="214662"/>
            <a:chExt cx="1140560" cy="1710840"/>
          </a:xfrm>
        </p:grpSpPr>
        <p:sp>
          <p:nvSpPr>
            <p:cNvPr id="597" name="Bevel 596"/>
            <p:cNvSpPr/>
            <p:nvPr/>
          </p:nvSpPr>
          <p:spPr>
            <a:xfrm>
              <a:off x="8563080" y="214662"/>
              <a:ext cx="570280" cy="570280"/>
            </a:xfrm>
            <a:prstGeom prst="bevel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98" name="Bevel 597"/>
            <p:cNvSpPr/>
            <p:nvPr/>
          </p:nvSpPr>
          <p:spPr>
            <a:xfrm>
              <a:off x="7992800" y="214662"/>
              <a:ext cx="570280" cy="570280"/>
            </a:xfrm>
            <a:prstGeom prst="bevel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99" name="Bevel 598"/>
            <p:cNvSpPr/>
            <p:nvPr/>
          </p:nvSpPr>
          <p:spPr>
            <a:xfrm>
              <a:off x="8563080" y="779192"/>
              <a:ext cx="570280" cy="570280"/>
            </a:xfrm>
            <a:prstGeom prst="bevel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00" name="Bevel 599"/>
            <p:cNvSpPr/>
            <p:nvPr/>
          </p:nvSpPr>
          <p:spPr>
            <a:xfrm>
              <a:off x="8563080" y="1355222"/>
              <a:ext cx="570280" cy="570280"/>
            </a:xfrm>
            <a:prstGeom prst="bevel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601" name="Group 600"/>
          <p:cNvGrpSpPr/>
          <p:nvPr/>
        </p:nvGrpSpPr>
        <p:grpSpPr>
          <a:xfrm>
            <a:off x="6609494" y="2837788"/>
            <a:ext cx="1140560" cy="1716590"/>
            <a:chOff x="7656408" y="2363048"/>
            <a:chExt cx="1140560" cy="1716590"/>
          </a:xfrm>
        </p:grpSpPr>
        <p:sp>
          <p:nvSpPr>
            <p:cNvPr id="602" name="Bevel 601"/>
            <p:cNvSpPr/>
            <p:nvPr/>
          </p:nvSpPr>
          <p:spPr>
            <a:xfrm>
              <a:off x="7656408" y="2933328"/>
              <a:ext cx="570280" cy="57028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03" name="Bevel 602"/>
            <p:cNvSpPr/>
            <p:nvPr/>
          </p:nvSpPr>
          <p:spPr>
            <a:xfrm>
              <a:off x="7656408" y="2363048"/>
              <a:ext cx="570280" cy="57028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04" name="Bevel 603"/>
            <p:cNvSpPr/>
            <p:nvPr/>
          </p:nvSpPr>
          <p:spPr>
            <a:xfrm>
              <a:off x="8226688" y="2933328"/>
              <a:ext cx="570280" cy="57028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05" name="Bevel 604"/>
            <p:cNvSpPr/>
            <p:nvPr/>
          </p:nvSpPr>
          <p:spPr>
            <a:xfrm>
              <a:off x="8226688" y="3509358"/>
              <a:ext cx="570280" cy="57028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606" name="Group 605"/>
          <p:cNvGrpSpPr/>
          <p:nvPr/>
        </p:nvGrpSpPr>
        <p:grpSpPr>
          <a:xfrm>
            <a:off x="2611131" y="2238394"/>
            <a:ext cx="570280" cy="2286870"/>
            <a:chOff x="323528" y="1640368"/>
            <a:chExt cx="570280" cy="2286870"/>
          </a:xfrm>
        </p:grpSpPr>
        <p:sp>
          <p:nvSpPr>
            <p:cNvPr id="607" name="Bevel 606"/>
            <p:cNvSpPr/>
            <p:nvPr/>
          </p:nvSpPr>
          <p:spPr>
            <a:xfrm>
              <a:off x="323528" y="221064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08" name="Bevel 607"/>
            <p:cNvSpPr/>
            <p:nvPr/>
          </p:nvSpPr>
          <p:spPr>
            <a:xfrm>
              <a:off x="323528" y="164036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09" name="Bevel 608"/>
            <p:cNvSpPr/>
            <p:nvPr/>
          </p:nvSpPr>
          <p:spPr>
            <a:xfrm>
              <a:off x="323528" y="278092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10" name="Bevel 609"/>
            <p:cNvSpPr/>
            <p:nvPr/>
          </p:nvSpPr>
          <p:spPr>
            <a:xfrm>
              <a:off x="323528" y="335695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611" name="Group 610"/>
          <p:cNvGrpSpPr/>
          <p:nvPr/>
        </p:nvGrpSpPr>
        <p:grpSpPr>
          <a:xfrm rot="16200000">
            <a:off x="3457197" y="2505634"/>
            <a:ext cx="1140560" cy="1710840"/>
            <a:chOff x="1259632" y="4643510"/>
            <a:chExt cx="1140560" cy="1710840"/>
          </a:xfrm>
        </p:grpSpPr>
        <p:sp>
          <p:nvSpPr>
            <p:cNvPr id="612" name="Bevel 611"/>
            <p:cNvSpPr/>
            <p:nvPr/>
          </p:nvSpPr>
          <p:spPr>
            <a:xfrm>
              <a:off x="1259632" y="464351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13" name="Bevel 612"/>
            <p:cNvSpPr/>
            <p:nvPr/>
          </p:nvSpPr>
          <p:spPr>
            <a:xfrm>
              <a:off x="1829912" y="464351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14" name="Bevel 613"/>
            <p:cNvSpPr/>
            <p:nvPr/>
          </p:nvSpPr>
          <p:spPr>
            <a:xfrm>
              <a:off x="1259632" y="520804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15" name="Bevel 614"/>
            <p:cNvSpPr/>
            <p:nvPr/>
          </p:nvSpPr>
          <p:spPr>
            <a:xfrm>
              <a:off x="1259632" y="578407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616" name="Group 615"/>
          <p:cNvGrpSpPr/>
          <p:nvPr/>
        </p:nvGrpSpPr>
        <p:grpSpPr>
          <a:xfrm rot="5400000">
            <a:off x="5196375" y="2523534"/>
            <a:ext cx="1140560" cy="1710840"/>
            <a:chOff x="3342080" y="4313306"/>
            <a:chExt cx="1140560" cy="1710840"/>
          </a:xfrm>
        </p:grpSpPr>
        <p:sp>
          <p:nvSpPr>
            <p:cNvPr id="617" name="Bevel 616"/>
            <p:cNvSpPr/>
            <p:nvPr/>
          </p:nvSpPr>
          <p:spPr>
            <a:xfrm>
              <a:off x="3912360" y="488358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18" name="Bevel 617"/>
            <p:cNvSpPr/>
            <p:nvPr/>
          </p:nvSpPr>
          <p:spPr>
            <a:xfrm>
              <a:off x="3912360" y="431330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19" name="Bevel 618"/>
            <p:cNvSpPr/>
            <p:nvPr/>
          </p:nvSpPr>
          <p:spPr>
            <a:xfrm>
              <a:off x="3342080" y="487783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20" name="Bevel 619"/>
            <p:cNvSpPr/>
            <p:nvPr/>
          </p:nvSpPr>
          <p:spPr>
            <a:xfrm>
              <a:off x="3342080" y="545386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621" name="Group 620"/>
          <p:cNvGrpSpPr/>
          <p:nvPr/>
        </p:nvGrpSpPr>
        <p:grpSpPr>
          <a:xfrm rot="5400000">
            <a:off x="8077690" y="2546864"/>
            <a:ext cx="1140560" cy="1722408"/>
            <a:chOff x="2324328" y="-1131166"/>
            <a:chExt cx="1140560" cy="1722408"/>
          </a:xfrm>
        </p:grpSpPr>
        <p:sp>
          <p:nvSpPr>
            <p:cNvPr id="622" name="Bevel 621"/>
            <p:cNvSpPr/>
            <p:nvPr/>
          </p:nvSpPr>
          <p:spPr>
            <a:xfrm>
              <a:off x="2330112" y="-1131166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23" name="Bevel 622"/>
            <p:cNvSpPr/>
            <p:nvPr/>
          </p:nvSpPr>
          <p:spPr>
            <a:xfrm>
              <a:off x="2894608" y="-555068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24" name="Bevel 623"/>
            <p:cNvSpPr/>
            <p:nvPr/>
          </p:nvSpPr>
          <p:spPr>
            <a:xfrm>
              <a:off x="2324328" y="-555068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25" name="Bevel 624"/>
            <p:cNvSpPr/>
            <p:nvPr/>
          </p:nvSpPr>
          <p:spPr>
            <a:xfrm>
              <a:off x="2324328" y="20962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626" name="Group 625"/>
          <p:cNvGrpSpPr/>
          <p:nvPr/>
        </p:nvGrpSpPr>
        <p:grpSpPr>
          <a:xfrm rot="5400000">
            <a:off x="3436393" y="1935353"/>
            <a:ext cx="1140560" cy="1710840"/>
            <a:chOff x="3342080" y="4313306"/>
            <a:chExt cx="1140560" cy="1710840"/>
          </a:xfrm>
        </p:grpSpPr>
        <p:sp>
          <p:nvSpPr>
            <p:cNvPr id="627" name="Bevel 626"/>
            <p:cNvSpPr/>
            <p:nvPr/>
          </p:nvSpPr>
          <p:spPr>
            <a:xfrm>
              <a:off x="3912360" y="488358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28" name="Bevel 627"/>
            <p:cNvSpPr/>
            <p:nvPr/>
          </p:nvSpPr>
          <p:spPr>
            <a:xfrm>
              <a:off x="3912360" y="431330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29" name="Bevel 628"/>
            <p:cNvSpPr/>
            <p:nvPr/>
          </p:nvSpPr>
          <p:spPr>
            <a:xfrm>
              <a:off x="3342080" y="487783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30" name="Bevel 629"/>
            <p:cNvSpPr/>
            <p:nvPr/>
          </p:nvSpPr>
          <p:spPr>
            <a:xfrm>
              <a:off x="3342080" y="545386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631" name="Group 630"/>
          <p:cNvGrpSpPr/>
          <p:nvPr/>
        </p:nvGrpSpPr>
        <p:grpSpPr>
          <a:xfrm>
            <a:off x="4327789" y="1634950"/>
            <a:ext cx="1140560" cy="1146310"/>
            <a:chOff x="8003440" y="5711690"/>
            <a:chExt cx="1140560" cy="1146310"/>
          </a:xfrm>
        </p:grpSpPr>
        <p:sp>
          <p:nvSpPr>
            <p:cNvPr id="632" name="Bevel 631"/>
            <p:cNvSpPr/>
            <p:nvPr/>
          </p:nvSpPr>
          <p:spPr>
            <a:xfrm>
              <a:off x="8573720" y="628772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33" name="Bevel 632"/>
            <p:cNvSpPr/>
            <p:nvPr/>
          </p:nvSpPr>
          <p:spPr>
            <a:xfrm>
              <a:off x="8573720" y="571169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34" name="Bevel 633"/>
            <p:cNvSpPr/>
            <p:nvPr/>
          </p:nvSpPr>
          <p:spPr>
            <a:xfrm>
              <a:off x="8003440" y="571169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35" name="Bevel 634"/>
            <p:cNvSpPr/>
            <p:nvPr/>
          </p:nvSpPr>
          <p:spPr>
            <a:xfrm>
              <a:off x="8003440" y="628772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636" name="Group 635"/>
          <p:cNvGrpSpPr/>
          <p:nvPr/>
        </p:nvGrpSpPr>
        <p:grpSpPr>
          <a:xfrm rot="16200000">
            <a:off x="8605474" y="1414685"/>
            <a:ext cx="570280" cy="2286870"/>
            <a:chOff x="323528" y="1640368"/>
            <a:chExt cx="570280" cy="2286870"/>
          </a:xfrm>
        </p:grpSpPr>
        <p:sp>
          <p:nvSpPr>
            <p:cNvPr id="637" name="Bevel 636"/>
            <p:cNvSpPr/>
            <p:nvPr/>
          </p:nvSpPr>
          <p:spPr>
            <a:xfrm>
              <a:off x="323528" y="221064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38" name="Bevel 637"/>
            <p:cNvSpPr/>
            <p:nvPr/>
          </p:nvSpPr>
          <p:spPr>
            <a:xfrm>
              <a:off x="323528" y="164036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39" name="Bevel 638"/>
            <p:cNvSpPr/>
            <p:nvPr/>
          </p:nvSpPr>
          <p:spPr>
            <a:xfrm>
              <a:off x="323528" y="278092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40" name="Bevel 639"/>
            <p:cNvSpPr/>
            <p:nvPr/>
          </p:nvSpPr>
          <p:spPr>
            <a:xfrm>
              <a:off x="323528" y="335695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641" name="Group 640"/>
          <p:cNvGrpSpPr/>
          <p:nvPr/>
        </p:nvGrpSpPr>
        <p:grpSpPr>
          <a:xfrm>
            <a:off x="9990341" y="1638355"/>
            <a:ext cx="1140560" cy="1710840"/>
            <a:chOff x="3342080" y="4313306"/>
            <a:chExt cx="1140560" cy="1710840"/>
          </a:xfrm>
        </p:grpSpPr>
        <p:sp>
          <p:nvSpPr>
            <p:cNvPr id="642" name="Bevel 641"/>
            <p:cNvSpPr/>
            <p:nvPr/>
          </p:nvSpPr>
          <p:spPr>
            <a:xfrm>
              <a:off x="3912360" y="488358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43" name="Bevel 642"/>
            <p:cNvSpPr/>
            <p:nvPr/>
          </p:nvSpPr>
          <p:spPr>
            <a:xfrm>
              <a:off x="3912360" y="431330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44" name="Bevel 643"/>
            <p:cNvSpPr/>
            <p:nvPr/>
          </p:nvSpPr>
          <p:spPr>
            <a:xfrm>
              <a:off x="3342080" y="487783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45" name="Bevel 644"/>
            <p:cNvSpPr/>
            <p:nvPr/>
          </p:nvSpPr>
          <p:spPr>
            <a:xfrm>
              <a:off x="3342080" y="545386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646" name="Group 645"/>
          <p:cNvGrpSpPr/>
          <p:nvPr/>
        </p:nvGrpSpPr>
        <p:grpSpPr>
          <a:xfrm>
            <a:off x="7176899" y="1150391"/>
            <a:ext cx="570280" cy="2286870"/>
            <a:chOff x="323528" y="1640368"/>
            <a:chExt cx="570280" cy="2286870"/>
          </a:xfrm>
        </p:grpSpPr>
        <p:sp>
          <p:nvSpPr>
            <p:cNvPr id="647" name="Bevel 646"/>
            <p:cNvSpPr/>
            <p:nvPr/>
          </p:nvSpPr>
          <p:spPr>
            <a:xfrm>
              <a:off x="323528" y="221064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48" name="Bevel 647"/>
            <p:cNvSpPr/>
            <p:nvPr/>
          </p:nvSpPr>
          <p:spPr>
            <a:xfrm>
              <a:off x="323528" y="164036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49" name="Bevel 648"/>
            <p:cNvSpPr/>
            <p:nvPr/>
          </p:nvSpPr>
          <p:spPr>
            <a:xfrm>
              <a:off x="323528" y="278092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50" name="Bevel 649"/>
            <p:cNvSpPr/>
            <p:nvPr/>
          </p:nvSpPr>
          <p:spPr>
            <a:xfrm>
              <a:off x="323528" y="335695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651" name="Group 650"/>
          <p:cNvGrpSpPr/>
          <p:nvPr/>
        </p:nvGrpSpPr>
        <p:grpSpPr>
          <a:xfrm rot="5400000">
            <a:off x="5781027" y="1945598"/>
            <a:ext cx="1140560" cy="1722408"/>
            <a:chOff x="2324328" y="-1131166"/>
            <a:chExt cx="1140560" cy="1722408"/>
          </a:xfrm>
        </p:grpSpPr>
        <p:sp>
          <p:nvSpPr>
            <p:cNvPr id="652" name="Bevel 651"/>
            <p:cNvSpPr/>
            <p:nvPr/>
          </p:nvSpPr>
          <p:spPr>
            <a:xfrm>
              <a:off x="2330112" y="-1131166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53" name="Bevel 652"/>
            <p:cNvSpPr/>
            <p:nvPr/>
          </p:nvSpPr>
          <p:spPr>
            <a:xfrm>
              <a:off x="2894608" y="-555068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54" name="Bevel 653"/>
            <p:cNvSpPr/>
            <p:nvPr/>
          </p:nvSpPr>
          <p:spPr>
            <a:xfrm>
              <a:off x="2324328" y="-555068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55" name="Bevel 654"/>
            <p:cNvSpPr/>
            <p:nvPr/>
          </p:nvSpPr>
          <p:spPr>
            <a:xfrm>
              <a:off x="2324328" y="20962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656" name="Group 655"/>
          <p:cNvGrpSpPr/>
          <p:nvPr/>
        </p:nvGrpSpPr>
        <p:grpSpPr>
          <a:xfrm>
            <a:off x="3197414" y="1058886"/>
            <a:ext cx="1140560" cy="1146310"/>
            <a:chOff x="8003440" y="5711690"/>
            <a:chExt cx="1140560" cy="1146310"/>
          </a:xfrm>
        </p:grpSpPr>
        <p:sp>
          <p:nvSpPr>
            <p:cNvPr id="657" name="Bevel 656"/>
            <p:cNvSpPr/>
            <p:nvPr/>
          </p:nvSpPr>
          <p:spPr>
            <a:xfrm>
              <a:off x="8573720" y="628772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58" name="Bevel 657"/>
            <p:cNvSpPr/>
            <p:nvPr/>
          </p:nvSpPr>
          <p:spPr>
            <a:xfrm>
              <a:off x="8573720" y="571169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59" name="Bevel 658"/>
            <p:cNvSpPr/>
            <p:nvPr/>
          </p:nvSpPr>
          <p:spPr>
            <a:xfrm>
              <a:off x="8003440" y="571169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60" name="Bevel 659"/>
            <p:cNvSpPr/>
            <p:nvPr/>
          </p:nvSpPr>
          <p:spPr>
            <a:xfrm>
              <a:off x="8003440" y="628772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661" name="Group 660"/>
          <p:cNvGrpSpPr/>
          <p:nvPr/>
        </p:nvGrpSpPr>
        <p:grpSpPr>
          <a:xfrm rot="5400000">
            <a:off x="4640433" y="816606"/>
            <a:ext cx="1140560" cy="1710840"/>
            <a:chOff x="1259632" y="4643510"/>
            <a:chExt cx="1140560" cy="1710840"/>
          </a:xfrm>
        </p:grpSpPr>
        <p:sp>
          <p:nvSpPr>
            <p:cNvPr id="662" name="Bevel 661"/>
            <p:cNvSpPr/>
            <p:nvPr/>
          </p:nvSpPr>
          <p:spPr>
            <a:xfrm>
              <a:off x="1259632" y="464351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63" name="Bevel 662"/>
            <p:cNvSpPr/>
            <p:nvPr/>
          </p:nvSpPr>
          <p:spPr>
            <a:xfrm>
              <a:off x="1829912" y="464351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64" name="Bevel 663"/>
            <p:cNvSpPr/>
            <p:nvPr/>
          </p:nvSpPr>
          <p:spPr>
            <a:xfrm>
              <a:off x="1259632" y="520804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65" name="Bevel 664"/>
            <p:cNvSpPr/>
            <p:nvPr/>
          </p:nvSpPr>
          <p:spPr>
            <a:xfrm>
              <a:off x="1259632" y="578407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666" name="Group 665"/>
          <p:cNvGrpSpPr/>
          <p:nvPr/>
        </p:nvGrpSpPr>
        <p:grpSpPr>
          <a:xfrm>
            <a:off x="6046359" y="1092446"/>
            <a:ext cx="1140560" cy="1146310"/>
            <a:chOff x="8003440" y="5711690"/>
            <a:chExt cx="1140560" cy="1146310"/>
          </a:xfrm>
        </p:grpSpPr>
        <p:sp>
          <p:nvSpPr>
            <p:cNvPr id="667" name="Bevel 666"/>
            <p:cNvSpPr/>
            <p:nvPr/>
          </p:nvSpPr>
          <p:spPr>
            <a:xfrm>
              <a:off x="8573720" y="628772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68" name="Bevel 667"/>
            <p:cNvSpPr/>
            <p:nvPr/>
          </p:nvSpPr>
          <p:spPr>
            <a:xfrm>
              <a:off x="8573720" y="571169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69" name="Bevel 668"/>
            <p:cNvSpPr/>
            <p:nvPr/>
          </p:nvSpPr>
          <p:spPr>
            <a:xfrm>
              <a:off x="8003440" y="571169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70" name="Bevel 669"/>
            <p:cNvSpPr/>
            <p:nvPr/>
          </p:nvSpPr>
          <p:spPr>
            <a:xfrm>
              <a:off x="8003440" y="628772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671" name="Group 670"/>
          <p:cNvGrpSpPr/>
          <p:nvPr/>
        </p:nvGrpSpPr>
        <p:grpSpPr>
          <a:xfrm rot="16200000">
            <a:off x="8035424" y="832552"/>
            <a:ext cx="1140560" cy="1722408"/>
            <a:chOff x="2324328" y="-1131166"/>
            <a:chExt cx="1140560" cy="1722408"/>
          </a:xfrm>
        </p:grpSpPr>
        <p:sp>
          <p:nvSpPr>
            <p:cNvPr id="672" name="Bevel 671"/>
            <p:cNvSpPr/>
            <p:nvPr/>
          </p:nvSpPr>
          <p:spPr>
            <a:xfrm>
              <a:off x="2330112" y="-1131166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73" name="Bevel 672"/>
            <p:cNvSpPr/>
            <p:nvPr/>
          </p:nvSpPr>
          <p:spPr>
            <a:xfrm>
              <a:off x="2894608" y="-555068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74" name="Bevel 673"/>
            <p:cNvSpPr/>
            <p:nvPr/>
          </p:nvSpPr>
          <p:spPr>
            <a:xfrm>
              <a:off x="2324328" y="-555068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75" name="Bevel 674"/>
            <p:cNvSpPr/>
            <p:nvPr/>
          </p:nvSpPr>
          <p:spPr>
            <a:xfrm>
              <a:off x="2324328" y="20962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676" name="Group 675"/>
          <p:cNvGrpSpPr/>
          <p:nvPr/>
        </p:nvGrpSpPr>
        <p:grpSpPr>
          <a:xfrm rot="10800000">
            <a:off x="9436485" y="492045"/>
            <a:ext cx="1140560" cy="1710840"/>
            <a:chOff x="7992800" y="214662"/>
            <a:chExt cx="1140560" cy="1710840"/>
          </a:xfrm>
        </p:grpSpPr>
        <p:sp>
          <p:nvSpPr>
            <p:cNvPr id="677" name="Bevel 676"/>
            <p:cNvSpPr/>
            <p:nvPr/>
          </p:nvSpPr>
          <p:spPr>
            <a:xfrm>
              <a:off x="8563080" y="214662"/>
              <a:ext cx="570280" cy="570280"/>
            </a:xfrm>
            <a:prstGeom prst="bevel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78" name="Bevel 677"/>
            <p:cNvSpPr/>
            <p:nvPr/>
          </p:nvSpPr>
          <p:spPr>
            <a:xfrm>
              <a:off x="7992800" y="214662"/>
              <a:ext cx="570280" cy="570280"/>
            </a:xfrm>
            <a:prstGeom prst="bevel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79" name="Bevel 678"/>
            <p:cNvSpPr/>
            <p:nvPr/>
          </p:nvSpPr>
          <p:spPr>
            <a:xfrm>
              <a:off x="8563080" y="779192"/>
              <a:ext cx="570280" cy="570280"/>
            </a:xfrm>
            <a:prstGeom prst="bevel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80" name="Bevel 679"/>
            <p:cNvSpPr/>
            <p:nvPr/>
          </p:nvSpPr>
          <p:spPr>
            <a:xfrm>
              <a:off x="8563080" y="1355222"/>
              <a:ext cx="570280" cy="570280"/>
            </a:xfrm>
            <a:prstGeom prst="bevel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681" name="Group 680"/>
          <p:cNvGrpSpPr/>
          <p:nvPr/>
        </p:nvGrpSpPr>
        <p:grpSpPr>
          <a:xfrm rot="16200000">
            <a:off x="4074666" y="-356836"/>
            <a:ext cx="1140560" cy="1722408"/>
            <a:chOff x="2324328" y="-1131166"/>
            <a:chExt cx="1140560" cy="1722408"/>
          </a:xfrm>
        </p:grpSpPr>
        <p:sp>
          <p:nvSpPr>
            <p:cNvPr id="682" name="Bevel 681"/>
            <p:cNvSpPr/>
            <p:nvPr/>
          </p:nvSpPr>
          <p:spPr>
            <a:xfrm>
              <a:off x="2330112" y="-1131166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83" name="Bevel 682"/>
            <p:cNvSpPr/>
            <p:nvPr/>
          </p:nvSpPr>
          <p:spPr>
            <a:xfrm>
              <a:off x="2894608" y="-555068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84" name="Bevel 683"/>
            <p:cNvSpPr/>
            <p:nvPr/>
          </p:nvSpPr>
          <p:spPr>
            <a:xfrm>
              <a:off x="2324328" y="-555068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85" name="Bevel 684"/>
            <p:cNvSpPr/>
            <p:nvPr/>
          </p:nvSpPr>
          <p:spPr>
            <a:xfrm>
              <a:off x="2324328" y="20962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686" name="Group 685"/>
          <p:cNvGrpSpPr/>
          <p:nvPr/>
        </p:nvGrpSpPr>
        <p:grpSpPr>
          <a:xfrm rot="5400000">
            <a:off x="5234293" y="-360476"/>
            <a:ext cx="1140560" cy="1710840"/>
            <a:chOff x="3342080" y="4313306"/>
            <a:chExt cx="1140560" cy="1710840"/>
          </a:xfrm>
        </p:grpSpPr>
        <p:sp>
          <p:nvSpPr>
            <p:cNvPr id="687" name="Bevel 686"/>
            <p:cNvSpPr/>
            <p:nvPr/>
          </p:nvSpPr>
          <p:spPr>
            <a:xfrm>
              <a:off x="3912360" y="488358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88" name="Bevel 687"/>
            <p:cNvSpPr/>
            <p:nvPr/>
          </p:nvSpPr>
          <p:spPr>
            <a:xfrm>
              <a:off x="3912360" y="431330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89" name="Bevel 688"/>
            <p:cNvSpPr/>
            <p:nvPr/>
          </p:nvSpPr>
          <p:spPr>
            <a:xfrm>
              <a:off x="3342080" y="487783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90" name="Bevel 689"/>
            <p:cNvSpPr/>
            <p:nvPr/>
          </p:nvSpPr>
          <p:spPr>
            <a:xfrm>
              <a:off x="3342080" y="545386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691" name="Group 690"/>
          <p:cNvGrpSpPr/>
          <p:nvPr/>
        </p:nvGrpSpPr>
        <p:grpSpPr>
          <a:xfrm rot="5400000">
            <a:off x="6894898" y="237026"/>
            <a:ext cx="1140560" cy="1710840"/>
            <a:chOff x="1259632" y="4643510"/>
            <a:chExt cx="1140560" cy="1710840"/>
          </a:xfrm>
        </p:grpSpPr>
        <p:sp>
          <p:nvSpPr>
            <p:cNvPr id="692" name="Bevel 691"/>
            <p:cNvSpPr/>
            <p:nvPr/>
          </p:nvSpPr>
          <p:spPr>
            <a:xfrm>
              <a:off x="1259632" y="464351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93" name="Bevel 692"/>
            <p:cNvSpPr/>
            <p:nvPr/>
          </p:nvSpPr>
          <p:spPr>
            <a:xfrm>
              <a:off x="1829912" y="464351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94" name="Bevel 693"/>
            <p:cNvSpPr/>
            <p:nvPr/>
          </p:nvSpPr>
          <p:spPr>
            <a:xfrm>
              <a:off x="1259632" y="520804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95" name="Bevel 694"/>
            <p:cNvSpPr/>
            <p:nvPr/>
          </p:nvSpPr>
          <p:spPr>
            <a:xfrm>
              <a:off x="1259632" y="578407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696" name="Group 695"/>
          <p:cNvGrpSpPr/>
          <p:nvPr/>
        </p:nvGrpSpPr>
        <p:grpSpPr>
          <a:xfrm>
            <a:off x="10020520" y="486261"/>
            <a:ext cx="1140560" cy="1146310"/>
            <a:chOff x="8003440" y="5711690"/>
            <a:chExt cx="1140560" cy="1146310"/>
          </a:xfrm>
        </p:grpSpPr>
        <p:sp>
          <p:nvSpPr>
            <p:cNvPr id="697" name="Bevel 696"/>
            <p:cNvSpPr/>
            <p:nvPr/>
          </p:nvSpPr>
          <p:spPr>
            <a:xfrm>
              <a:off x="8573720" y="628772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98" name="Bevel 697"/>
            <p:cNvSpPr/>
            <p:nvPr/>
          </p:nvSpPr>
          <p:spPr>
            <a:xfrm>
              <a:off x="8573720" y="571169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99" name="Bevel 698"/>
            <p:cNvSpPr/>
            <p:nvPr/>
          </p:nvSpPr>
          <p:spPr>
            <a:xfrm>
              <a:off x="8003440" y="571169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700" name="Bevel 699"/>
            <p:cNvSpPr/>
            <p:nvPr/>
          </p:nvSpPr>
          <p:spPr>
            <a:xfrm>
              <a:off x="8003440" y="628772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701" name="Group 700"/>
          <p:cNvGrpSpPr/>
          <p:nvPr/>
        </p:nvGrpSpPr>
        <p:grpSpPr>
          <a:xfrm rot="16200000">
            <a:off x="2899146" y="-924207"/>
            <a:ext cx="570280" cy="2286870"/>
            <a:chOff x="323528" y="1640368"/>
            <a:chExt cx="570280" cy="2286870"/>
          </a:xfrm>
        </p:grpSpPr>
        <p:sp>
          <p:nvSpPr>
            <p:cNvPr id="702" name="Bevel 701"/>
            <p:cNvSpPr/>
            <p:nvPr/>
          </p:nvSpPr>
          <p:spPr>
            <a:xfrm>
              <a:off x="323528" y="221064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703" name="Bevel 702"/>
            <p:cNvSpPr/>
            <p:nvPr/>
          </p:nvSpPr>
          <p:spPr>
            <a:xfrm>
              <a:off x="323528" y="164036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704" name="Bevel 703"/>
            <p:cNvSpPr/>
            <p:nvPr/>
          </p:nvSpPr>
          <p:spPr>
            <a:xfrm>
              <a:off x="323528" y="278092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705" name="Bevel 704"/>
            <p:cNvSpPr/>
            <p:nvPr/>
          </p:nvSpPr>
          <p:spPr>
            <a:xfrm>
              <a:off x="323528" y="335695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706" name="Group 705"/>
          <p:cNvGrpSpPr/>
          <p:nvPr/>
        </p:nvGrpSpPr>
        <p:grpSpPr>
          <a:xfrm rot="16200000">
            <a:off x="6891759" y="-913387"/>
            <a:ext cx="570280" cy="2286870"/>
            <a:chOff x="323528" y="1640368"/>
            <a:chExt cx="570280" cy="2286870"/>
          </a:xfrm>
        </p:grpSpPr>
        <p:sp>
          <p:nvSpPr>
            <p:cNvPr id="707" name="Bevel 706"/>
            <p:cNvSpPr/>
            <p:nvPr/>
          </p:nvSpPr>
          <p:spPr>
            <a:xfrm>
              <a:off x="323528" y="221064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708" name="Bevel 707"/>
            <p:cNvSpPr/>
            <p:nvPr/>
          </p:nvSpPr>
          <p:spPr>
            <a:xfrm>
              <a:off x="323528" y="164036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709" name="Bevel 708"/>
            <p:cNvSpPr/>
            <p:nvPr/>
          </p:nvSpPr>
          <p:spPr>
            <a:xfrm>
              <a:off x="323528" y="278092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710" name="Bevel 709"/>
            <p:cNvSpPr/>
            <p:nvPr/>
          </p:nvSpPr>
          <p:spPr>
            <a:xfrm>
              <a:off x="323528" y="335695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711" name="Group 710"/>
          <p:cNvGrpSpPr/>
          <p:nvPr/>
        </p:nvGrpSpPr>
        <p:grpSpPr>
          <a:xfrm>
            <a:off x="8323209" y="-28618"/>
            <a:ext cx="1140560" cy="1716590"/>
            <a:chOff x="7656408" y="2363048"/>
            <a:chExt cx="1140560" cy="1716590"/>
          </a:xfrm>
        </p:grpSpPr>
        <p:sp>
          <p:nvSpPr>
            <p:cNvPr id="712" name="Bevel 711"/>
            <p:cNvSpPr/>
            <p:nvPr/>
          </p:nvSpPr>
          <p:spPr>
            <a:xfrm>
              <a:off x="7656408" y="2933328"/>
              <a:ext cx="570280" cy="57028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713" name="Bevel 712"/>
            <p:cNvSpPr/>
            <p:nvPr/>
          </p:nvSpPr>
          <p:spPr>
            <a:xfrm>
              <a:off x="7656408" y="2363048"/>
              <a:ext cx="570280" cy="57028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714" name="Bevel 713"/>
            <p:cNvSpPr/>
            <p:nvPr/>
          </p:nvSpPr>
          <p:spPr>
            <a:xfrm>
              <a:off x="8226688" y="2933328"/>
              <a:ext cx="570280" cy="57028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715" name="Bevel 714"/>
            <p:cNvSpPr/>
            <p:nvPr/>
          </p:nvSpPr>
          <p:spPr>
            <a:xfrm>
              <a:off x="8226688" y="3509358"/>
              <a:ext cx="570280" cy="57028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716" name="Group 715"/>
          <p:cNvGrpSpPr/>
          <p:nvPr/>
        </p:nvGrpSpPr>
        <p:grpSpPr>
          <a:xfrm rot="16200000">
            <a:off x="9761384" y="-899630"/>
            <a:ext cx="570280" cy="2286870"/>
            <a:chOff x="323528" y="1640368"/>
            <a:chExt cx="570280" cy="2286870"/>
          </a:xfrm>
        </p:grpSpPr>
        <p:sp>
          <p:nvSpPr>
            <p:cNvPr id="717" name="Bevel 716"/>
            <p:cNvSpPr/>
            <p:nvPr/>
          </p:nvSpPr>
          <p:spPr>
            <a:xfrm>
              <a:off x="323528" y="221064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718" name="Bevel 717"/>
            <p:cNvSpPr/>
            <p:nvPr/>
          </p:nvSpPr>
          <p:spPr>
            <a:xfrm>
              <a:off x="323528" y="164036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719" name="Bevel 718"/>
            <p:cNvSpPr/>
            <p:nvPr/>
          </p:nvSpPr>
          <p:spPr>
            <a:xfrm>
              <a:off x="323528" y="278092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720" name="Bevel 719"/>
            <p:cNvSpPr/>
            <p:nvPr/>
          </p:nvSpPr>
          <p:spPr>
            <a:xfrm>
              <a:off x="323528" y="335695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721" name="Group 720"/>
          <p:cNvGrpSpPr/>
          <p:nvPr/>
        </p:nvGrpSpPr>
        <p:grpSpPr>
          <a:xfrm>
            <a:off x="2031497" y="1129226"/>
            <a:ext cx="1140560" cy="1710840"/>
            <a:chOff x="3342080" y="4313306"/>
            <a:chExt cx="1140560" cy="1710840"/>
          </a:xfrm>
        </p:grpSpPr>
        <p:sp>
          <p:nvSpPr>
            <p:cNvPr id="722" name="Bevel 721"/>
            <p:cNvSpPr/>
            <p:nvPr/>
          </p:nvSpPr>
          <p:spPr>
            <a:xfrm>
              <a:off x="3912360" y="488358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723" name="Bevel 722"/>
            <p:cNvSpPr/>
            <p:nvPr/>
          </p:nvSpPr>
          <p:spPr>
            <a:xfrm>
              <a:off x="3912360" y="431330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724" name="Bevel 723"/>
            <p:cNvSpPr/>
            <p:nvPr/>
          </p:nvSpPr>
          <p:spPr>
            <a:xfrm>
              <a:off x="3342080" y="487783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725" name="Bevel 724"/>
            <p:cNvSpPr/>
            <p:nvPr/>
          </p:nvSpPr>
          <p:spPr>
            <a:xfrm>
              <a:off x="3342080" y="545386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91777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000"/>
                            </p:stCondLst>
                            <p:childTnLst>
                              <p:par>
                                <p:cTn id="2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0"/>
                            </p:stCondLst>
                            <p:childTnLst>
                              <p:par>
                                <p:cTn id="3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8000"/>
                            </p:stCondLst>
                            <p:childTnLst>
                              <p:par>
                                <p:cTn id="3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1000"/>
                            </p:stCondLst>
                            <p:childTnLst>
                              <p:par>
                                <p:cTn id="4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4000"/>
                            </p:stCondLst>
                            <p:childTnLst>
                              <p:par>
                                <p:cTn id="4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3000" fill="hold"/>
                                        <p:tgtEl>
                                          <p:spTgt spid="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3000" fill="hold"/>
                                        <p:tgtEl>
                                          <p:spTgt spid="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7000"/>
                            </p:stCondLst>
                            <p:childTnLst>
                              <p:par>
                                <p:cTn id="5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3000" fill="hold"/>
                                        <p:tgtEl>
                                          <p:spTgt spid="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3000" fill="hold"/>
                                        <p:tgtEl>
                                          <p:spTgt spid="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0"/>
                            </p:stCondLst>
                            <p:childTnLst>
                              <p:par>
                                <p:cTn id="5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3000" fill="hold"/>
                                        <p:tgtEl>
                                          <p:spTgt spid="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3000" fill="hold"/>
                                        <p:tgtEl>
                                          <p:spTgt spid="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3000"/>
                            </p:stCondLst>
                            <p:childTnLst>
                              <p:par>
                                <p:cTn id="6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3000" fill="hold"/>
                                        <p:tgtEl>
                                          <p:spTgt spid="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3000" fill="hold"/>
                                        <p:tgtEl>
                                          <p:spTgt spid="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6000"/>
                            </p:stCondLst>
                            <p:childTnLst>
                              <p:par>
                                <p:cTn id="6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3000" fill="hold"/>
                                        <p:tgtEl>
                                          <p:spTgt spid="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3000" fill="hold"/>
                                        <p:tgtEl>
                                          <p:spTgt spid="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9000"/>
                            </p:stCondLst>
                            <p:childTnLst>
                              <p:par>
                                <p:cTn id="7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3000" fill="hold"/>
                                        <p:tgtEl>
                                          <p:spTgt spid="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3000" fill="hold"/>
                                        <p:tgtEl>
                                          <p:spTgt spid="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2000"/>
                            </p:stCondLst>
                            <p:childTnLst>
                              <p:par>
                                <p:cTn id="7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3000" fill="hold"/>
                                        <p:tgtEl>
                                          <p:spTgt spid="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3000" fill="hold"/>
                                        <p:tgtEl>
                                          <p:spTgt spid="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5000"/>
                            </p:stCondLst>
                            <p:childTnLst>
                              <p:par>
                                <p:cTn id="8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3000" fill="hold"/>
                                        <p:tgtEl>
                                          <p:spTgt spid="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3000" fill="hold"/>
                                        <p:tgtEl>
                                          <p:spTgt spid="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8000"/>
                            </p:stCondLst>
                            <p:childTnLst>
                              <p:par>
                                <p:cTn id="8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3000" fill="hold"/>
                                        <p:tgtEl>
                                          <p:spTgt spid="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3000" fill="hold"/>
                                        <p:tgtEl>
                                          <p:spTgt spid="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1000"/>
                            </p:stCondLst>
                            <p:childTnLst>
                              <p:par>
                                <p:cTn id="9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3000" fill="hold"/>
                                        <p:tgtEl>
                                          <p:spTgt spid="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3000" fill="hold"/>
                                        <p:tgtEl>
                                          <p:spTgt spid="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4000"/>
                            </p:stCondLst>
                            <p:childTnLst>
                              <p:par>
                                <p:cTn id="9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3000" fill="hold"/>
                                        <p:tgtEl>
                                          <p:spTgt spid="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3000" fill="hold"/>
                                        <p:tgtEl>
                                          <p:spTgt spid="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7000"/>
                            </p:stCondLst>
                            <p:childTnLst>
                              <p:par>
                                <p:cTn id="10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3000" fill="hold"/>
                                        <p:tgtEl>
                                          <p:spTgt spid="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3000" fill="hold"/>
                                        <p:tgtEl>
                                          <p:spTgt spid="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60000"/>
                            </p:stCondLst>
                            <p:childTnLst>
                              <p:par>
                                <p:cTn id="10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3000" fill="hold"/>
                                        <p:tgtEl>
                                          <p:spTgt spid="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3000" fill="hold"/>
                                        <p:tgtEl>
                                          <p:spTgt spid="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63000"/>
                            </p:stCondLst>
                            <p:childTnLst>
                              <p:par>
                                <p:cTn id="1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3000" fill="hold"/>
                                        <p:tgtEl>
                                          <p:spTgt spid="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3000" fill="hold"/>
                                        <p:tgtEl>
                                          <p:spTgt spid="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66000"/>
                            </p:stCondLst>
                            <p:childTnLst>
                              <p:par>
                                <p:cTn id="1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3000" fill="hold"/>
                                        <p:tgtEl>
                                          <p:spTgt spid="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3000" fill="hold"/>
                                        <p:tgtEl>
                                          <p:spTgt spid="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69000"/>
                            </p:stCondLst>
                            <p:childTnLst>
                              <p:par>
                                <p:cTn id="1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3000" fill="hold"/>
                                        <p:tgtEl>
                                          <p:spTgt spid="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3000" fill="hold"/>
                                        <p:tgtEl>
                                          <p:spTgt spid="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72000"/>
                            </p:stCondLst>
                            <p:childTnLst>
                              <p:par>
                                <p:cTn id="12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3000" fill="hold"/>
                                        <p:tgtEl>
                                          <p:spTgt spid="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3000" fill="hold"/>
                                        <p:tgtEl>
                                          <p:spTgt spid="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75000"/>
                            </p:stCondLst>
                            <p:childTnLst>
                              <p:par>
                                <p:cTn id="13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3000" fill="hold"/>
                                        <p:tgtEl>
                                          <p:spTgt spid="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3000" fill="hold"/>
                                        <p:tgtEl>
                                          <p:spTgt spid="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78000"/>
                            </p:stCondLst>
                            <p:childTnLst>
                              <p:par>
                                <p:cTn id="13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3000" fill="hold"/>
                                        <p:tgtEl>
                                          <p:spTgt spid="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3000" fill="hold"/>
                                        <p:tgtEl>
                                          <p:spTgt spid="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81000"/>
                            </p:stCondLst>
                            <p:childTnLst>
                              <p:par>
                                <p:cTn id="14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3000" fill="hold"/>
                                        <p:tgtEl>
                                          <p:spTgt spid="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3000" fill="hold"/>
                                        <p:tgtEl>
                                          <p:spTgt spid="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84000"/>
                            </p:stCondLst>
                            <p:childTnLst>
                              <p:par>
                                <p:cTn id="14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3000" fill="hold"/>
                                        <p:tgtEl>
                                          <p:spTgt spid="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3000" fill="hold"/>
                                        <p:tgtEl>
                                          <p:spTgt spid="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87000"/>
                            </p:stCondLst>
                            <p:childTnLst>
                              <p:par>
                                <p:cTn id="15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3000" fill="hold"/>
                                        <p:tgtEl>
                                          <p:spTgt spid="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3000" fill="hold"/>
                                        <p:tgtEl>
                                          <p:spTgt spid="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90000"/>
                            </p:stCondLst>
                            <p:childTnLst>
                              <p:par>
                                <p:cTn id="15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3000" fill="hold"/>
                                        <p:tgtEl>
                                          <p:spTgt spid="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3000" fill="hold"/>
                                        <p:tgtEl>
                                          <p:spTgt spid="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93000"/>
                            </p:stCondLst>
                            <p:childTnLst>
                              <p:par>
                                <p:cTn id="16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3000" fill="hold"/>
                                        <p:tgtEl>
                                          <p:spTgt spid="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3000" fill="hold"/>
                                        <p:tgtEl>
                                          <p:spTgt spid="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96000"/>
                            </p:stCondLst>
                            <p:childTnLst>
                              <p:par>
                                <p:cTn id="16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3000" fill="hold"/>
                                        <p:tgtEl>
                                          <p:spTgt spid="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3000" fill="hold"/>
                                        <p:tgtEl>
                                          <p:spTgt spid="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99000"/>
                            </p:stCondLst>
                            <p:childTnLst>
                              <p:par>
                                <p:cTn id="17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3000" fill="hold"/>
                                        <p:tgtEl>
                                          <p:spTgt spid="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3000" fill="hold"/>
                                        <p:tgtEl>
                                          <p:spTgt spid="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102000"/>
                            </p:stCondLst>
                            <p:childTnLst>
                              <p:par>
                                <p:cTn id="17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3000" fill="hold"/>
                                        <p:tgtEl>
                                          <p:spTgt spid="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3000" fill="hold"/>
                                        <p:tgtEl>
                                          <p:spTgt spid="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105000"/>
                            </p:stCondLst>
                            <p:childTnLst>
                              <p:par>
                                <p:cTn id="18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3000" fill="hold"/>
                                        <p:tgtEl>
                                          <p:spTgt spid="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3000" fill="hold"/>
                                        <p:tgtEl>
                                          <p:spTgt spid="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108000"/>
                            </p:stCondLst>
                            <p:childTnLst>
                              <p:par>
                                <p:cTn id="18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3000" fill="hold"/>
                                        <p:tgtEl>
                                          <p:spTgt spid="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3000" fill="hold"/>
                                        <p:tgtEl>
                                          <p:spTgt spid="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111000"/>
                            </p:stCondLst>
                            <p:childTnLst>
                              <p:par>
                                <p:cTn id="19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3000" fill="hold"/>
                                        <p:tgtEl>
                                          <p:spTgt spid="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3000" fill="hold"/>
                                        <p:tgtEl>
                                          <p:spTgt spid="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114000"/>
                            </p:stCondLst>
                            <p:childTnLst>
                              <p:par>
                                <p:cTn id="19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30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30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117000"/>
                            </p:stCondLst>
                            <p:childTnLst>
                              <p:par>
                                <p:cTn id="20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2" dur="3000" fill="hold"/>
                                        <p:tgtEl>
                                          <p:spTgt spid="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3" dur="3000" fill="hold"/>
                                        <p:tgtEl>
                                          <p:spTgt spid="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120000"/>
                            </p:stCondLst>
                            <p:childTnLst>
                              <p:par>
                                <p:cTn id="20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3000" fill="hold"/>
                                        <p:tgtEl>
                                          <p:spTgt spid="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3000" fill="hold"/>
                                        <p:tgtEl>
                                          <p:spTgt spid="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123000"/>
                            </p:stCondLst>
                            <p:childTnLst>
                              <p:par>
                                <p:cTn id="2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2" dur="3000" fill="hold"/>
                                        <p:tgtEl>
                                          <p:spTgt spid="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3" dur="3000" fill="hold"/>
                                        <p:tgtEl>
                                          <p:spTgt spid="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126000"/>
                            </p:stCondLst>
                            <p:childTnLst>
                              <p:par>
                                <p:cTn id="2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3000" fill="hold"/>
                                        <p:tgtEl>
                                          <p:spTgt spid="6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3000" fill="hold"/>
                                        <p:tgtEl>
                                          <p:spTgt spid="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129000"/>
                            </p:stCondLst>
                            <p:childTnLst>
                              <p:par>
                                <p:cTn id="2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2" dur="3000" fill="hold"/>
                                        <p:tgtEl>
                                          <p:spTgt spid="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3" dur="3000" fill="hold"/>
                                        <p:tgtEl>
                                          <p:spTgt spid="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132000"/>
                            </p:stCondLst>
                            <p:childTnLst>
                              <p:par>
                                <p:cTn id="22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3000" fill="hold"/>
                                        <p:tgtEl>
                                          <p:spTgt spid="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3000" fill="hold"/>
                                        <p:tgtEl>
                                          <p:spTgt spid="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135000"/>
                            </p:stCondLst>
                            <p:childTnLst>
                              <p:par>
                                <p:cTn id="23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2" dur="3000" fill="hold"/>
                                        <p:tgtEl>
                                          <p:spTgt spid="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3" dur="3000" fill="hold"/>
                                        <p:tgtEl>
                                          <p:spTgt spid="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138000"/>
                            </p:stCondLst>
                            <p:childTnLst>
                              <p:par>
                                <p:cTn id="23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3000" fill="hold"/>
                                        <p:tgtEl>
                                          <p:spTgt spid="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3000" fill="hold"/>
                                        <p:tgtEl>
                                          <p:spTgt spid="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141000"/>
                            </p:stCondLst>
                            <p:childTnLst>
                              <p:par>
                                <p:cTn id="24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2" dur="3000" fill="hold"/>
                                        <p:tgtEl>
                                          <p:spTgt spid="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3" dur="3000" fill="hold"/>
                                        <p:tgtEl>
                                          <p:spTgt spid="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Content Placeholder 2"/>
          <p:cNvSpPr txBox="1">
            <a:spLocks/>
          </p:cNvSpPr>
          <p:nvPr/>
        </p:nvSpPr>
        <p:spPr>
          <a:xfrm>
            <a:off x="2342689" y="1372549"/>
            <a:ext cx="9108504" cy="67139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GB" sz="2400" b="1" i="1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10) bon			11) bonne		12) le jardin</a:t>
            </a: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GB" sz="2400" b="1" i="1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8) belle</a:t>
            </a: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	</a:t>
            </a:r>
            <a:r>
              <a:rPr kumimoji="0" lang="en-GB" sz="2400" b="1" i="1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9) nouveau</a:t>
            </a: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</a:t>
            </a:r>
            <a:r>
              <a:rPr kumimoji="0" lang="en-GB" sz="2400" b="1" i="1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6) haut</a:t>
            </a: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	</a:t>
            </a:r>
            <a:r>
              <a:rPr kumimoji="0" lang="en-GB" sz="2400" b="1" i="1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7) vieille</a:t>
            </a: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	</a:t>
            </a:r>
            <a:r>
              <a:rPr kumimoji="0" lang="en-GB" sz="2400" b="1" i="1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5) une église</a:t>
            </a: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</a:t>
            </a:r>
            <a:r>
              <a:rPr kumimoji="0" lang="en-GB" sz="2400" b="1" i="1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3) le pont</a:t>
            </a: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	</a:t>
            </a:r>
            <a:r>
              <a:rPr kumimoji="0" lang="en-GB" sz="2400" b="1" i="1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4) nouvelle</a:t>
            </a: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fr-FR" sz="2400" b="1" i="1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Calibri"/>
                <a:cs typeface="Calibri"/>
                <a:sym typeface="Calibri"/>
              </a:rPr>
              <a:t>1) le bâtiment</a:t>
            </a: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	</a:t>
            </a:r>
            <a:r>
              <a:rPr kumimoji="0" lang="en-GB" sz="2400" b="1" i="1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2) vieux</a:t>
            </a: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245" name="Google Shape;147;p2"/>
          <p:cNvSpPr/>
          <p:nvPr/>
        </p:nvSpPr>
        <p:spPr>
          <a:xfrm>
            <a:off x="10227735" y="249869"/>
            <a:ext cx="1682185" cy="488685"/>
          </a:xfrm>
          <a:prstGeom prst="roundRect">
            <a:avLst>
              <a:gd name="adj" fmla="val 16667"/>
            </a:avLst>
          </a:prstGeom>
          <a:solidFill>
            <a:srgbClr val="105076"/>
          </a:solidFill>
          <a:ln w="12700" cap="flat" cmpd="sng">
            <a:solidFill>
              <a:srgbClr val="10507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entury Gothic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lire</a:t>
            </a:r>
            <a:endParaRPr kumimoji="0" sz="18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43" name="Picture 2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96864"/>
            <a:ext cx="6457246" cy="8671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02946"/>
            <a:ext cx="10363200" cy="510541"/>
          </a:xfrm>
        </p:spPr>
        <p:txBody>
          <a:bodyPr>
            <a:noAutofit/>
          </a:bodyPr>
          <a:lstStyle/>
          <a:p>
            <a:pPr algn="l"/>
            <a:r>
              <a:rPr lang="en-GB" sz="3200" b="1" dirty="0" err="1">
                <a:solidFill>
                  <a:schemeClr val="bg1"/>
                </a:solidFill>
              </a:rPr>
              <a:t>Vocabulaire</a:t>
            </a:r>
            <a:endParaRPr lang="en-GB" sz="3200" b="1" dirty="0">
              <a:solidFill>
                <a:schemeClr val="bg1"/>
              </a:solidFill>
            </a:endParaRPr>
          </a:p>
        </p:txBody>
      </p:sp>
      <p:grpSp>
        <p:nvGrpSpPr>
          <p:cNvPr id="246" name="Group 245"/>
          <p:cNvGrpSpPr/>
          <p:nvPr/>
        </p:nvGrpSpPr>
        <p:grpSpPr>
          <a:xfrm rot="16200000">
            <a:off x="2337559" y="308572"/>
            <a:ext cx="1140560" cy="1710840"/>
            <a:chOff x="7992800" y="214662"/>
            <a:chExt cx="1140560" cy="1710840"/>
          </a:xfrm>
        </p:grpSpPr>
        <p:sp>
          <p:nvSpPr>
            <p:cNvPr id="247" name="Bevel 246"/>
            <p:cNvSpPr/>
            <p:nvPr/>
          </p:nvSpPr>
          <p:spPr>
            <a:xfrm>
              <a:off x="8563080" y="214662"/>
              <a:ext cx="570280" cy="570280"/>
            </a:xfrm>
            <a:prstGeom prst="bevel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248" name="Bevel 247"/>
            <p:cNvSpPr/>
            <p:nvPr/>
          </p:nvSpPr>
          <p:spPr>
            <a:xfrm>
              <a:off x="7992800" y="214662"/>
              <a:ext cx="570280" cy="570280"/>
            </a:xfrm>
            <a:prstGeom prst="bevel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249" name="Bevel 248"/>
            <p:cNvSpPr/>
            <p:nvPr/>
          </p:nvSpPr>
          <p:spPr>
            <a:xfrm>
              <a:off x="8563080" y="779192"/>
              <a:ext cx="570280" cy="570280"/>
            </a:xfrm>
            <a:prstGeom prst="bevel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250" name="Bevel 249"/>
            <p:cNvSpPr/>
            <p:nvPr/>
          </p:nvSpPr>
          <p:spPr>
            <a:xfrm>
              <a:off x="8563080" y="1355222"/>
              <a:ext cx="570280" cy="570280"/>
            </a:xfrm>
            <a:prstGeom prst="bevel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251" name="Group 250"/>
          <p:cNvGrpSpPr/>
          <p:nvPr/>
        </p:nvGrpSpPr>
        <p:grpSpPr>
          <a:xfrm>
            <a:off x="10000981" y="5767763"/>
            <a:ext cx="1140560" cy="1146310"/>
            <a:chOff x="8003440" y="5711690"/>
            <a:chExt cx="1140560" cy="1146310"/>
          </a:xfrm>
        </p:grpSpPr>
        <p:sp>
          <p:nvSpPr>
            <p:cNvPr id="252" name="Bevel 251"/>
            <p:cNvSpPr/>
            <p:nvPr/>
          </p:nvSpPr>
          <p:spPr>
            <a:xfrm>
              <a:off x="8573720" y="628772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253" name="Bevel 252"/>
            <p:cNvSpPr/>
            <p:nvPr/>
          </p:nvSpPr>
          <p:spPr>
            <a:xfrm>
              <a:off x="8573720" y="571169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254" name="Bevel 253"/>
            <p:cNvSpPr/>
            <p:nvPr/>
          </p:nvSpPr>
          <p:spPr>
            <a:xfrm>
              <a:off x="8003440" y="571169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495" name="Bevel 494"/>
            <p:cNvSpPr/>
            <p:nvPr/>
          </p:nvSpPr>
          <p:spPr>
            <a:xfrm>
              <a:off x="8003440" y="628772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496" name="Group 495"/>
          <p:cNvGrpSpPr/>
          <p:nvPr/>
        </p:nvGrpSpPr>
        <p:grpSpPr>
          <a:xfrm rot="10800000">
            <a:off x="10000981" y="2874759"/>
            <a:ext cx="1140560" cy="1722408"/>
            <a:chOff x="2324328" y="-1131166"/>
            <a:chExt cx="1140560" cy="1722408"/>
          </a:xfrm>
        </p:grpSpPr>
        <p:sp>
          <p:nvSpPr>
            <p:cNvPr id="497" name="Bevel 496"/>
            <p:cNvSpPr/>
            <p:nvPr/>
          </p:nvSpPr>
          <p:spPr>
            <a:xfrm>
              <a:off x="2330112" y="-1131166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498" name="Bevel 497"/>
            <p:cNvSpPr/>
            <p:nvPr/>
          </p:nvSpPr>
          <p:spPr>
            <a:xfrm>
              <a:off x="2894608" y="-555068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499" name="Bevel 498"/>
            <p:cNvSpPr/>
            <p:nvPr/>
          </p:nvSpPr>
          <p:spPr>
            <a:xfrm>
              <a:off x="2324328" y="-555068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00" name="Bevel 499"/>
            <p:cNvSpPr/>
            <p:nvPr/>
          </p:nvSpPr>
          <p:spPr>
            <a:xfrm>
              <a:off x="2324328" y="20962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501" name="Group 500"/>
          <p:cNvGrpSpPr/>
          <p:nvPr/>
        </p:nvGrpSpPr>
        <p:grpSpPr>
          <a:xfrm>
            <a:off x="9503390" y="2911436"/>
            <a:ext cx="570280" cy="2286870"/>
            <a:chOff x="323528" y="1640368"/>
            <a:chExt cx="570280" cy="2286870"/>
          </a:xfrm>
        </p:grpSpPr>
        <p:sp>
          <p:nvSpPr>
            <p:cNvPr id="502" name="Bevel 501"/>
            <p:cNvSpPr/>
            <p:nvPr/>
          </p:nvSpPr>
          <p:spPr>
            <a:xfrm>
              <a:off x="323528" y="221064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03" name="Bevel 502"/>
            <p:cNvSpPr/>
            <p:nvPr/>
          </p:nvSpPr>
          <p:spPr>
            <a:xfrm>
              <a:off x="323528" y="164036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04" name="Bevel 503"/>
            <p:cNvSpPr/>
            <p:nvPr/>
          </p:nvSpPr>
          <p:spPr>
            <a:xfrm>
              <a:off x="323528" y="278092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05" name="Bevel 504"/>
            <p:cNvSpPr/>
            <p:nvPr/>
          </p:nvSpPr>
          <p:spPr>
            <a:xfrm>
              <a:off x="323528" y="335695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506" name="Group 505"/>
          <p:cNvGrpSpPr/>
          <p:nvPr/>
        </p:nvGrpSpPr>
        <p:grpSpPr>
          <a:xfrm>
            <a:off x="10000981" y="4045423"/>
            <a:ext cx="1140560" cy="1716590"/>
            <a:chOff x="7656408" y="2363048"/>
            <a:chExt cx="1140560" cy="1716590"/>
          </a:xfrm>
        </p:grpSpPr>
        <p:sp>
          <p:nvSpPr>
            <p:cNvPr id="507" name="Bevel 506"/>
            <p:cNvSpPr/>
            <p:nvPr/>
          </p:nvSpPr>
          <p:spPr>
            <a:xfrm>
              <a:off x="7656408" y="2933328"/>
              <a:ext cx="570280" cy="57028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08" name="Bevel 507"/>
            <p:cNvSpPr/>
            <p:nvPr/>
          </p:nvSpPr>
          <p:spPr>
            <a:xfrm>
              <a:off x="7656408" y="2363048"/>
              <a:ext cx="570280" cy="57028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09" name="Bevel 508"/>
            <p:cNvSpPr/>
            <p:nvPr/>
          </p:nvSpPr>
          <p:spPr>
            <a:xfrm>
              <a:off x="8226688" y="2933328"/>
              <a:ext cx="570280" cy="57028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10" name="Bevel 509"/>
            <p:cNvSpPr/>
            <p:nvPr/>
          </p:nvSpPr>
          <p:spPr>
            <a:xfrm>
              <a:off x="8226688" y="3509358"/>
              <a:ext cx="570280" cy="57028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511" name="Group 510"/>
          <p:cNvGrpSpPr/>
          <p:nvPr/>
        </p:nvGrpSpPr>
        <p:grpSpPr>
          <a:xfrm>
            <a:off x="6045032" y="4633776"/>
            <a:ext cx="1140560" cy="1710840"/>
            <a:chOff x="3342080" y="4313306"/>
            <a:chExt cx="1140560" cy="1710840"/>
          </a:xfrm>
        </p:grpSpPr>
        <p:sp>
          <p:nvSpPr>
            <p:cNvPr id="512" name="Bevel 511"/>
            <p:cNvSpPr/>
            <p:nvPr/>
          </p:nvSpPr>
          <p:spPr>
            <a:xfrm>
              <a:off x="3912360" y="488358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13" name="Bevel 512"/>
            <p:cNvSpPr/>
            <p:nvPr/>
          </p:nvSpPr>
          <p:spPr>
            <a:xfrm>
              <a:off x="3912360" y="431330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14" name="Bevel 513"/>
            <p:cNvSpPr/>
            <p:nvPr/>
          </p:nvSpPr>
          <p:spPr>
            <a:xfrm>
              <a:off x="3342080" y="487783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15" name="Bevel 514"/>
            <p:cNvSpPr/>
            <p:nvPr/>
          </p:nvSpPr>
          <p:spPr>
            <a:xfrm>
              <a:off x="3342080" y="545386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516" name="Group 515"/>
          <p:cNvGrpSpPr/>
          <p:nvPr/>
        </p:nvGrpSpPr>
        <p:grpSpPr>
          <a:xfrm>
            <a:off x="9420061" y="5197483"/>
            <a:ext cx="1140560" cy="1710840"/>
            <a:chOff x="1259632" y="4643510"/>
            <a:chExt cx="1140560" cy="1710840"/>
          </a:xfrm>
        </p:grpSpPr>
        <p:sp>
          <p:nvSpPr>
            <p:cNvPr id="517" name="Bevel 516"/>
            <p:cNvSpPr/>
            <p:nvPr/>
          </p:nvSpPr>
          <p:spPr>
            <a:xfrm>
              <a:off x="1259632" y="464351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18" name="Bevel 517"/>
            <p:cNvSpPr/>
            <p:nvPr/>
          </p:nvSpPr>
          <p:spPr>
            <a:xfrm>
              <a:off x="1829912" y="464351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19" name="Bevel 518"/>
            <p:cNvSpPr/>
            <p:nvPr/>
          </p:nvSpPr>
          <p:spPr>
            <a:xfrm>
              <a:off x="1259632" y="520804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20" name="Bevel 519"/>
            <p:cNvSpPr/>
            <p:nvPr/>
          </p:nvSpPr>
          <p:spPr>
            <a:xfrm>
              <a:off x="1259632" y="578407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521" name="Group 520"/>
          <p:cNvGrpSpPr/>
          <p:nvPr/>
        </p:nvGrpSpPr>
        <p:grpSpPr>
          <a:xfrm rot="5400000">
            <a:off x="8083474" y="5489196"/>
            <a:ext cx="1140560" cy="1710840"/>
            <a:chOff x="7992800" y="214662"/>
            <a:chExt cx="1140560" cy="1710840"/>
          </a:xfrm>
        </p:grpSpPr>
        <p:sp>
          <p:nvSpPr>
            <p:cNvPr id="522" name="Bevel 521"/>
            <p:cNvSpPr/>
            <p:nvPr/>
          </p:nvSpPr>
          <p:spPr>
            <a:xfrm>
              <a:off x="8563080" y="214662"/>
              <a:ext cx="570280" cy="570280"/>
            </a:xfrm>
            <a:prstGeom prst="bevel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23" name="Bevel 522"/>
            <p:cNvSpPr/>
            <p:nvPr/>
          </p:nvSpPr>
          <p:spPr>
            <a:xfrm>
              <a:off x="7992800" y="214662"/>
              <a:ext cx="570280" cy="570280"/>
            </a:xfrm>
            <a:prstGeom prst="bevel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24" name="Bevel 523"/>
            <p:cNvSpPr/>
            <p:nvPr/>
          </p:nvSpPr>
          <p:spPr>
            <a:xfrm>
              <a:off x="8563080" y="779192"/>
              <a:ext cx="570280" cy="570280"/>
            </a:xfrm>
            <a:prstGeom prst="bevel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25" name="Bevel 524"/>
            <p:cNvSpPr/>
            <p:nvPr/>
          </p:nvSpPr>
          <p:spPr>
            <a:xfrm>
              <a:off x="8563080" y="1355222"/>
              <a:ext cx="570280" cy="570280"/>
            </a:xfrm>
            <a:prstGeom prst="bevel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526" name="Group 525"/>
          <p:cNvGrpSpPr/>
          <p:nvPr/>
        </p:nvGrpSpPr>
        <p:grpSpPr>
          <a:xfrm rot="16200000">
            <a:off x="2902055" y="4907382"/>
            <a:ext cx="1140560" cy="1722408"/>
            <a:chOff x="2324328" y="-1131166"/>
            <a:chExt cx="1140560" cy="1722408"/>
          </a:xfrm>
        </p:grpSpPr>
        <p:sp>
          <p:nvSpPr>
            <p:cNvPr id="527" name="Bevel 526"/>
            <p:cNvSpPr/>
            <p:nvPr/>
          </p:nvSpPr>
          <p:spPr>
            <a:xfrm>
              <a:off x="2330112" y="-1131166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28" name="Bevel 527"/>
            <p:cNvSpPr/>
            <p:nvPr/>
          </p:nvSpPr>
          <p:spPr>
            <a:xfrm>
              <a:off x="2894608" y="-555068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29" name="Bevel 528"/>
            <p:cNvSpPr/>
            <p:nvPr/>
          </p:nvSpPr>
          <p:spPr>
            <a:xfrm>
              <a:off x="2324328" y="-555068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30" name="Bevel 529"/>
            <p:cNvSpPr/>
            <p:nvPr/>
          </p:nvSpPr>
          <p:spPr>
            <a:xfrm>
              <a:off x="2324328" y="20962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531" name="Group 530"/>
          <p:cNvGrpSpPr/>
          <p:nvPr/>
        </p:nvGrpSpPr>
        <p:grpSpPr>
          <a:xfrm rot="10800000">
            <a:off x="4919823" y="4645816"/>
            <a:ext cx="1140560" cy="1710840"/>
            <a:chOff x="1259632" y="4643510"/>
            <a:chExt cx="1140560" cy="1710840"/>
          </a:xfrm>
        </p:grpSpPr>
        <p:sp>
          <p:nvSpPr>
            <p:cNvPr id="532" name="Bevel 531"/>
            <p:cNvSpPr/>
            <p:nvPr/>
          </p:nvSpPr>
          <p:spPr>
            <a:xfrm>
              <a:off x="1259632" y="464351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33" name="Bevel 532"/>
            <p:cNvSpPr/>
            <p:nvPr/>
          </p:nvSpPr>
          <p:spPr>
            <a:xfrm>
              <a:off x="1829912" y="464351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34" name="Bevel 533"/>
            <p:cNvSpPr/>
            <p:nvPr/>
          </p:nvSpPr>
          <p:spPr>
            <a:xfrm>
              <a:off x="1259632" y="520804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35" name="Bevel 534"/>
            <p:cNvSpPr/>
            <p:nvPr/>
          </p:nvSpPr>
          <p:spPr>
            <a:xfrm>
              <a:off x="1259632" y="578407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536" name="Group 535"/>
          <p:cNvGrpSpPr/>
          <p:nvPr/>
        </p:nvGrpSpPr>
        <p:grpSpPr>
          <a:xfrm>
            <a:off x="7798334" y="5209806"/>
            <a:ext cx="1140560" cy="1146310"/>
            <a:chOff x="8003440" y="5711690"/>
            <a:chExt cx="1140560" cy="1146310"/>
          </a:xfrm>
        </p:grpSpPr>
        <p:sp>
          <p:nvSpPr>
            <p:cNvPr id="537" name="Bevel 536"/>
            <p:cNvSpPr/>
            <p:nvPr/>
          </p:nvSpPr>
          <p:spPr>
            <a:xfrm>
              <a:off x="8573720" y="628772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38" name="Bevel 537"/>
            <p:cNvSpPr/>
            <p:nvPr/>
          </p:nvSpPr>
          <p:spPr>
            <a:xfrm>
              <a:off x="8573720" y="571169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39" name="Bevel 538"/>
            <p:cNvSpPr/>
            <p:nvPr/>
          </p:nvSpPr>
          <p:spPr>
            <a:xfrm>
              <a:off x="8003440" y="571169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40" name="Bevel 539"/>
            <p:cNvSpPr/>
            <p:nvPr/>
          </p:nvSpPr>
          <p:spPr>
            <a:xfrm>
              <a:off x="8003440" y="628772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541" name="Group 540"/>
          <p:cNvGrpSpPr/>
          <p:nvPr/>
        </p:nvGrpSpPr>
        <p:grpSpPr>
          <a:xfrm>
            <a:off x="8922470" y="3487466"/>
            <a:ext cx="570280" cy="2286870"/>
            <a:chOff x="323528" y="1640368"/>
            <a:chExt cx="570280" cy="2286870"/>
          </a:xfrm>
        </p:grpSpPr>
        <p:sp>
          <p:nvSpPr>
            <p:cNvPr id="542" name="Bevel 541"/>
            <p:cNvSpPr/>
            <p:nvPr/>
          </p:nvSpPr>
          <p:spPr>
            <a:xfrm>
              <a:off x="323528" y="221064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43" name="Bevel 542"/>
            <p:cNvSpPr/>
            <p:nvPr/>
          </p:nvSpPr>
          <p:spPr>
            <a:xfrm>
              <a:off x="323528" y="164036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44" name="Bevel 543"/>
            <p:cNvSpPr/>
            <p:nvPr/>
          </p:nvSpPr>
          <p:spPr>
            <a:xfrm>
              <a:off x="323528" y="278092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45" name="Bevel 544"/>
            <p:cNvSpPr/>
            <p:nvPr/>
          </p:nvSpPr>
          <p:spPr>
            <a:xfrm>
              <a:off x="323528" y="335695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546" name="Group 545"/>
          <p:cNvGrpSpPr/>
          <p:nvPr/>
        </p:nvGrpSpPr>
        <p:grpSpPr>
          <a:xfrm rot="16200000">
            <a:off x="6351306" y="5495452"/>
            <a:ext cx="1140560" cy="1722408"/>
            <a:chOff x="2324328" y="-1131166"/>
            <a:chExt cx="1140560" cy="1722408"/>
          </a:xfrm>
        </p:grpSpPr>
        <p:sp>
          <p:nvSpPr>
            <p:cNvPr id="547" name="Bevel 546"/>
            <p:cNvSpPr/>
            <p:nvPr/>
          </p:nvSpPr>
          <p:spPr>
            <a:xfrm>
              <a:off x="2330112" y="-1131166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48" name="Bevel 547"/>
            <p:cNvSpPr/>
            <p:nvPr/>
          </p:nvSpPr>
          <p:spPr>
            <a:xfrm>
              <a:off x="2894608" y="-555068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49" name="Bevel 548"/>
            <p:cNvSpPr/>
            <p:nvPr/>
          </p:nvSpPr>
          <p:spPr>
            <a:xfrm>
              <a:off x="2324328" y="-555068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50" name="Bevel 549"/>
            <p:cNvSpPr/>
            <p:nvPr/>
          </p:nvSpPr>
          <p:spPr>
            <a:xfrm>
              <a:off x="2324328" y="20962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551" name="Group 550"/>
          <p:cNvGrpSpPr/>
          <p:nvPr/>
        </p:nvGrpSpPr>
        <p:grpSpPr>
          <a:xfrm rot="16200000">
            <a:off x="4628932" y="5501236"/>
            <a:ext cx="1140560" cy="1710840"/>
            <a:chOff x="1259632" y="4643510"/>
            <a:chExt cx="1140560" cy="1710840"/>
          </a:xfrm>
        </p:grpSpPr>
        <p:sp>
          <p:nvSpPr>
            <p:cNvPr id="552" name="Bevel 551"/>
            <p:cNvSpPr/>
            <p:nvPr/>
          </p:nvSpPr>
          <p:spPr>
            <a:xfrm>
              <a:off x="1259632" y="464351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53" name="Bevel 552"/>
            <p:cNvSpPr/>
            <p:nvPr/>
          </p:nvSpPr>
          <p:spPr>
            <a:xfrm>
              <a:off x="1829912" y="464351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54" name="Bevel 553"/>
            <p:cNvSpPr/>
            <p:nvPr/>
          </p:nvSpPr>
          <p:spPr>
            <a:xfrm>
              <a:off x="1259632" y="520804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55" name="Bevel 554"/>
            <p:cNvSpPr/>
            <p:nvPr/>
          </p:nvSpPr>
          <p:spPr>
            <a:xfrm>
              <a:off x="1259632" y="578407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556" name="Group 555"/>
          <p:cNvGrpSpPr/>
          <p:nvPr/>
        </p:nvGrpSpPr>
        <p:grpSpPr>
          <a:xfrm rot="16200000">
            <a:off x="2904964" y="5497821"/>
            <a:ext cx="570280" cy="2286870"/>
            <a:chOff x="323528" y="1640368"/>
            <a:chExt cx="570280" cy="2286870"/>
          </a:xfrm>
        </p:grpSpPr>
        <p:sp>
          <p:nvSpPr>
            <p:cNvPr id="557" name="Bevel 556"/>
            <p:cNvSpPr/>
            <p:nvPr/>
          </p:nvSpPr>
          <p:spPr>
            <a:xfrm>
              <a:off x="323528" y="221064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58" name="Bevel 557"/>
            <p:cNvSpPr/>
            <p:nvPr/>
          </p:nvSpPr>
          <p:spPr>
            <a:xfrm>
              <a:off x="323528" y="164036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59" name="Bevel 558"/>
            <p:cNvSpPr/>
            <p:nvPr/>
          </p:nvSpPr>
          <p:spPr>
            <a:xfrm>
              <a:off x="323528" y="278092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60" name="Bevel 559"/>
            <p:cNvSpPr/>
            <p:nvPr/>
          </p:nvSpPr>
          <p:spPr>
            <a:xfrm>
              <a:off x="323528" y="335695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561" name="Group 560"/>
          <p:cNvGrpSpPr/>
          <p:nvPr/>
        </p:nvGrpSpPr>
        <p:grpSpPr>
          <a:xfrm>
            <a:off x="7201344" y="4628026"/>
            <a:ext cx="1140560" cy="1710840"/>
            <a:chOff x="1259632" y="4643510"/>
            <a:chExt cx="1140560" cy="1710840"/>
          </a:xfrm>
        </p:grpSpPr>
        <p:sp>
          <p:nvSpPr>
            <p:cNvPr id="562" name="Bevel 561"/>
            <p:cNvSpPr/>
            <p:nvPr/>
          </p:nvSpPr>
          <p:spPr>
            <a:xfrm>
              <a:off x="1259632" y="464351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63" name="Bevel 562"/>
            <p:cNvSpPr/>
            <p:nvPr/>
          </p:nvSpPr>
          <p:spPr>
            <a:xfrm>
              <a:off x="1829912" y="464351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64" name="Bevel 563"/>
            <p:cNvSpPr/>
            <p:nvPr/>
          </p:nvSpPr>
          <p:spPr>
            <a:xfrm>
              <a:off x="1259632" y="520804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65" name="Bevel 564"/>
            <p:cNvSpPr/>
            <p:nvPr/>
          </p:nvSpPr>
          <p:spPr>
            <a:xfrm>
              <a:off x="1259632" y="578407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566" name="Group 565"/>
          <p:cNvGrpSpPr/>
          <p:nvPr/>
        </p:nvGrpSpPr>
        <p:grpSpPr>
          <a:xfrm>
            <a:off x="7781910" y="3456492"/>
            <a:ext cx="1140560" cy="1716590"/>
            <a:chOff x="7656408" y="2363048"/>
            <a:chExt cx="1140560" cy="1716590"/>
          </a:xfrm>
        </p:grpSpPr>
        <p:sp>
          <p:nvSpPr>
            <p:cNvPr id="567" name="Bevel 566"/>
            <p:cNvSpPr/>
            <p:nvPr/>
          </p:nvSpPr>
          <p:spPr>
            <a:xfrm>
              <a:off x="7656408" y="2933328"/>
              <a:ext cx="570280" cy="57028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68" name="Bevel 567"/>
            <p:cNvSpPr/>
            <p:nvPr/>
          </p:nvSpPr>
          <p:spPr>
            <a:xfrm>
              <a:off x="7656408" y="2363048"/>
              <a:ext cx="570280" cy="57028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69" name="Bevel 568"/>
            <p:cNvSpPr/>
            <p:nvPr/>
          </p:nvSpPr>
          <p:spPr>
            <a:xfrm>
              <a:off x="8226688" y="2933328"/>
              <a:ext cx="570280" cy="57028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70" name="Bevel 569"/>
            <p:cNvSpPr/>
            <p:nvPr/>
          </p:nvSpPr>
          <p:spPr>
            <a:xfrm>
              <a:off x="8226688" y="3509358"/>
              <a:ext cx="570280" cy="57028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571" name="Group 570"/>
          <p:cNvGrpSpPr/>
          <p:nvPr/>
        </p:nvGrpSpPr>
        <p:grpSpPr>
          <a:xfrm>
            <a:off x="2040266" y="4610544"/>
            <a:ext cx="1140560" cy="1710840"/>
            <a:chOff x="3342080" y="4313306"/>
            <a:chExt cx="1140560" cy="1710840"/>
          </a:xfrm>
        </p:grpSpPr>
        <p:sp>
          <p:nvSpPr>
            <p:cNvPr id="572" name="Bevel 571"/>
            <p:cNvSpPr/>
            <p:nvPr/>
          </p:nvSpPr>
          <p:spPr>
            <a:xfrm>
              <a:off x="3912360" y="488358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73" name="Bevel 572"/>
            <p:cNvSpPr/>
            <p:nvPr/>
          </p:nvSpPr>
          <p:spPr>
            <a:xfrm>
              <a:off x="3912360" y="431330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74" name="Bevel 573"/>
            <p:cNvSpPr/>
            <p:nvPr/>
          </p:nvSpPr>
          <p:spPr>
            <a:xfrm>
              <a:off x="3342080" y="487783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75" name="Bevel 574"/>
            <p:cNvSpPr/>
            <p:nvPr/>
          </p:nvSpPr>
          <p:spPr>
            <a:xfrm>
              <a:off x="3342080" y="545386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576" name="Group 575"/>
          <p:cNvGrpSpPr/>
          <p:nvPr/>
        </p:nvGrpSpPr>
        <p:grpSpPr>
          <a:xfrm>
            <a:off x="4349543" y="4649524"/>
            <a:ext cx="1140560" cy="1146310"/>
            <a:chOff x="8003440" y="5711690"/>
            <a:chExt cx="1140560" cy="1146310"/>
          </a:xfrm>
        </p:grpSpPr>
        <p:sp>
          <p:nvSpPr>
            <p:cNvPr id="577" name="Bevel 576"/>
            <p:cNvSpPr/>
            <p:nvPr/>
          </p:nvSpPr>
          <p:spPr>
            <a:xfrm>
              <a:off x="8573720" y="628772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78" name="Bevel 577"/>
            <p:cNvSpPr/>
            <p:nvPr/>
          </p:nvSpPr>
          <p:spPr>
            <a:xfrm>
              <a:off x="8573720" y="571169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79" name="Bevel 578"/>
            <p:cNvSpPr/>
            <p:nvPr/>
          </p:nvSpPr>
          <p:spPr>
            <a:xfrm>
              <a:off x="8003440" y="571169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80" name="Bevel 579"/>
            <p:cNvSpPr/>
            <p:nvPr/>
          </p:nvSpPr>
          <p:spPr>
            <a:xfrm>
              <a:off x="8003440" y="628772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581" name="Group 580"/>
          <p:cNvGrpSpPr/>
          <p:nvPr/>
        </p:nvGrpSpPr>
        <p:grpSpPr>
          <a:xfrm>
            <a:off x="3187229" y="4017230"/>
            <a:ext cx="1140560" cy="1716590"/>
            <a:chOff x="7656408" y="2363048"/>
            <a:chExt cx="1140560" cy="1716590"/>
          </a:xfrm>
        </p:grpSpPr>
        <p:sp>
          <p:nvSpPr>
            <p:cNvPr id="582" name="Bevel 581"/>
            <p:cNvSpPr/>
            <p:nvPr/>
          </p:nvSpPr>
          <p:spPr>
            <a:xfrm>
              <a:off x="7656408" y="2933328"/>
              <a:ext cx="570280" cy="57028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83" name="Bevel 582"/>
            <p:cNvSpPr/>
            <p:nvPr/>
          </p:nvSpPr>
          <p:spPr>
            <a:xfrm>
              <a:off x="7656408" y="2363048"/>
              <a:ext cx="570280" cy="57028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84" name="Bevel 583"/>
            <p:cNvSpPr/>
            <p:nvPr/>
          </p:nvSpPr>
          <p:spPr>
            <a:xfrm>
              <a:off x="8226688" y="2933328"/>
              <a:ext cx="570280" cy="57028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85" name="Bevel 584"/>
            <p:cNvSpPr/>
            <p:nvPr/>
          </p:nvSpPr>
          <p:spPr>
            <a:xfrm>
              <a:off x="8226688" y="3509358"/>
              <a:ext cx="570280" cy="57028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586" name="Group 585"/>
          <p:cNvGrpSpPr/>
          <p:nvPr/>
        </p:nvGrpSpPr>
        <p:grpSpPr>
          <a:xfrm>
            <a:off x="2046669" y="2929227"/>
            <a:ext cx="570280" cy="2286870"/>
            <a:chOff x="323528" y="1640368"/>
            <a:chExt cx="570280" cy="2286870"/>
          </a:xfrm>
        </p:grpSpPr>
        <p:sp>
          <p:nvSpPr>
            <p:cNvPr id="587" name="Bevel 586"/>
            <p:cNvSpPr/>
            <p:nvPr/>
          </p:nvSpPr>
          <p:spPr>
            <a:xfrm>
              <a:off x="323528" y="221064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88" name="Bevel 587"/>
            <p:cNvSpPr/>
            <p:nvPr/>
          </p:nvSpPr>
          <p:spPr>
            <a:xfrm>
              <a:off x="323528" y="164036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89" name="Bevel 588"/>
            <p:cNvSpPr/>
            <p:nvPr/>
          </p:nvSpPr>
          <p:spPr>
            <a:xfrm>
              <a:off x="323528" y="278092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90" name="Bevel 589"/>
            <p:cNvSpPr/>
            <p:nvPr/>
          </p:nvSpPr>
          <p:spPr>
            <a:xfrm>
              <a:off x="323528" y="335695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591" name="Group 590"/>
          <p:cNvGrpSpPr/>
          <p:nvPr/>
        </p:nvGrpSpPr>
        <p:grpSpPr>
          <a:xfrm rot="5400000">
            <a:off x="5754108" y="3749636"/>
            <a:ext cx="1140560" cy="1722408"/>
            <a:chOff x="2324328" y="-1131166"/>
            <a:chExt cx="1140560" cy="1722408"/>
          </a:xfrm>
        </p:grpSpPr>
        <p:sp>
          <p:nvSpPr>
            <p:cNvPr id="592" name="Bevel 591"/>
            <p:cNvSpPr/>
            <p:nvPr/>
          </p:nvSpPr>
          <p:spPr>
            <a:xfrm>
              <a:off x="2330112" y="-1131166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93" name="Bevel 592"/>
            <p:cNvSpPr/>
            <p:nvPr/>
          </p:nvSpPr>
          <p:spPr>
            <a:xfrm>
              <a:off x="2894608" y="-555068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94" name="Bevel 593"/>
            <p:cNvSpPr/>
            <p:nvPr/>
          </p:nvSpPr>
          <p:spPr>
            <a:xfrm>
              <a:off x="2324328" y="-555068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95" name="Bevel 594"/>
            <p:cNvSpPr/>
            <p:nvPr/>
          </p:nvSpPr>
          <p:spPr>
            <a:xfrm>
              <a:off x="2324328" y="20962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596" name="Group 595"/>
          <p:cNvGrpSpPr/>
          <p:nvPr/>
        </p:nvGrpSpPr>
        <p:grpSpPr>
          <a:xfrm rot="5400000">
            <a:off x="4027477" y="3161810"/>
            <a:ext cx="1140560" cy="1710840"/>
            <a:chOff x="7992800" y="214662"/>
            <a:chExt cx="1140560" cy="1710840"/>
          </a:xfrm>
        </p:grpSpPr>
        <p:sp>
          <p:nvSpPr>
            <p:cNvPr id="597" name="Bevel 596"/>
            <p:cNvSpPr/>
            <p:nvPr/>
          </p:nvSpPr>
          <p:spPr>
            <a:xfrm>
              <a:off x="8563080" y="214662"/>
              <a:ext cx="570280" cy="570280"/>
            </a:xfrm>
            <a:prstGeom prst="bevel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98" name="Bevel 597"/>
            <p:cNvSpPr/>
            <p:nvPr/>
          </p:nvSpPr>
          <p:spPr>
            <a:xfrm>
              <a:off x="7992800" y="214662"/>
              <a:ext cx="570280" cy="570280"/>
            </a:xfrm>
            <a:prstGeom prst="bevel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99" name="Bevel 598"/>
            <p:cNvSpPr/>
            <p:nvPr/>
          </p:nvSpPr>
          <p:spPr>
            <a:xfrm>
              <a:off x="8563080" y="779192"/>
              <a:ext cx="570280" cy="570280"/>
            </a:xfrm>
            <a:prstGeom prst="bevel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00" name="Bevel 599"/>
            <p:cNvSpPr/>
            <p:nvPr/>
          </p:nvSpPr>
          <p:spPr>
            <a:xfrm>
              <a:off x="8563080" y="1355222"/>
              <a:ext cx="570280" cy="570280"/>
            </a:xfrm>
            <a:prstGeom prst="bevel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601" name="Group 600"/>
          <p:cNvGrpSpPr/>
          <p:nvPr/>
        </p:nvGrpSpPr>
        <p:grpSpPr>
          <a:xfrm>
            <a:off x="6609494" y="2900034"/>
            <a:ext cx="1140560" cy="1716590"/>
            <a:chOff x="7656408" y="2363048"/>
            <a:chExt cx="1140560" cy="1716590"/>
          </a:xfrm>
        </p:grpSpPr>
        <p:sp>
          <p:nvSpPr>
            <p:cNvPr id="602" name="Bevel 601"/>
            <p:cNvSpPr/>
            <p:nvPr/>
          </p:nvSpPr>
          <p:spPr>
            <a:xfrm>
              <a:off x="7656408" y="2933328"/>
              <a:ext cx="570280" cy="57028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03" name="Bevel 602"/>
            <p:cNvSpPr/>
            <p:nvPr/>
          </p:nvSpPr>
          <p:spPr>
            <a:xfrm>
              <a:off x="7656408" y="2363048"/>
              <a:ext cx="570280" cy="57028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04" name="Bevel 603"/>
            <p:cNvSpPr/>
            <p:nvPr/>
          </p:nvSpPr>
          <p:spPr>
            <a:xfrm>
              <a:off x="8226688" y="2933328"/>
              <a:ext cx="570280" cy="57028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05" name="Bevel 604"/>
            <p:cNvSpPr/>
            <p:nvPr/>
          </p:nvSpPr>
          <p:spPr>
            <a:xfrm>
              <a:off x="8226688" y="3509358"/>
              <a:ext cx="570280" cy="57028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606" name="Group 605"/>
          <p:cNvGrpSpPr/>
          <p:nvPr/>
        </p:nvGrpSpPr>
        <p:grpSpPr>
          <a:xfrm>
            <a:off x="2611131" y="2300640"/>
            <a:ext cx="570280" cy="2286870"/>
            <a:chOff x="323528" y="1640368"/>
            <a:chExt cx="570280" cy="2286870"/>
          </a:xfrm>
        </p:grpSpPr>
        <p:sp>
          <p:nvSpPr>
            <p:cNvPr id="607" name="Bevel 606"/>
            <p:cNvSpPr/>
            <p:nvPr/>
          </p:nvSpPr>
          <p:spPr>
            <a:xfrm>
              <a:off x="323528" y="221064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08" name="Bevel 607"/>
            <p:cNvSpPr/>
            <p:nvPr/>
          </p:nvSpPr>
          <p:spPr>
            <a:xfrm>
              <a:off x="323528" y="164036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09" name="Bevel 608"/>
            <p:cNvSpPr/>
            <p:nvPr/>
          </p:nvSpPr>
          <p:spPr>
            <a:xfrm>
              <a:off x="323528" y="278092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10" name="Bevel 609"/>
            <p:cNvSpPr/>
            <p:nvPr/>
          </p:nvSpPr>
          <p:spPr>
            <a:xfrm>
              <a:off x="323528" y="335695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611" name="Group 610"/>
          <p:cNvGrpSpPr/>
          <p:nvPr/>
        </p:nvGrpSpPr>
        <p:grpSpPr>
          <a:xfrm rot="16200000">
            <a:off x="3457197" y="2567880"/>
            <a:ext cx="1140560" cy="1710840"/>
            <a:chOff x="1259632" y="4643510"/>
            <a:chExt cx="1140560" cy="1710840"/>
          </a:xfrm>
        </p:grpSpPr>
        <p:sp>
          <p:nvSpPr>
            <p:cNvPr id="612" name="Bevel 611"/>
            <p:cNvSpPr/>
            <p:nvPr/>
          </p:nvSpPr>
          <p:spPr>
            <a:xfrm>
              <a:off x="1259632" y="464351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13" name="Bevel 612"/>
            <p:cNvSpPr/>
            <p:nvPr/>
          </p:nvSpPr>
          <p:spPr>
            <a:xfrm>
              <a:off x="1829912" y="464351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14" name="Bevel 613"/>
            <p:cNvSpPr/>
            <p:nvPr/>
          </p:nvSpPr>
          <p:spPr>
            <a:xfrm>
              <a:off x="1259632" y="520804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15" name="Bevel 614"/>
            <p:cNvSpPr/>
            <p:nvPr/>
          </p:nvSpPr>
          <p:spPr>
            <a:xfrm>
              <a:off x="1259632" y="578407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616" name="Group 615"/>
          <p:cNvGrpSpPr/>
          <p:nvPr/>
        </p:nvGrpSpPr>
        <p:grpSpPr>
          <a:xfrm rot="5400000">
            <a:off x="5196375" y="2585780"/>
            <a:ext cx="1140560" cy="1710840"/>
            <a:chOff x="3342080" y="4313306"/>
            <a:chExt cx="1140560" cy="1710840"/>
          </a:xfrm>
        </p:grpSpPr>
        <p:sp>
          <p:nvSpPr>
            <p:cNvPr id="617" name="Bevel 616"/>
            <p:cNvSpPr/>
            <p:nvPr/>
          </p:nvSpPr>
          <p:spPr>
            <a:xfrm>
              <a:off x="3912360" y="488358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18" name="Bevel 617"/>
            <p:cNvSpPr/>
            <p:nvPr/>
          </p:nvSpPr>
          <p:spPr>
            <a:xfrm>
              <a:off x="3912360" y="431330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19" name="Bevel 618"/>
            <p:cNvSpPr/>
            <p:nvPr/>
          </p:nvSpPr>
          <p:spPr>
            <a:xfrm>
              <a:off x="3342080" y="487783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20" name="Bevel 619"/>
            <p:cNvSpPr/>
            <p:nvPr/>
          </p:nvSpPr>
          <p:spPr>
            <a:xfrm>
              <a:off x="3342080" y="545386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621" name="Group 620"/>
          <p:cNvGrpSpPr/>
          <p:nvPr/>
        </p:nvGrpSpPr>
        <p:grpSpPr>
          <a:xfrm rot="5400000">
            <a:off x="8077690" y="2609110"/>
            <a:ext cx="1140560" cy="1722408"/>
            <a:chOff x="2324328" y="-1131166"/>
            <a:chExt cx="1140560" cy="1722408"/>
          </a:xfrm>
        </p:grpSpPr>
        <p:sp>
          <p:nvSpPr>
            <p:cNvPr id="622" name="Bevel 621"/>
            <p:cNvSpPr/>
            <p:nvPr/>
          </p:nvSpPr>
          <p:spPr>
            <a:xfrm>
              <a:off x="2330112" y="-1131166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23" name="Bevel 622"/>
            <p:cNvSpPr/>
            <p:nvPr/>
          </p:nvSpPr>
          <p:spPr>
            <a:xfrm>
              <a:off x="2894608" y="-555068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24" name="Bevel 623"/>
            <p:cNvSpPr/>
            <p:nvPr/>
          </p:nvSpPr>
          <p:spPr>
            <a:xfrm>
              <a:off x="2324328" y="-555068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25" name="Bevel 624"/>
            <p:cNvSpPr/>
            <p:nvPr/>
          </p:nvSpPr>
          <p:spPr>
            <a:xfrm>
              <a:off x="2324328" y="20962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626" name="Group 625"/>
          <p:cNvGrpSpPr/>
          <p:nvPr/>
        </p:nvGrpSpPr>
        <p:grpSpPr>
          <a:xfrm rot="5400000">
            <a:off x="3436393" y="1997599"/>
            <a:ext cx="1140560" cy="1710840"/>
            <a:chOff x="3342080" y="4313306"/>
            <a:chExt cx="1140560" cy="1710840"/>
          </a:xfrm>
        </p:grpSpPr>
        <p:sp>
          <p:nvSpPr>
            <p:cNvPr id="627" name="Bevel 626"/>
            <p:cNvSpPr/>
            <p:nvPr/>
          </p:nvSpPr>
          <p:spPr>
            <a:xfrm>
              <a:off x="3912360" y="488358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28" name="Bevel 627"/>
            <p:cNvSpPr/>
            <p:nvPr/>
          </p:nvSpPr>
          <p:spPr>
            <a:xfrm>
              <a:off x="3912360" y="431330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29" name="Bevel 628"/>
            <p:cNvSpPr/>
            <p:nvPr/>
          </p:nvSpPr>
          <p:spPr>
            <a:xfrm>
              <a:off x="3342080" y="487783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30" name="Bevel 629"/>
            <p:cNvSpPr/>
            <p:nvPr/>
          </p:nvSpPr>
          <p:spPr>
            <a:xfrm>
              <a:off x="3342080" y="545386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631" name="Group 630"/>
          <p:cNvGrpSpPr/>
          <p:nvPr/>
        </p:nvGrpSpPr>
        <p:grpSpPr>
          <a:xfrm>
            <a:off x="4327789" y="1697196"/>
            <a:ext cx="1140560" cy="1146310"/>
            <a:chOff x="8003440" y="5711690"/>
            <a:chExt cx="1140560" cy="1146310"/>
          </a:xfrm>
        </p:grpSpPr>
        <p:sp>
          <p:nvSpPr>
            <p:cNvPr id="632" name="Bevel 631"/>
            <p:cNvSpPr/>
            <p:nvPr/>
          </p:nvSpPr>
          <p:spPr>
            <a:xfrm>
              <a:off x="8573720" y="628772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33" name="Bevel 632"/>
            <p:cNvSpPr/>
            <p:nvPr/>
          </p:nvSpPr>
          <p:spPr>
            <a:xfrm>
              <a:off x="8573720" y="571169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34" name="Bevel 633"/>
            <p:cNvSpPr/>
            <p:nvPr/>
          </p:nvSpPr>
          <p:spPr>
            <a:xfrm>
              <a:off x="8003440" y="571169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35" name="Bevel 634"/>
            <p:cNvSpPr/>
            <p:nvPr/>
          </p:nvSpPr>
          <p:spPr>
            <a:xfrm>
              <a:off x="8003440" y="628772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636" name="Group 635"/>
          <p:cNvGrpSpPr/>
          <p:nvPr/>
        </p:nvGrpSpPr>
        <p:grpSpPr>
          <a:xfrm rot="16200000">
            <a:off x="8605474" y="1476931"/>
            <a:ext cx="570280" cy="2286870"/>
            <a:chOff x="323528" y="1640368"/>
            <a:chExt cx="570280" cy="2286870"/>
          </a:xfrm>
        </p:grpSpPr>
        <p:sp>
          <p:nvSpPr>
            <p:cNvPr id="637" name="Bevel 636"/>
            <p:cNvSpPr/>
            <p:nvPr/>
          </p:nvSpPr>
          <p:spPr>
            <a:xfrm>
              <a:off x="323528" y="221064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38" name="Bevel 637"/>
            <p:cNvSpPr/>
            <p:nvPr/>
          </p:nvSpPr>
          <p:spPr>
            <a:xfrm>
              <a:off x="323528" y="164036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39" name="Bevel 638"/>
            <p:cNvSpPr/>
            <p:nvPr/>
          </p:nvSpPr>
          <p:spPr>
            <a:xfrm>
              <a:off x="323528" y="278092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40" name="Bevel 639"/>
            <p:cNvSpPr/>
            <p:nvPr/>
          </p:nvSpPr>
          <p:spPr>
            <a:xfrm>
              <a:off x="323528" y="335695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641" name="Group 640"/>
          <p:cNvGrpSpPr/>
          <p:nvPr/>
        </p:nvGrpSpPr>
        <p:grpSpPr>
          <a:xfrm>
            <a:off x="9990341" y="1700601"/>
            <a:ext cx="1140560" cy="1710840"/>
            <a:chOff x="3342080" y="4313306"/>
            <a:chExt cx="1140560" cy="1710840"/>
          </a:xfrm>
        </p:grpSpPr>
        <p:sp>
          <p:nvSpPr>
            <p:cNvPr id="642" name="Bevel 641"/>
            <p:cNvSpPr/>
            <p:nvPr/>
          </p:nvSpPr>
          <p:spPr>
            <a:xfrm>
              <a:off x="3912360" y="488358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43" name="Bevel 642"/>
            <p:cNvSpPr/>
            <p:nvPr/>
          </p:nvSpPr>
          <p:spPr>
            <a:xfrm>
              <a:off x="3912360" y="431330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44" name="Bevel 643"/>
            <p:cNvSpPr/>
            <p:nvPr/>
          </p:nvSpPr>
          <p:spPr>
            <a:xfrm>
              <a:off x="3342080" y="487783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45" name="Bevel 644"/>
            <p:cNvSpPr/>
            <p:nvPr/>
          </p:nvSpPr>
          <p:spPr>
            <a:xfrm>
              <a:off x="3342080" y="545386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646" name="Group 645"/>
          <p:cNvGrpSpPr/>
          <p:nvPr/>
        </p:nvGrpSpPr>
        <p:grpSpPr>
          <a:xfrm>
            <a:off x="7176899" y="1212637"/>
            <a:ext cx="570280" cy="2286870"/>
            <a:chOff x="323528" y="1640368"/>
            <a:chExt cx="570280" cy="2286870"/>
          </a:xfrm>
        </p:grpSpPr>
        <p:sp>
          <p:nvSpPr>
            <p:cNvPr id="647" name="Bevel 646"/>
            <p:cNvSpPr/>
            <p:nvPr/>
          </p:nvSpPr>
          <p:spPr>
            <a:xfrm>
              <a:off x="323528" y="221064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48" name="Bevel 647"/>
            <p:cNvSpPr/>
            <p:nvPr/>
          </p:nvSpPr>
          <p:spPr>
            <a:xfrm>
              <a:off x="323528" y="164036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49" name="Bevel 648"/>
            <p:cNvSpPr/>
            <p:nvPr/>
          </p:nvSpPr>
          <p:spPr>
            <a:xfrm>
              <a:off x="323528" y="278092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50" name="Bevel 649"/>
            <p:cNvSpPr/>
            <p:nvPr/>
          </p:nvSpPr>
          <p:spPr>
            <a:xfrm>
              <a:off x="323528" y="335695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651" name="Group 650"/>
          <p:cNvGrpSpPr/>
          <p:nvPr/>
        </p:nvGrpSpPr>
        <p:grpSpPr>
          <a:xfrm rot="5400000">
            <a:off x="5781027" y="2007844"/>
            <a:ext cx="1140560" cy="1722408"/>
            <a:chOff x="2324328" y="-1131166"/>
            <a:chExt cx="1140560" cy="1722408"/>
          </a:xfrm>
        </p:grpSpPr>
        <p:sp>
          <p:nvSpPr>
            <p:cNvPr id="652" name="Bevel 651"/>
            <p:cNvSpPr/>
            <p:nvPr/>
          </p:nvSpPr>
          <p:spPr>
            <a:xfrm>
              <a:off x="2330112" y="-1131166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53" name="Bevel 652"/>
            <p:cNvSpPr/>
            <p:nvPr/>
          </p:nvSpPr>
          <p:spPr>
            <a:xfrm>
              <a:off x="2894608" y="-555068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54" name="Bevel 653"/>
            <p:cNvSpPr/>
            <p:nvPr/>
          </p:nvSpPr>
          <p:spPr>
            <a:xfrm>
              <a:off x="2324328" y="-555068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55" name="Bevel 654"/>
            <p:cNvSpPr/>
            <p:nvPr/>
          </p:nvSpPr>
          <p:spPr>
            <a:xfrm>
              <a:off x="2324328" y="20962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656" name="Group 655"/>
          <p:cNvGrpSpPr/>
          <p:nvPr/>
        </p:nvGrpSpPr>
        <p:grpSpPr>
          <a:xfrm>
            <a:off x="2031497" y="1191472"/>
            <a:ext cx="1140560" cy="1710840"/>
            <a:chOff x="3342080" y="4313306"/>
            <a:chExt cx="1140560" cy="1710840"/>
          </a:xfrm>
        </p:grpSpPr>
        <p:sp>
          <p:nvSpPr>
            <p:cNvPr id="657" name="Bevel 656"/>
            <p:cNvSpPr/>
            <p:nvPr/>
          </p:nvSpPr>
          <p:spPr>
            <a:xfrm>
              <a:off x="3912360" y="488358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58" name="Bevel 657"/>
            <p:cNvSpPr/>
            <p:nvPr/>
          </p:nvSpPr>
          <p:spPr>
            <a:xfrm>
              <a:off x="3912360" y="431330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59" name="Bevel 658"/>
            <p:cNvSpPr/>
            <p:nvPr/>
          </p:nvSpPr>
          <p:spPr>
            <a:xfrm>
              <a:off x="3342080" y="487783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60" name="Bevel 659"/>
            <p:cNvSpPr/>
            <p:nvPr/>
          </p:nvSpPr>
          <p:spPr>
            <a:xfrm>
              <a:off x="3342080" y="545386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661" name="Group 660"/>
          <p:cNvGrpSpPr/>
          <p:nvPr/>
        </p:nvGrpSpPr>
        <p:grpSpPr>
          <a:xfrm>
            <a:off x="3197414" y="1121132"/>
            <a:ext cx="1140560" cy="1146310"/>
            <a:chOff x="8003440" y="5711690"/>
            <a:chExt cx="1140560" cy="1146310"/>
          </a:xfrm>
        </p:grpSpPr>
        <p:sp>
          <p:nvSpPr>
            <p:cNvPr id="662" name="Bevel 661"/>
            <p:cNvSpPr/>
            <p:nvPr/>
          </p:nvSpPr>
          <p:spPr>
            <a:xfrm>
              <a:off x="8573720" y="628772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63" name="Bevel 662"/>
            <p:cNvSpPr/>
            <p:nvPr/>
          </p:nvSpPr>
          <p:spPr>
            <a:xfrm>
              <a:off x="8573720" y="571169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64" name="Bevel 663"/>
            <p:cNvSpPr/>
            <p:nvPr/>
          </p:nvSpPr>
          <p:spPr>
            <a:xfrm>
              <a:off x="8003440" y="571169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65" name="Bevel 664"/>
            <p:cNvSpPr/>
            <p:nvPr/>
          </p:nvSpPr>
          <p:spPr>
            <a:xfrm>
              <a:off x="8003440" y="628772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666" name="Group 665"/>
          <p:cNvGrpSpPr/>
          <p:nvPr/>
        </p:nvGrpSpPr>
        <p:grpSpPr>
          <a:xfrm rot="5400000">
            <a:off x="4640433" y="878852"/>
            <a:ext cx="1140560" cy="1710840"/>
            <a:chOff x="1259632" y="4643510"/>
            <a:chExt cx="1140560" cy="1710840"/>
          </a:xfrm>
        </p:grpSpPr>
        <p:sp>
          <p:nvSpPr>
            <p:cNvPr id="667" name="Bevel 666"/>
            <p:cNvSpPr/>
            <p:nvPr/>
          </p:nvSpPr>
          <p:spPr>
            <a:xfrm>
              <a:off x="1259632" y="464351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68" name="Bevel 667"/>
            <p:cNvSpPr/>
            <p:nvPr/>
          </p:nvSpPr>
          <p:spPr>
            <a:xfrm>
              <a:off x="1829912" y="464351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69" name="Bevel 668"/>
            <p:cNvSpPr/>
            <p:nvPr/>
          </p:nvSpPr>
          <p:spPr>
            <a:xfrm>
              <a:off x="1259632" y="520804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70" name="Bevel 669"/>
            <p:cNvSpPr/>
            <p:nvPr/>
          </p:nvSpPr>
          <p:spPr>
            <a:xfrm>
              <a:off x="1259632" y="578407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671" name="Group 670"/>
          <p:cNvGrpSpPr/>
          <p:nvPr/>
        </p:nvGrpSpPr>
        <p:grpSpPr>
          <a:xfrm>
            <a:off x="6046359" y="1154692"/>
            <a:ext cx="1140560" cy="1146310"/>
            <a:chOff x="8003440" y="5711690"/>
            <a:chExt cx="1140560" cy="1146310"/>
          </a:xfrm>
        </p:grpSpPr>
        <p:sp>
          <p:nvSpPr>
            <p:cNvPr id="672" name="Bevel 671"/>
            <p:cNvSpPr/>
            <p:nvPr/>
          </p:nvSpPr>
          <p:spPr>
            <a:xfrm>
              <a:off x="8573720" y="628772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73" name="Bevel 672"/>
            <p:cNvSpPr/>
            <p:nvPr/>
          </p:nvSpPr>
          <p:spPr>
            <a:xfrm>
              <a:off x="8573720" y="571169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74" name="Bevel 673"/>
            <p:cNvSpPr/>
            <p:nvPr/>
          </p:nvSpPr>
          <p:spPr>
            <a:xfrm>
              <a:off x="8003440" y="571169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75" name="Bevel 674"/>
            <p:cNvSpPr/>
            <p:nvPr/>
          </p:nvSpPr>
          <p:spPr>
            <a:xfrm>
              <a:off x="8003440" y="628772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676" name="Group 675"/>
          <p:cNvGrpSpPr/>
          <p:nvPr/>
        </p:nvGrpSpPr>
        <p:grpSpPr>
          <a:xfrm rot="16200000">
            <a:off x="8035424" y="894798"/>
            <a:ext cx="1140560" cy="1722408"/>
            <a:chOff x="2324328" y="-1131166"/>
            <a:chExt cx="1140560" cy="1722408"/>
          </a:xfrm>
        </p:grpSpPr>
        <p:sp>
          <p:nvSpPr>
            <p:cNvPr id="677" name="Bevel 676"/>
            <p:cNvSpPr/>
            <p:nvPr/>
          </p:nvSpPr>
          <p:spPr>
            <a:xfrm>
              <a:off x="2330112" y="-1131166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78" name="Bevel 677"/>
            <p:cNvSpPr/>
            <p:nvPr/>
          </p:nvSpPr>
          <p:spPr>
            <a:xfrm>
              <a:off x="2894608" y="-555068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79" name="Bevel 678"/>
            <p:cNvSpPr/>
            <p:nvPr/>
          </p:nvSpPr>
          <p:spPr>
            <a:xfrm>
              <a:off x="2324328" y="-555068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80" name="Bevel 679"/>
            <p:cNvSpPr/>
            <p:nvPr/>
          </p:nvSpPr>
          <p:spPr>
            <a:xfrm>
              <a:off x="2324328" y="20962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681" name="Group 680"/>
          <p:cNvGrpSpPr/>
          <p:nvPr/>
        </p:nvGrpSpPr>
        <p:grpSpPr>
          <a:xfrm rot="10800000">
            <a:off x="9436485" y="554291"/>
            <a:ext cx="1140560" cy="1710840"/>
            <a:chOff x="7992800" y="214662"/>
            <a:chExt cx="1140560" cy="1710840"/>
          </a:xfrm>
        </p:grpSpPr>
        <p:sp>
          <p:nvSpPr>
            <p:cNvPr id="682" name="Bevel 681"/>
            <p:cNvSpPr/>
            <p:nvPr/>
          </p:nvSpPr>
          <p:spPr>
            <a:xfrm>
              <a:off x="8563080" y="214662"/>
              <a:ext cx="570280" cy="570280"/>
            </a:xfrm>
            <a:prstGeom prst="bevel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83" name="Bevel 682"/>
            <p:cNvSpPr/>
            <p:nvPr/>
          </p:nvSpPr>
          <p:spPr>
            <a:xfrm>
              <a:off x="7992800" y="214662"/>
              <a:ext cx="570280" cy="570280"/>
            </a:xfrm>
            <a:prstGeom prst="bevel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84" name="Bevel 683"/>
            <p:cNvSpPr/>
            <p:nvPr/>
          </p:nvSpPr>
          <p:spPr>
            <a:xfrm>
              <a:off x="8563080" y="779192"/>
              <a:ext cx="570280" cy="570280"/>
            </a:xfrm>
            <a:prstGeom prst="bevel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85" name="Bevel 684"/>
            <p:cNvSpPr/>
            <p:nvPr/>
          </p:nvSpPr>
          <p:spPr>
            <a:xfrm>
              <a:off x="8563080" y="1355222"/>
              <a:ext cx="570280" cy="570280"/>
            </a:xfrm>
            <a:prstGeom prst="bevel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686" name="Group 685"/>
          <p:cNvGrpSpPr/>
          <p:nvPr/>
        </p:nvGrpSpPr>
        <p:grpSpPr>
          <a:xfrm rot="16200000">
            <a:off x="4074666" y="-294590"/>
            <a:ext cx="1140560" cy="1722408"/>
            <a:chOff x="2324328" y="-1131166"/>
            <a:chExt cx="1140560" cy="1722408"/>
          </a:xfrm>
        </p:grpSpPr>
        <p:sp>
          <p:nvSpPr>
            <p:cNvPr id="687" name="Bevel 686"/>
            <p:cNvSpPr/>
            <p:nvPr/>
          </p:nvSpPr>
          <p:spPr>
            <a:xfrm>
              <a:off x="2330112" y="-1131166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88" name="Bevel 687"/>
            <p:cNvSpPr/>
            <p:nvPr/>
          </p:nvSpPr>
          <p:spPr>
            <a:xfrm>
              <a:off x="2894608" y="-555068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89" name="Bevel 688"/>
            <p:cNvSpPr/>
            <p:nvPr/>
          </p:nvSpPr>
          <p:spPr>
            <a:xfrm>
              <a:off x="2324328" y="-555068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90" name="Bevel 689"/>
            <p:cNvSpPr/>
            <p:nvPr/>
          </p:nvSpPr>
          <p:spPr>
            <a:xfrm>
              <a:off x="2324328" y="20962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691" name="Group 690"/>
          <p:cNvGrpSpPr/>
          <p:nvPr/>
        </p:nvGrpSpPr>
        <p:grpSpPr>
          <a:xfrm rot="5400000">
            <a:off x="5234293" y="-298230"/>
            <a:ext cx="1140560" cy="1710840"/>
            <a:chOff x="3342080" y="4313306"/>
            <a:chExt cx="1140560" cy="1710840"/>
          </a:xfrm>
        </p:grpSpPr>
        <p:sp>
          <p:nvSpPr>
            <p:cNvPr id="692" name="Bevel 691"/>
            <p:cNvSpPr/>
            <p:nvPr/>
          </p:nvSpPr>
          <p:spPr>
            <a:xfrm>
              <a:off x="3912360" y="488358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93" name="Bevel 692"/>
            <p:cNvSpPr/>
            <p:nvPr/>
          </p:nvSpPr>
          <p:spPr>
            <a:xfrm>
              <a:off x="3912360" y="431330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94" name="Bevel 693"/>
            <p:cNvSpPr/>
            <p:nvPr/>
          </p:nvSpPr>
          <p:spPr>
            <a:xfrm>
              <a:off x="3342080" y="487783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95" name="Bevel 694"/>
            <p:cNvSpPr/>
            <p:nvPr/>
          </p:nvSpPr>
          <p:spPr>
            <a:xfrm>
              <a:off x="3342080" y="545386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696" name="Group 695"/>
          <p:cNvGrpSpPr/>
          <p:nvPr/>
        </p:nvGrpSpPr>
        <p:grpSpPr>
          <a:xfrm rot="5400000">
            <a:off x="6894898" y="299272"/>
            <a:ext cx="1140560" cy="1710840"/>
            <a:chOff x="1259632" y="4643510"/>
            <a:chExt cx="1140560" cy="1710840"/>
          </a:xfrm>
        </p:grpSpPr>
        <p:sp>
          <p:nvSpPr>
            <p:cNvPr id="697" name="Bevel 696"/>
            <p:cNvSpPr/>
            <p:nvPr/>
          </p:nvSpPr>
          <p:spPr>
            <a:xfrm>
              <a:off x="1259632" y="464351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98" name="Bevel 697"/>
            <p:cNvSpPr/>
            <p:nvPr/>
          </p:nvSpPr>
          <p:spPr>
            <a:xfrm>
              <a:off x="1829912" y="464351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99" name="Bevel 698"/>
            <p:cNvSpPr/>
            <p:nvPr/>
          </p:nvSpPr>
          <p:spPr>
            <a:xfrm>
              <a:off x="1259632" y="520804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700" name="Bevel 699"/>
            <p:cNvSpPr/>
            <p:nvPr/>
          </p:nvSpPr>
          <p:spPr>
            <a:xfrm>
              <a:off x="1259632" y="578407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701" name="Group 700"/>
          <p:cNvGrpSpPr/>
          <p:nvPr/>
        </p:nvGrpSpPr>
        <p:grpSpPr>
          <a:xfrm>
            <a:off x="10020520" y="548507"/>
            <a:ext cx="1140560" cy="1146310"/>
            <a:chOff x="8003440" y="5711690"/>
            <a:chExt cx="1140560" cy="1146310"/>
          </a:xfrm>
        </p:grpSpPr>
        <p:sp>
          <p:nvSpPr>
            <p:cNvPr id="702" name="Bevel 701"/>
            <p:cNvSpPr/>
            <p:nvPr/>
          </p:nvSpPr>
          <p:spPr>
            <a:xfrm>
              <a:off x="8573720" y="628772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703" name="Bevel 702"/>
            <p:cNvSpPr/>
            <p:nvPr/>
          </p:nvSpPr>
          <p:spPr>
            <a:xfrm>
              <a:off x="8573720" y="571169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704" name="Bevel 703"/>
            <p:cNvSpPr/>
            <p:nvPr/>
          </p:nvSpPr>
          <p:spPr>
            <a:xfrm>
              <a:off x="8003440" y="571169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705" name="Bevel 704"/>
            <p:cNvSpPr/>
            <p:nvPr/>
          </p:nvSpPr>
          <p:spPr>
            <a:xfrm>
              <a:off x="8003440" y="628772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706" name="Group 705"/>
          <p:cNvGrpSpPr/>
          <p:nvPr/>
        </p:nvGrpSpPr>
        <p:grpSpPr>
          <a:xfrm rot="16200000">
            <a:off x="2899146" y="-861961"/>
            <a:ext cx="570280" cy="2286870"/>
            <a:chOff x="323528" y="1640368"/>
            <a:chExt cx="570280" cy="2286870"/>
          </a:xfrm>
        </p:grpSpPr>
        <p:sp>
          <p:nvSpPr>
            <p:cNvPr id="707" name="Bevel 706"/>
            <p:cNvSpPr/>
            <p:nvPr/>
          </p:nvSpPr>
          <p:spPr>
            <a:xfrm>
              <a:off x="323528" y="221064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708" name="Bevel 707"/>
            <p:cNvSpPr/>
            <p:nvPr/>
          </p:nvSpPr>
          <p:spPr>
            <a:xfrm>
              <a:off x="323528" y="164036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709" name="Bevel 708"/>
            <p:cNvSpPr/>
            <p:nvPr/>
          </p:nvSpPr>
          <p:spPr>
            <a:xfrm>
              <a:off x="323528" y="278092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710" name="Bevel 709"/>
            <p:cNvSpPr/>
            <p:nvPr/>
          </p:nvSpPr>
          <p:spPr>
            <a:xfrm>
              <a:off x="323528" y="335695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711" name="Group 710"/>
          <p:cNvGrpSpPr/>
          <p:nvPr/>
        </p:nvGrpSpPr>
        <p:grpSpPr>
          <a:xfrm rot="16200000">
            <a:off x="6891759" y="-851141"/>
            <a:ext cx="570280" cy="2286870"/>
            <a:chOff x="323528" y="1640368"/>
            <a:chExt cx="570280" cy="2286870"/>
          </a:xfrm>
        </p:grpSpPr>
        <p:sp>
          <p:nvSpPr>
            <p:cNvPr id="712" name="Bevel 711"/>
            <p:cNvSpPr/>
            <p:nvPr/>
          </p:nvSpPr>
          <p:spPr>
            <a:xfrm>
              <a:off x="323528" y="221064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713" name="Bevel 712"/>
            <p:cNvSpPr/>
            <p:nvPr/>
          </p:nvSpPr>
          <p:spPr>
            <a:xfrm>
              <a:off x="323528" y="164036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714" name="Bevel 713"/>
            <p:cNvSpPr/>
            <p:nvPr/>
          </p:nvSpPr>
          <p:spPr>
            <a:xfrm>
              <a:off x="323528" y="278092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715" name="Bevel 714"/>
            <p:cNvSpPr/>
            <p:nvPr/>
          </p:nvSpPr>
          <p:spPr>
            <a:xfrm>
              <a:off x="323528" y="335695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716" name="Group 715"/>
          <p:cNvGrpSpPr/>
          <p:nvPr/>
        </p:nvGrpSpPr>
        <p:grpSpPr>
          <a:xfrm>
            <a:off x="8323209" y="33628"/>
            <a:ext cx="1140560" cy="1716590"/>
            <a:chOff x="7656408" y="2363048"/>
            <a:chExt cx="1140560" cy="1716590"/>
          </a:xfrm>
        </p:grpSpPr>
        <p:sp>
          <p:nvSpPr>
            <p:cNvPr id="717" name="Bevel 716"/>
            <p:cNvSpPr/>
            <p:nvPr/>
          </p:nvSpPr>
          <p:spPr>
            <a:xfrm>
              <a:off x="7656408" y="2933328"/>
              <a:ext cx="570280" cy="57028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718" name="Bevel 717"/>
            <p:cNvSpPr/>
            <p:nvPr/>
          </p:nvSpPr>
          <p:spPr>
            <a:xfrm>
              <a:off x="7656408" y="2363048"/>
              <a:ext cx="570280" cy="57028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719" name="Bevel 718"/>
            <p:cNvSpPr/>
            <p:nvPr/>
          </p:nvSpPr>
          <p:spPr>
            <a:xfrm>
              <a:off x="8226688" y="2933328"/>
              <a:ext cx="570280" cy="57028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720" name="Bevel 719"/>
            <p:cNvSpPr/>
            <p:nvPr/>
          </p:nvSpPr>
          <p:spPr>
            <a:xfrm>
              <a:off x="8226688" y="3509358"/>
              <a:ext cx="570280" cy="57028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721" name="Group 720"/>
          <p:cNvGrpSpPr/>
          <p:nvPr/>
        </p:nvGrpSpPr>
        <p:grpSpPr>
          <a:xfrm rot="16200000">
            <a:off x="9761384" y="-837384"/>
            <a:ext cx="570280" cy="2286870"/>
            <a:chOff x="323528" y="1640368"/>
            <a:chExt cx="570280" cy="2286870"/>
          </a:xfrm>
        </p:grpSpPr>
        <p:sp>
          <p:nvSpPr>
            <p:cNvPr id="722" name="Bevel 721"/>
            <p:cNvSpPr/>
            <p:nvPr/>
          </p:nvSpPr>
          <p:spPr>
            <a:xfrm>
              <a:off x="323528" y="221064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723" name="Bevel 722"/>
            <p:cNvSpPr/>
            <p:nvPr/>
          </p:nvSpPr>
          <p:spPr>
            <a:xfrm>
              <a:off x="323528" y="164036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724" name="Bevel 723"/>
            <p:cNvSpPr/>
            <p:nvPr/>
          </p:nvSpPr>
          <p:spPr>
            <a:xfrm>
              <a:off x="323528" y="278092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725" name="Bevel 724"/>
            <p:cNvSpPr/>
            <p:nvPr/>
          </p:nvSpPr>
          <p:spPr>
            <a:xfrm>
              <a:off x="323528" y="335695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34545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4000"/>
                            </p:stCondLst>
                            <p:childTnLst>
                              <p:par>
                                <p:cTn id="4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6000"/>
                            </p:stCondLst>
                            <p:childTnLst>
                              <p:par>
                                <p:cTn id="4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8000"/>
                            </p:stCondLst>
                            <p:childTnLst>
                              <p:par>
                                <p:cTn id="5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0"/>
                            </p:stCondLst>
                            <p:childTnLst>
                              <p:par>
                                <p:cTn id="5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2000"/>
                            </p:stCondLst>
                            <p:childTnLst>
                              <p:par>
                                <p:cTn id="6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4000"/>
                            </p:stCondLst>
                            <p:childTnLst>
                              <p:par>
                                <p:cTn id="6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6000"/>
                            </p:stCondLst>
                            <p:childTnLst>
                              <p:par>
                                <p:cTn id="7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8000"/>
                            </p:stCondLst>
                            <p:childTnLst>
                              <p:par>
                                <p:cTn id="7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2000" fill="hold"/>
                                        <p:tgtEl>
                                          <p:spTgt spid="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2000" fill="hold"/>
                                        <p:tgtEl>
                                          <p:spTgt spid="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0000"/>
                            </p:stCondLst>
                            <p:childTnLst>
                              <p:par>
                                <p:cTn id="8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2000" fill="hold"/>
                                        <p:tgtEl>
                                          <p:spTgt spid="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2000" fill="hold"/>
                                        <p:tgtEl>
                                          <p:spTgt spid="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2000"/>
                            </p:stCondLst>
                            <p:childTnLst>
                              <p:par>
                                <p:cTn id="8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2000" fill="hold"/>
                                        <p:tgtEl>
                                          <p:spTgt spid="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2000" fill="hold"/>
                                        <p:tgtEl>
                                          <p:spTgt spid="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4000"/>
                            </p:stCondLst>
                            <p:childTnLst>
                              <p:par>
                                <p:cTn id="9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2000" fill="hold"/>
                                        <p:tgtEl>
                                          <p:spTgt spid="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2000" fill="hold"/>
                                        <p:tgtEl>
                                          <p:spTgt spid="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6000"/>
                            </p:stCondLst>
                            <p:childTnLst>
                              <p:par>
                                <p:cTn id="9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2000" fill="hold"/>
                                        <p:tgtEl>
                                          <p:spTgt spid="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2000" fill="hold"/>
                                        <p:tgtEl>
                                          <p:spTgt spid="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8000"/>
                            </p:stCondLst>
                            <p:childTnLst>
                              <p:par>
                                <p:cTn id="10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2000" fill="hold"/>
                                        <p:tgtEl>
                                          <p:spTgt spid="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2000" fill="hold"/>
                                        <p:tgtEl>
                                          <p:spTgt spid="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40000"/>
                            </p:stCondLst>
                            <p:childTnLst>
                              <p:par>
                                <p:cTn id="10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2000" fill="hold"/>
                                        <p:tgtEl>
                                          <p:spTgt spid="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2000" fill="hold"/>
                                        <p:tgtEl>
                                          <p:spTgt spid="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42000"/>
                            </p:stCondLst>
                            <p:childTnLst>
                              <p:par>
                                <p:cTn id="1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2000" fill="hold"/>
                                        <p:tgtEl>
                                          <p:spTgt spid="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2000" fill="hold"/>
                                        <p:tgtEl>
                                          <p:spTgt spid="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44000"/>
                            </p:stCondLst>
                            <p:childTnLst>
                              <p:par>
                                <p:cTn id="1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2000" fill="hold"/>
                                        <p:tgtEl>
                                          <p:spTgt spid="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2000" fill="hold"/>
                                        <p:tgtEl>
                                          <p:spTgt spid="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46000"/>
                            </p:stCondLst>
                            <p:childTnLst>
                              <p:par>
                                <p:cTn id="1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2000" fill="hold"/>
                                        <p:tgtEl>
                                          <p:spTgt spid="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2000" fill="hold"/>
                                        <p:tgtEl>
                                          <p:spTgt spid="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48000"/>
                            </p:stCondLst>
                            <p:childTnLst>
                              <p:par>
                                <p:cTn id="12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2000" fill="hold"/>
                                        <p:tgtEl>
                                          <p:spTgt spid="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2000" fill="hold"/>
                                        <p:tgtEl>
                                          <p:spTgt spid="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00"/>
                            </p:stCondLst>
                            <p:childTnLst>
                              <p:par>
                                <p:cTn id="13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2000" fill="hold"/>
                                        <p:tgtEl>
                                          <p:spTgt spid="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2000" fill="hold"/>
                                        <p:tgtEl>
                                          <p:spTgt spid="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52000"/>
                            </p:stCondLst>
                            <p:childTnLst>
                              <p:par>
                                <p:cTn id="13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2000" fill="hold"/>
                                        <p:tgtEl>
                                          <p:spTgt spid="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2000" fill="hold"/>
                                        <p:tgtEl>
                                          <p:spTgt spid="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4000"/>
                            </p:stCondLst>
                            <p:childTnLst>
                              <p:par>
                                <p:cTn id="14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2000" fill="hold"/>
                                        <p:tgtEl>
                                          <p:spTgt spid="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2000" fill="hold"/>
                                        <p:tgtEl>
                                          <p:spTgt spid="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56000"/>
                            </p:stCondLst>
                            <p:childTnLst>
                              <p:par>
                                <p:cTn id="14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2000" fill="hold"/>
                                        <p:tgtEl>
                                          <p:spTgt spid="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2000" fill="hold"/>
                                        <p:tgtEl>
                                          <p:spTgt spid="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58000"/>
                            </p:stCondLst>
                            <p:childTnLst>
                              <p:par>
                                <p:cTn id="15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2000" fill="hold"/>
                                        <p:tgtEl>
                                          <p:spTgt spid="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2000" fill="hold"/>
                                        <p:tgtEl>
                                          <p:spTgt spid="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60000"/>
                            </p:stCondLst>
                            <p:childTnLst>
                              <p:par>
                                <p:cTn id="15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2000" fill="hold"/>
                                        <p:tgtEl>
                                          <p:spTgt spid="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2000" fill="hold"/>
                                        <p:tgtEl>
                                          <p:spTgt spid="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62000"/>
                            </p:stCondLst>
                            <p:childTnLst>
                              <p:par>
                                <p:cTn id="16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2000" fill="hold"/>
                                        <p:tgtEl>
                                          <p:spTgt spid="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2000" fill="hold"/>
                                        <p:tgtEl>
                                          <p:spTgt spid="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64000"/>
                            </p:stCondLst>
                            <p:childTnLst>
                              <p:par>
                                <p:cTn id="16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2000" fill="hold"/>
                                        <p:tgtEl>
                                          <p:spTgt spid="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2000" fill="hold"/>
                                        <p:tgtEl>
                                          <p:spTgt spid="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66000"/>
                            </p:stCondLst>
                            <p:childTnLst>
                              <p:par>
                                <p:cTn id="17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2000" fill="hold"/>
                                        <p:tgtEl>
                                          <p:spTgt spid="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2000" fill="hold"/>
                                        <p:tgtEl>
                                          <p:spTgt spid="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68000"/>
                            </p:stCondLst>
                            <p:childTnLst>
                              <p:par>
                                <p:cTn id="17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2000" fill="hold"/>
                                        <p:tgtEl>
                                          <p:spTgt spid="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2000" fill="hold"/>
                                        <p:tgtEl>
                                          <p:spTgt spid="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70000"/>
                            </p:stCondLst>
                            <p:childTnLst>
                              <p:par>
                                <p:cTn id="18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2000" fill="hold"/>
                                        <p:tgtEl>
                                          <p:spTgt spid="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2000" fill="hold"/>
                                        <p:tgtEl>
                                          <p:spTgt spid="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72000"/>
                            </p:stCondLst>
                            <p:childTnLst>
                              <p:par>
                                <p:cTn id="18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2000" fill="hold"/>
                                        <p:tgtEl>
                                          <p:spTgt spid="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2000" fill="hold"/>
                                        <p:tgtEl>
                                          <p:spTgt spid="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74000"/>
                            </p:stCondLst>
                            <p:childTnLst>
                              <p:par>
                                <p:cTn id="19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2000" fill="hold"/>
                                        <p:tgtEl>
                                          <p:spTgt spid="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2000" fill="hold"/>
                                        <p:tgtEl>
                                          <p:spTgt spid="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76000"/>
                            </p:stCondLst>
                            <p:childTnLst>
                              <p:par>
                                <p:cTn id="19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2000" fill="hold"/>
                                        <p:tgtEl>
                                          <p:spTgt spid="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2000" fill="hold"/>
                                        <p:tgtEl>
                                          <p:spTgt spid="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78000"/>
                            </p:stCondLst>
                            <p:childTnLst>
                              <p:par>
                                <p:cTn id="20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2" dur="20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3" dur="20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80000"/>
                            </p:stCondLst>
                            <p:childTnLst>
                              <p:par>
                                <p:cTn id="20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2000" fill="hold"/>
                                        <p:tgtEl>
                                          <p:spTgt spid="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2000" fill="hold"/>
                                        <p:tgtEl>
                                          <p:spTgt spid="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82000"/>
                            </p:stCondLst>
                            <p:childTnLst>
                              <p:par>
                                <p:cTn id="2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2" dur="2000" fill="hold"/>
                                        <p:tgtEl>
                                          <p:spTgt spid="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3" dur="2000" fill="hold"/>
                                        <p:tgtEl>
                                          <p:spTgt spid="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84000"/>
                            </p:stCondLst>
                            <p:childTnLst>
                              <p:par>
                                <p:cTn id="2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2000" fill="hold"/>
                                        <p:tgtEl>
                                          <p:spTgt spid="6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2000" fill="hold"/>
                                        <p:tgtEl>
                                          <p:spTgt spid="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86000"/>
                            </p:stCondLst>
                            <p:childTnLst>
                              <p:par>
                                <p:cTn id="2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2" dur="2000" fill="hold"/>
                                        <p:tgtEl>
                                          <p:spTgt spid="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3" dur="2000" fill="hold"/>
                                        <p:tgtEl>
                                          <p:spTgt spid="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88000"/>
                            </p:stCondLst>
                            <p:childTnLst>
                              <p:par>
                                <p:cTn id="22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2000" fill="hold"/>
                                        <p:tgtEl>
                                          <p:spTgt spid="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2000" fill="hold"/>
                                        <p:tgtEl>
                                          <p:spTgt spid="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90000"/>
                            </p:stCondLst>
                            <p:childTnLst>
                              <p:par>
                                <p:cTn id="23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2" dur="2000" fill="hold"/>
                                        <p:tgtEl>
                                          <p:spTgt spid="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3" dur="2000" fill="hold"/>
                                        <p:tgtEl>
                                          <p:spTgt spid="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92000"/>
                            </p:stCondLst>
                            <p:childTnLst>
                              <p:par>
                                <p:cTn id="23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2000" fill="hold"/>
                                        <p:tgtEl>
                                          <p:spTgt spid="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2000" fill="hold"/>
                                        <p:tgtEl>
                                          <p:spTgt spid="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94000"/>
                            </p:stCondLst>
                            <p:childTnLst>
                              <p:par>
                                <p:cTn id="24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2" dur="2000" fill="hold"/>
                                        <p:tgtEl>
                                          <p:spTgt spid="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3" dur="2000" fill="hold"/>
                                        <p:tgtEl>
                                          <p:spTgt spid="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3" name="Picture 2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96864"/>
            <a:ext cx="6457246" cy="8671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36570"/>
            <a:ext cx="10363200" cy="510541"/>
          </a:xfrm>
        </p:spPr>
        <p:txBody>
          <a:bodyPr>
            <a:noAutofit/>
          </a:bodyPr>
          <a:lstStyle/>
          <a:p>
            <a:pPr algn="l"/>
            <a:r>
              <a:rPr lang="en-GB" sz="3200" b="1">
                <a:solidFill>
                  <a:schemeClr val="bg1"/>
                </a:solidFill>
                <a:latin typeface="Century Gothic" panose="020B0502020202020204" pitchFamily="34" charset="0"/>
              </a:rPr>
              <a:t>Vocabulaire - réponses</a:t>
            </a:r>
            <a:endParaRPr lang="en-GB" sz="3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45" name="Google Shape;147;p2"/>
          <p:cNvSpPr/>
          <p:nvPr/>
        </p:nvSpPr>
        <p:spPr>
          <a:xfrm>
            <a:off x="10227735" y="249869"/>
            <a:ext cx="1682185" cy="488685"/>
          </a:xfrm>
          <a:prstGeom prst="roundRect">
            <a:avLst>
              <a:gd name="adj" fmla="val 16667"/>
            </a:avLst>
          </a:prstGeom>
          <a:solidFill>
            <a:srgbClr val="105076"/>
          </a:solidFill>
          <a:ln w="12700" cap="flat" cmpd="sng">
            <a:solidFill>
              <a:srgbClr val="10507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entury Gothic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lire</a:t>
            </a:r>
            <a:endParaRPr kumimoji="0" sz="18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804984" y="1086817"/>
            <a:ext cx="9108504" cy="67139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fr-FR" sz="2400" b="1" i="1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Calibri"/>
                <a:cs typeface="Calibri"/>
                <a:sym typeface="Calibri"/>
              </a:rPr>
              <a:t>1) the building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GB" sz="2400" b="1" i="1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2) old (m)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GB" sz="2400" b="1" i="1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3) the bridge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GB" sz="2400" b="1" i="1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4) new (f)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GB" sz="2400" b="1" i="1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5) a church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GB" sz="2400" b="1" i="1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6) high/tall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GB" sz="2400" b="1" i="1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7) old (f)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GB" sz="2400" b="1" i="1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8) beautiful (f)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GB" sz="2400" b="1" i="1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9) new (m)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GB" sz="2400" b="1" i="1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10) good (m)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GB" sz="2400" b="1" i="1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11) good (f)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GB" sz="2400" b="1" i="1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12) the garden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endParaRPr kumimoji="0" lang="en-GB" sz="2400" b="1" i="1" u="none" strike="noStrike" kern="1200" cap="none" spc="0" normalizeH="0" baseline="0" noProof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endParaRPr kumimoji="0" lang="en-GB" sz="2400" b="1" i="1" u="none" strike="noStrike" kern="1200" cap="none" spc="0" normalizeH="0" baseline="0" noProof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GB" sz="2400" b="1" i="1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endParaRPr kumimoji="0" lang="en-GB" sz="2400" b="1" i="1" u="none" strike="noStrike" kern="1200" cap="none" spc="0" normalizeH="0" baseline="0" noProof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GB" sz="2400" b="1" i="1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					</a:t>
            </a: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	</a:t>
            </a:r>
            <a:r>
              <a:rPr kumimoji="0" lang="en-GB" sz="2400" b="1" i="1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</a:t>
            </a: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</a:t>
            </a:r>
            <a:r>
              <a:rPr kumimoji="0" lang="en-GB" sz="2400" b="1" i="1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</a:t>
            </a: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</a:t>
            </a:r>
            <a:r>
              <a:rPr kumimoji="0" lang="en-GB" sz="2400" b="1" i="1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</a:t>
            </a: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	</a:t>
            </a:r>
            <a:r>
              <a:rPr kumimoji="0" lang="en-GB" sz="2400" b="1" i="1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</a:t>
            </a: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</a:t>
            </a:r>
            <a:r>
              <a:rPr kumimoji="0" lang="en-GB" sz="2400" b="1" i="1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</a:t>
            </a: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	</a:t>
            </a:r>
            <a:r>
              <a:rPr kumimoji="0" lang="en-GB" sz="2400" b="1" i="1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</a:t>
            </a: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	</a:t>
            </a:r>
            <a:r>
              <a:rPr kumimoji="0" lang="en-GB" sz="2400" b="1" i="1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</a:t>
            </a: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61279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3" name="Picture 2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96864"/>
            <a:ext cx="6457246" cy="8671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87" y="403479"/>
            <a:ext cx="10363200" cy="510541"/>
          </a:xfrm>
        </p:spPr>
        <p:txBody>
          <a:bodyPr>
            <a:noAutofit/>
          </a:bodyPr>
          <a:lstStyle/>
          <a:p>
            <a:pPr algn="l"/>
            <a:r>
              <a:rPr lang="en-GB" sz="3200" b="1" dirty="0" err="1">
                <a:solidFill>
                  <a:schemeClr val="bg1"/>
                </a:solidFill>
              </a:rPr>
              <a:t>Vocabulaire</a:t>
            </a:r>
            <a:endParaRPr lang="en-GB" sz="3200" b="1" dirty="0">
              <a:solidFill>
                <a:schemeClr val="bg1"/>
              </a:solidFill>
            </a:endParaRPr>
          </a:p>
        </p:txBody>
      </p:sp>
      <p:sp>
        <p:nvSpPr>
          <p:cNvPr id="255" name="Content Placeholder 2"/>
          <p:cNvSpPr txBox="1">
            <a:spLocks/>
          </p:cNvSpPr>
          <p:nvPr/>
        </p:nvSpPr>
        <p:spPr>
          <a:xfrm>
            <a:off x="2342689" y="1372549"/>
            <a:ext cx="9108504" cy="67139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GB" sz="2400" b="1" i="1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10) good (m)			11) good (f)		12) the garden</a:t>
            </a: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GB" sz="2400" b="1" i="1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8) beautiful (f)</a:t>
            </a: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	</a:t>
            </a:r>
            <a:r>
              <a:rPr kumimoji="0" lang="en-GB" sz="2400" b="1" i="1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9) new (m)</a:t>
            </a: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</a:t>
            </a:r>
            <a:r>
              <a:rPr kumimoji="0" lang="en-GB" sz="2400" b="1" i="1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6) high/tall</a:t>
            </a: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	</a:t>
            </a:r>
            <a:r>
              <a:rPr kumimoji="0" lang="en-GB" sz="2400" b="1" i="1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7) old (f)</a:t>
            </a: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	</a:t>
            </a:r>
            <a:r>
              <a:rPr kumimoji="0" lang="en-GB" sz="2400" b="1" i="1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5) a church</a:t>
            </a: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</a:t>
            </a:r>
            <a:r>
              <a:rPr kumimoji="0" lang="en-GB" sz="2400" b="1" i="1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3) the bridge</a:t>
            </a: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	</a:t>
            </a:r>
            <a:r>
              <a:rPr kumimoji="0" lang="en-GB" sz="2400" b="1" i="1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4) new (f)</a:t>
            </a: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fr-FR" sz="2400" b="1" i="1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Calibri"/>
                <a:cs typeface="Calibri"/>
                <a:sym typeface="Calibri"/>
              </a:rPr>
              <a:t>1) the building</a:t>
            </a: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	</a:t>
            </a:r>
            <a:r>
              <a:rPr kumimoji="0" lang="en-GB" sz="2400" b="1" i="1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2) old (m)</a:t>
            </a: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245" name="Google Shape;147;p2"/>
          <p:cNvSpPr/>
          <p:nvPr/>
        </p:nvSpPr>
        <p:spPr>
          <a:xfrm>
            <a:off x="10227735" y="249869"/>
            <a:ext cx="1682185" cy="488685"/>
          </a:xfrm>
          <a:prstGeom prst="roundRect">
            <a:avLst>
              <a:gd name="adj" fmla="val 16667"/>
            </a:avLst>
          </a:prstGeom>
          <a:solidFill>
            <a:srgbClr val="105076"/>
          </a:solidFill>
          <a:ln w="12700" cap="flat" cmpd="sng">
            <a:solidFill>
              <a:srgbClr val="10507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entury Gothic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lire</a:t>
            </a:r>
            <a:endParaRPr kumimoji="0" sz="18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pSp>
        <p:nvGrpSpPr>
          <p:cNvPr id="246" name="Group 245"/>
          <p:cNvGrpSpPr/>
          <p:nvPr/>
        </p:nvGrpSpPr>
        <p:grpSpPr>
          <a:xfrm rot="16200000">
            <a:off x="2336750" y="308572"/>
            <a:ext cx="1140560" cy="1710840"/>
            <a:chOff x="7992800" y="214662"/>
            <a:chExt cx="1140560" cy="1710840"/>
          </a:xfrm>
        </p:grpSpPr>
        <p:sp>
          <p:nvSpPr>
            <p:cNvPr id="247" name="Bevel 246"/>
            <p:cNvSpPr/>
            <p:nvPr/>
          </p:nvSpPr>
          <p:spPr>
            <a:xfrm>
              <a:off x="8563080" y="214662"/>
              <a:ext cx="570280" cy="570280"/>
            </a:xfrm>
            <a:prstGeom prst="bevel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248" name="Bevel 247"/>
            <p:cNvSpPr/>
            <p:nvPr/>
          </p:nvSpPr>
          <p:spPr>
            <a:xfrm>
              <a:off x="7992800" y="214662"/>
              <a:ext cx="570280" cy="570280"/>
            </a:xfrm>
            <a:prstGeom prst="bevel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249" name="Bevel 248"/>
            <p:cNvSpPr/>
            <p:nvPr/>
          </p:nvSpPr>
          <p:spPr>
            <a:xfrm>
              <a:off x="8563080" y="779192"/>
              <a:ext cx="570280" cy="570280"/>
            </a:xfrm>
            <a:prstGeom prst="bevel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250" name="Bevel 249"/>
            <p:cNvSpPr/>
            <p:nvPr/>
          </p:nvSpPr>
          <p:spPr>
            <a:xfrm>
              <a:off x="8563080" y="1355222"/>
              <a:ext cx="570280" cy="570280"/>
            </a:xfrm>
            <a:prstGeom prst="bevel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251" name="Group 250"/>
          <p:cNvGrpSpPr/>
          <p:nvPr/>
        </p:nvGrpSpPr>
        <p:grpSpPr>
          <a:xfrm>
            <a:off x="10000172" y="5767763"/>
            <a:ext cx="1140560" cy="1146310"/>
            <a:chOff x="8003440" y="5711690"/>
            <a:chExt cx="1140560" cy="1146310"/>
          </a:xfrm>
        </p:grpSpPr>
        <p:sp>
          <p:nvSpPr>
            <p:cNvPr id="252" name="Bevel 251"/>
            <p:cNvSpPr/>
            <p:nvPr/>
          </p:nvSpPr>
          <p:spPr>
            <a:xfrm>
              <a:off x="8573720" y="628772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253" name="Bevel 252"/>
            <p:cNvSpPr/>
            <p:nvPr/>
          </p:nvSpPr>
          <p:spPr>
            <a:xfrm>
              <a:off x="8573720" y="571169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254" name="Bevel 253"/>
            <p:cNvSpPr/>
            <p:nvPr/>
          </p:nvSpPr>
          <p:spPr>
            <a:xfrm>
              <a:off x="8003440" y="571169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495" name="Bevel 494"/>
            <p:cNvSpPr/>
            <p:nvPr/>
          </p:nvSpPr>
          <p:spPr>
            <a:xfrm>
              <a:off x="8003440" y="628772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496" name="Group 495"/>
          <p:cNvGrpSpPr/>
          <p:nvPr/>
        </p:nvGrpSpPr>
        <p:grpSpPr>
          <a:xfrm rot="10800000">
            <a:off x="10000172" y="2874759"/>
            <a:ext cx="1140560" cy="1722408"/>
            <a:chOff x="2324328" y="-1131166"/>
            <a:chExt cx="1140560" cy="1722408"/>
          </a:xfrm>
        </p:grpSpPr>
        <p:sp>
          <p:nvSpPr>
            <p:cNvPr id="497" name="Bevel 496"/>
            <p:cNvSpPr/>
            <p:nvPr/>
          </p:nvSpPr>
          <p:spPr>
            <a:xfrm>
              <a:off x="2330112" y="-1131166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498" name="Bevel 497"/>
            <p:cNvSpPr/>
            <p:nvPr/>
          </p:nvSpPr>
          <p:spPr>
            <a:xfrm>
              <a:off x="2894608" y="-555068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499" name="Bevel 498"/>
            <p:cNvSpPr/>
            <p:nvPr/>
          </p:nvSpPr>
          <p:spPr>
            <a:xfrm>
              <a:off x="2324328" y="-555068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00" name="Bevel 499"/>
            <p:cNvSpPr/>
            <p:nvPr/>
          </p:nvSpPr>
          <p:spPr>
            <a:xfrm>
              <a:off x="2324328" y="20962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501" name="Group 500"/>
          <p:cNvGrpSpPr/>
          <p:nvPr/>
        </p:nvGrpSpPr>
        <p:grpSpPr>
          <a:xfrm>
            <a:off x="9502581" y="2911436"/>
            <a:ext cx="570280" cy="2286870"/>
            <a:chOff x="323528" y="1640368"/>
            <a:chExt cx="570280" cy="2286870"/>
          </a:xfrm>
        </p:grpSpPr>
        <p:sp>
          <p:nvSpPr>
            <p:cNvPr id="502" name="Bevel 501"/>
            <p:cNvSpPr/>
            <p:nvPr/>
          </p:nvSpPr>
          <p:spPr>
            <a:xfrm>
              <a:off x="323528" y="221064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03" name="Bevel 502"/>
            <p:cNvSpPr/>
            <p:nvPr/>
          </p:nvSpPr>
          <p:spPr>
            <a:xfrm>
              <a:off x="323528" y="164036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04" name="Bevel 503"/>
            <p:cNvSpPr/>
            <p:nvPr/>
          </p:nvSpPr>
          <p:spPr>
            <a:xfrm>
              <a:off x="323528" y="278092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05" name="Bevel 504"/>
            <p:cNvSpPr/>
            <p:nvPr/>
          </p:nvSpPr>
          <p:spPr>
            <a:xfrm>
              <a:off x="323528" y="335695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506" name="Group 505"/>
          <p:cNvGrpSpPr/>
          <p:nvPr/>
        </p:nvGrpSpPr>
        <p:grpSpPr>
          <a:xfrm>
            <a:off x="10000172" y="4045423"/>
            <a:ext cx="1140560" cy="1716590"/>
            <a:chOff x="7656408" y="2363048"/>
            <a:chExt cx="1140560" cy="1716590"/>
          </a:xfrm>
        </p:grpSpPr>
        <p:sp>
          <p:nvSpPr>
            <p:cNvPr id="507" name="Bevel 506"/>
            <p:cNvSpPr/>
            <p:nvPr/>
          </p:nvSpPr>
          <p:spPr>
            <a:xfrm>
              <a:off x="7656408" y="2933328"/>
              <a:ext cx="570280" cy="57028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08" name="Bevel 507"/>
            <p:cNvSpPr/>
            <p:nvPr/>
          </p:nvSpPr>
          <p:spPr>
            <a:xfrm>
              <a:off x="7656408" y="2363048"/>
              <a:ext cx="570280" cy="57028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09" name="Bevel 508"/>
            <p:cNvSpPr/>
            <p:nvPr/>
          </p:nvSpPr>
          <p:spPr>
            <a:xfrm>
              <a:off x="8226688" y="2933328"/>
              <a:ext cx="570280" cy="57028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10" name="Bevel 509"/>
            <p:cNvSpPr/>
            <p:nvPr/>
          </p:nvSpPr>
          <p:spPr>
            <a:xfrm>
              <a:off x="8226688" y="3509358"/>
              <a:ext cx="570280" cy="57028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511" name="Group 510"/>
          <p:cNvGrpSpPr/>
          <p:nvPr/>
        </p:nvGrpSpPr>
        <p:grpSpPr>
          <a:xfrm>
            <a:off x="6044223" y="4633776"/>
            <a:ext cx="1140560" cy="1710840"/>
            <a:chOff x="3342080" y="4313306"/>
            <a:chExt cx="1140560" cy="1710840"/>
          </a:xfrm>
        </p:grpSpPr>
        <p:sp>
          <p:nvSpPr>
            <p:cNvPr id="512" name="Bevel 511"/>
            <p:cNvSpPr/>
            <p:nvPr/>
          </p:nvSpPr>
          <p:spPr>
            <a:xfrm>
              <a:off x="3912360" y="488358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13" name="Bevel 512"/>
            <p:cNvSpPr/>
            <p:nvPr/>
          </p:nvSpPr>
          <p:spPr>
            <a:xfrm>
              <a:off x="3912360" y="431330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14" name="Bevel 513"/>
            <p:cNvSpPr/>
            <p:nvPr/>
          </p:nvSpPr>
          <p:spPr>
            <a:xfrm>
              <a:off x="3342080" y="487783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15" name="Bevel 514"/>
            <p:cNvSpPr/>
            <p:nvPr/>
          </p:nvSpPr>
          <p:spPr>
            <a:xfrm>
              <a:off x="3342080" y="545386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516" name="Group 515"/>
          <p:cNvGrpSpPr/>
          <p:nvPr/>
        </p:nvGrpSpPr>
        <p:grpSpPr>
          <a:xfrm>
            <a:off x="9419252" y="5197483"/>
            <a:ext cx="1140560" cy="1710840"/>
            <a:chOff x="1259632" y="4643510"/>
            <a:chExt cx="1140560" cy="1710840"/>
          </a:xfrm>
        </p:grpSpPr>
        <p:sp>
          <p:nvSpPr>
            <p:cNvPr id="517" name="Bevel 516"/>
            <p:cNvSpPr/>
            <p:nvPr/>
          </p:nvSpPr>
          <p:spPr>
            <a:xfrm>
              <a:off x="1259632" y="464351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18" name="Bevel 517"/>
            <p:cNvSpPr/>
            <p:nvPr/>
          </p:nvSpPr>
          <p:spPr>
            <a:xfrm>
              <a:off x="1829912" y="464351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19" name="Bevel 518"/>
            <p:cNvSpPr/>
            <p:nvPr/>
          </p:nvSpPr>
          <p:spPr>
            <a:xfrm>
              <a:off x="1259632" y="520804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20" name="Bevel 519"/>
            <p:cNvSpPr/>
            <p:nvPr/>
          </p:nvSpPr>
          <p:spPr>
            <a:xfrm>
              <a:off x="1259632" y="578407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521" name="Group 520"/>
          <p:cNvGrpSpPr/>
          <p:nvPr/>
        </p:nvGrpSpPr>
        <p:grpSpPr>
          <a:xfrm rot="5400000">
            <a:off x="8082665" y="5489196"/>
            <a:ext cx="1140560" cy="1710840"/>
            <a:chOff x="7992800" y="214662"/>
            <a:chExt cx="1140560" cy="1710840"/>
          </a:xfrm>
        </p:grpSpPr>
        <p:sp>
          <p:nvSpPr>
            <p:cNvPr id="522" name="Bevel 521"/>
            <p:cNvSpPr/>
            <p:nvPr/>
          </p:nvSpPr>
          <p:spPr>
            <a:xfrm>
              <a:off x="8563080" y="214662"/>
              <a:ext cx="570280" cy="570280"/>
            </a:xfrm>
            <a:prstGeom prst="bevel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23" name="Bevel 522"/>
            <p:cNvSpPr/>
            <p:nvPr/>
          </p:nvSpPr>
          <p:spPr>
            <a:xfrm>
              <a:off x="7992800" y="214662"/>
              <a:ext cx="570280" cy="570280"/>
            </a:xfrm>
            <a:prstGeom prst="bevel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24" name="Bevel 523"/>
            <p:cNvSpPr/>
            <p:nvPr/>
          </p:nvSpPr>
          <p:spPr>
            <a:xfrm>
              <a:off x="8563080" y="779192"/>
              <a:ext cx="570280" cy="570280"/>
            </a:xfrm>
            <a:prstGeom prst="bevel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25" name="Bevel 524"/>
            <p:cNvSpPr/>
            <p:nvPr/>
          </p:nvSpPr>
          <p:spPr>
            <a:xfrm>
              <a:off x="8563080" y="1355222"/>
              <a:ext cx="570280" cy="570280"/>
            </a:xfrm>
            <a:prstGeom prst="bevel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526" name="Group 525"/>
          <p:cNvGrpSpPr/>
          <p:nvPr/>
        </p:nvGrpSpPr>
        <p:grpSpPr>
          <a:xfrm rot="16200000">
            <a:off x="2901246" y="4907382"/>
            <a:ext cx="1140560" cy="1722408"/>
            <a:chOff x="2324328" y="-1131166"/>
            <a:chExt cx="1140560" cy="1722408"/>
          </a:xfrm>
        </p:grpSpPr>
        <p:sp>
          <p:nvSpPr>
            <p:cNvPr id="527" name="Bevel 526"/>
            <p:cNvSpPr/>
            <p:nvPr/>
          </p:nvSpPr>
          <p:spPr>
            <a:xfrm>
              <a:off x="2330112" y="-1131166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28" name="Bevel 527"/>
            <p:cNvSpPr/>
            <p:nvPr/>
          </p:nvSpPr>
          <p:spPr>
            <a:xfrm>
              <a:off x="2894608" y="-555068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29" name="Bevel 528"/>
            <p:cNvSpPr/>
            <p:nvPr/>
          </p:nvSpPr>
          <p:spPr>
            <a:xfrm>
              <a:off x="2324328" y="-555068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30" name="Bevel 529"/>
            <p:cNvSpPr/>
            <p:nvPr/>
          </p:nvSpPr>
          <p:spPr>
            <a:xfrm>
              <a:off x="2324328" y="20962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531" name="Group 530"/>
          <p:cNvGrpSpPr/>
          <p:nvPr/>
        </p:nvGrpSpPr>
        <p:grpSpPr>
          <a:xfrm rot="10800000">
            <a:off x="4919014" y="4645816"/>
            <a:ext cx="1140560" cy="1710840"/>
            <a:chOff x="1259632" y="4643510"/>
            <a:chExt cx="1140560" cy="1710840"/>
          </a:xfrm>
        </p:grpSpPr>
        <p:sp>
          <p:nvSpPr>
            <p:cNvPr id="532" name="Bevel 531"/>
            <p:cNvSpPr/>
            <p:nvPr/>
          </p:nvSpPr>
          <p:spPr>
            <a:xfrm>
              <a:off x="1259632" y="464351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33" name="Bevel 532"/>
            <p:cNvSpPr/>
            <p:nvPr/>
          </p:nvSpPr>
          <p:spPr>
            <a:xfrm>
              <a:off x="1829912" y="464351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34" name="Bevel 533"/>
            <p:cNvSpPr/>
            <p:nvPr/>
          </p:nvSpPr>
          <p:spPr>
            <a:xfrm>
              <a:off x="1259632" y="520804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35" name="Bevel 534"/>
            <p:cNvSpPr/>
            <p:nvPr/>
          </p:nvSpPr>
          <p:spPr>
            <a:xfrm>
              <a:off x="1259632" y="578407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536" name="Group 535"/>
          <p:cNvGrpSpPr/>
          <p:nvPr/>
        </p:nvGrpSpPr>
        <p:grpSpPr>
          <a:xfrm>
            <a:off x="7797525" y="5209806"/>
            <a:ext cx="1140560" cy="1146310"/>
            <a:chOff x="8003440" y="5711690"/>
            <a:chExt cx="1140560" cy="1146310"/>
          </a:xfrm>
        </p:grpSpPr>
        <p:sp>
          <p:nvSpPr>
            <p:cNvPr id="537" name="Bevel 536"/>
            <p:cNvSpPr/>
            <p:nvPr/>
          </p:nvSpPr>
          <p:spPr>
            <a:xfrm>
              <a:off x="8573720" y="628772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38" name="Bevel 537"/>
            <p:cNvSpPr/>
            <p:nvPr/>
          </p:nvSpPr>
          <p:spPr>
            <a:xfrm>
              <a:off x="8573720" y="571169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39" name="Bevel 538"/>
            <p:cNvSpPr/>
            <p:nvPr/>
          </p:nvSpPr>
          <p:spPr>
            <a:xfrm>
              <a:off x="8003440" y="571169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40" name="Bevel 539"/>
            <p:cNvSpPr/>
            <p:nvPr/>
          </p:nvSpPr>
          <p:spPr>
            <a:xfrm>
              <a:off x="8003440" y="628772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541" name="Group 540"/>
          <p:cNvGrpSpPr/>
          <p:nvPr/>
        </p:nvGrpSpPr>
        <p:grpSpPr>
          <a:xfrm>
            <a:off x="8921661" y="3487466"/>
            <a:ext cx="570280" cy="2286870"/>
            <a:chOff x="323528" y="1640368"/>
            <a:chExt cx="570280" cy="2286870"/>
          </a:xfrm>
        </p:grpSpPr>
        <p:sp>
          <p:nvSpPr>
            <p:cNvPr id="542" name="Bevel 541"/>
            <p:cNvSpPr/>
            <p:nvPr/>
          </p:nvSpPr>
          <p:spPr>
            <a:xfrm>
              <a:off x="323528" y="221064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43" name="Bevel 542"/>
            <p:cNvSpPr/>
            <p:nvPr/>
          </p:nvSpPr>
          <p:spPr>
            <a:xfrm>
              <a:off x="323528" y="164036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44" name="Bevel 543"/>
            <p:cNvSpPr/>
            <p:nvPr/>
          </p:nvSpPr>
          <p:spPr>
            <a:xfrm>
              <a:off x="323528" y="278092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45" name="Bevel 544"/>
            <p:cNvSpPr/>
            <p:nvPr/>
          </p:nvSpPr>
          <p:spPr>
            <a:xfrm>
              <a:off x="323528" y="335695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546" name="Group 545"/>
          <p:cNvGrpSpPr/>
          <p:nvPr/>
        </p:nvGrpSpPr>
        <p:grpSpPr>
          <a:xfrm rot="16200000">
            <a:off x="6350497" y="5495452"/>
            <a:ext cx="1140560" cy="1722408"/>
            <a:chOff x="2324328" y="-1131166"/>
            <a:chExt cx="1140560" cy="1722408"/>
          </a:xfrm>
        </p:grpSpPr>
        <p:sp>
          <p:nvSpPr>
            <p:cNvPr id="547" name="Bevel 546"/>
            <p:cNvSpPr/>
            <p:nvPr/>
          </p:nvSpPr>
          <p:spPr>
            <a:xfrm>
              <a:off x="2330112" y="-1131166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48" name="Bevel 547"/>
            <p:cNvSpPr/>
            <p:nvPr/>
          </p:nvSpPr>
          <p:spPr>
            <a:xfrm>
              <a:off x="2894608" y="-555068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49" name="Bevel 548"/>
            <p:cNvSpPr/>
            <p:nvPr/>
          </p:nvSpPr>
          <p:spPr>
            <a:xfrm>
              <a:off x="2324328" y="-555068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50" name="Bevel 549"/>
            <p:cNvSpPr/>
            <p:nvPr/>
          </p:nvSpPr>
          <p:spPr>
            <a:xfrm>
              <a:off x="2324328" y="20962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551" name="Group 550"/>
          <p:cNvGrpSpPr/>
          <p:nvPr/>
        </p:nvGrpSpPr>
        <p:grpSpPr>
          <a:xfrm rot="16200000">
            <a:off x="4628123" y="5501236"/>
            <a:ext cx="1140560" cy="1710840"/>
            <a:chOff x="1259632" y="4643510"/>
            <a:chExt cx="1140560" cy="1710840"/>
          </a:xfrm>
        </p:grpSpPr>
        <p:sp>
          <p:nvSpPr>
            <p:cNvPr id="552" name="Bevel 551"/>
            <p:cNvSpPr/>
            <p:nvPr/>
          </p:nvSpPr>
          <p:spPr>
            <a:xfrm>
              <a:off x="1259632" y="464351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53" name="Bevel 552"/>
            <p:cNvSpPr/>
            <p:nvPr/>
          </p:nvSpPr>
          <p:spPr>
            <a:xfrm>
              <a:off x="1829912" y="464351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54" name="Bevel 553"/>
            <p:cNvSpPr/>
            <p:nvPr/>
          </p:nvSpPr>
          <p:spPr>
            <a:xfrm>
              <a:off x="1259632" y="520804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55" name="Bevel 554"/>
            <p:cNvSpPr/>
            <p:nvPr/>
          </p:nvSpPr>
          <p:spPr>
            <a:xfrm>
              <a:off x="1259632" y="578407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556" name="Group 555"/>
          <p:cNvGrpSpPr/>
          <p:nvPr/>
        </p:nvGrpSpPr>
        <p:grpSpPr>
          <a:xfrm rot="16200000">
            <a:off x="2887364" y="5472360"/>
            <a:ext cx="570280" cy="2286870"/>
            <a:chOff x="323528" y="1640368"/>
            <a:chExt cx="570280" cy="2286870"/>
          </a:xfrm>
        </p:grpSpPr>
        <p:sp>
          <p:nvSpPr>
            <p:cNvPr id="557" name="Bevel 556"/>
            <p:cNvSpPr/>
            <p:nvPr/>
          </p:nvSpPr>
          <p:spPr>
            <a:xfrm>
              <a:off x="323528" y="221064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58" name="Bevel 557"/>
            <p:cNvSpPr/>
            <p:nvPr/>
          </p:nvSpPr>
          <p:spPr>
            <a:xfrm>
              <a:off x="323528" y="164036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59" name="Bevel 558"/>
            <p:cNvSpPr/>
            <p:nvPr/>
          </p:nvSpPr>
          <p:spPr>
            <a:xfrm>
              <a:off x="323528" y="278092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60" name="Bevel 559"/>
            <p:cNvSpPr/>
            <p:nvPr/>
          </p:nvSpPr>
          <p:spPr>
            <a:xfrm>
              <a:off x="323528" y="335695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561" name="Group 560"/>
          <p:cNvGrpSpPr/>
          <p:nvPr/>
        </p:nvGrpSpPr>
        <p:grpSpPr>
          <a:xfrm>
            <a:off x="7200535" y="4628026"/>
            <a:ext cx="1140560" cy="1710840"/>
            <a:chOff x="1259632" y="4643510"/>
            <a:chExt cx="1140560" cy="1710840"/>
          </a:xfrm>
        </p:grpSpPr>
        <p:sp>
          <p:nvSpPr>
            <p:cNvPr id="562" name="Bevel 561"/>
            <p:cNvSpPr/>
            <p:nvPr/>
          </p:nvSpPr>
          <p:spPr>
            <a:xfrm>
              <a:off x="1259632" y="464351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63" name="Bevel 562"/>
            <p:cNvSpPr/>
            <p:nvPr/>
          </p:nvSpPr>
          <p:spPr>
            <a:xfrm>
              <a:off x="1829912" y="464351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64" name="Bevel 563"/>
            <p:cNvSpPr/>
            <p:nvPr/>
          </p:nvSpPr>
          <p:spPr>
            <a:xfrm>
              <a:off x="1259632" y="520804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65" name="Bevel 564"/>
            <p:cNvSpPr/>
            <p:nvPr/>
          </p:nvSpPr>
          <p:spPr>
            <a:xfrm>
              <a:off x="1259632" y="578407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566" name="Group 565"/>
          <p:cNvGrpSpPr/>
          <p:nvPr/>
        </p:nvGrpSpPr>
        <p:grpSpPr>
          <a:xfrm>
            <a:off x="7781101" y="3456492"/>
            <a:ext cx="1140560" cy="1716590"/>
            <a:chOff x="7656408" y="2363048"/>
            <a:chExt cx="1140560" cy="1716590"/>
          </a:xfrm>
        </p:grpSpPr>
        <p:sp>
          <p:nvSpPr>
            <p:cNvPr id="567" name="Bevel 566"/>
            <p:cNvSpPr/>
            <p:nvPr/>
          </p:nvSpPr>
          <p:spPr>
            <a:xfrm>
              <a:off x="7656408" y="2933328"/>
              <a:ext cx="570280" cy="57028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68" name="Bevel 567"/>
            <p:cNvSpPr/>
            <p:nvPr/>
          </p:nvSpPr>
          <p:spPr>
            <a:xfrm>
              <a:off x="7656408" y="2363048"/>
              <a:ext cx="570280" cy="57028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69" name="Bevel 568"/>
            <p:cNvSpPr/>
            <p:nvPr/>
          </p:nvSpPr>
          <p:spPr>
            <a:xfrm>
              <a:off x="8226688" y="2933328"/>
              <a:ext cx="570280" cy="57028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70" name="Bevel 569"/>
            <p:cNvSpPr/>
            <p:nvPr/>
          </p:nvSpPr>
          <p:spPr>
            <a:xfrm>
              <a:off x="8226688" y="3509358"/>
              <a:ext cx="570280" cy="57028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571" name="Group 570"/>
          <p:cNvGrpSpPr/>
          <p:nvPr/>
        </p:nvGrpSpPr>
        <p:grpSpPr>
          <a:xfrm>
            <a:off x="2046510" y="4586480"/>
            <a:ext cx="1140560" cy="1710840"/>
            <a:chOff x="3342080" y="4313306"/>
            <a:chExt cx="1140560" cy="1710840"/>
          </a:xfrm>
        </p:grpSpPr>
        <p:sp>
          <p:nvSpPr>
            <p:cNvPr id="572" name="Bevel 571"/>
            <p:cNvSpPr/>
            <p:nvPr/>
          </p:nvSpPr>
          <p:spPr>
            <a:xfrm>
              <a:off x="3912360" y="488358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73" name="Bevel 572"/>
            <p:cNvSpPr/>
            <p:nvPr/>
          </p:nvSpPr>
          <p:spPr>
            <a:xfrm>
              <a:off x="3912360" y="431330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74" name="Bevel 573"/>
            <p:cNvSpPr/>
            <p:nvPr/>
          </p:nvSpPr>
          <p:spPr>
            <a:xfrm>
              <a:off x="3342080" y="487783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75" name="Bevel 574"/>
            <p:cNvSpPr/>
            <p:nvPr/>
          </p:nvSpPr>
          <p:spPr>
            <a:xfrm>
              <a:off x="3342080" y="545386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576" name="Group 575"/>
          <p:cNvGrpSpPr/>
          <p:nvPr/>
        </p:nvGrpSpPr>
        <p:grpSpPr>
          <a:xfrm>
            <a:off x="4348734" y="4649524"/>
            <a:ext cx="1140560" cy="1146310"/>
            <a:chOff x="8003440" y="5711690"/>
            <a:chExt cx="1140560" cy="1146310"/>
          </a:xfrm>
        </p:grpSpPr>
        <p:sp>
          <p:nvSpPr>
            <p:cNvPr id="577" name="Bevel 576"/>
            <p:cNvSpPr/>
            <p:nvPr/>
          </p:nvSpPr>
          <p:spPr>
            <a:xfrm>
              <a:off x="8573720" y="628772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78" name="Bevel 577"/>
            <p:cNvSpPr/>
            <p:nvPr/>
          </p:nvSpPr>
          <p:spPr>
            <a:xfrm>
              <a:off x="8573720" y="571169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79" name="Bevel 578"/>
            <p:cNvSpPr/>
            <p:nvPr/>
          </p:nvSpPr>
          <p:spPr>
            <a:xfrm>
              <a:off x="8003440" y="571169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80" name="Bevel 579"/>
            <p:cNvSpPr/>
            <p:nvPr/>
          </p:nvSpPr>
          <p:spPr>
            <a:xfrm>
              <a:off x="8003440" y="628772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581" name="Group 580"/>
          <p:cNvGrpSpPr/>
          <p:nvPr/>
        </p:nvGrpSpPr>
        <p:grpSpPr>
          <a:xfrm>
            <a:off x="3186420" y="4017230"/>
            <a:ext cx="1140560" cy="1716590"/>
            <a:chOff x="7656408" y="2363048"/>
            <a:chExt cx="1140560" cy="1716590"/>
          </a:xfrm>
        </p:grpSpPr>
        <p:sp>
          <p:nvSpPr>
            <p:cNvPr id="582" name="Bevel 581"/>
            <p:cNvSpPr/>
            <p:nvPr/>
          </p:nvSpPr>
          <p:spPr>
            <a:xfrm>
              <a:off x="7656408" y="2933328"/>
              <a:ext cx="570280" cy="57028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83" name="Bevel 582"/>
            <p:cNvSpPr/>
            <p:nvPr/>
          </p:nvSpPr>
          <p:spPr>
            <a:xfrm>
              <a:off x="7656408" y="2363048"/>
              <a:ext cx="570280" cy="57028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84" name="Bevel 583"/>
            <p:cNvSpPr/>
            <p:nvPr/>
          </p:nvSpPr>
          <p:spPr>
            <a:xfrm>
              <a:off x="8226688" y="2933328"/>
              <a:ext cx="570280" cy="57028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85" name="Bevel 584"/>
            <p:cNvSpPr/>
            <p:nvPr/>
          </p:nvSpPr>
          <p:spPr>
            <a:xfrm>
              <a:off x="8226688" y="3509358"/>
              <a:ext cx="570280" cy="57028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586" name="Group 585"/>
          <p:cNvGrpSpPr/>
          <p:nvPr/>
        </p:nvGrpSpPr>
        <p:grpSpPr>
          <a:xfrm>
            <a:off x="2045860" y="2929227"/>
            <a:ext cx="570280" cy="2286870"/>
            <a:chOff x="323528" y="1640368"/>
            <a:chExt cx="570280" cy="2286870"/>
          </a:xfrm>
        </p:grpSpPr>
        <p:sp>
          <p:nvSpPr>
            <p:cNvPr id="587" name="Bevel 586"/>
            <p:cNvSpPr/>
            <p:nvPr/>
          </p:nvSpPr>
          <p:spPr>
            <a:xfrm>
              <a:off x="323528" y="221064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88" name="Bevel 587"/>
            <p:cNvSpPr/>
            <p:nvPr/>
          </p:nvSpPr>
          <p:spPr>
            <a:xfrm>
              <a:off x="323528" y="164036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89" name="Bevel 588"/>
            <p:cNvSpPr/>
            <p:nvPr/>
          </p:nvSpPr>
          <p:spPr>
            <a:xfrm>
              <a:off x="323528" y="278092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90" name="Bevel 589"/>
            <p:cNvSpPr/>
            <p:nvPr/>
          </p:nvSpPr>
          <p:spPr>
            <a:xfrm>
              <a:off x="323528" y="335695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591" name="Group 590"/>
          <p:cNvGrpSpPr/>
          <p:nvPr/>
        </p:nvGrpSpPr>
        <p:grpSpPr>
          <a:xfrm rot="5400000">
            <a:off x="5753299" y="3749636"/>
            <a:ext cx="1140560" cy="1722408"/>
            <a:chOff x="2324328" y="-1131166"/>
            <a:chExt cx="1140560" cy="1722408"/>
          </a:xfrm>
        </p:grpSpPr>
        <p:sp>
          <p:nvSpPr>
            <p:cNvPr id="592" name="Bevel 591"/>
            <p:cNvSpPr/>
            <p:nvPr/>
          </p:nvSpPr>
          <p:spPr>
            <a:xfrm>
              <a:off x="2330112" y="-1131166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93" name="Bevel 592"/>
            <p:cNvSpPr/>
            <p:nvPr/>
          </p:nvSpPr>
          <p:spPr>
            <a:xfrm>
              <a:off x="2894608" y="-555068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94" name="Bevel 593"/>
            <p:cNvSpPr/>
            <p:nvPr/>
          </p:nvSpPr>
          <p:spPr>
            <a:xfrm>
              <a:off x="2324328" y="-555068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95" name="Bevel 594"/>
            <p:cNvSpPr/>
            <p:nvPr/>
          </p:nvSpPr>
          <p:spPr>
            <a:xfrm>
              <a:off x="2324328" y="20962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596" name="Group 595"/>
          <p:cNvGrpSpPr/>
          <p:nvPr/>
        </p:nvGrpSpPr>
        <p:grpSpPr>
          <a:xfrm rot="5400000">
            <a:off x="4026668" y="3161810"/>
            <a:ext cx="1140560" cy="1710840"/>
            <a:chOff x="7992800" y="214662"/>
            <a:chExt cx="1140560" cy="1710840"/>
          </a:xfrm>
        </p:grpSpPr>
        <p:sp>
          <p:nvSpPr>
            <p:cNvPr id="597" name="Bevel 596"/>
            <p:cNvSpPr/>
            <p:nvPr/>
          </p:nvSpPr>
          <p:spPr>
            <a:xfrm>
              <a:off x="8563080" y="214662"/>
              <a:ext cx="570280" cy="570280"/>
            </a:xfrm>
            <a:prstGeom prst="bevel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98" name="Bevel 597"/>
            <p:cNvSpPr/>
            <p:nvPr/>
          </p:nvSpPr>
          <p:spPr>
            <a:xfrm>
              <a:off x="7992800" y="214662"/>
              <a:ext cx="570280" cy="570280"/>
            </a:xfrm>
            <a:prstGeom prst="bevel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99" name="Bevel 598"/>
            <p:cNvSpPr/>
            <p:nvPr/>
          </p:nvSpPr>
          <p:spPr>
            <a:xfrm>
              <a:off x="8563080" y="779192"/>
              <a:ext cx="570280" cy="570280"/>
            </a:xfrm>
            <a:prstGeom prst="bevel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00" name="Bevel 599"/>
            <p:cNvSpPr/>
            <p:nvPr/>
          </p:nvSpPr>
          <p:spPr>
            <a:xfrm>
              <a:off x="8563080" y="1355222"/>
              <a:ext cx="570280" cy="570280"/>
            </a:xfrm>
            <a:prstGeom prst="bevel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601" name="Group 600"/>
          <p:cNvGrpSpPr/>
          <p:nvPr/>
        </p:nvGrpSpPr>
        <p:grpSpPr>
          <a:xfrm>
            <a:off x="6608685" y="2900034"/>
            <a:ext cx="1140560" cy="1716590"/>
            <a:chOff x="7656408" y="2363048"/>
            <a:chExt cx="1140560" cy="1716590"/>
          </a:xfrm>
        </p:grpSpPr>
        <p:sp>
          <p:nvSpPr>
            <p:cNvPr id="602" name="Bevel 601"/>
            <p:cNvSpPr/>
            <p:nvPr/>
          </p:nvSpPr>
          <p:spPr>
            <a:xfrm>
              <a:off x="7656408" y="2933328"/>
              <a:ext cx="570280" cy="57028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03" name="Bevel 602"/>
            <p:cNvSpPr/>
            <p:nvPr/>
          </p:nvSpPr>
          <p:spPr>
            <a:xfrm>
              <a:off x="7656408" y="2363048"/>
              <a:ext cx="570280" cy="57028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04" name="Bevel 603"/>
            <p:cNvSpPr/>
            <p:nvPr/>
          </p:nvSpPr>
          <p:spPr>
            <a:xfrm>
              <a:off x="8226688" y="2933328"/>
              <a:ext cx="570280" cy="57028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05" name="Bevel 604"/>
            <p:cNvSpPr/>
            <p:nvPr/>
          </p:nvSpPr>
          <p:spPr>
            <a:xfrm>
              <a:off x="8226688" y="3509358"/>
              <a:ext cx="570280" cy="57028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606" name="Group 605"/>
          <p:cNvGrpSpPr/>
          <p:nvPr/>
        </p:nvGrpSpPr>
        <p:grpSpPr>
          <a:xfrm>
            <a:off x="2610322" y="2300640"/>
            <a:ext cx="570280" cy="2286870"/>
            <a:chOff x="323528" y="1640368"/>
            <a:chExt cx="570280" cy="2286870"/>
          </a:xfrm>
        </p:grpSpPr>
        <p:sp>
          <p:nvSpPr>
            <p:cNvPr id="607" name="Bevel 606"/>
            <p:cNvSpPr/>
            <p:nvPr/>
          </p:nvSpPr>
          <p:spPr>
            <a:xfrm>
              <a:off x="323528" y="221064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08" name="Bevel 607"/>
            <p:cNvSpPr/>
            <p:nvPr/>
          </p:nvSpPr>
          <p:spPr>
            <a:xfrm>
              <a:off x="323528" y="164036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09" name="Bevel 608"/>
            <p:cNvSpPr/>
            <p:nvPr/>
          </p:nvSpPr>
          <p:spPr>
            <a:xfrm>
              <a:off x="323528" y="278092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10" name="Bevel 609"/>
            <p:cNvSpPr/>
            <p:nvPr/>
          </p:nvSpPr>
          <p:spPr>
            <a:xfrm>
              <a:off x="323528" y="335695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611" name="Group 610"/>
          <p:cNvGrpSpPr/>
          <p:nvPr/>
        </p:nvGrpSpPr>
        <p:grpSpPr>
          <a:xfrm rot="16200000">
            <a:off x="3456388" y="2567880"/>
            <a:ext cx="1140560" cy="1710840"/>
            <a:chOff x="1259632" y="4643510"/>
            <a:chExt cx="1140560" cy="1710840"/>
          </a:xfrm>
        </p:grpSpPr>
        <p:sp>
          <p:nvSpPr>
            <p:cNvPr id="612" name="Bevel 611"/>
            <p:cNvSpPr/>
            <p:nvPr/>
          </p:nvSpPr>
          <p:spPr>
            <a:xfrm>
              <a:off x="1259632" y="464351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13" name="Bevel 612"/>
            <p:cNvSpPr/>
            <p:nvPr/>
          </p:nvSpPr>
          <p:spPr>
            <a:xfrm>
              <a:off x="1829912" y="464351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14" name="Bevel 613"/>
            <p:cNvSpPr/>
            <p:nvPr/>
          </p:nvSpPr>
          <p:spPr>
            <a:xfrm>
              <a:off x="1259632" y="520804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15" name="Bevel 614"/>
            <p:cNvSpPr/>
            <p:nvPr/>
          </p:nvSpPr>
          <p:spPr>
            <a:xfrm>
              <a:off x="1259632" y="578407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616" name="Group 615"/>
          <p:cNvGrpSpPr/>
          <p:nvPr/>
        </p:nvGrpSpPr>
        <p:grpSpPr>
          <a:xfrm rot="5400000">
            <a:off x="5195566" y="2585780"/>
            <a:ext cx="1140560" cy="1710840"/>
            <a:chOff x="3342080" y="4313306"/>
            <a:chExt cx="1140560" cy="1710840"/>
          </a:xfrm>
        </p:grpSpPr>
        <p:sp>
          <p:nvSpPr>
            <p:cNvPr id="617" name="Bevel 616"/>
            <p:cNvSpPr/>
            <p:nvPr/>
          </p:nvSpPr>
          <p:spPr>
            <a:xfrm>
              <a:off x="3912360" y="488358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18" name="Bevel 617"/>
            <p:cNvSpPr/>
            <p:nvPr/>
          </p:nvSpPr>
          <p:spPr>
            <a:xfrm>
              <a:off x="3912360" y="431330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19" name="Bevel 618"/>
            <p:cNvSpPr/>
            <p:nvPr/>
          </p:nvSpPr>
          <p:spPr>
            <a:xfrm>
              <a:off x="3342080" y="487783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20" name="Bevel 619"/>
            <p:cNvSpPr/>
            <p:nvPr/>
          </p:nvSpPr>
          <p:spPr>
            <a:xfrm>
              <a:off x="3342080" y="545386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621" name="Group 620"/>
          <p:cNvGrpSpPr/>
          <p:nvPr/>
        </p:nvGrpSpPr>
        <p:grpSpPr>
          <a:xfrm rot="5400000">
            <a:off x="8076881" y="2609110"/>
            <a:ext cx="1140560" cy="1722408"/>
            <a:chOff x="2324328" y="-1131166"/>
            <a:chExt cx="1140560" cy="1722408"/>
          </a:xfrm>
        </p:grpSpPr>
        <p:sp>
          <p:nvSpPr>
            <p:cNvPr id="622" name="Bevel 621"/>
            <p:cNvSpPr/>
            <p:nvPr/>
          </p:nvSpPr>
          <p:spPr>
            <a:xfrm>
              <a:off x="2330112" y="-1131166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23" name="Bevel 622"/>
            <p:cNvSpPr/>
            <p:nvPr/>
          </p:nvSpPr>
          <p:spPr>
            <a:xfrm>
              <a:off x="2894608" y="-555068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24" name="Bevel 623"/>
            <p:cNvSpPr/>
            <p:nvPr/>
          </p:nvSpPr>
          <p:spPr>
            <a:xfrm>
              <a:off x="2324328" y="-555068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25" name="Bevel 624"/>
            <p:cNvSpPr/>
            <p:nvPr/>
          </p:nvSpPr>
          <p:spPr>
            <a:xfrm>
              <a:off x="2324328" y="20962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626" name="Group 625"/>
          <p:cNvGrpSpPr/>
          <p:nvPr/>
        </p:nvGrpSpPr>
        <p:grpSpPr>
          <a:xfrm rot="5400000">
            <a:off x="3435584" y="1997599"/>
            <a:ext cx="1140560" cy="1710840"/>
            <a:chOff x="3342080" y="4313306"/>
            <a:chExt cx="1140560" cy="1710840"/>
          </a:xfrm>
        </p:grpSpPr>
        <p:sp>
          <p:nvSpPr>
            <p:cNvPr id="627" name="Bevel 626"/>
            <p:cNvSpPr/>
            <p:nvPr/>
          </p:nvSpPr>
          <p:spPr>
            <a:xfrm>
              <a:off x="3912360" y="488358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28" name="Bevel 627"/>
            <p:cNvSpPr/>
            <p:nvPr/>
          </p:nvSpPr>
          <p:spPr>
            <a:xfrm>
              <a:off x="3912360" y="431330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29" name="Bevel 628"/>
            <p:cNvSpPr/>
            <p:nvPr/>
          </p:nvSpPr>
          <p:spPr>
            <a:xfrm>
              <a:off x="3342080" y="487783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30" name="Bevel 629"/>
            <p:cNvSpPr/>
            <p:nvPr/>
          </p:nvSpPr>
          <p:spPr>
            <a:xfrm>
              <a:off x="3342080" y="545386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631" name="Group 630"/>
          <p:cNvGrpSpPr/>
          <p:nvPr/>
        </p:nvGrpSpPr>
        <p:grpSpPr>
          <a:xfrm>
            <a:off x="4326980" y="1697196"/>
            <a:ext cx="1140560" cy="1146310"/>
            <a:chOff x="8003440" y="5711690"/>
            <a:chExt cx="1140560" cy="1146310"/>
          </a:xfrm>
        </p:grpSpPr>
        <p:sp>
          <p:nvSpPr>
            <p:cNvPr id="632" name="Bevel 631"/>
            <p:cNvSpPr/>
            <p:nvPr/>
          </p:nvSpPr>
          <p:spPr>
            <a:xfrm>
              <a:off x="8573720" y="628772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33" name="Bevel 632"/>
            <p:cNvSpPr/>
            <p:nvPr/>
          </p:nvSpPr>
          <p:spPr>
            <a:xfrm>
              <a:off x="8573720" y="571169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34" name="Bevel 633"/>
            <p:cNvSpPr/>
            <p:nvPr/>
          </p:nvSpPr>
          <p:spPr>
            <a:xfrm>
              <a:off x="8003440" y="571169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35" name="Bevel 634"/>
            <p:cNvSpPr/>
            <p:nvPr/>
          </p:nvSpPr>
          <p:spPr>
            <a:xfrm>
              <a:off x="8003440" y="628772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636" name="Group 635"/>
          <p:cNvGrpSpPr/>
          <p:nvPr/>
        </p:nvGrpSpPr>
        <p:grpSpPr>
          <a:xfrm rot="16200000">
            <a:off x="8604665" y="1476931"/>
            <a:ext cx="570280" cy="2286870"/>
            <a:chOff x="323528" y="1640368"/>
            <a:chExt cx="570280" cy="2286870"/>
          </a:xfrm>
        </p:grpSpPr>
        <p:sp>
          <p:nvSpPr>
            <p:cNvPr id="637" name="Bevel 636"/>
            <p:cNvSpPr/>
            <p:nvPr/>
          </p:nvSpPr>
          <p:spPr>
            <a:xfrm>
              <a:off x="323528" y="221064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38" name="Bevel 637"/>
            <p:cNvSpPr/>
            <p:nvPr/>
          </p:nvSpPr>
          <p:spPr>
            <a:xfrm>
              <a:off x="323528" y="164036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39" name="Bevel 638"/>
            <p:cNvSpPr/>
            <p:nvPr/>
          </p:nvSpPr>
          <p:spPr>
            <a:xfrm>
              <a:off x="323528" y="278092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40" name="Bevel 639"/>
            <p:cNvSpPr/>
            <p:nvPr/>
          </p:nvSpPr>
          <p:spPr>
            <a:xfrm>
              <a:off x="323528" y="335695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641" name="Group 640"/>
          <p:cNvGrpSpPr/>
          <p:nvPr/>
        </p:nvGrpSpPr>
        <p:grpSpPr>
          <a:xfrm>
            <a:off x="9989532" y="1700601"/>
            <a:ext cx="1140560" cy="1710840"/>
            <a:chOff x="3342080" y="4313306"/>
            <a:chExt cx="1140560" cy="1710840"/>
          </a:xfrm>
        </p:grpSpPr>
        <p:sp>
          <p:nvSpPr>
            <p:cNvPr id="642" name="Bevel 641"/>
            <p:cNvSpPr/>
            <p:nvPr/>
          </p:nvSpPr>
          <p:spPr>
            <a:xfrm>
              <a:off x="3912360" y="488358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43" name="Bevel 642"/>
            <p:cNvSpPr/>
            <p:nvPr/>
          </p:nvSpPr>
          <p:spPr>
            <a:xfrm>
              <a:off x="3912360" y="431330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44" name="Bevel 643"/>
            <p:cNvSpPr/>
            <p:nvPr/>
          </p:nvSpPr>
          <p:spPr>
            <a:xfrm>
              <a:off x="3342080" y="487783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45" name="Bevel 644"/>
            <p:cNvSpPr/>
            <p:nvPr/>
          </p:nvSpPr>
          <p:spPr>
            <a:xfrm>
              <a:off x="3342080" y="545386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646" name="Group 645"/>
          <p:cNvGrpSpPr/>
          <p:nvPr/>
        </p:nvGrpSpPr>
        <p:grpSpPr>
          <a:xfrm>
            <a:off x="7176090" y="1212637"/>
            <a:ext cx="570280" cy="2286870"/>
            <a:chOff x="323528" y="1640368"/>
            <a:chExt cx="570280" cy="2286870"/>
          </a:xfrm>
        </p:grpSpPr>
        <p:sp>
          <p:nvSpPr>
            <p:cNvPr id="647" name="Bevel 646"/>
            <p:cNvSpPr/>
            <p:nvPr/>
          </p:nvSpPr>
          <p:spPr>
            <a:xfrm>
              <a:off x="323528" y="221064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48" name="Bevel 647"/>
            <p:cNvSpPr/>
            <p:nvPr/>
          </p:nvSpPr>
          <p:spPr>
            <a:xfrm>
              <a:off x="323528" y="164036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49" name="Bevel 648"/>
            <p:cNvSpPr/>
            <p:nvPr/>
          </p:nvSpPr>
          <p:spPr>
            <a:xfrm>
              <a:off x="323528" y="278092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50" name="Bevel 649"/>
            <p:cNvSpPr/>
            <p:nvPr/>
          </p:nvSpPr>
          <p:spPr>
            <a:xfrm>
              <a:off x="323528" y="335695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651" name="Group 650"/>
          <p:cNvGrpSpPr/>
          <p:nvPr/>
        </p:nvGrpSpPr>
        <p:grpSpPr>
          <a:xfrm rot="5400000">
            <a:off x="5780218" y="2007844"/>
            <a:ext cx="1140560" cy="1722408"/>
            <a:chOff x="2324328" y="-1131166"/>
            <a:chExt cx="1140560" cy="1722408"/>
          </a:xfrm>
        </p:grpSpPr>
        <p:sp>
          <p:nvSpPr>
            <p:cNvPr id="652" name="Bevel 651"/>
            <p:cNvSpPr/>
            <p:nvPr/>
          </p:nvSpPr>
          <p:spPr>
            <a:xfrm>
              <a:off x="2330112" y="-1131166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53" name="Bevel 652"/>
            <p:cNvSpPr/>
            <p:nvPr/>
          </p:nvSpPr>
          <p:spPr>
            <a:xfrm>
              <a:off x="2894608" y="-555068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54" name="Bevel 653"/>
            <p:cNvSpPr/>
            <p:nvPr/>
          </p:nvSpPr>
          <p:spPr>
            <a:xfrm>
              <a:off x="2324328" y="-555068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55" name="Bevel 654"/>
            <p:cNvSpPr/>
            <p:nvPr/>
          </p:nvSpPr>
          <p:spPr>
            <a:xfrm>
              <a:off x="2324328" y="20962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656" name="Group 655"/>
          <p:cNvGrpSpPr/>
          <p:nvPr/>
        </p:nvGrpSpPr>
        <p:grpSpPr>
          <a:xfrm>
            <a:off x="2031383" y="1191594"/>
            <a:ext cx="1140560" cy="1710840"/>
            <a:chOff x="3342080" y="4313306"/>
            <a:chExt cx="1140560" cy="1710840"/>
          </a:xfrm>
        </p:grpSpPr>
        <p:sp>
          <p:nvSpPr>
            <p:cNvPr id="657" name="Bevel 656"/>
            <p:cNvSpPr/>
            <p:nvPr/>
          </p:nvSpPr>
          <p:spPr>
            <a:xfrm>
              <a:off x="3912360" y="488358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58" name="Bevel 657"/>
            <p:cNvSpPr/>
            <p:nvPr/>
          </p:nvSpPr>
          <p:spPr>
            <a:xfrm>
              <a:off x="3912360" y="431330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59" name="Bevel 658"/>
            <p:cNvSpPr/>
            <p:nvPr/>
          </p:nvSpPr>
          <p:spPr>
            <a:xfrm>
              <a:off x="3342080" y="487783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60" name="Bevel 659"/>
            <p:cNvSpPr/>
            <p:nvPr/>
          </p:nvSpPr>
          <p:spPr>
            <a:xfrm>
              <a:off x="3342080" y="545386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661" name="Group 660"/>
          <p:cNvGrpSpPr/>
          <p:nvPr/>
        </p:nvGrpSpPr>
        <p:grpSpPr>
          <a:xfrm>
            <a:off x="3196605" y="1121132"/>
            <a:ext cx="1140560" cy="1146310"/>
            <a:chOff x="8003440" y="5711690"/>
            <a:chExt cx="1140560" cy="1146310"/>
          </a:xfrm>
        </p:grpSpPr>
        <p:sp>
          <p:nvSpPr>
            <p:cNvPr id="662" name="Bevel 661"/>
            <p:cNvSpPr/>
            <p:nvPr/>
          </p:nvSpPr>
          <p:spPr>
            <a:xfrm>
              <a:off x="8573720" y="628772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63" name="Bevel 662"/>
            <p:cNvSpPr/>
            <p:nvPr/>
          </p:nvSpPr>
          <p:spPr>
            <a:xfrm>
              <a:off x="8573720" y="571169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64" name="Bevel 663"/>
            <p:cNvSpPr/>
            <p:nvPr/>
          </p:nvSpPr>
          <p:spPr>
            <a:xfrm>
              <a:off x="8003440" y="571169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65" name="Bevel 664"/>
            <p:cNvSpPr/>
            <p:nvPr/>
          </p:nvSpPr>
          <p:spPr>
            <a:xfrm>
              <a:off x="8003440" y="628772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666" name="Group 665"/>
          <p:cNvGrpSpPr/>
          <p:nvPr/>
        </p:nvGrpSpPr>
        <p:grpSpPr>
          <a:xfrm rot="5400000">
            <a:off x="4639624" y="878852"/>
            <a:ext cx="1140560" cy="1710840"/>
            <a:chOff x="1259632" y="4643510"/>
            <a:chExt cx="1140560" cy="1710840"/>
          </a:xfrm>
        </p:grpSpPr>
        <p:sp>
          <p:nvSpPr>
            <p:cNvPr id="667" name="Bevel 666"/>
            <p:cNvSpPr/>
            <p:nvPr/>
          </p:nvSpPr>
          <p:spPr>
            <a:xfrm>
              <a:off x="1259632" y="464351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68" name="Bevel 667"/>
            <p:cNvSpPr/>
            <p:nvPr/>
          </p:nvSpPr>
          <p:spPr>
            <a:xfrm>
              <a:off x="1829912" y="464351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69" name="Bevel 668"/>
            <p:cNvSpPr/>
            <p:nvPr/>
          </p:nvSpPr>
          <p:spPr>
            <a:xfrm>
              <a:off x="1259632" y="520804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70" name="Bevel 669"/>
            <p:cNvSpPr/>
            <p:nvPr/>
          </p:nvSpPr>
          <p:spPr>
            <a:xfrm>
              <a:off x="1259632" y="578407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671" name="Group 670"/>
          <p:cNvGrpSpPr/>
          <p:nvPr/>
        </p:nvGrpSpPr>
        <p:grpSpPr>
          <a:xfrm>
            <a:off x="6045550" y="1154692"/>
            <a:ext cx="1140560" cy="1146310"/>
            <a:chOff x="8003440" y="5711690"/>
            <a:chExt cx="1140560" cy="1146310"/>
          </a:xfrm>
        </p:grpSpPr>
        <p:sp>
          <p:nvSpPr>
            <p:cNvPr id="672" name="Bevel 671"/>
            <p:cNvSpPr/>
            <p:nvPr/>
          </p:nvSpPr>
          <p:spPr>
            <a:xfrm>
              <a:off x="8573720" y="628772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73" name="Bevel 672"/>
            <p:cNvSpPr/>
            <p:nvPr/>
          </p:nvSpPr>
          <p:spPr>
            <a:xfrm>
              <a:off x="8573720" y="571169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74" name="Bevel 673"/>
            <p:cNvSpPr/>
            <p:nvPr/>
          </p:nvSpPr>
          <p:spPr>
            <a:xfrm>
              <a:off x="8003440" y="571169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75" name="Bevel 674"/>
            <p:cNvSpPr/>
            <p:nvPr/>
          </p:nvSpPr>
          <p:spPr>
            <a:xfrm>
              <a:off x="8003440" y="628772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676" name="Group 675"/>
          <p:cNvGrpSpPr/>
          <p:nvPr/>
        </p:nvGrpSpPr>
        <p:grpSpPr>
          <a:xfrm rot="16200000">
            <a:off x="8034615" y="894798"/>
            <a:ext cx="1140560" cy="1722408"/>
            <a:chOff x="2324328" y="-1131166"/>
            <a:chExt cx="1140560" cy="1722408"/>
          </a:xfrm>
        </p:grpSpPr>
        <p:sp>
          <p:nvSpPr>
            <p:cNvPr id="677" name="Bevel 676"/>
            <p:cNvSpPr/>
            <p:nvPr/>
          </p:nvSpPr>
          <p:spPr>
            <a:xfrm>
              <a:off x="2330112" y="-1131166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78" name="Bevel 677"/>
            <p:cNvSpPr/>
            <p:nvPr/>
          </p:nvSpPr>
          <p:spPr>
            <a:xfrm>
              <a:off x="2894608" y="-555068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79" name="Bevel 678"/>
            <p:cNvSpPr/>
            <p:nvPr/>
          </p:nvSpPr>
          <p:spPr>
            <a:xfrm>
              <a:off x="2324328" y="-555068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80" name="Bevel 679"/>
            <p:cNvSpPr/>
            <p:nvPr/>
          </p:nvSpPr>
          <p:spPr>
            <a:xfrm>
              <a:off x="2324328" y="20962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681" name="Group 680"/>
          <p:cNvGrpSpPr/>
          <p:nvPr/>
        </p:nvGrpSpPr>
        <p:grpSpPr>
          <a:xfrm rot="10800000">
            <a:off x="9435676" y="554291"/>
            <a:ext cx="1140560" cy="1710840"/>
            <a:chOff x="7992800" y="214662"/>
            <a:chExt cx="1140560" cy="1710840"/>
          </a:xfrm>
        </p:grpSpPr>
        <p:sp>
          <p:nvSpPr>
            <p:cNvPr id="682" name="Bevel 681"/>
            <p:cNvSpPr/>
            <p:nvPr/>
          </p:nvSpPr>
          <p:spPr>
            <a:xfrm>
              <a:off x="8563080" y="214662"/>
              <a:ext cx="570280" cy="570280"/>
            </a:xfrm>
            <a:prstGeom prst="bevel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83" name="Bevel 682"/>
            <p:cNvSpPr/>
            <p:nvPr/>
          </p:nvSpPr>
          <p:spPr>
            <a:xfrm>
              <a:off x="7992800" y="214662"/>
              <a:ext cx="570280" cy="570280"/>
            </a:xfrm>
            <a:prstGeom prst="bevel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84" name="Bevel 683"/>
            <p:cNvSpPr/>
            <p:nvPr/>
          </p:nvSpPr>
          <p:spPr>
            <a:xfrm>
              <a:off x="8563080" y="779192"/>
              <a:ext cx="570280" cy="570280"/>
            </a:xfrm>
            <a:prstGeom prst="bevel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85" name="Bevel 684"/>
            <p:cNvSpPr/>
            <p:nvPr/>
          </p:nvSpPr>
          <p:spPr>
            <a:xfrm>
              <a:off x="8563080" y="1355222"/>
              <a:ext cx="570280" cy="570280"/>
            </a:xfrm>
            <a:prstGeom prst="bevel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686" name="Group 685"/>
          <p:cNvGrpSpPr/>
          <p:nvPr/>
        </p:nvGrpSpPr>
        <p:grpSpPr>
          <a:xfrm rot="16200000">
            <a:off x="4073857" y="-294590"/>
            <a:ext cx="1140560" cy="1722408"/>
            <a:chOff x="2324328" y="-1131166"/>
            <a:chExt cx="1140560" cy="1722408"/>
          </a:xfrm>
        </p:grpSpPr>
        <p:sp>
          <p:nvSpPr>
            <p:cNvPr id="687" name="Bevel 686"/>
            <p:cNvSpPr/>
            <p:nvPr/>
          </p:nvSpPr>
          <p:spPr>
            <a:xfrm>
              <a:off x="2330112" y="-1131166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88" name="Bevel 687"/>
            <p:cNvSpPr/>
            <p:nvPr/>
          </p:nvSpPr>
          <p:spPr>
            <a:xfrm>
              <a:off x="2894608" y="-555068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89" name="Bevel 688"/>
            <p:cNvSpPr/>
            <p:nvPr/>
          </p:nvSpPr>
          <p:spPr>
            <a:xfrm>
              <a:off x="2324328" y="-555068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90" name="Bevel 689"/>
            <p:cNvSpPr/>
            <p:nvPr/>
          </p:nvSpPr>
          <p:spPr>
            <a:xfrm>
              <a:off x="2324328" y="20962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691" name="Group 690"/>
          <p:cNvGrpSpPr/>
          <p:nvPr/>
        </p:nvGrpSpPr>
        <p:grpSpPr>
          <a:xfrm rot="5400000">
            <a:off x="5233484" y="-298230"/>
            <a:ext cx="1140560" cy="1710840"/>
            <a:chOff x="3342080" y="4313306"/>
            <a:chExt cx="1140560" cy="1710840"/>
          </a:xfrm>
        </p:grpSpPr>
        <p:sp>
          <p:nvSpPr>
            <p:cNvPr id="692" name="Bevel 691"/>
            <p:cNvSpPr/>
            <p:nvPr/>
          </p:nvSpPr>
          <p:spPr>
            <a:xfrm>
              <a:off x="3912360" y="488358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93" name="Bevel 692"/>
            <p:cNvSpPr/>
            <p:nvPr/>
          </p:nvSpPr>
          <p:spPr>
            <a:xfrm>
              <a:off x="3912360" y="431330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94" name="Bevel 693"/>
            <p:cNvSpPr/>
            <p:nvPr/>
          </p:nvSpPr>
          <p:spPr>
            <a:xfrm>
              <a:off x="3342080" y="487783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95" name="Bevel 694"/>
            <p:cNvSpPr/>
            <p:nvPr/>
          </p:nvSpPr>
          <p:spPr>
            <a:xfrm>
              <a:off x="3342080" y="545386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696" name="Group 695"/>
          <p:cNvGrpSpPr/>
          <p:nvPr/>
        </p:nvGrpSpPr>
        <p:grpSpPr>
          <a:xfrm rot="5400000">
            <a:off x="6894089" y="299272"/>
            <a:ext cx="1140560" cy="1710840"/>
            <a:chOff x="1259632" y="4643510"/>
            <a:chExt cx="1140560" cy="1710840"/>
          </a:xfrm>
        </p:grpSpPr>
        <p:sp>
          <p:nvSpPr>
            <p:cNvPr id="697" name="Bevel 696"/>
            <p:cNvSpPr/>
            <p:nvPr/>
          </p:nvSpPr>
          <p:spPr>
            <a:xfrm>
              <a:off x="1259632" y="464351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98" name="Bevel 697"/>
            <p:cNvSpPr/>
            <p:nvPr/>
          </p:nvSpPr>
          <p:spPr>
            <a:xfrm>
              <a:off x="1829912" y="464351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99" name="Bevel 698"/>
            <p:cNvSpPr/>
            <p:nvPr/>
          </p:nvSpPr>
          <p:spPr>
            <a:xfrm>
              <a:off x="1259632" y="520804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700" name="Bevel 699"/>
            <p:cNvSpPr/>
            <p:nvPr/>
          </p:nvSpPr>
          <p:spPr>
            <a:xfrm>
              <a:off x="1259632" y="578407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701" name="Group 700"/>
          <p:cNvGrpSpPr/>
          <p:nvPr/>
        </p:nvGrpSpPr>
        <p:grpSpPr>
          <a:xfrm>
            <a:off x="10019711" y="548507"/>
            <a:ext cx="1140560" cy="1146310"/>
            <a:chOff x="8003440" y="5711690"/>
            <a:chExt cx="1140560" cy="1146310"/>
          </a:xfrm>
        </p:grpSpPr>
        <p:sp>
          <p:nvSpPr>
            <p:cNvPr id="702" name="Bevel 701"/>
            <p:cNvSpPr/>
            <p:nvPr/>
          </p:nvSpPr>
          <p:spPr>
            <a:xfrm>
              <a:off x="8573720" y="628772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703" name="Bevel 702"/>
            <p:cNvSpPr/>
            <p:nvPr/>
          </p:nvSpPr>
          <p:spPr>
            <a:xfrm>
              <a:off x="8573720" y="571169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704" name="Bevel 703"/>
            <p:cNvSpPr/>
            <p:nvPr/>
          </p:nvSpPr>
          <p:spPr>
            <a:xfrm>
              <a:off x="8003440" y="571169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705" name="Bevel 704"/>
            <p:cNvSpPr/>
            <p:nvPr/>
          </p:nvSpPr>
          <p:spPr>
            <a:xfrm>
              <a:off x="8003440" y="628772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706" name="Group 705"/>
          <p:cNvGrpSpPr/>
          <p:nvPr/>
        </p:nvGrpSpPr>
        <p:grpSpPr>
          <a:xfrm rot="16200000">
            <a:off x="2898337" y="-861961"/>
            <a:ext cx="570280" cy="2286870"/>
            <a:chOff x="323528" y="1640368"/>
            <a:chExt cx="570280" cy="2286870"/>
          </a:xfrm>
        </p:grpSpPr>
        <p:sp>
          <p:nvSpPr>
            <p:cNvPr id="707" name="Bevel 706"/>
            <p:cNvSpPr/>
            <p:nvPr/>
          </p:nvSpPr>
          <p:spPr>
            <a:xfrm>
              <a:off x="323528" y="221064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708" name="Bevel 707"/>
            <p:cNvSpPr/>
            <p:nvPr/>
          </p:nvSpPr>
          <p:spPr>
            <a:xfrm>
              <a:off x="323528" y="164036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709" name="Bevel 708"/>
            <p:cNvSpPr/>
            <p:nvPr/>
          </p:nvSpPr>
          <p:spPr>
            <a:xfrm>
              <a:off x="323528" y="278092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710" name="Bevel 709"/>
            <p:cNvSpPr/>
            <p:nvPr/>
          </p:nvSpPr>
          <p:spPr>
            <a:xfrm>
              <a:off x="323528" y="335695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711" name="Group 710"/>
          <p:cNvGrpSpPr/>
          <p:nvPr/>
        </p:nvGrpSpPr>
        <p:grpSpPr>
          <a:xfrm rot="16200000">
            <a:off x="6890950" y="-851141"/>
            <a:ext cx="570280" cy="2286870"/>
            <a:chOff x="323528" y="1640368"/>
            <a:chExt cx="570280" cy="2286870"/>
          </a:xfrm>
        </p:grpSpPr>
        <p:sp>
          <p:nvSpPr>
            <p:cNvPr id="712" name="Bevel 711"/>
            <p:cNvSpPr/>
            <p:nvPr/>
          </p:nvSpPr>
          <p:spPr>
            <a:xfrm>
              <a:off x="323528" y="221064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713" name="Bevel 712"/>
            <p:cNvSpPr/>
            <p:nvPr/>
          </p:nvSpPr>
          <p:spPr>
            <a:xfrm>
              <a:off x="323528" y="164036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714" name="Bevel 713"/>
            <p:cNvSpPr/>
            <p:nvPr/>
          </p:nvSpPr>
          <p:spPr>
            <a:xfrm>
              <a:off x="323528" y="278092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715" name="Bevel 714"/>
            <p:cNvSpPr/>
            <p:nvPr/>
          </p:nvSpPr>
          <p:spPr>
            <a:xfrm>
              <a:off x="323528" y="335695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716" name="Group 715"/>
          <p:cNvGrpSpPr/>
          <p:nvPr/>
        </p:nvGrpSpPr>
        <p:grpSpPr>
          <a:xfrm>
            <a:off x="8322400" y="33628"/>
            <a:ext cx="1140560" cy="1716590"/>
            <a:chOff x="7656408" y="2363048"/>
            <a:chExt cx="1140560" cy="1716590"/>
          </a:xfrm>
        </p:grpSpPr>
        <p:sp>
          <p:nvSpPr>
            <p:cNvPr id="717" name="Bevel 716"/>
            <p:cNvSpPr/>
            <p:nvPr/>
          </p:nvSpPr>
          <p:spPr>
            <a:xfrm>
              <a:off x="7656408" y="2933328"/>
              <a:ext cx="570280" cy="57028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718" name="Bevel 717"/>
            <p:cNvSpPr/>
            <p:nvPr/>
          </p:nvSpPr>
          <p:spPr>
            <a:xfrm>
              <a:off x="7656408" y="2363048"/>
              <a:ext cx="570280" cy="57028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719" name="Bevel 718"/>
            <p:cNvSpPr/>
            <p:nvPr/>
          </p:nvSpPr>
          <p:spPr>
            <a:xfrm>
              <a:off x="8226688" y="2933328"/>
              <a:ext cx="570280" cy="57028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720" name="Bevel 719"/>
            <p:cNvSpPr/>
            <p:nvPr/>
          </p:nvSpPr>
          <p:spPr>
            <a:xfrm>
              <a:off x="8226688" y="3509358"/>
              <a:ext cx="570280" cy="57028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721" name="Group 720"/>
          <p:cNvGrpSpPr/>
          <p:nvPr/>
        </p:nvGrpSpPr>
        <p:grpSpPr>
          <a:xfrm rot="16200000">
            <a:off x="9760575" y="-837384"/>
            <a:ext cx="570280" cy="2286870"/>
            <a:chOff x="323528" y="1640368"/>
            <a:chExt cx="570280" cy="2286870"/>
          </a:xfrm>
        </p:grpSpPr>
        <p:sp>
          <p:nvSpPr>
            <p:cNvPr id="722" name="Bevel 721"/>
            <p:cNvSpPr/>
            <p:nvPr/>
          </p:nvSpPr>
          <p:spPr>
            <a:xfrm>
              <a:off x="323528" y="221064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723" name="Bevel 722"/>
            <p:cNvSpPr/>
            <p:nvPr/>
          </p:nvSpPr>
          <p:spPr>
            <a:xfrm>
              <a:off x="323528" y="164036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724" name="Bevel 723"/>
            <p:cNvSpPr/>
            <p:nvPr/>
          </p:nvSpPr>
          <p:spPr>
            <a:xfrm>
              <a:off x="323528" y="278092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725" name="Bevel 724"/>
            <p:cNvSpPr/>
            <p:nvPr/>
          </p:nvSpPr>
          <p:spPr>
            <a:xfrm>
              <a:off x="323528" y="335695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03227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0" fill="hold"/>
                                        <p:tgtEl>
                                          <p:spTgt spid="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0" fill="hold"/>
                                        <p:tgtEl>
                                          <p:spTgt spid="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0" fill="hold"/>
                                        <p:tgtEl>
                                          <p:spTgt spid="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0" fill="hold"/>
                                        <p:tgtEl>
                                          <p:spTgt spid="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0" fill="hold"/>
                                        <p:tgtEl>
                                          <p:spTgt spid="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0" fill="hold"/>
                                        <p:tgtEl>
                                          <p:spTgt spid="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5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7500" fill="hold"/>
                                        <p:tgtEl>
                                          <p:spTgt spid="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7500" fill="hold"/>
                                        <p:tgtEl>
                                          <p:spTgt spid="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0"/>
                            </p:stCondLst>
                            <p:childTnLst>
                              <p:par>
                                <p:cTn id="2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7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7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7500"/>
                            </p:stCondLst>
                            <p:childTnLst>
                              <p:par>
                                <p:cTn id="3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7500" fill="hold"/>
                                        <p:tgtEl>
                                          <p:spTgt spid="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7500" fill="hold"/>
                                        <p:tgtEl>
                                          <p:spTgt spid="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0"/>
                            </p:stCondLst>
                            <p:childTnLst>
                              <p:par>
                                <p:cTn id="3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7500" fill="hold"/>
                                        <p:tgtEl>
                                          <p:spTgt spid="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7500" fill="hold"/>
                                        <p:tgtEl>
                                          <p:spTgt spid="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2500"/>
                            </p:stCondLst>
                            <p:childTnLst>
                              <p:par>
                                <p:cTn id="4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7500" fill="hold"/>
                                        <p:tgtEl>
                                          <p:spTgt spid="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7500" fill="hold"/>
                                        <p:tgtEl>
                                          <p:spTgt spid="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0"/>
                            </p:stCondLst>
                            <p:childTnLst>
                              <p:par>
                                <p:cTn id="4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7500" fill="hold"/>
                                        <p:tgtEl>
                                          <p:spTgt spid="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7500" fill="hold"/>
                                        <p:tgtEl>
                                          <p:spTgt spid="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7500"/>
                            </p:stCondLst>
                            <p:childTnLst>
                              <p:par>
                                <p:cTn id="5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7500" fill="hold"/>
                                        <p:tgtEl>
                                          <p:spTgt spid="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7500" fill="hold"/>
                                        <p:tgtEl>
                                          <p:spTgt spid="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5000"/>
                            </p:stCondLst>
                            <p:childTnLst>
                              <p:par>
                                <p:cTn id="5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7500" fill="hold"/>
                                        <p:tgtEl>
                                          <p:spTgt spid="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7500" fill="hold"/>
                                        <p:tgtEl>
                                          <p:spTgt spid="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2500"/>
                            </p:stCondLst>
                            <p:childTnLst>
                              <p:par>
                                <p:cTn id="6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7500" fill="hold"/>
                                        <p:tgtEl>
                                          <p:spTgt spid="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7500" fill="hold"/>
                                        <p:tgtEl>
                                          <p:spTgt spid="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0000"/>
                            </p:stCondLst>
                            <p:childTnLst>
                              <p:par>
                                <p:cTn id="6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7500" fill="hold"/>
                                        <p:tgtEl>
                                          <p:spTgt spid="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7500" fill="hold"/>
                                        <p:tgtEl>
                                          <p:spTgt spid="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97500"/>
                            </p:stCondLst>
                            <p:childTnLst>
                              <p:par>
                                <p:cTn id="7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7500" fill="hold"/>
                                        <p:tgtEl>
                                          <p:spTgt spid="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7500" fill="hold"/>
                                        <p:tgtEl>
                                          <p:spTgt spid="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5000"/>
                            </p:stCondLst>
                            <p:childTnLst>
                              <p:par>
                                <p:cTn id="7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7500" fill="hold"/>
                                        <p:tgtEl>
                                          <p:spTgt spid="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7500" fill="hold"/>
                                        <p:tgtEl>
                                          <p:spTgt spid="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12500"/>
                            </p:stCondLst>
                            <p:childTnLst>
                              <p:par>
                                <p:cTn id="8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7500" fill="hold"/>
                                        <p:tgtEl>
                                          <p:spTgt spid="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7500" fill="hold"/>
                                        <p:tgtEl>
                                          <p:spTgt spid="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20000"/>
                            </p:stCondLst>
                            <p:childTnLst>
                              <p:par>
                                <p:cTn id="8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7500" fill="hold"/>
                                        <p:tgtEl>
                                          <p:spTgt spid="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7500" fill="hold"/>
                                        <p:tgtEl>
                                          <p:spTgt spid="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27500"/>
                            </p:stCondLst>
                            <p:childTnLst>
                              <p:par>
                                <p:cTn id="9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7500" fill="hold"/>
                                        <p:tgtEl>
                                          <p:spTgt spid="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7500" fill="hold"/>
                                        <p:tgtEl>
                                          <p:spTgt spid="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35000"/>
                            </p:stCondLst>
                            <p:childTnLst>
                              <p:par>
                                <p:cTn id="9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7500" fill="hold"/>
                                        <p:tgtEl>
                                          <p:spTgt spid="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7500" fill="hold"/>
                                        <p:tgtEl>
                                          <p:spTgt spid="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42500"/>
                            </p:stCondLst>
                            <p:childTnLst>
                              <p:par>
                                <p:cTn id="10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7500" fill="hold"/>
                                        <p:tgtEl>
                                          <p:spTgt spid="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7500" fill="hold"/>
                                        <p:tgtEl>
                                          <p:spTgt spid="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50000"/>
                            </p:stCondLst>
                            <p:childTnLst>
                              <p:par>
                                <p:cTn id="10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7500" fill="hold"/>
                                        <p:tgtEl>
                                          <p:spTgt spid="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7500" fill="hold"/>
                                        <p:tgtEl>
                                          <p:spTgt spid="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57500"/>
                            </p:stCondLst>
                            <p:childTnLst>
                              <p:par>
                                <p:cTn id="1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7500" fill="hold"/>
                                        <p:tgtEl>
                                          <p:spTgt spid="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7500" fill="hold"/>
                                        <p:tgtEl>
                                          <p:spTgt spid="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65000"/>
                            </p:stCondLst>
                            <p:childTnLst>
                              <p:par>
                                <p:cTn id="1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7500" fill="hold"/>
                                        <p:tgtEl>
                                          <p:spTgt spid="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7500" fill="hold"/>
                                        <p:tgtEl>
                                          <p:spTgt spid="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72500"/>
                            </p:stCondLst>
                            <p:childTnLst>
                              <p:par>
                                <p:cTn id="1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7500" fill="hold"/>
                                        <p:tgtEl>
                                          <p:spTgt spid="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7500" fill="hold"/>
                                        <p:tgtEl>
                                          <p:spTgt spid="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80000"/>
                            </p:stCondLst>
                            <p:childTnLst>
                              <p:par>
                                <p:cTn id="12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7500" fill="hold"/>
                                        <p:tgtEl>
                                          <p:spTgt spid="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7500" fill="hold"/>
                                        <p:tgtEl>
                                          <p:spTgt spid="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87500"/>
                            </p:stCondLst>
                            <p:childTnLst>
                              <p:par>
                                <p:cTn id="13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7500" fill="hold"/>
                                        <p:tgtEl>
                                          <p:spTgt spid="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7500" fill="hold"/>
                                        <p:tgtEl>
                                          <p:spTgt spid="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95000"/>
                            </p:stCondLst>
                            <p:childTnLst>
                              <p:par>
                                <p:cTn id="13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7500" fill="hold"/>
                                        <p:tgtEl>
                                          <p:spTgt spid="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7500" fill="hold"/>
                                        <p:tgtEl>
                                          <p:spTgt spid="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02500"/>
                            </p:stCondLst>
                            <p:childTnLst>
                              <p:par>
                                <p:cTn id="14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7500" fill="hold"/>
                                        <p:tgtEl>
                                          <p:spTgt spid="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7500" fill="hold"/>
                                        <p:tgtEl>
                                          <p:spTgt spid="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210000"/>
                            </p:stCondLst>
                            <p:childTnLst>
                              <p:par>
                                <p:cTn id="14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7500" fill="hold"/>
                                        <p:tgtEl>
                                          <p:spTgt spid="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7500" fill="hold"/>
                                        <p:tgtEl>
                                          <p:spTgt spid="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217500"/>
                            </p:stCondLst>
                            <p:childTnLst>
                              <p:par>
                                <p:cTn id="15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7500" fill="hold"/>
                                        <p:tgtEl>
                                          <p:spTgt spid="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7500" fill="hold"/>
                                        <p:tgtEl>
                                          <p:spTgt spid="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225000"/>
                            </p:stCondLst>
                            <p:childTnLst>
                              <p:par>
                                <p:cTn id="15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7500" fill="hold"/>
                                        <p:tgtEl>
                                          <p:spTgt spid="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7500" fill="hold"/>
                                        <p:tgtEl>
                                          <p:spTgt spid="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232500"/>
                            </p:stCondLst>
                            <p:childTnLst>
                              <p:par>
                                <p:cTn id="16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7500" fill="hold"/>
                                        <p:tgtEl>
                                          <p:spTgt spid="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7500" fill="hold"/>
                                        <p:tgtEl>
                                          <p:spTgt spid="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240000"/>
                            </p:stCondLst>
                            <p:childTnLst>
                              <p:par>
                                <p:cTn id="16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7500" fill="hold"/>
                                        <p:tgtEl>
                                          <p:spTgt spid="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7500" fill="hold"/>
                                        <p:tgtEl>
                                          <p:spTgt spid="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247500"/>
                            </p:stCondLst>
                            <p:childTnLst>
                              <p:par>
                                <p:cTn id="17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7500" fill="hold"/>
                                        <p:tgtEl>
                                          <p:spTgt spid="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7500" fill="hold"/>
                                        <p:tgtEl>
                                          <p:spTgt spid="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255000"/>
                            </p:stCondLst>
                            <p:childTnLst>
                              <p:par>
                                <p:cTn id="17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7500" fill="hold"/>
                                        <p:tgtEl>
                                          <p:spTgt spid="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7500" fill="hold"/>
                                        <p:tgtEl>
                                          <p:spTgt spid="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262500"/>
                            </p:stCondLst>
                            <p:childTnLst>
                              <p:par>
                                <p:cTn id="18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7500" fill="hold"/>
                                        <p:tgtEl>
                                          <p:spTgt spid="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7500" fill="hold"/>
                                        <p:tgtEl>
                                          <p:spTgt spid="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270000"/>
                            </p:stCondLst>
                            <p:childTnLst>
                              <p:par>
                                <p:cTn id="18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7500" fill="hold"/>
                                        <p:tgtEl>
                                          <p:spTgt spid="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7500" fill="hold"/>
                                        <p:tgtEl>
                                          <p:spTgt spid="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277500"/>
                            </p:stCondLst>
                            <p:childTnLst>
                              <p:par>
                                <p:cTn id="19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7500" fill="hold"/>
                                        <p:tgtEl>
                                          <p:spTgt spid="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7500" fill="hold"/>
                                        <p:tgtEl>
                                          <p:spTgt spid="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285000"/>
                            </p:stCondLst>
                            <p:childTnLst>
                              <p:par>
                                <p:cTn id="19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7500" fill="hold"/>
                                        <p:tgtEl>
                                          <p:spTgt spid="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7500" fill="hold"/>
                                        <p:tgtEl>
                                          <p:spTgt spid="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292500"/>
                            </p:stCondLst>
                            <p:childTnLst>
                              <p:par>
                                <p:cTn id="20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2" dur="7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3" dur="7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300000"/>
                            </p:stCondLst>
                            <p:childTnLst>
                              <p:par>
                                <p:cTn id="20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7500" fill="hold"/>
                                        <p:tgtEl>
                                          <p:spTgt spid="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7500" fill="hold"/>
                                        <p:tgtEl>
                                          <p:spTgt spid="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307500"/>
                            </p:stCondLst>
                            <p:childTnLst>
                              <p:par>
                                <p:cTn id="2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2" dur="7500" fill="hold"/>
                                        <p:tgtEl>
                                          <p:spTgt spid="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3" dur="7500" fill="hold"/>
                                        <p:tgtEl>
                                          <p:spTgt spid="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315000"/>
                            </p:stCondLst>
                            <p:childTnLst>
                              <p:par>
                                <p:cTn id="2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7500" fill="hold"/>
                                        <p:tgtEl>
                                          <p:spTgt spid="6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7500" fill="hold"/>
                                        <p:tgtEl>
                                          <p:spTgt spid="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322500"/>
                            </p:stCondLst>
                            <p:childTnLst>
                              <p:par>
                                <p:cTn id="2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2" dur="7500" fill="hold"/>
                                        <p:tgtEl>
                                          <p:spTgt spid="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3" dur="7500" fill="hold"/>
                                        <p:tgtEl>
                                          <p:spTgt spid="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330000"/>
                            </p:stCondLst>
                            <p:childTnLst>
                              <p:par>
                                <p:cTn id="22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7500" fill="hold"/>
                                        <p:tgtEl>
                                          <p:spTgt spid="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7500" fill="hold"/>
                                        <p:tgtEl>
                                          <p:spTgt spid="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337500"/>
                            </p:stCondLst>
                            <p:childTnLst>
                              <p:par>
                                <p:cTn id="23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2" dur="7500" fill="hold"/>
                                        <p:tgtEl>
                                          <p:spTgt spid="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3" dur="7500" fill="hold"/>
                                        <p:tgtEl>
                                          <p:spTgt spid="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345000"/>
                            </p:stCondLst>
                            <p:childTnLst>
                              <p:par>
                                <p:cTn id="23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7500" fill="hold"/>
                                        <p:tgtEl>
                                          <p:spTgt spid="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7500" fill="hold"/>
                                        <p:tgtEl>
                                          <p:spTgt spid="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352500"/>
                            </p:stCondLst>
                            <p:childTnLst>
                              <p:par>
                                <p:cTn id="24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2" dur="7500" fill="hold"/>
                                        <p:tgtEl>
                                          <p:spTgt spid="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3" dur="7500" fill="hold"/>
                                        <p:tgtEl>
                                          <p:spTgt spid="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147;p2"/>
          <p:cNvSpPr/>
          <p:nvPr/>
        </p:nvSpPr>
        <p:spPr>
          <a:xfrm>
            <a:off x="10227735" y="249869"/>
            <a:ext cx="1682185" cy="488685"/>
          </a:xfrm>
          <a:prstGeom prst="roundRect">
            <a:avLst>
              <a:gd name="adj" fmla="val 16667"/>
            </a:avLst>
          </a:prstGeom>
          <a:solidFill>
            <a:srgbClr val="105076"/>
          </a:solidFill>
          <a:ln w="12700" cap="flat" cmpd="sng">
            <a:solidFill>
              <a:srgbClr val="10507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entury Gothic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lire</a:t>
            </a:r>
            <a:endParaRPr kumimoji="0" sz="18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43" name="Picture 2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96864"/>
            <a:ext cx="6457246" cy="8671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87" y="423916"/>
            <a:ext cx="10363200" cy="510541"/>
          </a:xfrm>
        </p:spPr>
        <p:txBody>
          <a:bodyPr>
            <a:noAutofit/>
          </a:bodyPr>
          <a:lstStyle/>
          <a:p>
            <a:pPr algn="l"/>
            <a:r>
              <a:rPr lang="en-GB" sz="3200" b="1" dirty="0" err="1">
                <a:solidFill>
                  <a:schemeClr val="bg1"/>
                </a:solidFill>
              </a:rPr>
              <a:t>Vocabulaire</a:t>
            </a:r>
            <a:endParaRPr lang="en-GB" sz="3200" b="1" dirty="0">
              <a:solidFill>
                <a:schemeClr val="bg1"/>
              </a:solidFill>
            </a:endParaRPr>
          </a:p>
        </p:txBody>
      </p:sp>
      <p:sp>
        <p:nvSpPr>
          <p:cNvPr id="466" name="Content Placeholder 2"/>
          <p:cNvSpPr txBox="1">
            <a:spLocks/>
          </p:cNvSpPr>
          <p:nvPr/>
        </p:nvSpPr>
        <p:spPr>
          <a:xfrm>
            <a:off x="2342689" y="1372549"/>
            <a:ext cx="9108504" cy="67139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GB" sz="2400" b="1" i="1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10) good (m)			11) good (f)		12) the garden</a:t>
            </a: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GB" sz="2400" b="1" i="1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8) beautiful (f)</a:t>
            </a: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	</a:t>
            </a:r>
            <a:r>
              <a:rPr kumimoji="0" lang="en-GB" sz="2400" b="1" i="1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9) new (m)</a:t>
            </a: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</a:t>
            </a:r>
            <a:r>
              <a:rPr kumimoji="0" lang="en-GB" sz="2400" b="1" i="1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6) high/tall</a:t>
            </a: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	</a:t>
            </a:r>
            <a:r>
              <a:rPr kumimoji="0" lang="en-GB" sz="2400" b="1" i="1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7) old (f)</a:t>
            </a: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	</a:t>
            </a:r>
            <a:r>
              <a:rPr kumimoji="0" lang="en-GB" sz="2400" b="1" i="1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5) a church</a:t>
            </a: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</a:t>
            </a:r>
            <a:r>
              <a:rPr kumimoji="0" lang="en-GB" sz="2400" b="1" i="1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3) the bridge</a:t>
            </a: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	</a:t>
            </a:r>
            <a:r>
              <a:rPr kumimoji="0" lang="en-GB" sz="2400" b="1" i="1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4) new (f)</a:t>
            </a: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fr-FR" sz="2400" b="1" i="1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Calibri"/>
                <a:cs typeface="Calibri"/>
                <a:sym typeface="Calibri"/>
              </a:rPr>
              <a:t>1) the building</a:t>
            </a: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	</a:t>
            </a:r>
            <a:r>
              <a:rPr kumimoji="0" lang="en-GB" sz="2400" b="1" i="1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2) old (m)</a:t>
            </a: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grpSp>
        <p:nvGrpSpPr>
          <p:cNvPr id="246" name="Group 245"/>
          <p:cNvGrpSpPr/>
          <p:nvPr/>
        </p:nvGrpSpPr>
        <p:grpSpPr>
          <a:xfrm>
            <a:off x="10009773" y="5698827"/>
            <a:ext cx="1140560" cy="1146310"/>
            <a:chOff x="8003440" y="5711690"/>
            <a:chExt cx="1140560" cy="1146310"/>
          </a:xfrm>
        </p:grpSpPr>
        <p:sp>
          <p:nvSpPr>
            <p:cNvPr id="247" name="Bevel 246"/>
            <p:cNvSpPr/>
            <p:nvPr/>
          </p:nvSpPr>
          <p:spPr>
            <a:xfrm>
              <a:off x="8573720" y="628772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248" name="Bevel 247"/>
            <p:cNvSpPr/>
            <p:nvPr/>
          </p:nvSpPr>
          <p:spPr>
            <a:xfrm>
              <a:off x="8573720" y="571169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249" name="Bevel 248"/>
            <p:cNvSpPr/>
            <p:nvPr/>
          </p:nvSpPr>
          <p:spPr>
            <a:xfrm>
              <a:off x="8003440" y="571169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250" name="Bevel 249"/>
            <p:cNvSpPr/>
            <p:nvPr/>
          </p:nvSpPr>
          <p:spPr>
            <a:xfrm>
              <a:off x="8003440" y="628772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251" name="Group 250"/>
          <p:cNvGrpSpPr/>
          <p:nvPr/>
        </p:nvGrpSpPr>
        <p:grpSpPr>
          <a:xfrm rot="10800000">
            <a:off x="10009773" y="2805823"/>
            <a:ext cx="1140560" cy="1722408"/>
            <a:chOff x="2324328" y="-1131166"/>
            <a:chExt cx="1140560" cy="1722408"/>
          </a:xfrm>
        </p:grpSpPr>
        <p:sp>
          <p:nvSpPr>
            <p:cNvPr id="252" name="Bevel 251"/>
            <p:cNvSpPr/>
            <p:nvPr/>
          </p:nvSpPr>
          <p:spPr>
            <a:xfrm>
              <a:off x="2330112" y="-1131166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253" name="Bevel 252"/>
            <p:cNvSpPr/>
            <p:nvPr/>
          </p:nvSpPr>
          <p:spPr>
            <a:xfrm>
              <a:off x="2894608" y="-555068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254" name="Bevel 253"/>
            <p:cNvSpPr/>
            <p:nvPr/>
          </p:nvSpPr>
          <p:spPr>
            <a:xfrm>
              <a:off x="2324328" y="-555068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495" name="Bevel 494"/>
            <p:cNvSpPr/>
            <p:nvPr/>
          </p:nvSpPr>
          <p:spPr>
            <a:xfrm>
              <a:off x="2324328" y="20962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496" name="Group 495"/>
          <p:cNvGrpSpPr/>
          <p:nvPr/>
        </p:nvGrpSpPr>
        <p:grpSpPr>
          <a:xfrm>
            <a:off x="9512182" y="2842500"/>
            <a:ext cx="570280" cy="2286870"/>
            <a:chOff x="323528" y="1640368"/>
            <a:chExt cx="570280" cy="2286870"/>
          </a:xfrm>
        </p:grpSpPr>
        <p:sp>
          <p:nvSpPr>
            <p:cNvPr id="497" name="Bevel 496"/>
            <p:cNvSpPr/>
            <p:nvPr/>
          </p:nvSpPr>
          <p:spPr>
            <a:xfrm>
              <a:off x="323528" y="221064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498" name="Bevel 497"/>
            <p:cNvSpPr/>
            <p:nvPr/>
          </p:nvSpPr>
          <p:spPr>
            <a:xfrm>
              <a:off x="323528" y="164036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499" name="Bevel 498"/>
            <p:cNvSpPr/>
            <p:nvPr/>
          </p:nvSpPr>
          <p:spPr>
            <a:xfrm>
              <a:off x="323528" y="278092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00" name="Bevel 499"/>
            <p:cNvSpPr/>
            <p:nvPr/>
          </p:nvSpPr>
          <p:spPr>
            <a:xfrm>
              <a:off x="323528" y="335695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501" name="Group 500"/>
          <p:cNvGrpSpPr/>
          <p:nvPr/>
        </p:nvGrpSpPr>
        <p:grpSpPr>
          <a:xfrm>
            <a:off x="10009773" y="3976487"/>
            <a:ext cx="1140560" cy="1716590"/>
            <a:chOff x="7656408" y="2363048"/>
            <a:chExt cx="1140560" cy="1716590"/>
          </a:xfrm>
        </p:grpSpPr>
        <p:sp>
          <p:nvSpPr>
            <p:cNvPr id="502" name="Bevel 501"/>
            <p:cNvSpPr/>
            <p:nvPr/>
          </p:nvSpPr>
          <p:spPr>
            <a:xfrm>
              <a:off x="7656408" y="2933328"/>
              <a:ext cx="570280" cy="57028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03" name="Bevel 502"/>
            <p:cNvSpPr/>
            <p:nvPr/>
          </p:nvSpPr>
          <p:spPr>
            <a:xfrm>
              <a:off x="7656408" y="2363048"/>
              <a:ext cx="570280" cy="57028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04" name="Bevel 503"/>
            <p:cNvSpPr/>
            <p:nvPr/>
          </p:nvSpPr>
          <p:spPr>
            <a:xfrm>
              <a:off x="8226688" y="2933328"/>
              <a:ext cx="570280" cy="57028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05" name="Bevel 504"/>
            <p:cNvSpPr/>
            <p:nvPr/>
          </p:nvSpPr>
          <p:spPr>
            <a:xfrm>
              <a:off x="8226688" y="3509358"/>
              <a:ext cx="570280" cy="57028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506" name="Group 505"/>
          <p:cNvGrpSpPr/>
          <p:nvPr/>
        </p:nvGrpSpPr>
        <p:grpSpPr>
          <a:xfrm>
            <a:off x="6053824" y="4564840"/>
            <a:ext cx="1140560" cy="1710840"/>
            <a:chOff x="3342080" y="4313306"/>
            <a:chExt cx="1140560" cy="1710840"/>
          </a:xfrm>
        </p:grpSpPr>
        <p:sp>
          <p:nvSpPr>
            <p:cNvPr id="507" name="Bevel 506"/>
            <p:cNvSpPr/>
            <p:nvPr/>
          </p:nvSpPr>
          <p:spPr>
            <a:xfrm>
              <a:off x="3912360" y="488358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08" name="Bevel 507"/>
            <p:cNvSpPr/>
            <p:nvPr/>
          </p:nvSpPr>
          <p:spPr>
            <a:xfrm>
              <a:off x="3912360" y="431330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09" name="Bevel 508"/>
            <p:cNvSpPr/>
            <p:nvPr/>
          </p:nvSpPr>
          <p:spPr>
            <a:xfrm>
              <a:off x="3342080" y="487783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10" name="Bevel 509"/>
            <p:cNvSpPr/>
            <p:nvPr/>
          </p:nvSpPr>
          <p:spPr>
            <a:xfrm>
              <a:off x="3342080" y="545386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511" name="Group 510"/>
          <p:cNvGrpSpPr/>
          <p:nvPr/>
        </p:nvGrpSpPr>
        <p:grpSpPr>
          <a:xfrm>
            <a:off x="9428853" y="5128547"/>
            <a:ext cx="1140560" cy="1710840"/>
            <a:chOff x="1259632" y="4643510"/>
            <a:chExt cx="1140560" cy="1710840"/>
          </a:xfrm>
        </p:grpSpPr>
        <p:sp>
          <p:nvSpPr>
            <p:cNvPr id="512" name="Bevel 511"/>
            <p:cNvSpPr/>
            <p:nvPr/>
          </p:nvSpPr>
          <p:spPr>
            <a:xfrm>
              <a:off x="1259632" y="464351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13" name="Bevel 512"/>
            <p:cNvSpPr/>
            <p:nvPr/>
          </p:nvSpPr>
          <p:spPr>
            <a:xfrm>
              <a:off x="1829912" y="464351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14" name="Bevel 513"/>
            <p:cNvSpPr/>
            <p:nvPr/>
          </p:nvSpPr>
          <p:spPr>
            <a:xfrm>
              <a:off x="1259632" y="520804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15" name="Bevel 514"/>
            <p:cNvSpPr/>
            <p:nvPr/>
          </p:nvSpPr>
          <p:spPr>
            <a:xfrm>
              <a:off x="1259632" y="578407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516" name="Group 515"/>
          <p:cNvGrpSpPr/>
          <p:nvPr/>
        </p:nvGrpSpPr>
        <p:grpSpPr>
          <a:xfrm rot="5400000">
            <a:off x="8092266" y="5420260"/>
            <a:ext cx="1140560" cy="1710840"/>
            <a:chOff x="7992800" y="214662"/>
            <a:chExt cx="1140560" cy="1710840"/>
          </a:xfrm>
        </p:grpSpPr>
        <p:sp>
          <p:nvSpPr>
            <p:cNvPr id="517" name="Bevel 516"/>
            <p:cNvSpPr/>
            <p:nvPr/>
          </p:nvSpPr>
          <p:spPr>
            <a:xfrm>
              <a:off x="8563080" y="214662"/>
              <a:ext cx="570280" cy="570280"/>
            </a:xfrm>
            <a:prstGeom prst="bevel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18" name="Bevel 517"/>
            <p:cNvSpPr/>
            <p:nvPr/>
          </p:nvSpPr>
          <p:spPr>
            <a:xfrm>
              <a:off x="7992800" y="214662"/>
              <a:ext cx="570280" cy="570280"/>
            </a:xfrm>
            <a:prstGeom prst="bevel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19" name="Bevel 518"/>
            <p:cNvSpPr/>
            <p:nvPr/>
          </p:nvSpPr>
          <p:spPr>
            <a:xfrm>
              <a:off x="8563080" y="779192"/>
              <a:ext cx="570280" cy="570280"/>
            </a:xfrm>
            <a:prstGeom prst="bevel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20" name="Bevel 519"/>
            <p:cNvSpPr/>
            <p:nvPr/>
          </p:nvSpPr>
          <p:spPr>
            <a:xfrm>
              <a:off x="8563080" y="1355222"/>
              <a:ext cx="570280" cy="570280"/>
            </a:xfrm>
            <a:prstGeom prst="bevel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521" name="Group 520"/>
          <p:cNvGrpSpPr/>
          <p:nvPr/>
        </p:nvGrpSpPr>
        <p:grpSpPr>
          <a:xfrm rot="16200000">
            <a:off x="2910847" y="4838446"/>
            <a:ext cx="1140560" cy="1722408"/>
            <a:chOff x="2324328" y="-1131166"/>
            <a:chExt cx="1140560" cy="1722408"/>
          </a:xfrm>
        </p:grpSpPr>
        <p:sp>
          <p:nvSpPr>
            <p:cNvPr id="522" name="Bevel 521"/>
            <p:cNvSpPr/>
            <p:nvPr/>
          </p:nvSpPr>
          <p:spPr>
            <a:xfrm>
              <a:off x="2330112" y="-1131166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23" name="Bevel 522"/>
            <p:cNvSpPr/>
            <p:nvPr/>
          </p:nvSpPr>
          <p:spPr>
            <a:xfrm>
              <a:off x="2894608" y="-555068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24" name="Bevel 523"/>
            <p:cNvSpPr/>
            <p:nvPr/>
          </p:nvSpPr>
          <p:spPr>
            <a:xfrm>
              <a:off x="2324328" y="-555068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25" name="Bevel 524"/>
            <p:cNvSpPr/>
            <p:nvPr/>
          </p:nvSpPr>
          <p:spPr>
            <a:xfrm>
              <a:off x="2324328" y="20962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526" name="Group 525"/>
          <p:cNvGrpSpPr/>
          <p:nvPr/>
        </p:nvGrpSpPr>
        <p:grpSpPr>
          <a:xfrm rot="10800000">
            <a:off x="4928615" y="4576880"/>
            <a:ext cx="1140560" cy="1710840"/>
            <a:chOff x="1259632" y="4643510"/>
            <a:chExt cx="1140560" cy="1710840"/>
          </a:xfrm>
        </p:grpSpPr>
        <p:sp>
          <p:nvSpPr>
            <p:cNvPr id="527" name="Bevel 526"/>
            <p:cNvSpPr/>
            <p:nvPr/>
          </p:nvSpPr>
          <p:spPr>
            <a:xfrm>
              <a:off x="1259632" y="464351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28" name="Bevel 527"/>
            <p:cNvSpPr/>
            <p:nvPr/>
          </p:nvSpPr>
          <p:spPr>
            <a:xfrm>
              <a:off x="1829912" y="464351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29" name="Bevel 528"/>
            <p:cNvSpPr/>
            <p:nvPr/>
          </p:nvSpPr>
          <p:spPr>
            <a:xfrm>
              <a:off x="1259632" y="520804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30" name="Bevel 529"/>
            <p:cNvSpPr/>
            <p:nvPr/>
          </p:nvSpPr>
          <p:spPr>
            <a:xfrm>
              <a:off x="1259632" y="578407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531" name="Group 530"/>
          <p:cNvGrpSpPr/>
          <p:nvPr/>
        </p:nvGrpSpPr>
        <p:grpSpPr>
          <a:xfrm>
            <a:off x="7807126" y="5140870"/>
            <a:ext cx="1140560" cy="1146310"/>
            <a:chOff x="8003440" y="5711690"/>
            <a:chExt cx="1140560" cy="1146310"/>
          </a:xfrm>
        </p:grpSpPr>
        <p:sp>
          <p:nvSpPr>
            <p:cNvPr id="532" name="Bevel 531"/>
            <p:cNvSpPr/>
            <p:nvPr/>
          </p:nvSpPr>
          <p:spPr>
            <a:xfrm>
              <a:off x="8573720" y="628772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33" name="Bevel 532"/>
            <p:cNvSpPr/>
            <p:nvPr/>
          </p:nvSpPr>
          <p:spPr>
            <a:xfrm>
              <a:off x="8573720" y="571169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34" name="Bevel 533"/>
            <p:cNvSpPr/>
            <p:nvPr/>
          </p:nvSpPr>
          <p:spPr>
            <a:xfrm>
              <a:off x="8003440" y="571169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35" name="Bevel 534"/>
            <p:cNvSpPr/>
            <p:nvPr/>
          </p:nvSpPr>
          <p:spPr>
            <a:xfrm>
              <a:off x="8003440" y="628772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536" name="Group 535"/>
          <p:cNvGrpSpPr/>
          <p:nvPr/>
        </p:nvGrpSpPr>
        <p:grpSpPr>
          <a:xfrm>
            <a:off x="8931262" y="3418530"/>
            <a:ext cx="570280" cy="2286870"/>
            <a:chOff x="323528" y="1640368"/>
            <a:chExt cx="570280" cy="2286870"/>
          </a:xfrm>
        </p:grpSpPr>
        <p:sp>
          <p:nvSpPr>
            <p:cNvPr id="537" name="Bevel 536"/>
            <p:cNvSpPr/>
            <p:nvPr/>
          </p:nvSpPr>
          <p:spPr>
            <a:xfrm>
              <a:off x="323528" y="221064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38" name="Bevel 537"/>
            <p:cNvSpPr/>
            <p:nvPr/>
          </p:nvSpPr>
          <p:spPr>
            <a:xfrm>
              <a:off x="323528" y="164036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39" name="Bevel 538"/>
            <p:cNvSpPr/>
            <p:nvPr/>
          </p:nvSpPr>
          <p:spPr>
            <a:xfrm>
              <a:off x="323528" y="278092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40" name="Bevel 539"/>
            <p:cNvSpPr/>
            <p:nvPr/>
          </p:nvSpPr>
          <p:spPr>
            <a:xfrm>
              <a:off x="323528" y="335695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541" name="Group 540"/>
          <p:cNvGrpSpPr/>
          <p:nvPr/>
        </p:nvGrpSpPr>
        <p:grpSpPr>
          <a:xfrm rot="16200000">
            <a:off x="6360098" y="5426516"/>
            <a:ext cx="1140560" cy="1722408"/>
            <a:chOff x="2324328" y="-1131166"/>
            <a:chExt cx="1140560" cy="1722408"/>
          </a:xfrm>
        </p:grpSpPr>
        <p:sp>
          <p:nvSpPr>
            <p:cNvPr id="542" name="Bevel 541"/>
            <p:cNvSpPr/>
            <p:nvPr/>
          </p:nvSpPr>
          <p:spPr>
            <a:xfrm>
              <a:off x="2330112" y="-1131166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43" name="Bevel 542"/>
            <p:cNvSpPr/>
            <p:nvPr/>
          </p:nvSpPr>
          <p:spPr>
            <a:xfrm>
              <a:off x="2894608" y="-555068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44" name="Bevel 543"/>
            <p:cNvSpPr/>
            <p:nvPr/>
          </p:nvSpPr>
          <p:spPr>
            <a:xfrm>
              <a:off x="2324328" y="-555068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45" name="Bevel 544"/>
            <p:cNvSpPr/>
            <p:nvPr/>
          </p:nvSpPr>
          <p:spPr>
            <a:xfrm>
              <a:off x="2324328" y="20962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546" name="Group 545"/>
          <p:cNvGrpSpPr/>
          <p:nvPr/>
        </p:nvGrpSpPr>
        <p:grpSpPr>
          <a:xfrm rot="16200000">
            <a:off x="4637724" y="5432300"/>
            <a:ext cx="1140560" cy="1710840"/>
            <a:chOff x="1259632" y="4643510"/>
            <a:chExt cx="1140560" cy="1710840"/>
          </a:xfrm>
        </p:grpSpPr>
        <p:sp>
          <p:nvSpPr>
            <p:cNvPr id="547" name="Bevel 546"/>
            <p:cNvSpPr/>
            <p:nvPr/>
          </p:nvSpPr>
          <p:spPr>
            <a:xfrm>
              <a:off x="1259632" y="464351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48" name="Bevel 547"/>
            <p:cNvSpPr/>
            <p:nvPr/>
          </p:nvSpPr>
          <p:spPr>
            <a:xfrm>
              <a:off x="1829912" y="464351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49" name="Bevel 548"/>
            <p:cNvSpPr/>
            <p:nvPr/>
          </p:nvSpPr>
          <p:spPr>
            <a:xfrm>
              <a:off x="1259632" y="520804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50" name="Bevel 549"/>
            <p:cNvSpPr/>
            <p:nvPr/>
          </p:nvSpPr>
          <p:spPr>
            <a:xfrm>
              <a:off x="1259632" y="578407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551" name="Group 550"/>
          <p:cNvGrpSpPr/>
          <p:nvPr/>
        </p:nvGrpSpPr>
        <p:grpSpPr>
          <a:xfrm rot="16200000">
            <a:off x="2896965" y="5403424"/>
            <a:ext cx="570280" cy="2286870"/>
            <a:chOff x="323528" y="1640368"/>
            <a:chExt cx="570280" cy="2286870"/>
          </a:xfrm>
        </p:grpSpPr>
        <p:sp>
          <p:nvSpPr>
            <p:cNvPr id="552" name="Bevel 551"/>
            <p:cNvSpPr/>
            <p:nvPr/>
          </p:nvSpPr>
          <p:spPr>
            <a:xfrm>
              <a:off x="323528" y="221064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53" name="Bevel 552"/>
            <p:cNvSpPr/>
            <p:nvPr/>
          </p:nvSpPr>
          <p:spPr>
            <a:xfrm>
              <a:off x="323528" y="164036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54" name="Bevel 553"/>
            <p:cNvSpPr/>
            <p:nvPr/>
          </p:nvSpPr>
          <p:spPr>
            <a:xfrm>
              <a:off x="323528" y="278092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55" name="Bevel 554"/>
            <p:cNvSpPr/>
            <p:nvPr/>
          </p:nvSpPr>
          <p:spPr>
            <a:xfrm>
              <a:off x="323528" y="335695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556" name="Group 555"/>
          <p:cNvGrpSpPr/>
          <p:nvPr/>
        </p:nvGrpSpPr>
        <p:grpSpPr>
          <a:xfrm>
            <a:off x="7210136" y="4559090"/>
            <a:ext cx="1140560" cy="1710840"/>
            <a:chOff x="1259632" y="4643510"/>
            <a:chExt cx="1140560" cy="1710840"/>
          </a:xfrm>
        </p:grpSpPr>
        <p:sp>
          <p:nvSpPr>
            <p:cNvPr id="557" name="Bevel 556"/>
            <p:cNvSpPr/>
            <p:nvPr/>
          </p:nvSpPr>
          <p:spPr>
            <a:xfrm>
              <a:off x="1259632" y="464351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58" name="Bevel 557"/>
            <p:cNvSpPr/>
            <p:nvPr/>
          </p:nvSpPr>
          <p:spPr>
            <a:xfrm>
              <a:off x="1829912" y="464351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59" name="Bevel 558"/>
            <p:cNvSpPr/>
            <p:nvPr/>
          </p:nvSpPr>
          <p:spPr>
            <a:xfrm>
              <a:off x="1259632" y="520804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60" name="Bevel 559"/>
            <p:cNvSpPr/>
            <p:nvPr/>
          </p:nvSpPr>
          <p:spPr>
            <a:xfrm>
              <a:off x="1259632" y="578407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561" name="Group 560"/>
          <p:cNvGrpSpPr/>
          <p:nvPr/>
        </p:nvGrpSpPr>
        <p:grpSpPr>
          <a:xfrm>
            <a:off x="7790702" y="3387556"/>
            <a:ext cx="1140560" cy="1716590"/>
            <a:chOff x="7656408" y="2363048"/>
            <a:chExt cx="1140560" cy="1716590"/>
          </a:xfrm>
        </p:grpSpPr>
        <p:sp>
          <p:nvSpPr>
            <p:cNvPr id="562" name="Bevel 561"/>
            <p:cNvSpPr/>
            <p:nvPr/>
          </p:nvSpPr>
          <p:spPr>
            <a:xfrm>
              <a:off x="7656408" y="2933328"/>
              <a:ext cx="570280" cy="57028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63" name="Bevel 562"/>
            <p:cNvSpPr/>
            <p:nvPr/>
          </p:nvSpPr>
          <p:spPr>
            <a:xfrm>
              <a:off x="7656408" y="2363048"/>
              <a:ext cx="570280" cy="57028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64" name="Bevel 563"/>
            <p:cNvSpPr/>
            <p:nvPr/>
          </p:nvSpPr>
          <p:spPr>
            <a:xfrm>
              <a:off x="8226688" y="2933328"/>
              <a:ext cx="570280" cy="57028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65" name="Bevel 564"/>
            <p:cNvSpPr/>
            <p:nvPr/>
          </p:nvSpPr>
          <p:spPr>
            <a:xfrm>
              <a:off x="8226688" y="3509358"/>
              <a:ext cx="570280" cy="57028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566" name="Group 565"/>
          <p:cNvGrpSpPr/>
          <p:nvPr/>
        </p:nvGrpSpPr>
        <p:grpSpPr>
          <a:xfrm>
            <a:off x="2056111" y="4517544"/>
            <a:ext cx="1140560" cy="1710840"/>
            <a:chOff x="3342080" y="4313306"/>
            <a:chExt cx="1140560" cy="1710840"/>
          </a:xfrm>
        </p:grpSpPr>
        <p:sp>
          <p:nvSpPr>
            <p:cNvPr id="567" name="Bevel 566"/>
            <p:cNvSpPr/>
            <p:nvPr/>
          </p:nvSpPr>
          <p:spPr>
            <a:xfrm>
              <a:off x="3912360" y="488358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68" name="Bevel 567"/>
            <p:cNvSpPr/>
            <p:nvPr/>
          </p:nvSpPr>
          <p:spPr>
            <a:xfrm>
              <a:off x="3912360" y="431330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69" name="Bevel 568"/>
            <p:cNvSpPr/>
            <p:nvPr/>
          </p:nvSpPr>
          <p:spPr>
            <a:xfrm>
              <a:off x="3342080" y="487783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70" name="Bevel 569"/>
            <p:cNvSpPr/>
            <p:nvPr/>
          </p:nvSpPr>
          <p:spPr>
            <a:xfrm>
              <a:off x="3342080" y="545386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571" name="Group 570"/>
          <p:cNvGrpSpPr/>
          <p:nvPr/>
        </p:nvGrpSpPr>
        <p:grpSpPr>
          <a:xfrm>
            <a:off x="4358335" y="4580588"/>
            <a:ext cx="1140560" cy="1146310"/>
            <a:chOff x="8003440" y="5711690"/>
            <a:chExt cx="1140560" cy="1146310"/>
          </a:xfrm>
        </p:grpSpPr>
        <p:sp>
          <p:nvSpPr>
            <p:cNvPr id="572" name="Bevel 571"/>
            <p:cNvSpPr/>
            <p:nvPr/>
          </p:nvSpPr>
          <p:spPr>
            <a:xfrm>
              <a:off x="8573720" y="628772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73" name="Bevel 572"/>
            <p:cNvSpPr/>
            <p:nvPr/>
          </p:nvSpPr>
          <p:spPr>
            <a:xfrm>
              <a:off x="8573720" y="571169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74" name="Bevel 573"/>
            <p:cNvSpPr/>
            <p:nvPr/>
          </p:nvSpPr>
          <p:spPr>
            <a:xfrm>
              <a:off x="8003440" y="571169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75" name="Bevel 574"/>
            <p:cNvSpPr/>
            <p:nvPr/>
          </p:nvSpPr>
          <p:spPr>
            <a:xfrm>
              <a:off x="8003440" y="628772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576" name="Group 575"/>
          <p:cNvGrpSpPr/>
          <p:nvPr/>
        </p:nvGrpSpPr>
        <p:grpSpPr>
          <a:xfrm>
            <a:off x="3196021" y="3948294"/>
            <a:ext cx="1140560" cy="1716590"/>
            <a:chOff x="7656408" y="2363048"/>
            <a:chExt cx="1140560" cy="1716590"/>
          </a:xfrm>
        </p:grpSpPr>
        <p:sp>
          <p:nvSpPr>
            <p:cNvPr id="577" name="Bevel 576"/>
            <p:cNvSpPr/>
            <p:nvPr/>
          </p:nvSpPr>
          <p:spPr>
            <a:xfrm>
              <a:off x="7656408" y="2933328"/>
              <a:ext cx="570280" cy="57028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78" name="Bevel 577"/>
            <p:cNvSpPr/>
            <p:nvPr/>
          </p:nvSpPr>
          <p:spPr>
            <a:xfrm>
              <a:off x="7656408" y="2363048"/>
              <a:ext cx="570280" cy="57028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79" name="Bevel 578"/>
            <p:cNvSpPr/>
            <p:nvPr/>
          </p:nvSpPr>
          <p:spPr>
            <a:xfrm>
              <a:off x="8226688" y="2933328"/>
              <a:ext cx="570280" cy="57028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80" name="Bevel 579"/>
            <p:cNvSpPr/>
            <p:nvPr/>
          </p:nvSpPr>
          <p:spPr>
            <a:xfrm>
              <a:off x="8226688" y="3509358"/>
              <a:ext cx="570280" cy="57028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581" name="Group 580"/>
          <p:cNvGrpSpPr/>
          <p:nvPr/>
        </p:nvGrpSpPr>
        <p:grpSpPr>
          <a:xfrm>
            <a:off x="2055461" y="2860291"/>
            <a:ext cx="570280" cy="2286870"/>
            <a:chOff x="323528" y="1640368"/>
            <a:chExt cx="570280" cy="2286870"/>
          </a:xfrm>
        </p:grpSpPr>
        <p:sp>
          <p:nvSpPr>
            <p:cNvPr id="582" name="Bevel 581"/>
            <p:cNvSpPr/>
            <p:nvPr/>
          </p:nvSpPr>
          <p:spPr>
            <a:xfrm>
              <a:off x="323528" y="221064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83" name="Bevel 582"/>
            <p:cNvSpPr/>
            <p:nvPr/>
          </p:nvSpPr>
          <p:spPr>
            <a:xfrm>
              <a:off x="323528" y="164036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84" name="Bevel 583"/>
            <p:cNvSpPr/>
            <p:nvPr/>
          </p:nvSpPr>
          <p:spPr>
            <a:xfrm>
              <a:off x="323528" y="278092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85" name="Bevel 584"/>
            <p:cNvSpPr/>
            <p:nvPr/>
          </p:nvSpPr>
          <p:spPr>
            <a:xfrm>
              <a:off x="323528" y="335695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586" name="Group 585"/>
          <p:cNvGrpSpPr/>
          <p:nvPr/>
        </p:nvGrpSpPr>
        <p:grpSpPr>
          <a:xfrm rot="5400000">
            <a:off x="5762900" y="3680700"/>
            <a:ext cx="1140560" cy="1722408"/>
            <a:chOff x="2324328" y="-1131166"/>
            <a:chExt cx="1140560" cy="1722408"/>
          </a:xfrm>
        </p:grpSpPr>
        <p:sp>
          <p:nvSpPr>
            <p:cNvPr id="587" name="Bevel 586"/>
            <p:cNvSpPr/>
            <p:nvPr/>
          </p:nvSpPr>
          <p:spPr>
            <a:xfrm>
              <a:off x="2330112" y="-1131166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88" name="Bevel 587"/>
            <p:cNvSpPr/>
            <p:nvPr/>
          </p:nvSpPr>
          <p:spPr>
            <a:xfrm>
              <a:off x="2894608" y="-555068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89" name="Bevel 588"/>
            <p:cNvSpPr/>
            <p:nvPr/>
          </p:nvSpPr>
          <p:spPr>
            <a:xfrm>
              <a:off x="2324328" y="-555068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90" name="Bevel 589"/>
            <p:cNvSpPr/>
            <p:nvPr/>
          </p:nvSpPr>
          <p:spPr>
            <a:xfrm>
              <a:off x="2324328" y="20962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591" name="Group 590"/>
          <p:cNvGrpSpPr/>
          <p:nvPr/>
        </p:nvGrpSpPr>
        <p:grpSpPr>
          <a:xfrm rot="5400000">
            <a:off x="4036269" y="3092874"/>
            <a:ext cx="1140560" cy="1710840"/>
            <a:chOff x="7992800" y="214662"/>
            <a:chExt cx="1140560" cy="1710840"/>
          </a:xfrm>
        </p:grpSpPr>
        <p:sp>
          <p:nvSpPr>
            <p:cNvPr id="592" name="Bevel 591"/>
            <p:cNvSpPr/>
            <p:nvPr/>
          </p:nvSpPr>
          <p:spPr>
            <a:xfrm>
              <a:off x="8563080" y="214662"/>
              <a:ext cx="570280" cy="570280"/>
            </a:xfrm>
            <a:prstGeom prst="bevel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93" name="Bevel 592"/>
            <p:cNvSpPr/>
            <p:nvPr/>
          </p:nvSpPr>
          <p:spPr>
            <a:xfrm>
              <a:off x="7992800" y="214662"/>
              <a:ext cx="570280" cy="570280"/>
            </a:xfrm>
            <a:prstGeom prst="bevel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94" name="Bevel 593"/>
            <p:cNvSpPr/>
            <p:nvPr/>
          </p:nvSpPr>
          <p:spPr>
            <a:xfrm>
              <a:off x="8563080" y="779192"/>
              <a:ext cx="570280" cy="570280"/>
            </a:xfrm>
            <a:prstGeom prst="bevel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95" name="Bevel 594"/>
            <p:cNvSpPr/>
            <p:nvPr/>
          </p:nvSpPr>
          <p:spPr>
            <a:xfrm>
              <a:off x="8563080" y="1355222"/>
              <a:ext cx="570280" cy="570280"/>
            </a:xfrm>
            <a:prstGeom prst="bevel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596" name="Group 595"/>
          <p:cNvGrpSpPr/>
          <p:nvPr/>
        </p:nvGrpSpPr>
        <p:grpSpPr>
          <a:xfrm>
            <a:off x="6618286" y="2831098"/>
            <a:ext cx="1140560" cy="1716590"/>
            <a:chOff x="7656408" y="2363048"/>
            <a:chExt cx="1140560" cy="1716590"/>
          </a:xfrm>
        </p:grpSpPr>
        <p:sp>
          <p:nvSpPr>
            <p:cNvPr id="597" name="Bevel 596"/>
            <p:cNvSpPr/>
            <p:nvPr/>
          </p:nvSpPr>
          <p:spPr>
            <a:xfrm>
              <a:off x="7656408" y="2933328"/>
              <a:ext cx="570280" cy="57028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98" name="Bevel 597"/>
            <p:cNvSpPr/>
            <p:nvPr/>
          </p:nvSpPr>
          <p:spPr>
            <a:xfrm>
              <a:off x="7656408" y="2363048"/>
              <a:ext cx="570280" cy="57028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99" name="Bevel 598"/>
            <p:cNvSpPr/>
            <p:nvPr/>
          </p:nvSpPr>
          <p:spPr>
            <a:xfrm>
              <a:off x="8226688" y="2933328"/>
              <a:ext cx="570280" cy="57028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00" name="Bevel 599"/>
            <p:cNvSpPr/>
            <p:nvPr/>
          </p:nvSpPr>
          <p:spPr>
            <a:xfrm>
              <a:off x="8226688" y="3509358"/>
              <a:ext cx="570280" cy="57028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601" name="Group 600"/>
          <p:cNvGrpSpPr/>
          <p:nvPr/>
        </p:nvGrpSpPr>
        <p:grpSpPr>
          <a:xfrm>
            <a:off x="2619923" y="2231704"/>
            <a:ext cx="570280" cy="2286870"/>
            <a:chOff x="323528" y="1640368"/>
            <a:chExt cx="570280" cy="2286870"/>
          </a:xfrm>
        </p:grpSpPr>
        <p:sp>
          <p:nvSpPr>
            <p:cNvPr id="602" name="Bevel 601"/>
            <p:cNvSpPr/>
            <p:nvPr/>
          </p:nvSpPr>
          <p:spPr>
            <a:xfrm>
              <a:off x="323528" y="221064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03" name="Bevel 602"/>
            <p:cNvSpPr/>
            <p:nvPr/>
          </p:nvSpPr>
          <p:spPr>
            <a:xfrm>
              <a:off x="323528" y="164036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04" name="Bevel 603"/>
            <p:cNvSpPr/>
            <p:nvPr/>
          </p:nvSpPr>
          <p:spPr>
            <a:xfrm>
              <a:off x="323528" y="278092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05" name="Bevel 604"/>
            <p:cNvSpPr/>
            <p:nvPr/>
          </p:nvSpPr>
          <p:spPr>
            <a:xfrm>
              <a:off x="323528" y="335695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606" name="Group 605"/>
          <p:cNvGrpSpPr/>
          <p:nvPr/>
        </p:nvGrpSpPr>
        <p:grpSpPr>
          <a:xfrm rot="16200000">
            <a:off x="3465989" y="2498944"/>
            <a:ext cx="1140560" cy="1710840"/>
            <a:chOff x="1259632" y="4643510"/>
            <a:chExt cx="1140560" cy="1710840"/>
          </a:xfrm>
        </p:grpSpPr>
        <p:sp>
          <p:nvSpPr>
            <p:cNvPr id="607" name="Bevel 606"/>
            <p:cNvSpPr/>
            <p:nvPr/>
          </p:nvSpPr>
          <p:spPr>
            <a:xfrm>
              <a:off x="1259632" y="464351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08" name="Bevel 607"/>
            <p:cNvSpPr/>
            <p:nvPr/>
          </p:nvSpPr>
          <p:spPr>
            <a:xfrm>
              <a:off x="1829912" y="464351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09" name="Bevel 608"/>
            <p:cNvSpPr/>
            <p:nvPr/>
          </p:nvSpPr>
          <p:spPr>
            <a:xfrm>
              <a:off x="1259632" y="520804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10" name="Bevel 609"/>
            <p:cNvSpPr/>
            <p:nvPr/>
          </p:nvSpPr>
          <p:spPr>
            <a:xfrm>
              <a:off x="1259632" y="578407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611" name="Group 610"/>
          <p:cNvGrpSpPr/>
          <p:nvPr/>
        </p:nvGrpSpPr>
        <p:grpSpPr>
          <a:xfrm rot="5400000">
            <a:off x="5205167" y="2516844"/>
            <a:ext cx="1140560" cy="1710840"/>
            <a:chOff x="3342080" y="4313306"/>
            <a:chExt cx="1140560" cy="1710840"/>
          </a:xfrm>
        </p:grpSpPr>
        <p:sp>
          <p:nvSpPr>
            <p:cNvPr id="612" name="Bevel 611"/>
            <p:cNvSpPr/>
            <p:nvPr/>
          </p:nvSpPr>
          <p:spPr>
            <a:xfrm>
              <a:off x="3912360" y="488358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13" name="Bevel 612"/>
            <p:cNvSpPr/>
            <p:nvPr/>
          </p:nvSpPr>
          <p:spPr>
            <a:xfrm>
              <a:off x="3912360" y="431330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14" name="Bevel 613"/>
            <p:cNvSpPr/>
            <p:nvPr/>
          </p:nvSpPr>
          <p:spPr>
            <a:xfrm>
              <a:off x="3342080" y="487783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15" name="Bevel 614"/>
            <p:cNvSpPr/>
            <p:nvPr/>
          </p:nvSpPr>
          <p:spPr>
            <a:xfrm>
              <a:off x="3342080" y="545386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616" name="Group 615"/>
          <p:cNvGrpSpPr/>
          <p:nvPr/>
        </p:nvGrpSpPr>
        <p:grpSpPr>
          <a:xfrm rot="5400000">
            <a:off x="8086482" y="2540174"/>
            <a:ext cx="1140560" cy="1722408"/>
            <a:chOff x="2324328" y="-1131166"/>
            <a:chExt cx="1140560" cy="1722408"/>
          </a:xfrm>
        </p:grpSpPr>
        <p:sp>
          <p:nvSpPr>
            <p:cNvPr id="617" name="Bevel 616"/>
            <p:cNvSpPr/>
            <p:nvPr/>
          </p:nvSpPr>
          <p:spPr>
            <a:xfrm>
              <a:off x="2330112" y="-1131166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18" name="Bevel 617"/>
            <p:cNvSpPr/>
            <p:nvPr/>
          </p:nvSpPr>
          <p:spPr>
            <a:xfrm>
              <a:off x="2894608" y="-555068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19" name="Bevel 618"/>
            <p:cNvSpPr/>
            <p:nvPr/>
          </p:nvSpPr>
          <p:spPr>
            <a:xfrm>
              <a:off x="2324328" y="-555068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20" name="Bevel 619"/>
            <p:cNvSpPr/>
            <p:nvPr/>
          </p:nvSpPr>
          <p:spPr>
            <a:xfrm>
              <a:off x="2324328" y="20962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621" name="Group 620"/>
          <p:cNvGrpSpPr/>
          <p:nvPr/>
        </p:nvGrpSpPr>
        <p:grpSpPr>
          <a:xfrm rot="5400000">
            <a:off x="3445185" y="1928663"/>
            <a:ext cx="1140560" cy="1710840"/>
            <a:chOff x="3342080" y="4313306"/>
            <a:chExt cx="1140560" cy="1710840"/>
          </a:xfrm>
        </p:grpSpPr>
        <p:sp>
          <p:nvSpPr>
            <p:cNvPr id="622" name="Bevel 621"/>
            <p:cNvSpPr/>
            <p:nvPr/>
          </p:nvSpPr>
          <p:spPr>
            <a:xfrm>
              <a:off x="3912360" y="488358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23" name="Bevel 622"/>
            <p:cNvSpPr/>
            <p:nvPr/>
          </p:nvSpPr>
          <p:spPr>
            <a:xfrm>
              <a:off x="3912360" y="431330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24" name="Bevel 623"/>
            <p:cNvSpPr/>
            <p:nvPr/>
          </p:nvSpPr>
          <p:spPr>
            <a:xfrm>
              <a:off x="3342080" y="487783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25" name="Bevel 624"/>
            <p:cNvSpPr/>
            <p:nvPr/>
          </p:nvSpPr>
          <p:spPr>
            <a:xfrm>
              <a:off x="3342080" y="545386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626" name="Group 625"/>
          <p:cNvGrpSpPr/>
          <p:nvPr/>
        </p:nvGrpSpPr>
        <p:grpSpPr>
          <a:xfrm>
            <a:off x="4336581" y="1628260"/>
            <a:ext cx="1140560" cy="1146310"/>
            <a:chOff x="8003440" y="5711690"/>
            <a:chExt cx="1140560" cy="1146310"/>
          </a:xfrm>
        </p:grpSpPr>
        <p:sp>
          <p:nvSpPr>
            <p:cNvPr id="627" name="Bevel 626"/>
            <p:cNvSpPr/>
            <p:nvPr/>
          </p:nvSpPr>
          <p:spPr>
            <a:xfrm>
              <a:off x="8573720" y="628772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28" name="Bevel 627"/>
            <p:cNvSpPr/>
            <p:nvPr/>
          </p:nvSpPr>
          <p:spPr>
            <a:xfrm>
              <a:off x="8573720" y="571169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29" name="Bevel 628"/>
            <p:cNvSpPr/>
            <p:nvPr/>
          </p:nvSpPr>
          <p:spPr>
            <a:xfrm>
              <a:off x="8003440" y="571169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30" name="Bevel 629"/>
            <p:cNvSpPr/>
            <p:nvPr/>
          </p:nvSpPr>
          <p:spPr>
            <a:xfrm>
              <a:off x="8003440" y="628772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631" name="Group 630"/>
          <p:cNvGrpSpPr/>
          <p:nvPr/>
        </p:nvGrpSpPr>
        <p:grpSpPr>
          <a:xfrm rot="16200000">
            <a:off x="8614266" y="1407995"/>
            <a:ext cx="570280" cy="2286870"/>
            <a:chOff x="323528" y="1640368"/>
            <a:chExt cx="570280" cy="2286870"/>
          </a:xfrm>
        </p:grpSpPr>
        <p:sp>
          <p:nvSpPr>
            <p:cNvPr id="632" name="Bevel 631"/>
            <p:cNvSpPr/>
            <p:nvPr/>
          </p:nvSpPr>
          <p:spPr>
            <a:xfrm>
              <a:off x="323528" y="221064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33" name="Bevel 632"/>
            <p:cNvSpPr/>
            <p:nvPr/>
          </p:nvSpPr>
          <p:spPr>
            <a:xfrm>
              <a:off x="323528" y="164036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34" name="Bevel 633"/>
            <p:cNvSpPr/>
            <p:nvPr/>
          </p:nvSpPr>
          <p:spPr>
            <a:xfrm>
              <a:off x="323528" y="278092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35" name="Bevel 634"/>
            <p:cNvSpPr/>
            <p:nvPr/>
          </p:nvSpPr>
          <p:spPr>
            <a:xfrm>
              <a:off x="323528" y="335695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636" name="Group 635"/>
          <p:cNvGrpSpPr/>
          <p:nvPr/>
        </p:nvGrpSpPr>
        <p:grpSpPr>
          <a:xfrm>
            <a:off x="9999133" y="1631665"/>
            <a:ext cx="1140560" cy="1710840"/>
            <a:chOff x="3342080" y="4313306"/>
            <a:chExt cx="1140560" cy="1710840"/>
          </a:xfrm>
        </p:grpSpPr>
        <p:sp>
          <p:nvSpPr>
            <p:cNvPr id="637" name="Bevel 636"/>
            <p:cNvSpPr/>
            <p:nvPr/>
          </p:nvSpPr>
          <p:spPr>
            <a:xfrm>
              <a:off x="3912360" y="488358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38" name="Bevel 637"/>
            <p:cNvSpPr/>
            <p:nvPr/>
          </p:nvSpPr>
          <p:spPr>
            <a:xfrm>
              <a:off x="3912360" y="431330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39" name="Bevel 638"/>
            <p:cNvSpPr/>
            <p:nvPr/>
          </p:nvSpPr>
          <p:spPr>
            <a:xfrm>
              <a:off x="3342080" y="487783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40" name="Bevel 639"/>
            <p:cNvSpPr/>
            <p:nvPr/>
          </p:nvSpPr>
          <p:spPr>
            <a:xfrm>
              <a:off x="3342080" y="545386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641" name="Group 640"/>
          <p:cNvGrpSpPr/>
          <p:nvPr/>
        </p:nvGrpSpPr>
        <p:grpSpPr>
          <a:xfrm>
            <a:off x="7185691" y="1143701"/>
            <a:ext cx="570280" cy="2286870"/>
            <a:chOff x="323528" y="1640368"/>
            <a:chExt cx="570280" cy="2286870"/>
          </a:xfrm>
        </p:grpSpPr>
        <p:sp>
          <p:nvSpPr>
            <p:cNvPr id="642" name="Bevel 641"/>
            <p:cNvSpPr/>
            <p:nvPr/>
          </p:nvSpPr>
          <p:spPr>
            <a:xfrm>
              <a:off x="323528" y="221064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43" name="Bevel 642"/>
            <p:cNvSpPr/>
            <p:nvPr/>
          </p:nvSpPr>
          <p:spPr>
            <a:xfrm>
              <a:off x="323528" y="164036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44" name="Bevel 643"/>
            <p:cNvSpPr/>
            <p:nvPr/>
          </p:nvSpPr>
          <p:spPr>
            <a:xfrm>
              <a:off x="323528" y="278092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45" name="Bevel 644"/>
            <p:cNvSpPr/>
            <p:nvPr/>
          </p:nvSpPr>
          <p:spPr>
            <a:xfrm>
              <a:off x="323528" y="335695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646" name="Group 645"/>
          <p:cNvGrpSpPr/>
          <p:nvPr/>
        </p:nvGrpSpPr>
        <p:grpSpPr>
          <a:xfrm rot="5400000">
            <a:off x="5789819" y="1938908"/>
            <a:ext cx="1140560" cy="1722408"/>
            <a:chOff x="2324328" y="-1131166"/>
            <a:chExt cx="1140560" cy="1722408"/>
          </a:xfrm>
        </p:grpSpPr>
        <p:sp>
          <p:nvSpPr>
            <p:cNvPr id="647" name="Bevel 646"/>
            <p:cNvSpPr/>
            <p:nvPr/>
          </p:nvSpPr>
          <p:spPr>
            <a:xfrm>
              <a:off x="2330112" y="-1131166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48" name="Bevel 647"/>
            <p:cNvSpPr/>
            <p:nvPr/>
          </p:nvSpPr>
          <p:spPr>
            <a:xfrm>
              <a:off x="2894608" y="-555068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49" name="Bevel 648"/>
            <p:cNvSpPr/>
            <p:nvPr/>
          </p:nvSpPr>
          <p:spPr>
            <a:xfrm>
              <a:off x="2324328" y="-555068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50" name="Bevel 649"/>
            <p:cNvSpPr/>
            <p:nvPr/>
          </p:nvSpPr>
          <p:spPr>
            <a:xfrm>
              <a:off x="2324328" y="20962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651" name="Group 650"/>
          <p:cNvGrpSpPr/>
          <p:nvPr/>
        </p:nvGrpSpPr>
        <p:grpSpPr>
          <a:xfrm>
            <a:off x="2040984" y="1122658"/>
            <a:ext cx="1140560" cy="1710840"/>
            <a:chOff x="3342080" y="4313306"/>
            <a:chExt cx="1140560" cy="1710840"/>
          </a:xfrm>
        </p:grpSpPr>
        <p:sp>
          <p:nvSpPr>
            <p:cNvPr id="652" name="Bevel 651"/>
            <p:cNvSpPr/>
            <p:nvPr/>
          </p:nvSpPr>
          <p:spPr>
            <a:xfrm>
              <a:off x="3912360" y="488358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53" name="Bevel 652"/>
            <p:cNvSpPr/>
            <p:nvPr/>
          </p:nvSpPr>
          <p:spPr>
            <a:xfrm>
              <a:off x="3912360" y="431330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54" name="Bevel 653"/>
            <p:cNvSpPr/>
            <p:nvPr/>
          </p:nvSpPr>
          <p:spPr>
            <a:xfrm>
              <a:off x="3342080" y="487783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55" name="Bevel 654"/>
            <p:cNvSpPr/>
            <p:nvPr/>
          </p:nvSpPr>
          <p:spPr>
            <a:xfrm>
              <a:off x="3342080" y="545386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656" name="Group 655"/>
          <p:cNvGrpSpPr/>
          <p:nvPr/>
        </p:nvGrpSpPr>
        <p:grpSpPr>
          <a:xfrm>
            <a:off x="3206206" y="1052196"/>
            <a:ext cx="1140560" cy="1146310"/>
            <a:chOff x="8003440" y="5711690"/>
            <a:chExt cx="1140560" cy="1146310"/>
          </a:xfrm>
        </p:grpSpPr>
        <p:sp>
          <p:nvSpPr>
            <p:cNvPr id="657" name="Bevel 656"/>
            <p:cNvSpPr/>
            <p:nvPr/>
          </p:nvSpPr>
          <p:spPr>
            <a:xfrm>
              <a:off x="8573720" y="628772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58" name="Bevel 657"/>
            <p:cNvSpPr/>
            <p:nvPr/>
          </p:nvSpPr>
          <p:spPr>
            <a:xfrm>
              <a:off x="8573720" y="571169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59" name="Bevel 658"/>
            <p:cNvSpPr/>
            <p:nvPr/>
          </p:nvSpPr>
          <p:spPr>
            <a:xfrm>
              <a:off x="8003440" y="571169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60" name="Bevel 659"/>
            <p:cNvSpPr/>
            <p:nvPr/>
          </p:nvSpPr>
          <p:spPr>
            <a:xfrm>
              <a:off x="8003440" y="628772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661" name="Group 660"/>
          <p:cNvGrpSpPr/>
          <p:nvPr/>
        </p:nvGrpSpPr>
        <p:grpSpPr>
          <a:xfrm rot="5400000">
            <a:off x="4649225" y="809916"/>
            <a:ext cx="1140560" cy="1710840"/>
            <a:chOff x="1259632" y="4643510"/>
            <a:chExt cx="1140560" cy="1710840"/>
          </a:xfrm>
        </p:grpSpPr>
        <p:sp>
          <p:nvSpPr>
            <p:cNvPr id="662" name="Bevel 661"/>
            <p:cNvSpPr/>
            <p:nvPr/>
          </p:nvSpPr>
          <p:spPr>
            <a:xfrm>
              <a:off x="1259632" y="464351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63" name="Bevel 662"/>
            <p:cNvSpPr/>
            <p:nvPr/>
          </p:nvSpPr>
          <p:spPr>
            <a:xfrm>
              <a:off x="1829912" y="464351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64" name="Bevel 663"/>
            <p:cNvSpPr/>
            <p:nvPr/>
          </p:nvSpPr>
          <p:spPr>
            <a:xfrm>
              <a:off x="1259632" y="520804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65" name="Bevel 664"/>
            <p:cNvSpPr/>
            <p:nvPr/>
          </p:nvSpPr>
          <p:spPr>
            <a:xfrm>
              <a:off x="1259632" y="578407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666" name="Group 665"/>
          <p:cNvGrpSpPr/>
          <p:nvPr/>
        </p:nvGrpSpPr>
        <p:grpSpPr>
          <a:xfrm>
            <a:off x="6055151" y="1085756"/>
            <a:ext cx="1140560" cy="1146310"/>
            <a:chOff x="8003440" y="5711690"/>
            <a:chExt cx="1140560" cy="1146310"/>
          </a:xfrm>
        </p:grpSpPr>
        <p:sp>
          <p:nvSpPr>
            <p:cNvPr id="667" name="Bevel 666"/>
            <p:cNvSpPr/>
            <p:nvPr/>
          </p:nvSpPr>
          <p:spPr>
            <a:xfrm>
              <a:off x="8573720" y="628772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68" name="Bevel 667"/>
            <p:cNvSpPr/>
            <p:nvPr/>
          </p:nvSpPr>
          <p:spPr>
            <a:xfrm>
              <a:off x="8573720" y="571169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69" name="Bevel 668"/>
            <p:cNvSpPr/>
            <p:nvPr/>
          </p:nvSpPr>
          <p:spPr>
            <a:xfrm>
              <a:off x="8003440" y="571169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70" name="Bevel 669"/>
            <p:cNvSpPr/>
            <p:nvPr/>
          </p:nvSpPr>
          <p:spPr>
            <a:xfrm>
              <a:off x="8003440" y="628772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671" name="Group 670"/>
          <p:cNvGrpSpPr/>
          <p:nvPr/>
        </p:nvGrpSpPr>
        <p:grpSpPr>
          <a:xfrm rot="16200000">
            <a:off x="8044216" y="825862"/>
            <a:ext cx="1140560" cy="1722408"/>
            <a:chOff x="2324328" y="-1131166"/>
            <a:chExt cx="1140560" cy="1722408"/>
          </a:xfrm>
        </p:grpSpPr>
        <p:sp>
          <p:nvSpPr>
            <p:cNvPr id="672" name="Bevel 671"/>
            <p:cNvSpPr/>
            <p:nvPr/>
          </p:nvSpPr>
          <p:spPr>
            <a:xfrm>
              <a:off x="2330112" y="-1131166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73" name="Bevel 672"/>
            <p:cNvSpPr/>
            <p:nvPr/>
          </p:nvSpPr>
          <p:spPr>
            <a:xfrm>
              <a:off x="2894608" y="-555068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74" name="Bevel 673"/>
            <p:cNvSpPr/>
            <p:nvPr/>
          </p:nvSpPr>
          <p:spPr>
            <a:xfrm>
              <a:off x="2324328" y="-555068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75" name="Bevel 674"/>
            <p:cNvSpPr/>
            <p:nvPr/>
          </p:nvSpPr>
          <p:spPr>
            <a:xfrm>
              <a:off x="2324328" y="20962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676" name="Group 675"/>
          <p:cNvGrpSpPr/>
          <p:nvPr/>
        </p:nvGrpSpPr>
        <p:grpSpPr>
          <a:xfrm rot="10800000">
            <a:off x="9445277" y="485355"/>
            <a:ext cx="1140560" cy="1710840"/>
            <a:chOff x="7992800" y="214662"/>
            <a:chExt cx="1140560" cy="1710840"/>
          </a:xfrm>
        </p:grpSpPr>
        <p:sp>
          <p:nvSpPr>
            <p:cNvPr id="677" name="Bevel 676"/>
            <p:cNvSpPr/>
            <p:nvPr/>
          </p:nvSpPr>
          <p:spPr>
            <a:xfrm>
              <a:off x="8563080" y="214662"/>
              <a:ext cx="570280" cy="570280"/>
            </a:xfrm>
            <a:prstGeom prst="bevel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78" name="Bevel 677"/>
            <p:cNvSpPr/>
            <p:nvPr/>
          </p:nvSpPr>
          <p:spPr>
            <a:xfrm>
              <a:off x="7992800" y="214662"/>
              <a:ext cx="570280" cy="570280"/>
            </a:xfrm>
            <a:prstGeom prst="bevel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79" name="Bevel 678"/>
            <p:cNvSpPr/>
            <p:nvPr/>
          </p:nvSpPr>
          <p:spPr>
            <a:xfrm>
              <a:off x="8563080" y="779192"/>
              <a:ext cx="570280" cy="570280"/>
            </a:xfrm>
            <a:prstGeom prst="bevel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80" name="Bevel 679"/>
            <p:cNvSpPr/>
            <p:nvPr/>
          </p:nvSpPr>
          <p:spPr>
            <a:xfrm>
              <a:off x="8563080" y="1355222"/>
              <a:ext cx="570280" cy="570280"/>
            </a:xfrm>
            <a:prstGeom prst="bevel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681" name="Group 680"/>
          <p:cNvGrpSpPr/>
          <p:nvPr/>
        </p:nvGrpSpPr>
        <p:grpSpPr>
          <a:xfrm rot="16200000">
            <a:off x="2346351" y="239636"/>
            <a:ext cx="1140560" cy="1710840"/>
            <a:chOff x="7992800" y="214662"/>
            <a:chExt cx="1140560" cy="1710840"/>
          </a:xfrm>
        </p:grpSpPr>
        <p:sp>
          <p:nvSpPr>
            <p:cNvPr id="682" name="Bevel 681"/>
            <p:cNvSpPr/>
            <p:nvPr/>
          </p:nvSpPr>
          <p:spPr>
            <a:xfrm>
              <a:off x="8563080" y="214662"/>
              <a:ext cx="570280" cy="570280"/>
            </a:xfrm>
            <a:prstGeom prst="bevel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83" name="Bevel 682"/>
            <p:cNvSpPr/>
            <p:nvPr/>
          </p:nvSpPr>
          <p:spPr>
            <a:xfrm>
              <a:off x="7992800" y="214662"/>
              <a:ext cx="570280" cy="570280"/>
            </a:xfrm>
            <a:prstGeom prst="bevel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84" name="Bevel 683"/>
            <p:cNvSpPr/>
            <p:nvPr/>
          </p:nvSpPr>
          <p:spPr>
            <a:xfrm>
              <a:off x="8563080" y="779192"/>
              <a:ext cx="570280" cy="570280"/>
            </a:xfrm>
            <a:prstGeom prst="bevel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85" name="Bevel 684"/>
            <p:cNvSpPr/>
            <p:nvPr/>
          </p:nvSpPr>
          <p:spPr>
            <a:xfrm>
              <a:off x="8563080" y="1355222"/>
              <a:ext cx="570280" cy="570280"/>
            </a:xfrm>
            <a:prstGeom prst="bevel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686" name="Group 685"/>
          <p:cNvGrpSpPr/>
          <p:nvPr/>
        </p:nvGrpSpPr>
        <p:grpSpPr>
          <a:xfrm rot="16200000">
            <a:off x="4083458" y="-363526"/>
            <a:ext cx="1140560" cy="1722408"/>
            <a:chOff x="2324328" y="-1131166"/>
            <a:chExt cx="1140560" cy="1722408"/>
          </a:xfrm>
        </p:grpSpPr>
        <p:sp>
          <p:nvSpPr>
            <p:cNvPr id="687" name="Bevel 686"/>
            <p:cNvSpPr/>
            <p:nvPr/>
          </p:nvSpPr>
          <p:spPr>
            <a:xfrm>
              <a:off x="2330112" y="-1131166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88" name="Bevel 687"/>
            <p:cNvSpPr/>
            <p:nvPr/>
          </p:nvSpPr>
          <p:spPr>
            <a:xfrm>
              <a:off x="2894608" y="-555068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89" name="Bevel 688"/>
            <p:cNvSpPr/>
            <p:nvPr/>
          </p:nvSpPr>
          <p:spPr>
            <a:xfrm>
              <a:off x="2324328" y="-555068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90" name="Bevel 689"/>
            <p:cNvSpPr/>
            <p:nvPr/>
          </p:nvSpPr>
          <p:spPr>
            <a:xfrm>
              <a:off x="2324328" y="20962"/>
              <a:ext cx="570280" cy="570280"/>
            </a:xfrm>
            <a:prstGeom prst="bevel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691" name="Group 690"/>
          <p:cNvGrpSpPr/>
          <p:nvPr/>
        </p:nvGrpSpPr>
        <p:grpSpPr>
          <a:xfrm rot="5400000">
            <a:off x="5243085" y="-367166"/>
            <a:ext cx="1140560" cy="1710840"/>
            <a:chOff x="3342080" y="4313306"/>
            <a:chExt cx="1140560" cy="1710840"/>
          </a:xfrm>
        </p:grpSpPr>
        <p:sp>
          <p:nvSpPr>
            <p:cNvPr id="692" name="Bevel 691"/>
            <p:cNvSpPr/>
            <p:nvPr/>
          </p:nvSpPr>
          <p:spPr>
            <a:xfrm>
              <a:off x="3912360" y="488358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93" name="Bevel 692"/>
            <p:cNvSpPr/>
            <p:nvPr/>
          </p:nvSpPr>
          <p:spPr>
            <a:xfrm>
              <a:off x="3912360" y="431330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94" name="Bevel 693"/>
            <p:cNvSpPr/>
            <p:nvPr/>
          </p:nvSpPr>
          <p:spPr>
            <a:xfrm>
              <a:off x="3342080" y="487783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95" name="Bevel 694"/>
            <p:cNvSpPr/>
            <p:nvPr/>
          </p:nvSpPr>
          <p:spPr>
            <a:xfrm>
              <a:off x="3342080" y="5453866"/>
              <a:ext cx="570280" cy="570280"/>
            </a:xfrm>
            <a:prstGeom prst="bevel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696" name="Group 695"/>
          <p:cNvGrpSpPr/>
          <p:nvPr/>
        </p:nvGrpSpPr>
        <p:grpSpPr>
          <a:xfrm rot="5400000">
            <a:off x="6903690" y="230336"/>
            <a:ext cx="1140560" cy="1710840"/>
            <a:chOff x="1259632" y="4643510"/>
            <a:chExt cx="1140560" cy="1710840"/>
          </a:xfrm>
        </p:grpSpPr>
        <p:sp>
          <p:nvSpPr>
            <p:cNvPr id="697" name="Bevel 696"/>
            <p:cNvSpPr/>
            <p:nvPr/>
          </p:nvSpPr>
          <p:spPr>
            <a:xfrm>
              <a:off x="1259632" y="464351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98" name="Bevel 697"/>
            <p:cNvSpPr/>
            <p:nvPr/>
          </p:nvSpPr>
          <p:spPr>
            <a:xfrm>
              <a:off x="1829912" y="464351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99" name="Bevel 698"/>
            <p:cNvSpPr/>
            <p:nvPr/>
          </p:nvSpPr>
          <p:spPr>
            <a:xfrm>
              <a:off x="1259632" y="520804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700" name="Bevel 699"/>
            <p:cNvSpPr/>
            <p:nvPr/>
          </p:nvSpPr>
          <p:spPr>
            <a:xfrm>
              <a:off x="1259632" y="5784070"/>
              <a:ext cx="570280" cy="570280"/>
            </a:xfrm>
            <a:prstGeom prst="bevel">
              <a:avLst/>
            </a:prstGeom>
            <a:solidFill>
              <a:srgbClr val="FF6699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701" name="Group 700"/>
          <p:cNvGrpSpPr/>
          <p:nvPr/>
        </p:nvGrpSpPr>
        <p:grpSpPr>
          <a:xfrm>
            <a:off x="10029312" y="479571"/>
            <a:ext cx="1140560" cy="1146310"/>
            <a:chOff x="8003440" y="5711690"/>
            <a:chExt cx="1140560" cy="1146310"/>
          </a:xfrm>
        </p:grpSpPr>
        <p:sp>
          <p:nvSpPr>
            <p:cNvPr id="702" name="Bevel 701"/>
            <p:cNvSpPr/>
            <p:nvPr/>
          </p:nvSpPr>
          <p:spPr>
            <a:xfrm>
              <a:off x="8573720" y="628772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703" name="Bevel 702"/>
            <p:cNvSpPr/>
            <p:nvPr/>
          </p:nvSpPr>
          <p:spPr>
            <a:xfrm>
              <a:off x="8573720" y="571169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704" name="Bevel 703"/>
            <p:cNvSpPr/>
            <p:nvPr/>
          </p:nvSpPr>
          <p:spPr>
            <a:xfrm>
              <a:off x="8003440" y="571169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705" name="Bevel 704"/>
            <p:cNvSpPr/>
            <p:nvPr/>
          </p:nvSpPr>
          <p:spPr>
            <a:xfrm>
              <a:off x="8003440" y="6287720"/>
              <a:ext cx="570280" cy="570280"/>
            </a:xfrm>
            <a:prstGeom prst="bevel">
              <a:avLst/>
            </a:prstGeom>
            <a:solidFill>
              <a:srgbClr val="FFFF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706" name="Group 705"/>
          <p:cNvGrpSpPr/>
          <p:nvPr/>
        </p:nvGrpSpPr>
        <p:grpSpPr>
          <a:xfrm rot="16200000">
            <a:off x="2907938" y="-930897"/>
            <a:ext cx="570280" cy="2286870"/>
            <a:chOff x="323528" y="1640368"/>
            <a:chExt cx="570280" cy="2286870"/>
          </a:xfrm>
        </p:grpSpPr>
        <p:sp>
          <p:nvSpPr>
            <p:cNvPr id="707" name="Bevel 706"/>
            <p:cNvSpPr/>
            <p:nvPr/>
          </p:nvSpPr>
          <p:spPr>
            <a:xfrm>
              <a:off x="323528" y="221064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708" name="Bevel 707"/>
            <p:cNvSpPr/>
            <p:nvPr/>
          </p:nvSpPr>
          <p:spPr>
            <a:xfrm>
              <a:off x="323528" y="164036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709" name="Bevel 708"/>
            <p:cNvSpPr/>
            <p:nvPr/>
          </p:nvSpPr>
          <p:spPr>
            <a:xfrm>
              <a:off x="323528" y="278092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710" name="Bevel 709"/>
            <p:cNvSpPr/>
            <p:nvPr/>
          </p:nvSpPr>
          <p:spPr>
            <a:xfrm>
              <a:off x="323528" y="335695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711" name="Group 710"/>
          <p:cNvGrpSpPr/>
          <p:nvPr/>
        </p:nvGrpSpPr>
        <p:grpSpPr>
          <a:xfrm rot="16200000">
            <a:off x="6900551" y="-920077"/>
            <a:ext cx="570280" cy="2286870"/>
            <a:chOff x="323528" y="1640368"/>
            <a:chExt cx="570280" cy="2286870"/>
          </a:xfrm>
        </p:grpSpPr>
        <p:sp>
          <p:nvSpPr>
            <p:cNvPr id="712" name="Bevel 711"/>
            <p:cNvSpPr/>
            <p:nvPr/>
          </p:nvSpPr>
          <p:spPr>
            <a:xfrm>
              <a:off x="323528" y="221064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713" name="Bevel 712"/>
            <p:cNvSpPr/>
            <p:nvPr/>
          </p:nvSpPr>
          <p:spPr>
            <a:xfrm>
              <a:off x="323528" y="164036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714" name="Bevel 713"/>
            <p:cNvSpPr/>
            <p:nvPr/>
          </p:nvSpPr>
          <p:spPr>
            <a:xfrm>
              <a:off x="323528" y="278092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715" name="Bevel 714"/>
            <p:cNvSpPr/>
            <p:nvPr/>
          </p:nvSpPr>
          <p:spPr>
            <a:xfrm>
              <a:off x="323528" y="335695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716" name="Group 715"/>
          <p:cNvGrpSpPr/>
          <p:nvPr/>
        </p:nvGrpSpPr>
        <p:grpSpPr>
          <a:xfrm>
            <a:off x="8332001" y="-35308"/>
            <a:ext cx="1140560" cy="1716590"/>
            <a:chOff x="7656408" y="2363048"/>
            <a:chExt cx="1140560" cy="1716590"/>
          </a:xfrm>
        </p:grpSpPr>
        <p:sp>
          <p:nvSpPr>
            <p:cNvPr id="717" name="Bevel 716"/>
            <p:cNvSpPr/>
            <p:nvPr/>
          </p:nvSpPr>
          <p:spPr>
            <a:xfrm>
              <a:off x="7656408" y="2933328"/>
              <a:ext cx="570280" cy="57028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718" name="Bevel 717"/>
            <p:cNvSpPr/>
            <p:nvPr/>
          </p:nvSpPr>
          <p:spPr>
            <a:xfrm>
              <a:off x="7656408" y="2363048"/>
              <a:ext cx="570280" cy="57028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719" name="Bevel 718"/>
            <p:cNvSpPr/>
            <p:nvPr/>
          </p:nvSpPr>
          <p:spPr>
            <a:xfrm>
              <a:off x="8226688" y="2933328"/>
              <a:ext cx="570280" cy="57028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720" name="Bevel 719"/>
            <p:cNvSpPr/>
            <p:nvPr/>
          </p:nvSpPr>
          <p:spPr>
            <a:xfrm>
              <a:off x="8226688" y="3509358"/>
              <a:ext cx="570280" cy="57028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721" name="Group 720"/>
          <p:cNvGrpSpPr/>
          <p:nvPr/>
        </p:nvGrpSpPr>
        <p:grpSpPr>
          <a:xfrm rot="16200000">
            <a:off x="9770176" y="-906320"/>
            <a:ext cx="570280" cy="2286870"/>
            <a:chOff x="323528" y="1640368"/>
            <a:chExt cx="570280" cy="2286870"/>
          </a:xfrm>
        </p:grpSpPr>
        <p:sp>
          <p:nvSpPr>
            <p:cNvPr id="722" name="Bevel 721"/>
            <p:cNvSpPr/>
            <p:nvPr/>
          </p:nvSpPr>
          <p:spPr>
            <a:xfrm>
              <a:off x="323528" y="221064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723" name="Bevel 722"/>
            <p:cNvSpPr/>
            <p:nvPr/>
          </p:nvSpPr>
          <p:spPr>
            <a:xfrm>
              <a:off x="323528" y="164036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724" name="Bevel 723"/>
            <p:cNvSpPr/>
            <p:nvPr/>
          </p:nvSpPr>
          <p:spPr>
            <a:xfrm>
              <a:off x="323528" y="278092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725" name="Bevel 724"/>
            <p:cNvSpPr/>
            <p:nvPr/>
          </p:nvSpPr>
          <p:spPr>
            <a:xfrm>
              <a:off x="323528" y="3356958"/>
              <a:ext cx="570280" cy="570280"/>
            </a:xfrm>
            <a:prstGeom prst="bevel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E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49062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0" fill="hold"/>
                                        <p:tgtEl>
                                          <p:spTgt spid="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0" fill="hold"/>
                                        <p:tgtEl>
                                          <p:spTgt spid="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0" fill="hold"/>
                                        <p:tgtEl>
                                          <p:spTgt spid="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0" fill="hold"/>
                                        <p:tgtEl>
                                          <p:spTgt spid="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0" fill="hold"/>
                                        <p:tgtEl>
                                          <p:spTgt spid="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0" fill="hold"/>
                                        <p:tgtEl>
                                          <p:spTgt spid="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0" fill="hold"/>
                                        <p:tgtEl>
                                          <p:spTgt spid="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0" fill="hold"/>
                                        <p:tgtEl>
                                          <p:spTgt spid="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0"/>
                            </p:stCondLst>
                            <p:childTnLst>
                              <p:par>
                                <p:cTn id="2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0"/>
                            </p:stCondLst>
                            <p:childTnLst>
                              <p:par>
                                <p:cTn id="3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0" fill="hold"/>
                                        <p:tgtEl>
                                          <p:spTgt spid="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0" fill="hold"/>
                                        <p:tgtEl>
                                          <p:spTgt spid="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0"/>
                            </p:stCondLst>
                            <p:childTnLst>
                              <p:par>
                                <p:cTn id="3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0" fill="hold"/>
                                        <p:tgtEl>
                                          <p:spTgt spid="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0" fill="hold"/>
                                        <p:tgtEl>
                                          <p:spTgt spid="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0"/>
                            </p:stCondLst>
                            <p:childTnLst>
                              <p:par>
                                <p:cTn id="4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0" fill="hold"/>
                                        <p:tgtEl>
                                          <p:spTgt spid="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0" fill="hold"/>
                                        <p:tgtEl>
                                          <p:spTgt spid="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0"/>
                            </p:stCondLst>
                            <p:childTnLst>
                              <p:par>
                                <p:cTn id="4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0"/>
                            </p:stCondLst>
                            <p:childTnLst>
                              <p:par>
                                <p:cTn id="5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0" fill="hold"/>
                                        <p:tgtEl>
                                          <p:spTgt spid="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0" fill="hold"/>
                                        <p:tgtEl>
                                          <p:spTgt spid="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0"/>
                            </p:stCondLst>
                            <p:childTnLst>
                              <p:par>
                                <p:cTn id="5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0" fill="hold"/>
                                        <p:tgtEl>
                                          <p:spTgt spid="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0" fill="hold"/>
                                        <p:tgtEl>
                                          <p:spTgt spid="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0000"/>
                            </p:stCondLst>
                            <p:childTnLst>
                              <p:par>
                                <p:cTn id="6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0" fill="hold"/>
                                        <p:tgtEl>
                                          <p:spTgt spid="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0" fill="hold"/>
                                        <p:tgtEl>
                                          <p:spTgt spid="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20000"/>
                            </p:stCondLst>
                            <p:childTnLst>
                              <p:par>
                                <p:cTn id="6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0" fill="hold"/>
                                        <p:tgtEl>
                                          <p:spTgt spid="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0" fill="hold"/>
                                        <p:tgtEl>
                                          <p:spTgt spid="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30000"/>
                            </p:stCondLst>
                            <p:childTnLst>
                              <p:par>
                                <p:cTn id="7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0" fill="hold"/>
                                        <p:tgtEl>
                                          <p:spTgt spid="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0" fill="hold"/>
                                        <p:tgtEl>
                                          <p:spTgt spid="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40000"/>
                            </p:stCondLst>
                            <p:childTnLst>
                              <p:par>
                                <p:cTn id="7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0" fill="hold"/>
                                        <p:tgtEl>
                                          <p:spTgt spid="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0" fill="hold"/>
                                        <p:tgtEl>
                                          <p:spTgt spid="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00"/>
                            </p:stCondLst>
                            <p:childTnLst>
                              <p:par>
                                <p:cTn id="8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10000" fill="hold"/>
                                        <p:tgtEl>
                                          <p:spTgt spid="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10000" fill="hold"/>
                                        <p:tgtEl>
                                          <p:spTgt spid="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60000"/>
                            </p:stCondLst>
                            <p:childTnLst>
                              <p:par>
                                <p:cTn id="8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0" fill="hold"/>
                                        <p:tgtEl>
                                          <p:spTgt spid="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0" fill="hold"/>
                                        <p:tgtEl>
                                          <p:spTgt spid="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70000"/>
                            </p:stCondLst>
                            <p:childTnLst>
                              <p:par>
                                <p:cTn id="9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10000" fill="hold"/>
                                        <p:tgtEl>
                                          <p:spTgt spid="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10000" fill="hold"/>
                                        <p:tgtEl>
                                          <p:spTgt spid="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80000"/>
                            </p:stCondLst>
                            <p:childTnLst>
                              <p:par>
                                <p:cTn id="9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10000" fill="hold"/>
                                        <p:tgtEl>
                                          <p:spTgt spid="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000" fill="hold"/>
                                        <p:tgtEl>
                                          <p:spTgt spid="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90000"/>
                            </p:stCondLst>
                            <p:childTnLst>
                              <p:par>
                                <p:cTn id="10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10000" fill="hold"/>
                                        <p:tgtEl>
                                          <p:spTgt spid="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10000" fill="hold"/>
                                        <p:tgtEl>
                                          <p:spTgt spid="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0000"/>
                            </p:stCondLst>
                            <p:childTnLst>
                              <p:par>
                                <p:cTn id="10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10000" fill="hold"/>
                                        <p:tgtEl>
                                          <p:spTgt spid="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10000" fill="hold"/>
                                        <p:tgtEl>
                                          <p:spTgt spid="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10000"/>
                            </p:stCondLst>
                            <p:childTnLst>
                              <p:par>
                                <p:cTn id="1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10000" fill="hold"/>
                                        <p:tgtEl>
                                          <p:spTgt spid="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10000" fill="hold"/>
                                        <p:tgtEl>
                                          <p:spTgt spid="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20000"/>
                            </p:stCondLst>
                            <p:childTnLst>
                              <p:par>
                                <p:cTn id="1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10000" fill="hold"/>
                                        <p:tgtEl>
                                          <p:spTgt spid="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10000" fill="hold"/>
                                        <p:tgtEl>
                                          <p:spTgt spid="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30000"/>
                            </p:stCondLst>
                            <p:childTnLst>
                              <p:par>
                                <p:cTn id="1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10000" fill="hold"/>
                                        <p:tgtEl>
                                          <p:spTgt spid="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10000" fill="hold"/>
                                        <p:tgtEl>
                                          <p:spTgt spid="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40000"/>
                            </p:stCondLst>
                            <p:childTnLst>
                              <p:par>
                                <p:cTn id="12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10000" fill="hold"/>
                                        <p:tgtEl>
                                          <p:spTgt spid="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10000" fill="hold"/>
                                        <p:tgtEl>
                                          <p:spTgt spid="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50000"/>
                            </p:stCondLst>
                            <p:childTnLst>
                              <p:par>
                                <p:cTn id="13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10000" fill="hold"/>
                                        <p:tgtEl>
                                          <p:spTgt spid="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10000" fill="hold"/>
                                        <p:tgtEl>
                                          <p:spTgt spid="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60000"/>
                            </p:stCondLst>
                            <p:childTnLst>
                              <p:par>
                                <p:cTn id="13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10000" fill="hold"/>
                                        <p:tgtEl>
                                          <p:spTgt spid="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10000" fill="hold"/>
                                        <p:tgtEl>
                                          <p:spTgt spid="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70000"/>
                            </p:stCondLst>
                            <p:childTnLst>
                              <p:par>
                                <p:cTn id="14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10000" fill="hold"/>
                                        <p:tgtEl>
                                          <p:spTgt spid="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10000" fill="hold"/>
                                        <p:tgtEl>
                                          <p:spTgt spid="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280000"/>
                            </p:stCondLst>
                            <p:childTnLst>
                              <p:par>
                                <p:cTn id="14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10000" fill="hold"/>
                                        <p:tgtEl>
                                          <p:spTgt spid="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10000" fill="hold"/>
                                        <p:tgtEl>
                                          <p:spTgt spid="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290000"/>
                            </p:stCondLst>
                            <p:childTnLst>
                              <p:par>
                                <p:cTn id="15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10000" fill="hold"/>
                                        <p:tgtEl>
                                          <p:spTgt spid="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10000" fill="hold"/>
                                        <p:tgtEl>
                                          <p:spTgt spid="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300000"/>
                            </p:stCondLst>
                            <p:childTnLst>
                              <p:par>
                                <p:cTn id="15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10000" fill="hold"/>
                                        <p:tgtEl>
                                          <p:spTgt spid="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10000" fill="hold"/>
                                        <p:tgtEl>
                                          <p:spTgt spid="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310000"/>
                            </p:stCondLst>
                            <p:childTnLst>
                              <p:par>
                                <p:cTn id="16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10000" fill="hold"/>
                                        <p:tgtEl>
                                          <p:spTgt spid="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10000" fill="hold"/>
                                        <p:tgtEl>
                                          <p:spTgt spid="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320000"/>
                            </p:stCondLst>
                            <p:childTnLst>
                              <p:par>
                                <p:cTn id="16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10000" fill="hold"/>
                                        <p:tgtEl>
                                          <p:spTgt spid="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10000" fill="hold"/>
                                        <p:tgtEl>
                                          <p:spTgt spid="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330000"/>
                            </p:stCondLst>
                            <p:childTnLst>
                              <p:par>
                                <p:cTn id="17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10000" fill="hold"/>
                                        <p:tgtEl>
                                          <p:spTgt spid="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10000" fill="hold"/>
                                        <p:tgtEl>
                                          <p:spTgt spid="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340000"/>
                            </p:stCondLst>
                            <p:childTnLst>
                              <p:par>
                                <p:cTn id="17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10000" fill="hold"/>
                                        <p:tgtEl>
                                          <p:spTgt spid="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10000" fill="hold"/>
                                        <p:tgtEl>
                                          <p:spTgt spid="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350000"/>
                            </p:stCondLst>
                            <p:childTnLst>
                              <p:par>
                                <p:cTn id="18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10000" fill="hold"/>
                                        <p:tgtEl>
                                          <p:spTgt spid="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10000" fill="hold"/>
                                        <p:tgtEl>
                                          <p:spTgt spid="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360000"/>
                            </p:stCondLst>
                            <p:childTnLst>
                              <p:par>
                                <p:cTn id="18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10000" fill="hold"/>
                                        <p:tgtEl>
                                          <p:spTgt spid="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10000" fill="hold"/>
                                        <p:tgtEl>
                                          <p:spTgt spid="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370000"/>
                            </p:stCondLst>
                            <p:childTnLst>
                              <p:par>
                                <p:cTn id="19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10000" fill="hold"/>
                                        <p:tgtEl>
                                          <p:spTgt spid="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10000" fill="hold"/>
                                        <p:tgtEl>
                                          <p:spTgt spid="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380000"/>
                            </p:stCondLst>
                            <p:childTnLst>
                              <p:par>
                                <p:cTn id="19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10000" fill="hold"/>
                                        <p:tgtEl>
                                          <p:spTgt spid="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10000" fill="hold"/>
                                        <p:tgtEl>
                                          <p:spTgt spid="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390000"/>
                            </p:stCondLst>
                            <p:childTnLst>
                              <p:par>
                                <p:cTn id="20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2" dur="10000" fill="hold"/>
                                        <p:tgtEl>
                                          <p:spTgt spid="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3" dur="10000" fill="hold"/>
                                        <p:tgtEl>
                                          <p:spTgt spid="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400000"/>
                            </p:stCondLst>
                            <p:childTnLst>
                              <p:par>
                                <p:cTn id="20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10000" fill="hold"/>
                                        <p:tgtEl>
                                          <p:spTgt spid="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10000" fill="hold"/>
                                        <p:tgtEl>
                                          <p:spTgt spid="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410000"/>
                            </p:stCondLst>
                            <p:childTnLst>
                              <p:par>
                                <p:cTn id="2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2" dur="10000" fill="hold"/>
                                        <p:tgtEl>
                                          <p:spTgt spid="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3" dur="10000" fill="hold"/>
                                        <p:tgtEl>
                                          <p:spTgt spid="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420000"/>
                            </p:stCondLst>
                            <p:childTnLst>
                              <p:par>
                                <p:cTn id="2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10000" fill="hold"/>
                                        <p:tgtEl>
                                          <p:spTgt spid="6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10000" fill="hold"/>
                                        <p:tgtEl>
                                          <p:spTgt spid="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430000"/>
                            </p:stCondLst>
                            <p:childTnLst>
                              <p:par>
                                <p:cTn id="2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2" dur="10000" fill="hold"/>
                                        <p:tgtEl>
                                          <p:spTgt spid="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3" dur="10000" fill="hold"/>
                                        <p:tgtEl>
                                          <p:spTgt spid="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440000"/>
                            </p:stCondLst>
                            <p:childTnLst>
                              <p:par>
                                <p:cTn id="22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10000" fill="hold"/>
                                        <p:tgtEl>
                                          <p:spTgt spid="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10000" fill="hold"/>
                                        <p:tgtEl>
                                          <p:spTgt spid="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450000"/>
                            </p:stCondLst>
                            <p:childTnLst>
                              <p:par>
                                <p:cTn id="23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2" dur="10000" fill="hold"/>
                                        <p:tgtEl>
                                          <p:spTgt spid="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3" dur="10000" fill="hold"/>
                                        <p:tgtEl>
                                          <p:spTgt spid="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460000"/>
                            </p:stCondLst>
                            <p:childTnLst>
                              <p:par>
                                <p:cTn id="23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10000" fill="hold"/>
                                        <p:tgtEl>
                                          <p:spTgt spid="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10000" fill="hold"/>
                                        <p:tgtEl>
                                          <p:spTgt spid="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470000"/>
                            </p:stCondLst>
                            <p:childTnLst>
                              <p:par>
                                <p:cTn id="24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2" dur="10000" fill="hold"/>
                                        <p:tgtEl>
                                          <p:spTgt spid="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3" dur="10000" fill="hold"/>
                                        <p:tgtEl>
                                          <p:spTgt spid="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Content Placeholder 2"/>
          <p:cNvSpPr txBox="1">
            <a:spLocks/>
          </p:cNvSpPr>
          <p:nvPr/>
        </p:nvSpPr>
        <p:spPr>
          <a:xfrm>
            <a:off x="1747265" y="1086817"/>
            <a:ext cx="9108504" cy="67139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fr-FR" sz="2400" b="1" i="1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Calibri"/>
                <a:cs typeface="Calibri"/>
                <a:sym typeface="Calibri"/>
              </a:rPr>
              <a:t>1) le bâtiment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GB" sz="2400" b="1" i="1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2) vieux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GB" sz="2400" b="1" i="1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3) le pont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GB" sz="2400" b="1" i="1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4) nouvelle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GB" sz="2400" b="1" i="1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5) une église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GB" sz="2400" b="1" i="1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6) haut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GB" sz="2400" b="1" i="1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7) vieille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GB" sz="2400" b="1" i="1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8) belle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GB" sz="2400" b="1" i="1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9) nouveau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GB" sz="2400" b="1" i="1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10) bon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GB" sz="2400" b="1" i="1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11) bonne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GB" sz="2400" b="1" i="1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12) le jardin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endParaRPr kumimoji="0" lang="en-GB" sz="2400" b="1" i="1" u="none" strike="noStrike" kern="1200" cap="none" spc="0" normalizeH="0" baseline="0" noProof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endParaRPr kumimoji="0" lang="en-GB" sz="2400" b="1" i="1" u="none" strike="noStrike" kern="1200" cap="none" spc="0" normalizeH="0" baseline="0" noProof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GB" sz="2400" b="1" i="1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endParaRPr kumimoji="0" lang="fr-FR" sz="2400" b="1" i="1" u="none" strike="noStrike" kern="1200" cap="none" spc="0" normalizeH="0" baseline="0" noProof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GB" sz="2400" b="1" i="1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					</a:t>
            </a: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	</a:t>
            </a:r>
            <a:r>
              <a:rPr kumimoji="0" lang="en-GB" sz="2400" b="1" i="1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</a:t>
            </a: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</a:t>
            </a:r>
            <a:r>
              <a:rPr kumimoji="0" lang="en-GB" sz="2400" b="1" i="1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</a:t>
            </a: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	</a:t>
            </a:r>
            <a:r>
              <a:rPr kumimoji="0" lang="en-GB" sz="2400" b="1" i="1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</a:t>
            </a: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	</a:t>
            </a:r>
            <a:r>
              <a:rPr kumimoji="0" lang="en-GB" sz="2400" b="1" i="1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</a:t>
            </a: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</a:t>
            </a:r>
            <a:r>
              <a:rPr kumimoji="0" lang="en-GB" sz="2400" b="1" i="1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</a:t>
            </a: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</a:t>
            </a:r>
            <a:r>
              <a:rPr kumimoji="0" lang="en-GB" sz="2400" b="1" i="1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</a:t>
            </a: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	</a:t>
            </a:r>
            <a:r>
              <a:rPr kumimoji="0" lang="en-GB" sz="2400" b="1" i="1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	</a:t>
            </a: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pic>
        <p:nvPicPr>
          <p:cNvPr id="243" name="Picture 2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96864"/>
            <a:ext cx="6457246" cy="8671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36570"/>
            <a:ext cx="10363200" cy="510541"/>
          </a:xfrm>
        </p:spPr>
        <p:txBody>
          <a:bodyPr>
            <a:noAutofit/>
          </a:bodyPr>
          <a:lstStyle/>
          <a:p>
            <a:pPr algn="l"/>
            <a:r>
              <a:rPr lang="en-GB" sz="3200" b="1">
                <a:solidFill>
                  <a:schemeClr val="bg1"/>
                </a:solidFill>
                <a:latin typeface="Century Gothic" panose="020B0502020202020204" pitchFamily="34" charset="0"/>
              </a:rPr>
              <a:t>Vocabulaire - réponses</a:t>
            </a:r>
            <a:endParaRPr lang="en-GB" sz="3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45" name="Google Shape;147;p2"/>
          <p:cNvSpPr/>
          <p:nvPr/>
        </p:nvSpPr>
        <p:spPr>
          <a:xfrm>
            <a:off x="10227735" y="249869"/>
            <a:ext cx="1682185" cy="488685"/>
          </a:xfrm>
          <a:prstGeom prst="roundRect">
            <a:avLst>
              <a:gd name="adj" fmla="val 16667"/>
            </a:avLst>
          </a:prstGeom>
          <a:solidFill>
            <a:srgbClr val="105076"/>
          </a:solidFill>
          <a:ln w="12700" cap="flat" cmpd="sng">
            <a:solidFill>
              <a:srgbClr val="10507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entury Gothic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lire</a:t>
            </a:r>
            <a:endParaRPr kumimoji="0" sz="18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084984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6863"/>
            <a:ext cx="6649156" cy="8671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86" y="0"/>
            <a:ext cx="6484584" cy="1325563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Vocabulario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4" name="Rounded Rectangle 11">
            <a:extLst>
              <a:ext uri="{FF2B5EF4-FFF2-40B4-BE49-F238E27FC236}">
                <a16:creationId xmlns:a16="http://schemas.microsoft.com/office/drawing/2014/main" id="{A316DD52-7894-4A75-969C-CA0645DA2978}"/>
              </a:ext>
            </a:extLst>
          </p:cNvPr>
          <p:cNvSpPr/>
          <p:nvPr/>
        </p:nvSpPr>
        <p:spPr>
          <a:xfrm>
            <a:off x="11120845" y="258166"/>
            <a:ext cx="807297" cy="400919"/>
          </a:xfrm>
          <a:prstGeom prst="roundRect">
            <a:avLst/>
          </a:prstGeom>
          <a:solidFill>
            <a:srgbClr val="F6640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leer</a:t>
            </a:r>
          </a:p>
        </p:txBody>
      </p:sp>
    </p:spTree>
    <p:extLst>
      <p:ext uri="{BB962C8B-B14F-4D97-AF65-F5344CB8AC3E}">
        <p14:creationId xmlns:p14="http://schemas.microsoft.com/office/powerpoint/2010/main" val="3024088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4041"/>
            <a:ext cx="6807200" cy="86995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94041"/>
            <a:ext cx="3745089" cy="707849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Vokabeln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5" name="Rounded Rectangle 11">
            <a:extLst>
              <a:ext uri="{FF2B5EF4-FFF2-40B4-BE49-F238E27FC236}">
                <a16:creationId xmlns:a16="http://schemas.microsoft.com/office/drawing/2014/main" id="{483D7EB9-C2AA-4190-98DE-925F861600E9}"/>
              </a:ext>
            </a:extLst>
          </p:cNvPr>
          <p:cNvSpPr/>
          <p:nvPr/>
        </p:nvSpPr>
        <p:spPr>
          <a:xfrm>
            <a:off x="11099799" y="247046"/>
            <a:ext cx="857527" cy="400919"/>
          </a:xfrm>
          <a:prstGeom prst="round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lesen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202140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000" dirty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14F064CD-3073-5648-9E13-7A2904DB6E77}" vid="{867742E5-2587-084B-8BD5-7DA6ADC8FE5B}"/>
    </a:ext>
  </a:extLst>
</a:theme>
</file>

<file path=ppt/theme/theme3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000" dirty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3" id="{ED67C606-AF9C-7242-AF89-7E0EA20FADA6}" vid="{57BDA786-453C-1140-BFAB-14CE2D2BCFCB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1511</Words>
  <Application>Microsoft Office PowerPoint</Application>
  <PresentationFormat>Widescreen</PresentationFormat>
  <Paragraphs>182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1_Office Theme</vt:lpstr>
      <vt:lpstr>2_Office Theme</vt:lpstr>
      <vt:lpstr>3_Office Theme</vt:lpstr>
      <vt:lpstr>Vocabulaire</vt:lpstr>
      <vt:lpstr>Vocabulaire</vt:lpstr>
      <vt:lpstr>Vocabulaire</vt:lpstr>
      <vt:lpstr>Vocabulaire - réponses</vt:lpstr>
      <vt:lpstr>Vocabulaire</vt:lpstr>
      <vt:lpstr>Vocabulaire</vt:lpstr>
      <vt:lpstr>Vocabulaire - réponses</vt:lpstr>
      <vt:lpstr>Vocabulario</vt:lpstr>
      <vt:lpstr>Vokabeln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Vocabulaire</dc:title>
  <dc:creator>Rachel Hawkes</dc:creator>
  <cp:lastModifiedBy>Rachel Hawkes</cp:lastModifiedBy>
  <cp:revision>2</cp:revision>
  <dcterms:created xsi:type="dcterms:W3CDTF">2020-06-08T19:55:22Z</dcterms:created>
  <dcterms:modified xsi:type="dcterms:W3CDTF">2020-06-08T19:59:36Z</dcterms:modified>
</cp:coreProperties>
</file>