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67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Hawkes" initials="RH" lastIdx="2" clrIdx="0">
    <p:extLst>
      <p:ext uri="{19B8F6BF-5375-455C-9EA6-DF929625EA0E}">
        <p15:presenceInfo xmlns:p15="http://schemas.microsoft.com/office/powerpoint/2012/main" userId="S::RHawkes@combertonvc.org::5e669c2b-3608-40aa-930e-cb573f7025a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ED7D31"/>
    <a:srgbClr val="E255F9"/>
    <a:srgbClr val="FCF1D5"/>
    <a:srgbClr val="F9FA69"/>
    <a:srgbClr val="FFFFFF"/>
    <a:srgbClr val="F66400"/>
    <a:srgbClr val="3A48FB"/>
    <a:srgbClr val="4069E1"/>
    <a:srgbClr val="6AA8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 autoAdjust="0"/>
    <p:restoredTop sz="66816" autoAdjust="0"/>
  </p:normalViewPr>
  <p:slideViewPr>
    <p:cSldViewPr snapToGrid="0">
      <p:cViewPr varScale="1">
        <p:scale>
          <a:sx n="49" d="100"/>
          <a:sy n="49" d="100"/>
        </p:scale>
        <p:origin x="1794" y="42"/>
      </p:cViewPr>
      <p:guideLst/>
    </p:cSldViewPr>
  </p:slideViewPr>
  <p:outlineViewPr>
    <p:cViewPr>
      <p:scale>
        <a:sx n="33" d="100"/>
        <a:sy n="33" d="100"/>
      </p:scale>
      <p:origin x="0" y="-13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BAE9C-ACF2-4362-814B-1AB50972AD2E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212F4-EB5A-464B-92EC-DACFCB1C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85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endParaRPr lang="es-E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Procedure</a:t>
            </a: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228600" indent="-228600">
              <a:buAutoNum type="arabicPeriod"/>
            </a:pP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release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AutoNum type="arabicPeriod"/>
            </a:pP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appears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English.</a:t>
            </a:r>
          </a:p>
          <a:p>
            <a:pPr marL="228600" indent="-228600">
              <a:buAutoNum type="arabicPeriod"/>
            </a:pP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Afterwards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Spanish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order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s-E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Words</a:t>
            </a:r>
            <a:r>
              <a:rPr lang="es-E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mayor [154]; fresco [1494];  varios [386];  menor [468]; recordar [225]; pobre [492]; medio [395]; distinto [321] grueso [2086]; fino [1778]; jardín [1195]; estrella</a:t>
            </a:r>
            <a:endParaRPr lang="es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66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385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1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00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790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708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4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86DACE-91D4-F84C-BC79-BE1BB5A5CA8D}"/>
              </a:ext>
            </a:extLst>
          </p:cNvPr>
          <p:cNvSpPr txBox="1"/>
          <p:nvPr userDrawn="1"/>
        </p:nvSpPr>
        <p:spPr>
          <a:xfrm>
            <a:off x="838200" y="1923393"/>
            <a:ext cx="6035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53176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41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747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674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B177A-FB9B-624B-90F1-42CB20E9E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962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3.wdp"/><Relationship Id="rId18" Type="http://schemas.openxmlformats.org/officeDocument/2006/relationships/image" Target="../media/image13.gif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microsoft.com/office/2007/relationships/hdphoto" Target="../media/hdphoto4.wdp"/><Relationship Id="rId10" Type="http://schemas.openxmlformats.org/officeDocument/2006/relationships/image" Target="../media/image8.pn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Space PNG Transparent Images, Download Free Clip Art, Free ...">
            <a:extLst>
              <a:ext uri="{FF2B5EF4-FFF2-40B4-BE49-F238E27FC236}">
                <a16:creationId xmlns:a16="http://schemas.microsoft.com/office/drawing/2014/main" id="{98B9E73C-1D58-374C-8316-0786EEEDB6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558"/>
          <a:stretch/>
        </p:blipFill>
        <p:spPr bwMode="auto">
          <a:xfrm>
            <a:off x="0" y="0"/>
            <a:ext cx="12192000" cy="637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AE10F0B-B86C-1D47-972C-FB9211A3A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66" y="286834"/>
            <a:ext cx="9100794" cy="102839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s-GB" sz="2000" dirty="0"/>
              <a:t>Debes escribir cada palabra en inglés. ¡Atención! Desaparecen </a:t>
            </a:r>
            <a:r>
              <a:rPr lang="es-GB" sz="2000" b="1" dirty="0"/>
              <a:t>rápido</a:t>
            </a:r>
            <a:r>
              <a:rPr lang="es-GB" sz="2000" dirty="0"/>
              <a:t>.</a:t>
            </a:r>
            <a:br>
              <a:rPr lang="es-GB" sz="2000" dirty="0"/>
            </a:br>
            <a:r>
              <a:rPr lang="es-GB" sz="2000" dirty="0"/>
              <a:t>Finalmente, debes decir las palabras de tu lista en español en el mismo orden.</a:t>
            </a:r>
          </a:p>
        </p:txBody>
      </p:sp>
      <p:sp>
        <p:nvSpPr>
          <p:cNvPr id="4" name="Rounded Rectangle 11" descr="background rectangle&#10;">
            <a:extLst>
              <a:ext uri="{FF2B5EF4-FFF2-40B4-BE49-F238E27FC236}">
                <a16:creationId xmlns:a16="http://schemas.microsoft.com/office/drawing/2014/main" id="{69DC5281-103F-9C49-AB07-F5B2FE7C72D8}"/>
              </a:ext>
            </a:extLst>
          </p:cNvPr>
          <p:cNvSpPr/>
          <p:nvPr/>
        </p:nvSpPr>
        <p:spPr>
          <a:xfrm>
            <a:off x="9870510" y="237479"/>
            <a:ext cx="2153024" cy="425302"/>
          </a:xfrm>
          <a:prstGeom prst="roundRect">
            <a:avLst/>
          </a:prstGeom>
          <a:solidFill>
            <a:srgbClr val="F6640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AE7DBE31-B467-0141-8F97-70E87AA1A704}"/>
              </a:ext>
            </a:extLst>
          </p:cNvPr>
          <p:cNvSpPr txBox="1">
            <a:spLocks/>
          </p:cNvSpPr>
          <p:nvPr/>
        </p:nvSpPr>
        <p:spPr>
          <a:xfrm>
            <a:off x="9870510" y="286834"/>
            <a:ext cx="2184632" cy="340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escribir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/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hablar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028" name="Picture 4" descr="Outer space Clip art - Planet png download - 500*500 - Free ...">
            <a:extLst>
              <a:ext uri="{FF2B5EF4-FFF2-40B4-BE49-F238E27FC236}">
                <a16:creationId xmlns:a16="http://schemas.microsoft.com/office/drawing/2014/main" id="{A734F4A8-EA69-744E-A79B-D54F6ED3A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348" y="1941534"/>
            <a:ext cx="1706323" cy="170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4B02EC81-057F-6E49-ADA7-1DB257C8BF9A}"/>
              </a:ext>
            </a:extLst>
          </p:cNvPr>
          <p:cNvGrpSpPr/>
          <p:nvPr/>
        </p:nvGrpSpPr>
        <p:grpSpPr>
          <a:xfrm>
            <a:off x="-4590993" y="3306591"/>
            <a:ext cx="3451616" cy="1941534"/>
            <a:chOff x="314152" y="1246340"/>
            <a:chExt cx="3451616" cy="1941534"/>
          </a:xfrm>
        </p:grpSpPr>
        <p:pic>
          <p:nvPicPr>
            <p:cNvPr id="1030" name="Picture 6" descr="clip art space ship - Clip Art Library">
              <a:extLst>
                <a:ext uri="{FF2B5EF4-FFF2-40B4-BE49-F238E27FC236}">
                  <a16:creationId xmlns:a16="http://schemas.microsoft.com/office/drawing/2014/main" id="{44F4F6DD-89FF-BB4B-9F37-92350F35E4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963" b="99815" l="2760" r="96250">
                          <a14:foregroundMark x1="64844" y1="2963" x2="61458" y2="21759"/>
                          <a14:foregroundMark x1="46458" y1="38333" x2="20885" y2="46667"/>
                          <a14:foregroundMark x1="20885" y1="46667" x2="7187" y2="44815"/>
                          <a14:foregroundMark x1="7187" y1="44815" x2="9323" y2="50926"/>
                          <a14:foregroundMark x1="9323" y1="50926" x2="10573" y2="52407"/>
                          <a14:foregroundMark x1="69427" y1="57870" x2="82813" y2="85463"/>
                          <a14:foregroundMark x1="82813" y1="85463" x2="96250" y2="99907"/>
                          <a14:foregroundMark x1="64427" y1="56759" x2="60000" y2="56204"/>
                          <a14:foregroundMark x1="60000" y1="56204" x2="42865" y2="47685"/>
                          <a14:foregroundMark x1="42865" y1="47685" x2="42865" y2="47685"/>
                          <a14:foregroundMark x1="8750" y1="47130" x2="5052" y2="44167"/>
                          <a14:foregroundMark x1="5052" y1="44167" x2="2760" y2="407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152" y="1246340"/>
              <a:ext cx="3451616" cy="1941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C9044D93-56FA-0247-98B7-337BC7CF2040}"/>
                </a:ext>
              </a:extLst>
            </p:cNvPr>
            <p:cNvSpPr txBox="1"/>
            <p:nvPr/>
          </p:nvSpPr>
          <p:spPr>
            <a:xfrm rot="1225975">
              <a:off x="1318017" y="2262466"/>
              <a:ext cx="1143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s-GB" sz="2400" b="1" dirty="0">
                  <a:solidFill>
                    <a:schemeClr val="bg1"/>
                  </a:solidFill>
                  <a:highlight>
                    <a:srgbClr val="203864"/>
                  </a:highlight>
                </a:rPr>
                <a:t>mayor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A7FB7AC2-FB60-1441-8BC7-4D5FF6CC4C25}"/>
              </a:ext>
            </a:extLst>
          </p:cNvPr>
          <p:cNvGrpSpPr/>
          <p:nvPr/>
        </p:nvGrpSpPr>
        <p:grpSpPr>
          <a:xfrm>
            <a:off x="669239" y="7691618"/>
            <a:ext cx="2329520" cy="2329520"/>
            <a:chOff x="1354914" y="4120537"/>
            <a:chExt cx="2329520" cy="2329520"/>
          </a:xfrm>
        </p:grpSpPr>
        <p:pic>
          <p:nvPicPr>
            <p:cNvPr id="1032" name="Picture 8" descr="spaceship clipart - Clip Art Library">
              <a:extLst>
                <a:ext uri="{FF2B5EF4-FFF2-40B4-BE49-F238E27FC236}">
                  <a16:creationId xmlns:a16="http://schemas.microsoft.com/office/drawing/2014/main" id="{8881C168-B58D-3444-ADDA-E55EE49363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21248">
              <a:off x="1354914" y="4120537"/>
              <a:ext cx="2329520" cy="2329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B32AE3F2-6FC6-ED40-A21E-091D41A2DC4E}"/>
                </a:ext>
              </a:extLst>
            </p:cNvPr>
            <p:cNvSpPr txBox="1"/>
            <p:nvPr/>
          </p:nvSpPr>
          <p:spPr>
            <a:xfrm rot="19097863">
              <a:off x="1972088" y="5175629"/>
              <a:ext cx="1095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s-GB" sz="2400" b="1" dirty="0">
                  <a:solidFill>
                    <a:schemeClr val="bg1"/>
                  </a:solidFill>
                  <a:highlight>
                    <a:srgbClr val="203864"/>
                  </a:highlight>
                </a:rPr>
                <a:t>fresco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45384AC0-529B-4D48-B61D-1472663BBCA1}"/>
              </a:ext>
            </a:extLst>
          </p:cNvPr>
          <p:cNvGrpSpPr/>
          <p:nvPr/>
        </p:nvGrpSpPr>
        <p:grpSpPr>
          <a:xfrm>
            <a:off x="11802191" y="7814219"/>
            <a:ext cx="2696409" cy="2754456"/>
            <a:chOff x="7431107" y="3333730"/>
            <a:chExt cx="2696409" cy="2754456"/>
          </a:xfrm>
        </p:grpSpPr>
        <p:pic>
          <p:nvPicPr>
            <p:cNvPr id="1034" name="Picture 10" descr="rocket clipart - Clip Art Library">
              <a:extLst>
                <a:ext uri="{FF2B5EF4-FFF2-40B4-BE49-F238E27FC236}">
                  <a16:creationId xmlns:a16="http://schemas.microsoft.com/office/drawing/2014/main" id="{889418FB-CAB7-2744-A4B5-852A525CE4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95170">
              <a:off x="7402084" y="3362753"/>
              <a:ext cx="2754456" cy="2696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DF79304F-485A-CB47-ADB8-9D409F49719C}"/>
                </a:ext>
              </a:extLst>
            </p:cNvPr>
            <p:cNvSpPr txBox="1"/>
            <p:nvPr/>
          </p:nvSpPr>
          <p:spPr>
            <a:xfrm rot="2003173">
              <a:off x="8241675" y="4568779"/>
              <a:ext cx="10647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s-GB" sz="2400" b="1" dirty="0">
                  <a:solidFill>
                    <a:schemeClr val="bg1"/>
                  </a:solidFill>
                  <a:highlight>
                    <a:srgbClr val="203864"/>
                  </a:highlight>
                </a:rPr>
                <a:t>varios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006AAAFC-75D7-FB4B-B760-8F0C427689FC}"/>
              </a:ext>
            </a:extLst>
          </p:cNvPr>
          <p:cNvGrpSpPr/>
          <p:nvPr/>
        </p:nvGrpSpPr>
        <p:grpSpPr>
          <a:xfrm>
            <a:off x="5242839" y="-3609381"/>
            <a:ext cx="1706322" cy="2983080"/>
            <a:chOff x="4844586" y="1732777"/>
            <a:chExt cx="1706322" cy="2983080"/>
          </a:xfrm>
        </p:grpSpPr>
        <p:pic>
          <p:nvPicPr>
            <p:cNvPr id="1036" name="Picture 12" descr="rocket clipart - Clip Art Library">
              <a:extLst>
                <a:ext uri="{FF2B5EF4-FFF2-40B4-BE49-F238E27FC236}">
                  <a16:creationId xmlns:a16="http://schemas.microsoft.com/office/drawing/2014/main" id="{FFCA9C2D-40DB-4844-9D6F-A2EA41FD2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844586" y="1732777"/>
              <a:ext cx="1706322" cy="2983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E66F10D4-8E7D-F548-87CC-4FE13AB705C3}"/>
                </a:ext>
              </a:extLst>
            </p:cNvPr>
            <p:cNvSpPr txBox="1"/>
            <p:nvPr/>
          </p:nvSpPr>
          <p:spPr>
            <a:xfrm>
              <a:off x="5122909" y="2794695"/>
              <a:ext cx="11496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s-GB" sz="2400" b="1" dirty="0">
                  <a:solidFill>
                    <a:schemeClr val="bg1"/>
                  </a:solidFill>
                  <a:highlight>
                    <a:srgbClr val="203864"/>
                  </a:highlight>
                </a:rPr>
                <a:t>menor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CFC735EB-B3B6-C64A-A784-A062C25563EC}"/>
              </a:ext>
            </a:extLst>
          </p:cNvPr>
          <p:cNvGrpSpPr/>
          <p:nvPr/>
        </p:nvGrpSpPr>
        <p:grpSpPr>
          <a:xfrm>
            <a:off x="-2403705" y="7019364"/>
            <a:ext cx="3158386" cy="2746423"/>
            <a:chOff x="-2107068" y="3954582"/>
            <a:chExt cx="3158386" cy="2746423"/>
          </a:xfrm>
        </p:grpSpPr>
        <p:pic>
          <p:nvPicPr>
            <p:cNvPr id="1040" name="Picture 16" descr="Rocket Ignition Propulsion Spaceship Speed Launch Transparent ...">
              <a:extLst>
                <a:ext uri="{FF2B5EF4-FFF2-40B4-BE49-F238E27FC236}">
                  <a16:creationId xmlns:a16="http://schemas.microsoft.com/office/drawing/2014/main" id="{DFC37832-7917-3A4E-BF12-5D293B55A9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875" b="90000" l="10000" r="90000">
                          <a14:foregroundMark x1="73696" y1="30000" x2="76739" y2="20500"/>
                          <a14:foregroundMark x1="76739" y1="20500" x2="75109" y2="13375"/>
                          <a14:foregroundMark x1="75109" y1="13375" x2="63152" y2="19625"/>
                          <a14:foregroundMark x1="63152" y1="19625" x2="61304" y2="22125"/>
                          <a14:foregroundMark x1="78478" y1="7000" x2="71196" y2="9875"/>
                          <a14:foregroundMark x1="71196" y1="9875" x2="61522" y2="18250"/>
                          <a14:foregroundMark x1="78804" y1="7250" x2="73261" y2="5875"/>
                          <a14:foregroundMark x1="67500" y1="28875" x2="67717" y2="34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07068" y="3954582"/>
              <a:ext cx="3158386" cy="2746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73B16589-9186-854F-A3A8-BFBCA063E973}"/>
                </a:ext>
              </a:extLst>
            </p:cNvPr>
            <p:cNvSpPr txBox="1"/>
            <p:nvPr/>
          </p:nvSpPr>
          <p:spPr>
            <a:xfrm rot="18524531">
              <a:off x="-1061193" y="5145074"/>
              <a:ext cx="10839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s-GB" sz="2400" b="1" dirty="0">
                  <a:solidFill>
                    <a:schemeClr val="bg1"/>
                  </a:solidFill>
                  <a:highlight>
                    <a:srgbClr val="203864"/>
                  </a:highlight>
                </a:rPr>
                <a:t>pobre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7F0E34A4-863F-8749-B16B-895462D151FC}"/>
              </a:ext>
            </a:extLst>
          </p:cNvPr>
          <p:cNvGrpSpPr/>
          <p:nvPr/>
        </p:nvGrpSpPr>
        <p:grpSpPr>
          <a:xfrm>
            <a:off x="13116313" y="3165376"/>
            <a:ext cx="4140594" cy="2157048"/>
            <a:chOff x="11265829" y="2794695"/>
            <a:chExt cx="4140594" cy="2157048"/>
          </a:xfrm>
        </p:grpSpPr>
        <p:pic>
          <p:nvPicPr>
            <p:cNvPr id="1042" name="Picture 18" descr="clip art - Clip Art Library">
              <a:extLst>
                <a:ext uri="{FF2B5EF4-FFF2-40B4-BE49-F238E27FC236}">
                  <a16:creationId xmlns:a16="http://schemas.microsoft.com/office/drawing/2014/main" id="{F1E665E4-BA48-A545-9616-424868E031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696" b="90000" l="9627" r="97250">
                          <a14:foregroundMark x1="56974" y1="49565" x2="60314" y2="31739"/>
                          <a14:foregroundMark x1="60314" y1="31739" x2="68959" y2="19565"/>
                          <a14:foregroundMark x1="68959" y1="19565" x2="77603" y2="16087"/>
                          <a14:foregroundMark x1="77603" y1="16087" x2="81925" y2="41739"/>
                          <a14:foregroundMark x1="69745" y1="29565" x2="73281" y2="30000"/>
                          <a14:foregroundMark x1="73084" y1="47826" x2="76424" y2="45217"/>
                          <a14:foregroundMark x1="63065" y1="25652" x2="70138" y2="12174"/>
                          <a14:foregroundMark x1="70138" y1="12174" x2="75442" y2="12174"/>
                          <a14:foregroundMark x1="87033" y1="78696" x2="93517" y2="64348"/>
                          <a14:foregroundMark x1="93517" y1="64348" x2="88998" y2="46087"/>
                          <a14:foregroundMark x1="88998" y1="46087" x2="85462" y2="44783"/>
                          <a14:foregroundMark x1="97250" y1="60870" x2="96857" y2="55652"/>
                          <a14:foregroundMark x1="62672" y1="16957" x2="68959" y2="5652"/>
                          <a14:foregroundMark x1="68959" y1="5652" x2="77996" y2="8696"/>
                          <a14:foregroundMark x1="77996" y1="8696" x2="78389" y2="91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265829" y="2794695"/>
              <a:ext cx="4140594" cy="2157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2EF27ADD-7092-E743-968C-629418D8085A}"/>
                </a:ext>
              </a:extLst>
            </p:cNvPr>
            <p:cNvSpPr txBox="1"/>
            <p:nvPr/>
          </p:nvSpPr>
          <p:spPr>
            <a:xfrm>
              <a:off x="12040085" y="3873219"/>
              <a:ext cx="14766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s-GB" sz="2400" b="1" dirty="0">
                  <a:solidFill>
                    <a:schemeClr val="bg1"/>
                  </a:solidFill>
                  <a:highlight>
                    <a:srgbClr val="203864"/>
                  </a:highlight>
                </a:rPr>
                <a:t>recordar</a:t>
              </a: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9F59EF2D-F42F-BB42-9AFB-28D4EF21D45A}"/>
              </a:ext>
            </a:extLst>
          </p:cNvPr>
          <p:cNvGrpSpPr/>
          <p:nvPr/>
        </p:nvGrpSpPr>
        <p:grpSpPr>
          <a:xfrm>
            <a:off x="13364347" y="304839"/>
            <a:ext cx="3362040" cy="2224539"/>
            <a:chOff x="11824570" y="453063"/>
            <a:chExt cx="3362040" cy="2224539"/>
          </a:xfrm>
        </p:grpSpPr>
        <p:pic>
          <p:nvPicPr>
            <p:cNvPr id="1044" name="Picture 20" descr="cartoon alien spaceship png - Clip Art Library">
              <a:extLst>
                <a:ext uri="{FF2B5EF4-FFF2-40B4-BE49-F238E27FC236}">
                  <a16:creationId xmlns:a16="http://schemas.microsoft.com/office/drawing/2014/main" id="{A97EABB5-D6AB-774E-959E-7623C0FACB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315" b="89982" l="9767" r="90233">
                          <a14:foregroundMark x1="58488" y1="9666" x2="45465" y2="10018"/>
                          <a14:foregroundMark x1="89884" y1="40773" x2="90233" y2="47452"/>
                          <a14:foregroundMark x1="74186" y1="82953" x2="76512" y2="89279"/>
                          <a14:foregroundMark x1="76512" y1="89279" x2="76744" y2="89631"/>
                          <a14:foregroundMark x1="29186" y1="82250" x2="28488" y2="90158"/>
                          <a14:foregroundMark x1="10349" y1="49385" x2="9767" y2="42179"/>
                          <a14:foregroundMark x1="9767" y1="42179" x2="10233" y2="405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4570" y="453063"/>
              <a:ext cx="3362040" cy="2224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17EDD983-4AE7-3144-9637-70BF218D6C03}"/>
                </a:ext>
              </a:extLst>
            </p:cNvPr>
            <p:cNvSpPr txBox="1"/>
            <p:nvPr/>
          </p:nvSpPr>
          <p:spPr>
            <a:xfrm>
              <a:off x="12933157" y="1394854"/>
              <a:ext cx="11448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s-GB" sz="2400" b="1" dirty="0">
                  <a:solidFill>
                    <a:schemeClr val="bg1"/>
                  </a:solidFill>
                  <a:highlight>
                    <a:srgbClr val="203864"/>
                  </a:highlight>
                </a:rPr>
                <a:t>medio</a:t>
              </a: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3A25E983-857A-264A-99F9-5DCF3339CA76}"/>
              </a:ext>
            </a:extLst>
          </p:cNvPr>
          <p:cNvGrpSpPr/>
          <p:nvPr/>
        </p:nvGrpSpPr>
        <p:grpSpPr>
          <a:xfrm>
            <a:off x="13827557" y="-2555045"/>
            <a:ext cx="2992114" cy="2882036"/>
            <a:chOff x="10106754" y="4790268"/>
            <a:chExt cx="2992114" cy="2882036"/>
          </a:xfrm>
        </p:grpSpPr>
        <p:pic>
          <p:nvPicPr>
            <p:cNvPr id="1046" name="Picture 22" descr="rocket ship clipart - Clip Art Library">
              <a:extLst>
                <a:ext uri="{FF2B5EF4-FFF2-40B4-BE49-F238E27FC236}">
                  <a16:creationId xmlns:a16="http://schemas.microsoft.com/office/drawing/2014/main" id="{298508BF-03E4-6044-BEE1-FE0FF1719C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714997">
              <a:off x="10106754" y="4790268"/>
              <a:ext cx="2992114" cy="2882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9A74F11E-4961-2446-9EAC-E847B45A81ED}"/>
                </a:ext>
              </a:extLst>
            </p:cNvPr>
            <p:cNvSpPr txBox="1"/>
            <p:nvPr/>
          </p:nvSpPr>
          <p:spPr>
            <a:xfrm rot="19869708">
              <a:off x="10227951" y="6418037"/>
              <a:ext cx="1237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s-GB" sz="2400" b="1" dirty="0">
                  <a:solidFill>
                    <a:schemeClr val="bg1"/>
                  </a:solidFill>
                  <a:highlight>
                    <a:srgbClr val="203864"/>
                  </a:highlight>
                </a:rPr>
                <a:t>distinto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8C9CFEE8-220A-8A45-A552-5D19B96B0FE4}"/>
              </a:ext>
            </a:extLst>
          </p:cNvPr>
          <p:cNvGrpSpPr/>
          <p:nvPr/>
        </p:nvGrpSpPr>
        <p:grpSpPr>
          <a:xfrm>
            <a:off x="12192424" y="5645409"/>
            <a:ext cx="3213999" cy="2410499"/>
            <a:chOff x="1267606" y="1544083"/>
            <a:chExt cx="3213999" cy="2410499"/>
          </a:xfrm>
        </p:grpSpPr>
        <p:pic>
          <p:nvPicPr>
            <p:cNvPr id="1048" name="Picture 24" descr="Free Spaceship Png Images, Download Free Clip Art, Free Clip Art ...">
              <a:extLst>
                <a:ext uri="{FF2B5EF4-FFF2-40B4-BE49-F238E27FC236}">
                  <a16:creationId xmlns:a16="http://schemas.microsoft.com/office/drawing/2014/main" id="{14292570-0EF7-E845-960C-0F62BC81E6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606" y="1544083"/>
              <a:ext cx="3213999" cy="2410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B4EB0115-AC3F-354A-9624-F1A1D01FF25C}"/>
                </a:ext>
              </a:extLst>
            </p:cNvPr>
            <p:cNvSpPr txBox="1"/>
            <p:nvPr/>
          </p:nvSpPr>
          <p:spPr>
            <a:xfrm>
              <a:off x="2225578" y="2852940"/>
              <a:ext cx="11993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s-GB" sz="2400" b="1" dirty="0">
                  <a:solidFill>
                    <a:schemeClr val="bg1"/>
                  </a:solidFill>
                  <a:highlight>
                    <a:srgbClr val="203864"/>
                  </a:highlight>
                </a:rPr>
                <a:t>grueso</a:t>
              </a: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06D4D61F-5FB2-404F-B3DB-6CA914E689FD}"/>
              </a:ext>
            </a:extLst>
          </p:cNvPr>
          <p:cNvGrpSpPr/>
          <p:nvPr/>
        </p:nvGrpSpPr>
        <p:grpSpPr>
          <a:xfrm>
            <a:off x="7671927" y="7603602"/>
            <a:ext cx="3434096" cy="2206407"/>
            <a:chOff x="4269623" y="5406461"/>
            <a:chExt cx="3434096" cy="2206407"/>
          </a:xfrm>
        </p:grpSpPr>
        <p:pic>
          <p:nvPicPr>
            <p:cNvPr id="1050" name="Picture 26" descr="Free Alien Spaceship Png, Download Free Clip Art, Free Clip Art on ...">
              <a:extLst>
                <a:ext uri="{FF2B5EF4-FFF2-40B4-BE49-F238E27FC236}">
                  <a16:creationId xmlns:a16="http://schemas.microsoft.com/office/drawing/2014/main" id="{1B722C0F-1799-A04E-B7AF-4B4CF01174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9623" y="5406461"/>
              <a:ext cx="3434096" cy="2206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D4A6ED13-3571-594F-B780-B1F978C210CD}"/>
                </a:ext>
              </a:extLst>
            </p:cNvPr>
            <p:cNvSpPr txBox="1"/>
            <p:nvPr/>
          </p:nvSpPr>
          <p:spPr>
            <a:xfrm>
              <a:off x="5638623" y="6259384"/>
              <a:ext cx="7264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s-GB" sz="2400" b="1" dirty="0">
                  <a:solidFill>
                    <a:schemeClr val="bg1"/>
                  </a:solidFill>
                  <a:highlight>
                    <a:srgbClr val="203864"/>
                  </a:highlight>
                </a:rPr>
                <a:t>fino</a:t>
              </a: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3364BCDE-DEAA-0446-8A16-D48DF5AA3315}"/>
              </a:ext>
            </a:extLst>
          </p:cNvPr>
          <p:cNvGrpSpPr/>
          <p:nvPr/>
        </p:nvGrpSpPr>
        <p:grpSpPr>
          <a:xfrm>
            <a:off x="-4574651" y="5820940"/>
            <a:ext cx="3295102" cy="2059439"/>
            <a:chOff x="173316" y="6289479"/>
            <a:chExt cx="3295102" cy="2059439"/>
          </a:xfrm>
        </p:grpSpPr>
        <p:pic>
          <p:nvPicPr>
            <p:cNvPr id="1052" name="Picture 28" descr="rocket ship name tag - Clip Art Library">
              <a:extLst>
                <a:ext uri="{FF2B5EF4-FFF2-40B4-BE49-F238E27FC236}">
                  <a16:creationId xmlns:a16="http://schemas.microsoft.com/office/drawing/2014/main" id="{7589FC55-E749-3840-B755-2E6B0FE236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16" y="6289479"/>
              <a:ext cx="3295102" cy="2059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C2F744AD-6CE2-FE4E-BFB0-0786AAB21C56}"/>
                </a:ext>
              </a:extLst>
            </p:cNvPr>
            <p:cNvSpPr txBox="1"/>
            <p:nvPr/>
          </p:nvSpPr>
          <p:spPr>
            <a:xfrm rot="20996347">
              <a:off x="1611330" y="6790961"/>
              <a:ext cx="1296616" cy="461665"/>
            </a:xfrm>
            <a:prstGeom prst="rect">
              <a:avLst/>
            </a:prstGeom>
            <a:solidFill>
              <a:srgbClr val="20386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GB" sz="2400" b="1" dirty="0">
                  <a:solidFill>
                    <a:schemeClr val="bg1"/>
                  </a:solidFill>
                  <a:highlight>
                    <a:srgbClr val="203864"/>
                  </a:highlight>
                </a:rPr>
                <a:t>estrella</a:t>
              </a: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0ADB04C6-3BF5-6F49-94A4-9DD5AE847CFF}"/>
              </a:ext>
            </a:extLst>
          </p:cNvPr>
          <p:cNvGrpSpPr/>
          <p:nvPr/>
        </p:nvGrpSpPr>
        <p:grpSpPr>
          <a:xfrm>
            <a:off x="-4148100" y="-166383"/>
            <a:ext cx="3451616" cy="2963232"/>
            <a:chOff x="4608601" y="5056761"/>
            <a:chExt cx="3451616" cy="2963232"/>
          </a:xfrm>
        </p:grpSpPr>
        <p:pic>
          <p:nvPicPr>
            <p:cNvPr id="1054" name="Picture 30" descr="cartoon spaceship and astronaut - Clip Art Library">
              <a:extLst>
                <a:ext uri="{FF2B5EF4-FFF2-40B4-BE49-F238E27FC236}">
                  <a16:creationId xmlns:a16="http://schemas.microsoft.com/office/drawing/2014/main" id="{2E6B98F3-E151-A24C-B35B-57B7FAE715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5477">
              <a:off x="4608601" y="5056761"/>
              <a:ext cx="3451616" cy="2963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06B4D62C-BC2B-954A-B70E-BA8862E470EC}"/>
                </a:ext>
              </a:extLst>
            </p:cNvPr>
            <p:cNvSpPr txBox="1"/>
            <p:nvPr/>
          </p:nvSpPr>
          <p:spPr>
            <a:xfrm rot="19649130">
              <a:off x="6352854" y="6667474"/>
              <a:ext cx="1296616" cy="461665"/>
            </a:xfrm>
            <a:prstGeom prst="rect">
              <a:avLst/>
            </a:prstGeom>
            <a:solidFill>
              <a:srgbClr val="20386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GB" sz="2400" b="1" dirty="0">
                  <a:solidFill>
                    <a:schemeClr val="bg1"/>
                  </a:solidFill>
                  <a:highlight>
                    <a:srgbClr val="203864"/>
                  </a:highlight>
                </a:rPr>
                <a:t>jardín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676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49 0.09699 C 0.25873 0.11181 0.3961 0.12639 0.52683 0.11134 C 0.65756 0.0963 0.78894 0.15232 0.90586 0.00695 C 1.02279 -0.13842 1.12552 -0.44954 1.22813 -0.76065 " pathEditMode="relative" ptsTypes="AAAA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C -0.17761 -0.14953 -0.35508 -0.29861 -0.44571 -0.4125 C -0.53633 -0.52592 -0.58099 -0.62037 -0.54375 -0.68171 C -0.50677 -0.74351 -0.18086 -0.65277 -0.22279 -0.78078 C -0.26498 -0.90902 -0.53034 -1.18009 -0.79558 -1.45046 " pathEditMode="relative" rAng="0" ptsTypes="AAAAA">
                                      <p:cBhvr>
                                        <p:cTn id="10" dur="8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79" y="-7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6 0.14908 C -0.3332 0.26829 -0.51406 0.3875 -0.59049 0.49861 C -0.66719 0.60972 -0.54154 0.75625 -0.61289 0.81574 C -0.6845 0.87523 -0.89753 0.77732 -1.02031 0.85533 C -1.14336 0.93333 -1.35065 1.28426 -1.35065 1.28449 L -1.35065 1.28426 L -1.375 1.30926 " pathEditMode="relative" rAng="0" ptsTypes="AAAAAAA">
                                      <p:cBhvr>
                                        <p:cTn id="14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120" y="5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77 0.06782 C 0.15886 0.23611 0.26081 0.40463 0.35274 0.42801 C 0.44453 0.45139 0.52865 0.18125 0.60808 0.20833 C 0.6875 0.23518 0.71185 0.59189 0.82904 0.59004 C 0.94636 0.58842 1.12891 0.39282 1.31159 0.19745 " pathEditMode="relative" ptsTypes="AAAAA">
                                      <p:cBhvr>
                                        <p:cTn id="18" dur="8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89 -0.02592 C -0.29779 -0.06227 -0.50755 -0.09861 -0.53177 -0.14143 C -0.55612 -0.18403 -0.1694 -0.20324 -0.23385 -0.28194 C -0.29844 -0.36065 -0.74935 -0.47754 -0.91901 -0.61342 C -1.08854 -0.74907 -1.16979 -0.92268 -1.2513 -1.09606 " pathEditMode="relative" ptsTypes="AAAAA">
                                      <p:cBhvr>
                                        <p:cTn id="22" dur="8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51 -0.14236 C 0.10287 -0.31782 0.14935 -0.49328 0.24089 -0.58935 C 0.33242 -0.68541 0.5237 -0.66018 0.60586 -0.71898 C 0.68789 -0.77801 0.70039 -0.81504 0.7336 -0.94236 C 0.76667 -1.06967 0.78555 -1.27615 0.80456 -1.48287 " pathEditMode="relative" rAng="0" ptsTypes="AAAAA">
                                      <p:cBhvr>
                                        <p:cTn id="26" dur="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96" y="-6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69 -0.08797 C 0.2168 -0.2345 0.35703 -0.38102 0.39896 -0.50579 C 0.44076 -0.63079 0.31211 -0.76598 0.328 -0.8375 C 0.34388 -0.9088 0.42396 -0.82362 0.49414 -0.93473 C 0.56445 -1.04584 0.65703 -1.275 0.74961 -1.50394 " pathEditMode="relative" ptsTypes="AAAAA">
                                      <p:cBhvr>
                                        <p:cTn id="30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04 0.09815 C -0.1763 0.14606 -0.27643 0.19375 -0.4207 0.20625 C -0.56497 0.21898 -0.82604 0.23449 -0.94166 0.17384 C -1.05716 0.11319 -1.02174 -0.10231 -1.11393 -0.15764 C -1.20612 -0.21273 -1.35039 -0.18519 -1.49492 -0.15764 " pathEditMode="relative" ptsTypes="AAAAA">
                                      <p:cBhvr>
                                        <p:cTn id="34" dur="8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257 -0.04143 C -0.272 0.07639 -0.35143 0.19445 -0.44401 0.23958 C -0.53658 0.28472 -0.64023 0.25695 -0.74804 0.22847 C -0.85572 0.20046 -1.06992 -0.05347 -1.09062 0.07014 C -1.11119 0.19398 -0.9914 0.58264 -0.87161 0.9713 " pathEditMode="relative" rAng="0" ptsTypes="AAAAA">
                                      <p:cBhvr>
                                        <p:cTn id="38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26" y="5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48 -0.07871 C -0.18959 -0.23496 -0.27956 -0.39121 -0.30834 -0.50047 C -0.33698 -0.60973 -0.17891 -0.63797 -0.27188 -0.73473 C -0.36472 -0.83149 -0.75456 -0.94121 -0.86576 -1.08056 C -0.97683 -1.21991 -0.95782 -1.39514 -0.93868 -1.57061 " pathEditMode="relative" ptsTypes="AAAAA">
                                      <p:cBhvr>
                                        <p:cTn id="42" dur="8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4 -0.01528 C 0.17239 -0.03287 0.33971 -0.05069 0.46914 -0.16296 C 0.59843 -0.27523 0.68255 -0.59352 0.78125 -0.68912 C 0.87994 -0.78449 0.99179 -0.65069 1.06093 -0.73588 C 1.1302 -0.82129 1.16354 -1.01088 1.19674 -1.20069 " pathEditMode="relative" ptsTypes="AAAAA">
                                      <p:cBhvr>
                                        <p:cTn id="46" dur="8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8 0.27848 C -0.09089 0.40417 -0.17669 0.5301 -0.15508 0.64213 C -0.13346 0.75463 0.10026 0.80232 0.12461 0.95209 C 0.14896 1.10162 0.06992 1.32061 -0.00911 1.53959 " pathEditMode="relative" rAng="0" ptsTypes="AAAA">
                                      <p:cBhvr>
                                        <p:cTn id="50" dur="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6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4F064CD-3073-5648-9E13-7A2904DB6E77}" vid="{867742E5-2587-084B-8BD5-7DA6ADC8FE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Spanish_template (1)</Template>
  <TotalTime>34200</TotalTime>
  <Words>132</Words>
  <Application>Microsoft Office PowerPoint</Application>
  <PresentationFormat>Widescreen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1_Office Theme</vt:lpstr>
      <vt:lpstr>Debes escribir cada palabra en inglés. ¡Atención! Desaparecen rápido. Finalmente, debes decir las palabras de tu lista en español en el mismo orden.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 title</dc:title>
  <dc:creator>Rachel Hawkes</dc:creator>
  <cp:lastModifiedBy>Stephen Owen</cp:lastModifiedBy>
  <cp:revision>1890</cp:revision>
  <dcterms:created xsi:type="dcterms:W3CDTF">2020-06-12T19:18:08Z</dcterms:created>
  <dcterms:modified xsi:type="dcterms:W3CDTF">2021-11-03T07:04:18Z</dcterms:modified>
</cp:coreProperties>
</file>