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85" r:id="rId4"/>
    <p:sldId id="266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328" autoAdjust="0"/>
  </p:normalViewPr>
  <p:slideViewPr>
    <p:cSldViewPr snapToGrid="0" showGuides="1">
      <p:cViewPr varScale="1">
        <p:scale>
          <a:sx n="77" d="100"/>
          <a:sy n="77" d="100"/>
        </p:scale>
        <p:origin x="177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23005-3C51-4B09-9746-5A345513F16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2CA28-FD42-4CA3-87E6-E52D260D3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15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b="1" baseline="0" dirty="0" err="1"/>
              <a:t>Vocabulaire</a:t>
            </a:r>
            <a:br>
              <a:rPr lang="en-GB" b="1" baseline="0" dirty="0"/>
            </a:br>
            <a:r>
              <a:rPr lang="en-GB" b="1" baseline="0" dirty="0"/>
              <a:t>Timing: </a:t>
            </a:r>
            <a:r>
              <a:rPr lang="en-GB" b="0" baseline="0" dirty="0"/>
              <a:t>3 minutes</a:t>
            </a:r>
          </a:p>
          <a:p>
            <a:pPr marL="0"/>
            <a:br>
              <a:rPr lang="en-GB" b="1" baseline="0" dirty="0"/>
            </a:br>
            <a:r>
              <a:rPr lang="en-GB" b="1" baseline="0" dirty="0"/>
              <a:t>Aim: </a:t>
            </a:r>
            <a:r>
              <a:rPr lang="en-GB" b="0" baseline="0" dirty="0"/>
              <a:t>To practise understanding the vocabulary for this week in the oral modality.</a:t>
            </a:r>
          </a:p>
          <a:p>
            <a:pPr marL="0"/>
            <a:r>
              <a:rPr lang="en-GB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in Y8 pre-learn vocabulary on Quizlet, additionally completing several tasks.  This activity provides an additional step; listening and understanding the new vocabulary.</a:t>
            </a:r>
          </a:p>
          <a:p>
            <a:pPr mar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Procedure: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Click to hear the word in French.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Write down the meaning in English.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Click to check answers.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Transcript:</a:t>
            </a:r>
            <a:b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continuer</a:t>
            </a:r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devenir</a:t>
            </a:r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partir</a:t>
            </a:r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match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lang="en-GB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madame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monsier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encore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retard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u="none" strike="noStrike" cap="none" dirty="0" err="1">
                <a:solidFill>
                  <a:schemeClr val="accent5">
                    <a:lumMod val="5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tôt</a:t>
            </a:r>
            <a:br>
              <a:rPr lang="en-GB" sz="1200" b="0" i="0" u="none" strike="noStrike" cap="none" dirty="0">
                <a:solidFill>
                  <a:schemeClr val="accent5">
                    <a:lumMod val="5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 dirty="0" err="1">
                <a:solidFill>
                  <a:schemeClr val="accent5">
                    <a:lumMod val="5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autre</a:t>
            </a:r>
            <a:endParaRPr lang="en-GB" sz="1200" b="0" i="0" u="none" strike="noStrike" cap="none" dirty="0">
              <a:solidFill>
                <a:schemeClr val="accent5">
                  <a:lumMod val="50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en-GB" sz="1200" b="0" i="0" u="none" strike="noStrike" cap="none" dirty="0">
              <a:solidFill>
                <a:schemeClr val="accent5">
                  <a:lumMod val="50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796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b="1" baseline="0" dirty="0" err="1"/>
              <a:t>Vocabulario</a:t>
            </a:r>
            <a:br>
              <a:rPr lang="en-GB" b="1" baseline="0" dirty="0"/>
            </a:br>
            <a:r>
              <a:rPr lang="en-GB" b="1" baseline="0" dirty="0"/>
              <a:t>Timing: </a:t>
            </a:r>
            <a:r>
              <a:rPr lang="en-GB" b="0" baseline="0" dirty="0"/>
              <a:t>3 minutes</a:t>
            </a:r>
          </a:p>
          <a:p>
            <a:pPr marL="0"/>
            <a:br>
              <a:rPr lang="en-GB" b="1" baseline="0" dirty="0"/>
            </a:br>
            <a:r>
              <a:rPr lang="en-GB" b="1" baseline="0" dirty="0"/>
              <a:t>Aim: </a:t>
            </a:r>
            <a:r>
              <a:rPr lang="en-GB" b="0" baseline="0" dirty="0"/>
              <a:t>To practise understanding the vocabulary for this week in the oral modality.</a:t>
            </a:r>
          </a:p>
          <a:p>
            <a:pPr marL="0"/>
            <a:r>
              <a:rPr lang="en-GB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in Y8 pre-learn vocabulary on Quizlet, additionally completing several tasks.  This activity provides an additional step; listening and understanding the new vocabulary.</a:t>
            </a:r>
          </a:p>
          <a:p>
            <a:pPr mar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Procedure: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Click to hear the word in French.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Write down the meaning in English.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Click to check answers.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Transcript:</a:t>
            </a:r>
            <a:b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continuer</a:t>
            </a:r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devenir</a:t>
            </a:r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partir</a:t>
            </a:r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match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madame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monsier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encore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retard</a:t>
            </a:r>
            <a:b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u="none" strike="noStrike" cap="none" dirty="0" err="1">
                <a:solidFill>
                  <a:schemeClr val="accent5">
                    <a:lumMod val="5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tôt</a:t>
            </a:r>
            <a:br>
              <a:rPr lang="en-GB" sz="1200" b="0" i="0" u="none" strike="noStrike" cap="none" dirty="0">
                <a:solidFill>
                  <a:schemeClr val="accent5">
                    <a:lumMod val="5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200" dirty="0" err="1">
                <a:solidFill>
                  <a:schemeClr val="accent5">
                    <a:lumMod val="50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autre</a:t>
            </a:r>
            <a:endParaRPr lang="en-GB" sz="1200" b="0" i="0" u="none" strike="noStrike" cap="none" dirty="0">
              <a:solidFill>
                <a:schemeClr val="accent5">
                  <a:lumMod val="50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92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GB" b="1" baseline="0" dirty="0" err="1"/>
              <a:t>Vokabeln</a:t>
            </a:r>
            <a:br>
              <a:rPr lang="en-GB" b="1" baseline="0" dirty="0"/>
            </a:br>
            <a:r>
              <a:rPr lang="en-GB" b="1" baseline="0" dirty="0"/>
              <a:t>Timing: </a:t>
            </a:r>
            <a:r>
              <a:rPr lang="en-GB" b="0" baseline="0" dirty="0"/>
              <a:t>3 minutes</a:t>
            </a:r>
          </a:p>
          <a:p>
            <a:pPr marL="0"/>
            <a:br>
              <a:rPr lang="en-GB" b="1" baseline="0" dirty="0"/>
            </a:br>
            <a:r>
              <a:rPr lang="en-GB" b="1" baseline="0" dirty="0"/>
              <a:t>Aim: </a:t>
            </a:r>
            <a:r>
              <a:rPr lang="en-GB" b="0" baseline="0" dirty="0"/>
              <a:t>To practise understanding the vocabulary for this week in the oral modality.</a:t>
            </a:r>
          </a:p>
          <a:p>
            <a:pPr marL="0"/>
            <a:r>
              <a:rPr lang="en-GB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in Y8 pre-learn vocabulary on Quizlet, additionally completing several tasks.  This activity provides an additional step; listening and understanding the new vocabulary.</a:t>
            </a:r>
          </a:p>
          <a:p>
            <a:pPr mar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Procedure: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Click to hear the word in German.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Write down the meaning in English.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Click to check answers.</a:t>
            </a: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Transcript:</a:t>
            </a:r>
            <a:b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8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6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51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47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01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285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69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53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482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76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24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364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02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86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954984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34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67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29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58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87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8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869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8489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404933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374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286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88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1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5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93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76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68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3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52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6">
            <a:extLst>
              <a:ext uri="{FF2B5EF4-FFF2-40B4-BE49-F238E27FC236}">
                <a16:creationId xmlns:a16="http://schemas.microsoft.com/office/drawing/2014/main" id="{2E9269F7-4DBD-4D66-9033-F8D7A9604A95}"/>
              </a:ext>
            </a:extLst>
          </p:cNvPr>
          <p:cNvSpPr/>
          <p:nvPr/>
        </p:nvSpPr>
        <p:spPr>
          <a:xfrm>
            <a:off x="10579608" y="249869"/>
            <a:ext cx="133031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3" name="Google Shape;236;p5" descr="Table for exercises">
            <a:extLst>
              <a:ext uri="{FF2B5EF4-FFF2-40B4-BE49-F238E27FC236}">
                <a16:creationId xmlns:a16="http://schemas.microsoft.com/office/drawing/2014/main" id="{E6B7C435-EA12-4421-97ED-E9DAD5401762}"/>
              </a:ext>
            </a:extLst>
          </p:cNvPr>
          <p:cNvGraphicFramePr/>
          <p:nvPr/>
        </p:nvGraphicFramePr>
        <p:xfrm>
          <a:off x="807537" y="1255888"/>
          <a:ext cx="10576925" cy="49817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b="1" u="none" strike="noStrike" cap="none">
                          <a:solidFill>
                            <a:srgbClr val="1F3864"/>
                          </a:solidFill>
                        </a:rPr>
                        <a:t> </a:t>
                      </a:r>
                      <a:endParaRPr sz="2000" b="1" u="none" strike="noStrike" cap="none">
                        <a:solidFill>
                          <a:srgbClr val="1F3864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1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1507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783188"/>
                  </a:ext>
                </a:extLst>
              </a:tr>
            </a:tbl>
          </a:graphicData>
        </a:graphic>
      </p:graphicFrame>
      <p:sp>
        <p:nvSpPr>
          <p:cNvPr id="54" name="Google Shape;238;p5">
            <a:extLst>
              <a:ext uri="{FF2B5EF4-FFF2-40B4-BE49-F238E27FC236}">
                <a16:creationId xmlns:a16="http://schemas.microsoft.com/office/drawing/2014/main" id="{9FC17EC7-B77D-4DFC-AACA-E43CE523A018}"/>
              </a:ext>
            </a:extLst>
          </p:cNvPr>
          <p:cNvSpPr txBox="1"/>
          <p:nvPr/>
        </p:nvSpPr>
        <p:spPr>
          <a:xfrm>
            <a:off x="6844315" y="1304920"/>
            <a:ext cx="479795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continuer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240;p5">
            <a:extLst>
              <a:ext uri="{FF2B5EF4-FFF2-40B4-BE49-F238E27FC236}">
                <a16:creationId xmlns:a16="http://schemas.microsoft.com/office/drawing/2014/main" id="{33D882CC-4842-44D3-A8EA-2A94A3B1C422}"/>
              </a:ext>
            </a:extLst>
          </p:cNvPr>
          <p:cNvSpPr txBox="1"/>
          <p:nvPr/>
        </p:nvSpPr>
        <p:spPr>
          <a:xfrm>
            <a:off x="6922782" y="4282828"/>
            <a:ext cx="495944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encore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241;p5">
            <a:extLst>
              <a:ext uri="{FF2B5EF4-FFF2-40B4-BE49-F238E27FC236}">
                <a16:creationId xmlns:a16="http://schemas.microsoft.com/office/drawing/2014/main" id="{AEA18E5B-6BBA-4C0C-855B-133B39CAC975}"/>
              </a:ext>
            </a:extLst>
          </p:cNvPr>
          <p:cNvSpPr txBox="1"/>
          <p:nvPr/>
        </p:nvSpPr>
        <p:spPr>
          <a:xfrm>
            <a:off x="2000828" y="4304656"/>
            <a:ext cx="453583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again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" name="Google Shape;243;p5">
            <a:extLst>
              <a:ext uri="{FF2B5EF4-FFF2-40B4-BE49-F238E27FC236}">
                <a16:creationId xmlns:a16="http://schemas.microsoft.com/office/drawing/2014/main" id="{01DCFAB7-039C-41A4-A681-67D8D3F3096F}"/>
              </a:ext>
            </a:extLst>
          </p:cNvPr>
          <p:cNvSpPr txBox="1"/>
          <p:nvPr/>
        </p:nvSpPr>
        <p:spPr>
          <a:xfrm>
            <a:off x="6864573" y="1801238"/>
            <a:ext cx="488093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devenir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244;p5">
            <a:extLst>
              <a:ext uri="{FF2B5EF4-FFF2-40B4-BE49-F238E27FC236}">
                <a16:creationId xmlns:a16="http://schemas.microsoft.com/office/drawing/2014/main" id="{FCD11CCB-C979-42D0-97DE-292F772D4EE0}"/>
              </a:ext>
            </a:extLst>
          </p:cNvPr>
          <p:cNvSpPr txBox="1"/>
          <p:nvPr/>
        </p:nvSpPr>
        <p:spPr>
          <a:xfrm>
            <a:off x="1990700" y="1804876"/>
            <a:ext cx="453583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become, becoming 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246;p5">
            <a:extLst>
              <a:ext uri="{FF2B5EF4-FFF2-40B4-BE49-F238E27FC236}">
                <a16:creationId xmlns:a16="http://schemas.microsoft.com/office/drawing/2014/main" id="{C13155A8-EFAC-4B0D-8A35-350D5E153D3F}"/>
              </a:ext>
            </a:extLst>
          </p:cNvPr>
          <p:cNvSpPr txBox="1"/>
          <p:nvPr/>
        </p:nvSpPr>
        <p:spPr>
          <a:xfrm>
            <a:off x="6863931" y="2297556"/>
            <a:ext cx="4758718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partir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247;p5">
            <a:extLst>
              <a:ext uri="{FF2B5EF4-FFF2-40B4-BE49-F238E27FC236}">
                <a16:creationId xmlns:a16="http://schemas.microsoft.com/office/drawing/2014/main" id="{03F07C84-A070-4150-AD3D-46953229704D}"/>
              </a:ext>
            </a:extLst>
          </p:cNvPr>
          <p:cNvSpPr txBox="1"/>
          <p:nvPr/>
        </p:nvSpPr>
        <p:spPr>
          <a:xfrm>
            <a:off x="1990700" y="2304832"/>
            <a:ext cx="451557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leave, leaving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5" name="Google Shape;249;p5">
            <a:extLst>
              <a:ext uri="{FF2B5EF4-FFF2-40B4-BE49-F238E27FC236}">
                <a16:creationId xmlns:a16="http://schemas.microsoft.com/office/drawing/2014/main" id="{73F0BD1D-6F92-476B-9523-DA99D9185DB9}"/>
              </a:ext>
            </a:extLst>
          </p:cNvPr>
          <p:cNvSpPr txBox="1"/>
          <p:nvPr/>
        </p:nvSpPr>
        <p:spPr>
          <a:xfrm>
            <a:off x="6863931" y="3290192"/>
            <a:ext cx="471948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madame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250;p5">
            <a:extLst>
              <a:ext uri="{FF2B5EF4-FFF2-40B4-BE49-F238E27FC236}">
                <a16:creationId xmlns:a16="http://schemas.microsoft.com/office/drawing/2014/main" id="{196818F7-4FE0-4857-A1F4-62025F4B82E5}"/>
              </a:ext>
            </a:extLst>
          </p:cNvPr>
          <p:cNvSpPr txBox="1"/>
          <p:nvPr/>
        </p:nvSpPr>
        <p:spPr>
          <a:xfrm>
            <a:off x="1990701" y="3304744"/>
            <a:ext cx="441233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Miss, Mrs, Ms, Madam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" name="Google Shape;252;p5">
            <a:extLst>
              <a:ext uri="{FF2B5EF4-FFF2-40B4-BE49-F238E27FC236}">
                <a16:creationId xmlns:a16="http://schemas.microsoft.com/office/drawing/2014/main" id="{5497A451-F9AF-4210-852F-96723B874D26}"/>
              </a:ext>
            </a:extLst>
          </p:cNvPr>
          <p:cNvSpPr txBox="1"/>
          <p:nvPr/>
        </p:nvSpPr>
        <p:spPr>
          <a:xfrm>
            <a:off x="6897701" y="3786510"/>
            <a:ext cx="471948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monsieur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253;p5">
            <a:extLst>
              <a:ext uri="{FF2B5EF4-FFF2-40B4-BE49-F238E27FC236}">
                <a16:creationId xmlns:a16="http://schemas.microsoft.com/office/drawing/2014/main" id="{D350399A-F022-4A85-8B07-143AFBF5EB06}"/>
              </a:ext>
            </a:extLst>
          </p:cNvPr>
          <p:cNvSpPr txBox="1"/>
          <p:nvPr/>
        </p:nvSpPr>
        <p:spPr>
          <a:xfrm>
            <a:off x="1990700" y="3804700"/>
            <a:ext cx="441233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Sir, Mr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" name="Google Shape;255;p5">
            <a:extLst>
              <a:ext uri="{FF2B5EF4-FFF2-40B4-BE49-F238E27FC236}">
                <a16:creationId xmlns:a16="http://schemas.microsoft.com/office/drawing/2014/main" id="{C48BF80F-CA69-4236-8D92-46A8C1A161EC}"/>
              </a:ext>
            </a:extLst>
          </p:cNvPr>
          <p:cNvSpPr txBox="1"/>
          <p:nvPr/>
        </p:nvSpPr>
        <p:spPr>
          <a:xfrm>
            <a:off x="6883548" y="2793874"/>
            <a:ext cx="471948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 match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Google Shape;256;p5">
            <a:extLst>
              <a:ext uri="{FF2B5EF4-FFF2-40B4-BE49-F238E27FC236}">
                <a16:creationId xmlns:a16="http://schemas.microsoft.com/office/drawing/2014/main" id="{B335CB2E-93FC-485C-9C13-4FB6BEC13706}"/>
              </a:ext>
            </a:extLst>
          </p:cNvPr>
          <p:cNvSpPr txBox="1"/>
          <p:nvPr/>
        </p:nvSpPr>
        <p:spPr>
          <a:xfrm>
            <a:off x="2000828" y="2804788"/>
            <a:ext cx="451557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match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Google Shape;258;p5">
            <a:extLst>
              <a:ext uri="{FF2B5EF4-FFF2-40B4-BE49-F238E27FC236}">
                <a16:creationId xmlns:a16="http://schemas.microsoft.com/office/drawing/2014/main" id="{C1C09F71-37A8-4682-B21D-9653EC50E1F4}"/>
              </a:ext>
            </a:extLst>
          </p:cNvPr>
          <p:cNvSpPr txBox="1"/>
          <p:nvPr/>
        </p:nvSpPr>
        <p:spPr>
          <a:xfrm>
            <a:off x="6897701" y="5275464"/>
            <a:ext cx="471948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tôt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259;p5">
            <a:extLst>
              <a:ext uri="{FF2B5EF4-FFF2-40B4-BE49-F238E27FC236}">
                <a16:creationId xmlns:a16="http://schemas.microsoft.com/office/drawing/2014/main" id="{236EC0B1-2CAB-4A1E-8C88-CABD361D9B5C}"/>
              </a:ext>
            </a:extLst>
          </p:cNvPr>
          <p:cNvSpPr txBox="1"/>
          <p:nvPr/>
        </p:nvSpPr>
        <p:spPr>
          <a:xfrm>
            <a:off x="2000828" y="5304568"/>
            <a:ext cx="452811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early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262;p5">
            <a:extLst>
              <a:ext uri="{FF2B5EF4-FFF2-40B4-BE49-F238E27FC236}">
                <a16:creationId xmlns:a16="http://schemas.microsoft.com/office/drawing/2014/main" id="{86E5DA70-8544-42A3-8A5F-069DDAC490B8}"/>
              </a:ext>
            </a:extLst>
          </p:cNvPr>
          <p:cNvSpPr txBox="1"/>
          <p:nvPr/>
        </p:nvSpPr>
        <p:spPr>
          <a:xfrm>
            <a:off x="1990700" y="4804612"/>
            <a:ext cx="441233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late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261;p5">
            <a:extLst>
              <a:ext uri="{FF2B5EF4-FFF2-40B4-BE49-F238E27FC236}">
                <a16:creationId xmlns:a16="http://schemas.microsoft.com/office/drawing/2014/main" id="{61E2D76A-1E87-4896-BBD1-CF20423190D7}"/>
              </a:ext>
            </a:extLst>
          </p:cNvPr>
          <p:cNvSpPr txBox="1"/>
          <p:nvPr/>
        </p:nvSpPr>
        <p:spPr>
          <a:xfrm>
            <a:off x="6922782" y="4779146"/>
            <a:ext cx="471948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retard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A8F523-5D64-4F46-956C-A751058DD738}"/>
              </a:ext>
            </a:extLst>
          </p:cNvPr>
          <p:cNvSpPr/>
          <p:nvPr/>
        </p:nvSpPr>
        <p:spPr>
          <a:xfrm>
            <a:off x="1990700" y="1304880"/>
            <a:ext cx="33682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continue, continuing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3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836F68C9-8A55-4F81-BC8D-AE5CB12B2608}"/>
              </a:ext>
            </a:extLst>
          </p:cNvPr>
          <p:cNvSpPr/>
          <p:nvPr/>
        </p:nvSpPr>
        <p:spPr>
          <a:xfrm>
            <a:off x="1174785" y="3276907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34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AA297CC3-0506-4377-A3DE-6E1A967875B7}"/>
              </a:ext>
            </a:extLst>
          </p:cNvPr>
          <p:cNvSpPr/>
          <p:nvPr/>
        </p:nvSpPr>
        <p:spPr>
          <a:xfrm>
            <a:off x="1167404" y="2778528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35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DD613BDD-78F7-49FE-93A0-6081B1F0530E}"/>
              </a:ext>
            </a:extLst>
          </p:cNvPr>
          <p:cNvSpPr/>
          <p:nvPr/>
        </p:nvSpPr>
        <p:spPr>
          <a:xfrm>
            <a:off x="1171618" y="1781770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36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D017ACCF-D4AC-4982-A7F6-5A9A9F21705D}"/>
              </a:ext>
            </a:extLst>
          </p:cNvPr>
          <p:cNvSpPr/>
          <p:nvPr/>
        </p:nvSpPr>
        <p:spPr>
          <a:xfrm>
            <a:off x="1171618" y="1283391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37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D81C288A-A55A-4284-8CD7-E60117B9808D}"/>
              </a:ext>
            </a:extLst>
          </p:cNvPr>
          <p:cNvSpPr/>
          <p:nvPr/>
        </p:nvSpPr>
        <p:spPr>
          <a:xfrm>
            <a:off x="1171618" y="2280149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38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78F9F197-FB83-49A4-B2A8-F46BF6E62C36}"/>
              </a:ext>
            </a:extLst>
          </p:cNvPr>
          <p:cNvSpPr/>
          <p:nvPr/>
        </p:nvSpPr>
        <p:spPr>
          <a:xfrm>
            <a:off x="1174785" y="3775286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39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6249FC51-13B6-4E09-A359-353207A98863}"/>
              </a:ext>
            </a:extLst>
          </p:cNvPr>
          <p:cNvSpPr/>
          <p:nvPr/>
        </p:nvSpPr>
        <p:spPr>
          <a:xfrm>
            <a:off x="1167404" y="4273665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0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959F4363-A205-49AC-83E8-E4CBEE800DA4}"/>
              </a:ext>
            </a:extLst>
          </p:cNvPr>
          <p:cNvSpPr/>
          <p:nvPr/>
        </p:nvSpPr>
        <p:spPr>
          <a:xfrm>
            <a:off x="1164976" y="4772044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1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3147443F-753B-484D-B8BF-6C631CB5939E}"/>
              </a:ext>
            </a:extLst>
          </p:cNvPr>
          <p:cNvSpPr/>
          <p:nvPr/>
        </p:nvSpPr>
        <p:spPr>
          <a:xfrm>
            <a:off x="1164976" y="5270423"/>
            <a:ext cx="432000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43" name="Action Button: Custom 16">
            <a:hlinkClick r:id="" action="ppaction://noaction" highlightClick="1">
              <a:snd r:embed="rId4" name="Slide_13_2._Parfois, je ne compends pas.wav"/>
            </a:hlinkClick>
            <a:extLst>
              <a:ext uri="{FF2B5EF4-FFF2-40B4-BE49-F238E27FC236}">
                <a16:creationId xmlns:a16="http://schemas.microsoft.com/office/drawing/2014/main" id="{FC908872-4D88-46F6-8A8B-B6B44EF81D61}"/>
              </a:ext>
            </a:extLst>
          </p:cNvPr>
          <p:cNvSpPr/>
          <p:nvPr/>
        </p:nvSpPr>
        <p:spPr>
          <a:xfrm>
            <a:off x="1171618" y="5768799"/>
            <a:ext cx="432001" cy="4320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solidFill>
              <a:srgbClr val="E65D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44" name="Google Shape;258;p5">
            <a:extLst>
              <a:ext uri="{FF2B5EF4-FFF2-40B4-BE49-F238E27FC236}">
                <a16:creationId xmlns:a16="http://schemas.microsoft.com/office/drawing/2014/main" id="{05450876-1EAA-422B-978F-1904DE1C2E11}"/>
              </a:ext>
            </a:extLst>
          </p:cNvPr>
          <p:cNvSpPr txBox="1"/>
          <p:nvPr/>
        </p:nvSpPr>
        <p:spPr>
          <a:xfrm>
            <a:off x="6922782" y="5771778"/>
            <a:ext cx="471948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autre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259;p5">
            <a:extLst>
              <a:ext uri="{FF2B5EF4-FFF2-40B4-BE49-F238E27FC236}">
                <a16:creationId xmlns:a16="http://schemas.microsoft.com/office/drawing/2014/main" id="{E385C9D3-7264-42F1-A137-8AB175DBE2FC}"/>
              </a:ext>
            </a:extLst>
          </p:cNvPr>
          <p:cNvSpPr txBox="1"/>
          <p:nvPr/>
        </p:nvSpPr>
        <p:spPr>
          <a:xfrm>
            <a:off x="2000828" y="5804525"/>
            <a:ext cx="452811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other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372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59" grpId="0"/>
      <p:bldP spid="60" grpId="0"/>
      <p:bldP spid="62" grpId="0"/>
      <p:bldP spid="63" grpId="0"/>
      <p:bldP spid="65" grpId="0"/>
      <p:bldP spid="66" grpId="0"/>
      <p:bldP spid="68" grpId="0"/>
      <p:bldP spid="69" grpId="0"/>
      <p:bldP spid="71" grpId="0"/>
      <p:bldP spid="72" grpId="0"/>
      <p:bldP spid="74" grpId="0"/>
      <p:bldP spid="75" grpId="0"/>
      <p:bldP spid="77" grpId="0"/>
      <p:bldP spid="78" grpId="0"/>
      <p:bldP spid="79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9E2B982-DEFF-5949-972E-7A6C96363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79" y="842297"/>
            <a:ext cx="10515600" cy="48105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  <a:ea typeface="+mn-ea"/>
                <a:cs typeface="+mn-cs"/>
              </a:rPr>
              <a:t>Text box to copy/paste to slide you want.</a:t>
            </a:r>
            <a:endParaRPr lang="en-US" dirty="0"/>
          </a:p>
        </p:txBody>
      </p:sp>
      <p:graphicFrame>
        <p:nvGraphicFramePr>
          <p:cNvPr id="3" name="Table 2" descr="Table for exercis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18383"/>
              </p:ext>
            </p:extLst>
          </p:nvPr>
        </p:nvGraphicFramePr>
        <p:xfrm>
          <a:off x="727535" y="1409848"/>
          <a:ext cx="10461144" cy="4967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691">
                  <a:extLst>
                    <a:ext uri="{9D8B030D-6E8A-4147-A177-3AD203B41FA5}">
                      <a16:colId xmlns:a16="http://schemas.microsoft.com/office/drawing/2014/main" val="2718503455"/>
                    </a:ext>
                  </a:extLst>
                </a:gridCol>
                <a:gridCol w="449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73476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036484"/>
                  </a:ext>
                </a:extLst>
              </a:tr>
            </a:tbl>
          </a:graphicData>
        </a:graphic>
      </p:graphicFrame>
      <p:sp>
        <p:nvSpPr>
          <p:cNvPr id="4" name="Action Button: Custom 3" descr="number 1">
            <a:hlinkClick r:id="" action="ppaction://noaction" highlightClick="1"/>
          </p:cNvPr>
          <p:cNvSpPr/>
          <p:nvPr/>
        </p:nvSpPr>
        <p:spPr>
          <a:xfrm>
            <a:off x="1052781" y="1460178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28" name="TextBox 27" descr="table content ">
            <a:extLst>
              <a:ext uri="{FF2B5EF4-FFF2-40B4-BE49-F238E27FC236}">
                <a16:creationId xmlns:a16="http://schemas.microsoft.com/office/drawing/2014/main" id="{E4787244-D551-0943-BF15-C343F13E7CB4}"/>
              </a:ext>
            </a:extLst>
          </p:cNvPr>
          <p:cNvSpPr txBox="1"/>
          <p:nvPr/>
        </p:nvSpPr>
        <p:spPr>
          <a:xfrm>
            <a:off x="1905131" y="1460178"/>
            <a:ext cx="4758717" cy="399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 descr="table content ">
            <a:extLst>
              <a:ext uri="{FF2B5EF4-FFF2-40B4-BE49-F238E27FC236}">
                <a16:creationId xmlns:a16="http://schemas.microsoft.com/office/drawing/2014/main" id="{5BDBD918-8618-E144-9D94-9A2765987AF1}"/>
              </a:ext>
            </a:extLst>
          </p:cNvPr>
          <p:cNvSpPr txBox="1"/>
          <p:nvPr/>
        </p:nvSpPr>
        <p:spPr>
          <a:xfrm>
            <a:off x="6742315" y="1467323"/>
            <a:ext cx="4316981" cy="417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Action Button: Custom 30" descr="number 2">
            <a:hlinkClick r:id="" action="ppaction://noaction" highlightClick="1"/>
          </p:cNvPr>
          <p:cNvSpPr/>
          <p:nvPr/>
        </p:nvSpPr>
        <p:spPr>
          <a:xfrm>
            <a:off x="1055929" y="1976841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13" name="TextBox 12" descr="table content ">
            <a:extLst>
              <a:ext uri="{FF2B5EF4-FFF2-40B4-BE49-F238E27FC236}">
                <a16:creationId xmlns:a16="http://schemas.microsoft.com/office/drawing/2014/main" id="{B6DFF059-C935-E74D-BFF8-693E7BD1431C}"/>
              </a:ext>
            </a:extLst>
          </p:cNvPr>
          <p:cNvSpPr txBox="1"/>
          <p:nvPr/>
        </p:nvSpPr>
        <p:spPr>
          <a:xfrm>
            <a:off x="1944364" y="1968773"/>
            <a:ext cx="4719484" cy="43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 descr="table content ">
            <a:extLst>
              <a:ext uri="{FF2B5EF4-FFF2-40B4-BE49-F238E27FC236}">
                <a16:creationId xmlns:a16="http://schemas.microsoft.com/office/drawing/2014/main" id="{8621CA7E-A12C-B849-BFFE-2776485DE3AB}"/>
              </a:ext>
            </a:extLst>
          </p:cNvPr>
          <p:cNvSpPr txBox="1"/>
          <p:nvPr/>
        </p:nvSpPr>
        <p:spPr>
          <a:xfrm>
            <a:off x="6763806" y="1958766"/>
            <a:ext cx="4396957" cy="38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Action Button: Custom 31" descr="number 3">
            <a:hlinkClick r:id="" action="ppaction://noaction" highlightClick="1"/>
          </p:cNvPr>
          <p:cNvSpPr/>
          <p:nvPr/>
        </p:nvSpPr>
        <p:spPr>
          <a:xfrm>
            <a:off x="1052781" y="2459015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14" name="TextBox 13" descr="table content ">
            <a:extLst>
              <a:ext uri="{FF2B5EF4-FFF2-40B4-BE49-F238E27FC236}">
                <a16:creationId xmlns:a16="http://schemas.microsoft.com/office/drawing/2014/main" id="{5862F0C7-FCFC-204C-B042-61A70DE11B09}"/>
              </a:ext>
            </a:extLst>
          </p:cNvPr>
          <p:cNvSpPr txBox="1"/>
          <p:nvPr/>
        </p:nvSpPr>
        <p:spPr>
          <a:xfrm>
            <a:off x="1903928" y="2458024"/>
            <a:ext cx="4719484" cy="41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 descr="table content ">
            <a:extLst>
              <a:ext uri="{FF2B5EF4-FFF2-40B4-BE49-F238E27FC236}">
                <a16:creationId xmlns:a16="http://schemas.microsoft.com/office/drawing/2014/main" id="{E71BC08B-AC21-C54E-BD1E-0E29CCD36C53}"/>
              </a:ext>
            </a:extLst>
          </p:cNvPr>
          <p:cNvSpPr txBox="1"/>
          <p:nvPr/>
        </p:nvSpPr>
        <p:spPr>
          <a:xfrm>
            <a:off x="6742315" y="2460876"/>
            <a:ext cx="4433824" cy="419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3" name="Action Button: Custom 32" descr="number 4">
            <a:hlinkClick r:id="" action="ppaction://noaction" highlightClick="1"/>
          </p:cNvPr>
          <p:cNvSpPr/>
          <p:nvPr/>
        </p:nvSpPr>
        <p:spPr>
          <a:xfrm>
            <a:off x="1052781" y="2950633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15" name="TextBox 14" descr="table content ">
            <a:extLst>
              <a:ext uri="{FF2B5EF4-FFF2-40B4-BE49-F238E27FC236}">
                <a16:creationId xmlns:a16="http://schemas.microsoft.com/office/drawing/2014/main" id="{817A7BA5-EF20-A643-8C38-EE0F3C0D24E9}"/>
              </a:ext>
            </a:extLst>
          </p:cNvPr>
          <p:cNvSpPr txBox="1"/>
          <p:nvPr/>
        </p:nvSpPr>
        <p:spPr>
          <a:xfrm>
            <a:off x="1903928" y="2908852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 descr="table content ">
            <a:extLst>
              <a:ext uri="{FF2B5EF4-FFF2-40B4-BE49-F238E27FC236}">
                <a16:creationId xmlns:a16="http://schemas.microsoft.com/office/drawing/2014/main" id="{279439AC-031C-0F4A-8D94-5245F29FC308}"/>
              </a:ext>
            </a:extLst>
          </p:cNvPr>
          <p:cNvSpPr txBox="1"/>
          <p:nvPr/>
        </p:nvSpPr>
        <p:spPr>
          <a:xfrm>
            <a:off x="6763807" y="2950633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4" name="Action Button: Custom 33" descr="number 5">
            <a:hlinkClick r:id="" action="ppaction://noaction" highlightClick="1"/>
          </p:cNvPr>
          <p:cNvSpPr/>
          <p:nvPr/>
        </p:nvSpPr>
        <p:spPr>
          <a:xfrm>
            <a:off x="1052781" y="3437640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16" name="TextBox 15" descr="table content ">
            <a:extLst>
              <a:ext uri="{FF2B5EF4-FFF2-40B4-BE49-F238E27FC236}">
                <a16:creationId xmlns:a16="http://schemas.microsoft.com/office/drawing/2014/main" id="{AA11EECF-F855-5F4C-B997-E63EBEDD7101}"/>
              </a:ext>
            </a:extLst>
          </p:cNvPr>
          <p:cNvSpPr txBox="1"/>
          <p:nvPr/>
        </p:nvSpPr>
        <p:spPr>
          <a:xfrm>
            <a:off x="1963981" y="3457415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 descr="table content ">
            <a:extLst>
              <a:ext uri="{FF2B5EF4-FFF2-40B4-BE49-F238E27FC236}">
                <a16:creationId xmlns:a16="http://schemas.microsoft.com/office/drawing/2014/main" id="{7026C3EE-398A-0444-B5FC-6A669F642B25}"/>
              </a:ext>
            </a:extLst>
          </p:cNvPr>
          <p:cNvSpPr txBox="1"/>
          <p:nvPr/>
        </p:nvSpPr>
        <p:spPr>
          <a:xfrm>
            <a:off x="6763807" y="3490667"/>
            <a:ext cx="4189257" cy="369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5" name="Action Button: Custom 34" descr="number 6">
            <a:hlinkClick r:id="" action="ppaction://noaction" highlightClick="1"/>
          </p:cNvPr>
          <p:cNvSpPr/>
          <p:nvPr/>
        </p:nvSpPr>
        <p:spPr>
          <a:xfrm>
            <a:off x="1045993" y="3955267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17" name="TextBox 16" descr="table content ">
            <a:extLst>
              <a:ext uri="{FF2B5EF4-FFF2-40B4-BE49-F238E27FC236}">
                <a16:creationId xmlns:a16="http://schemas.microsoft.com/office/drawing/2014/main" id="{E494D066-790D-D842-91F4-9753E306BB43}"/>
              </a:ext>
            </a:extLst>
          </p:cNvPr>
          <p:cNvSpPr txBox="1"/>
          <p:nvPr/>
        </p:nvSpPr>
        <p:spPr>
          <a:xfrm>
            <a:off x="1944364" y="3935943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 descr="table content ">
            <a:extLst>
              <a:ext uri="{FF2B5EF4-FFF2-40B4-BE49-F238E27FC236}">
                <a16:creationId xmlns:a16="http://schemas.microsoft.com/office/drawing/2014/main" id="{F5CF1794-005B-C848-8E05-F8F2503BF0D9}"/>
              </a:ext>
            </a:extLst>
          </p:cNvPr>
          <p:cNvSpPr txBox="1"/>
          <p:nvPr/>
        </p:nvSpPr>
        <p:spPr>
          <a:xfrm>
            <a:off x="6776347" y="3930349"/>
            <a:ext cx="4515570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Action Button: Custom 35" descr="number 7">
            <a:hlinkClick r:id="" action="ppaction://noaction" highlightClick="1"/>
          </p:cNvPr>
          <p:cNvSpPr/>
          <p:nvPr/>
        </p:nvSpPr>
        <p:spPr>
          <a:xfrm>
            <a:off x="1048247" y="4436033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</a:t>
            </a:r>
          </a:p>
        </p:txBody>
      </p:sp>
      <p:sp>
        <p:nvSpPr>
          <p:cNvPr id="18" name="TextBox 17" descr="table content ">
            <a:extLst>
              <a:ext uri="{FF2B5EF4-FFF2-40B4-BE49-F238E27FC236}">
                <a16:creationId xmlns:a16="http://schemas.microsoft.com/office/drawing/2014/main" id="{538E57E3-0F4F-714A-B833-6EF948416B4B}"/>
              </a:ext>
            </a:extLst>
          </p:cNvPr>
          <p:cNvSpPr txBox="1"/>
          <p:nvPr/>
        </p:nvSpPr>
        <p:spPr>
          <a:xfrm>
            <a:off x="1944364" y="4406489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 descr="table content ">
            <a:extLst>
              <a:ext uri="{FF2B5EF4-FFF2-40B4-BE49-F238E27FC236}">
                <a16:creationId xmlns:a16="http://schemas.microsoft.com/office/drawing/2014/main" id="{C42E816B-D114-7F4F-AC6F-A0B54C666F69}"/>
              </a:ext>
            </a:extLst>
          </p:cNvPr>
          <p:cNvSpPr txBox="1"/>
          <p:nvPr/>
        </p:nvSpPr>
        <p:spPr>
          <a:xfrm>
            <a:off x="6763807" y="4419040"/>
            <a:ext cx="4528110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Action Button: Custom 36" descr="number 8">
            <a:hlinkClick r:id="" action="ppaction://noaction" highlightClick="1"/>
          </p:cNvPr>
          <p:cNvSpPr/>
          <p:nvPr/>
        </p:nvSpPr>
        <p:spPr>
          <a:xfrm>
            <a:off x="1045992" y="4943252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</a:t>
            </a:r>
          </a:p>
        </p:txBody>
      </p:sp>
      <p:sp>
        <p:nvSpPr>
          <p:cNvPr id="19" name="TextBox 18" descr="table content ">
            <a:extLst>
              <a:ext uri="{FF2B5EF4-FFF2-40B4-BE49-F238E27FC236}">
                <a16:creationId xmlns:a16="http://schemas.microsoft.com/office/drawing/2014/main" id="{B0C71834-BC7E-8741-A83D-6E26806BC9B9}"/>
              </a:ext>
            </a:extLst>
          </p:cNvPr>
          <p:cNvSpPr txBox="1"/>
          <p:nvPr/>
        </p:nvSpPr>
        <p:spPr>
          <a:xfrm>
            <a:off x="1963981" y="4914561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 descr="table content ">
            <a:extLst>
              <a:ext uri="{FF2B5EF4-FFF2-40B4-BE49-F238E27FC236}">
                <a16:creationId xmlns:a16="http://schemas.microsoft.com/office/drawing/2014/main" id="{78823A0C-81EB-2A4B-84C1-286DD98E9126}"/>
              </a:ext>
            </a:extLst>
          </p:cNvPr>
          <p:cNvSpPr txBox="1"/>
          <p:nvPr/>
        </p:nvSpPr>
        <p:spPr>
          <a:xfrm>
            <a:off x="6748432" y="4923735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8" name="Action Button: Custom 37" descr="number 9">
            <a:hlinkClick r:id="" action="ppaction://noaction" highlightClick="1"/>
          </p:cNvPr>
          <p:cNvSpPr/>
          <p:nvPr/>
        </p:nvSpPr>
        <p:spPr>
          <a:xfrm>
            <a:off x="1045990" y="5433780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9</a:t>
            </a:r>
          </a:p>
        </p:txBody>
      </p:sp>
      <p:sp>
        <p:nvSpPr>
          <p:cNvPr id="41" name="TextBox 40" descr="table content ">
            <a:extLst>
              <a:ext uri="{FF2B5EF4-FFF2-40B4-BE49-F238E27FC236}">
                <a16:creationId xmlns:a16="http://schemas.microsoft.com/office/drawing/2014/main" id="{78823A0C-81EB-2A4B-84C1-286DD98E9126}"/>
              </a:ext>
            </a:extLst>
          </p:cNvPr>
          <p:cNvSpPr txBox="1"/>
          <p:nvPr/>
        </p:nvSpPr>
        <p:spPr>
          <a:xfrm>
            <a:off x="1974376" y="5409833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2" name="TextBox 41" descr="table content ">
            <a:extLst>
              <a:ext uri="{FF2B5EF4-FFF2-40B4-BE49-F238E27FC236}">
                <a16:creationId xmlns:a16="http://schemas.microsoft.com/office/drawing/2014/main" id="{78823A0C-81EB-2A4B-84C1-286DD98E9126}"/>
              </a:ext>
            </a:extLst>
          </p:cNvPr>
          <p:cNvSpPr txBox="1"/>
          <p:nvPr/>
        </p:nvSpPr>
        <p:spPr>
          <a:xfrm>
            <a:off x="6748432" y="5422190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Action Button: Custom 39" descr="number 10">
            <a:hlinkClick r:id="" action="ppaction://noaction" highlightClick="1"/>
          </p:cNvPr>
          <p:cNvSpPr/>
          <p:nvPr/>
        </p:nvSpPr>
        <p:spPr>
          <a:xfrm>
            <a:off x="1045989" y="5931237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EE6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10</a:t>
            </a:r>
          </a:p>
        </p:txBody>
      </p:sp>
      <p:sp>
        <p:nvSpPr>
          <p:cNvPr id="43" name="TextBox 42" descr="table content ">
            <a:extLst>
              <a:ext uri="{FF2B5EF4-FFF2-40B4-BE49-F238E27FC236}">
                <a16:creationId xmlns:a16="http://schemas.microsoft.com/office/drawing/2014/main" id="{78823A0C-81EB-2A4B-84C1-286DD98E9126}"/>
              </a:ext>
            </a:extLst>
          </p:cNvPr>
          <p:cNvSpPr txBox="1"/>
          <p:nvPr/>
        </p:nvSpPr>
        <p:spPr>
          <a:xfrm>
            <a:off x="1974376" y="5916891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TextBox 43" descr="table content ">
            <a:extLst>
              <a:ext uri="{FF2B5EF4-FFF2-40B4-BE49-F238E27FC236}">
                <a16:creationId xmlns:a16="http://schemas.microsoft.com/office/drawing/2014/main" id="{78823A0C-81EB-2A4B-84C1-286DD98E9126}"/>
              </a:ext>
            </a:extLst>
          </p:cNvPr>
          <p:cNvSpPr txBox="1"/>
          <p:nvPr/>
        </p:nvSpPr>
        <p:spPr>
          <a:xfrm>
            <a:off x="6776347" y="5889673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9" name="Rounded Rectangle 11">
            <a:extLst>
              <a:ext uri="{FF2B5EF4-FFF2-40B4-BE49-F238E27FC236}">
                <a16:creationId xmlns:a16="http://schemas.microsoft.com/office/drawing/2014/main" id="{3820966C-DCA8-4AB2-8A83-021A03B972A4}"/>
              </a:ext>
            </a:extLst>
          </p:cNvPr>
          <p:cNvSpPr/>
          <p:nvPr/>
        </p:nvSpPr>
        <p:spPr>
          <a:xfrm>
            <a:off x="10622071" y="258166"/>
            <a:ext cx="1306072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841D31B-5FDD-46DC-9A03-E89C79E47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05"/>
            <a:ext cx="7258756" cy="867128"/>
          </a:xfrm>
          <a:prstGeom prst="rect">
            <a:avLst/>
          </a:prstGeom>
        </p:spPr>
      </p:pic>
      <p:sp>
        <p:nvSpPr>
          <p:cNvPr id="47" name="Title 1">
            <a:extLst>
              <a:ext uri="{FF2B5EF4-FFF2-40B4-BE49-F238E27FC236}">
                <a16:creationId xmlns:a16="http://schemas.microsoft.com/office/drawing/2014/main" id="{123D1D48-1A2B-4340-A247-6588F53DA1A7}"/>
              </a:ext>
            </a:extLst>
          </p:cNvPr>
          <p:cNvSpPr txBox="1">
            <a:spLocks/>
          </p:cNvSpPr>
          <p:nvPr/>
        </p:nvSpPr>
        <p:spPr>
          <a:xfrm>
            <a:off x="45242" y="-201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bg1"/>
                </a:solidFill>
              </a:rPr>
              <a:t>Vocabulario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7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860066" y="247046"/>
            <a:ext cx="109726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Title 11">
            <a:extLst>
              <a:ext uri="{FF2B5EF4-FFF2-40B4-BE49-F238E27FC236}">
                <a16:creationId xmlns:a16="http://schemas.microsoft.com/office/drawing/2014/main" id="{DDEF5F96-AF6D-4631-889A-5CDA23E1AA98}"/>
              </a:ext>
            </a:extLst>
          </p:cNvPr>
          <p:cNvSpPr txBox="1">
            <a:spLocks/>
          </p:cNvSpPr>
          <p:nvPr/>
        </p:nvSpPr>
        <p:spPr>
          <a:xfrm>
            <a:off x="2927238" y="301174"/>
            <a:ext cx="10515600" cy="530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  <a:ea typeface="+mn-ea"/>
                <a:cs typeface="+mn-cs"/>
              </a:rPr>
              <a:t>Text box to copy/paste to slide you want.</a:t>
            </a:r>
            <a:endParaRPr lang="en-US" dirty="0"/>
          </a:p>
        </p:txBody>
      </p:sp>
      <p:graphicFrame>
        <p:nvGraphicFramePr>
          <p:cNvPr id="30" name="Table 29" descr="Table for exercises">
            <a:extLst>
              <a:ext uri="{FF2B5EF4-FFF2-40B4-BE49-F238E27FC236}">
                <a16:creationId xmlns:a16="http://schemas.microsoft.com/office/drawing/2014/main" id="{14B0B687-DE07-4FF2-B1B8-0D613633D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67603"/>
              </p:ext>
            </p:extLst>
          </p:nvPr>
        </p:nvGraphicFramePr>
        <p:xfrm>
          <a:off x="727535" y="1218119"/>
          <a:ext cx="10461144" cy="4967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3691">
                  <a:extLst>
                    <a:ext uri="{9D8B030D-6E8A-4147-A177-3AD203B41FA5}">
                      <a16:colId xmlns:a16="http://schemas.microsoft.com/office/drawing/2014/main" val="2718503455"/>
                    </a:ext>
                  </a:extLst>
                </a:gridCol>
                <a:gridCol w="449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973476"/>
                  </a:ext>
                </a:extLst>
              </a:tr>
              <a:tr h="496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036484"/>
                  </a:ext>
                </a:extLst>
              </a:tr>
            </a:tbl>
          </a:graphicData>
        </a:graphic>
      </p:graphicFrame>
      <p:sp>
        <p:nvSpPr>
          <p:cNvPr id="33" name="Action Button: Custom 35" descr="number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BC8BD3F-2DC9-4949-BBA3-AD5348A1BF36}"/>
              </a:ext>
            </a:extLst>
          </p:cNvPr>
          <p:cNvSpPr/>
          <p:nvPr/>
        </p:nvSpPr>
        <p:spPr>
          <a:xfrm>
            <a:off x="1062598" y="1248118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1</a:t>
            </a:r>
          </a:p>
        </p:txBody>
      </p:sp>
      <p:sp>
        <p:nvSpPr>
          <p:cNvPr id="34" name="TextBox 33" descr="table content ">
            <a:extLst>
              <a:ext uri="{FF2B5EF4-FFF2-40B4-BE49-F238E27FC236}">
                <a16:creationId xmlns:a16="http://schemas.microsoft.com/office/drawing/2014/main" id="{42562F44-294E-44BE-B603-D52DE9B2244B}"/>
              </a:ext>
            </a:extLst>
          </p:cNvPr>
          <p:cNvSpPr txBox="1"/>
          <p:nvPr/>
        </p:nvSpPr>
        <p:spPr>
          <a:xfrm>
            <a:off x="1868078" y="1751592"/>
            <a:ext cx="4758717" cy="399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 descr="table content ">
            <a:extLst>
              <a:ext uri="{FF2B5EF4-FFF2-40B4-BE49-F238E27FC236}">
                <a16:creationId xmlns:a16="http://schemas.microsoft.com/office/drawing/2014/main" id="{526325D1-E827-4A76-878E-101D6A8C0129}"/>
              </a:ext>
            </a:extLst>
          </p:cNvPr>
          <p:cNvSpPr txBox="1"/>
          <p:nvPr/>
        </p:nvSpPr>
        <p:spPr>
          <a:xfrm>
            <a:off x="6705262" y="1758737"/>
            <a:ext cx="4316981" cy="417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Action Button: Custom 38" descr="number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E7D34D5-9AC9-49C2-8A5A-BB5A43C883CE}"/>
              </a:ext>
            </a:extLst>
          </p:cNvPr>
          <p:cNvSpPr/>
          <p:nvPr/>
        </p:nvSpPr>
        <p:spPr>
          <a:xfrm>
            <a:off x="1065746" y="1764781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2</a:t>
            </a:r>
          </a:p>
        </p:txBody>
      </p:sp>
      <p:sp>
        <p:nvSpPr>
          <p:cNvPr id="37" name="TextBox 36" descr="table content ">
            <a:extLst>
              <a:ext uri="{FF2B5EF4-FFF2-40B4-BE49-F238E27FC236}">
                <a16:creationId xmlns:a16="http://schemas.microsoft.com/office/drawing/2014/main" id="{09D9C9AC-5DF6-41B9-A737-D3182CCAED58}"/>
              </a:ext>
            </a:extLst>
          </p:cNvPr>
          <p:cNvSpPr txBox="1"/>
          <p:nvPr/>
        </p:nvSpPr>
        <p:spPr>
          <a:xfrm>
            <a:off x="1907311" y="2260187"/>
            <a:ext cx="4719484" cy="43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 descr="table content ">
            <a:extLst>
              <a:ext uri="{FF2B5EF4-FFF2-40B4-BE49-F238E27FC236}">
                <a16:creationId xmlns:a16="http://schemas.microsoft.com/office/drawing/2014/main" id="{D5860B2A-DC67-41B6-AE39-92F0B9BC9F66}"/>
              </a:ext>
            </a:extLst>
          </p:cNvPr>
          <p:cNvSpPr txBox="1"/>
          <p:nvPr/>
        </p:nvSpPr>
        <p:spPr>
          <a:xfrm>
            <a:off x="6726753" y="2250180"/>
            <a:ext cx="4396957" cy="38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Action Button: Custom 41" descr="number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3258242-EF1D-4E1B-BF08-245076282CEA}"/>
              </a:ext>
            </a:extLst>
          </p:cNvPr>
          <p:cNvSpPr/>
          <p:nvPr/>
        </p:nvSpPr>
        <p:spPr>
          <a:xfrm>
            <a:off x="1062598" y="2246955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3</a:t>
            </a:r>
          </a:p>
        </p:txBody>
      </p:sp>
      <p:sp>
        <p:nvSpPr>
          <p:cNvPr id="40" name="TextBox 39" descr="table content ">
            <a:extLst>
              <a:ext uri="{FF2B5EF4-FFF2-40B4-BE49-F238E27FC236}">
                <a16:creationId xmlns:a16="http://schemas.microsoft.com/office/drawing/2014/main" id="{D60D4552-87CB-4D3A-9725-A725451E9615}"/>
              </a:ext>
            </a:extLst>
          </p:cNvPr>
          <p:cNvSpPr txBox="1"/>
          <p:nvPr/>
        </p:nvSpPr>
        <p:spPr>
          <a:xfrm>
            <a:off x="1866875" y="2749438"/>
            <a:ext cx="4719484" cy="41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 descr="table content ">
            <a:extLst>
              <a:ext uri="{FF2B5EF4-FFF2-40B4-BE49-F238E27FC236}">
                <a16:creationId xmlns:a16="http://schemas.microsoft.com/office/drawing/2014/main" id="{8E617751-CC4D-4453-BE98-75956747587F}"/>
              </a:ext>
            </a:extLst>
          </p:cNvPr>
          <p:cNvSpPr txBox="1"/>
          <p:nvPr/>
        </p:nvSpPr>
        <p:spPr>
          <a:xfrm>
            <a:off x="6705262" y="2752290"/>
            <a:ext cx="4433824" cy="419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Action Button: Custom 44" descr="number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22388B6-351B-4AFD-BB3D-0903CA620AA6}"/>
              </a:ext>
            </a:extLst>
          </p:cNvPr>
          <p:cNvSpPr/>
          <p:nvPr/>
        </p:nvSpPr>
        <p:spPr>
          <a:xfrm>
            <a:off x="1062598" y="2738573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4</a:t>
            </a:r>
          </a:p>
        </p:txBody>
      </p:sp>
      <p:sp>
        <p:nvSpPr>
          <p:cNvPr id="43" name="TextBox 42" descr="table content ">
            <a:extLst>
              <a:ext uri="{FF2B5EF4-FFF2-40B4-BE49-F238E27FC236}">
                <a16:creationId xmlns:a16="http://schemas.microsoft.com/office/drawing/2014/main" id="{F23B35AE-FD30-4562-8F82-D426C591FC83}"/>
              </a:ext>
            </a:extLst>
          </p:cNvPr>
          <p:cNvSpPr txBox="1"/>
          <p:nvPr/>
        </p:nvSpPr>
        <p:spPr>
          <a:xfrm>
            <a:off x="1866875" y="3200266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 descr="table content ">
            <a:extLst>
              <a:ext uri="{FF2B5EF4-FFF2-40B4-BE49-F238E27FC236}">
                <a16:creationId xmlns:a16="http://schemas.microsoft.com/office/drawing/2014/main" id="{DC6D9E66-E3B5-4C59-B6F9-DC1086E9AF2B}"/>
              </a:ext>
            </a:extLst>
          </p:cNvPr>
          <p:cNvSpPr txBox="1"/>
          <p:nvPr/>
        </p:nvSpPr>
        <p:spPr>
          <a:xfrm>
            <a:off x="6726754" y="3242047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Action Button: Custom 47" descr="number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E1DDE1F-3F21-4AAF-87F3-84EB251E488C}"/>
              </a:ext>
            </a:extLst>
          </p:cNvPr>
          <p:cNvSpPr/>
          <p:nvPr/>
        </p:nvSpPr>
        <p:spPr>
          <a:xfrm>
            <a:off x="1062598" y="3225580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5</a:t>
            </a:r>
          </a:p>
        </p:txBody>
      </p:sp>
      <p:sp>
        <p:nvSpPr>
          <p:cNvPr id="46" name="TextBox 45" descr="table content ">
            <a:extLst>
              <a:ext uri="{FF2B5EF4-FFF2-40B4-BE49-F238E27FC236}">
                <a16:creationId xmlns:a16="http://schemas.microsoft.com/office/drawing/2014/main" id="{369867D3-2984-4F7C-B3EA-2A7794B61E83}"/>
              </a:ext>
            </a:extLst>
          </p:cNvPr>
          <p:cNvSpPr txBox="1"/>
          <p:nvPr/>
        </p:nvSpPr>
        <p:spPr>
          <a:xfrm>
            <a:off x="1926928" y="3748829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 descr="table content ">
            <a:extLst>
              <a:ext uri="{FF2B5EF4-FFF2-40B4-BE49-F238E27FC236}">
                <a16:creationId xmlns:a16="http://schemas.microsoft.com/office/drawing/2014/main" id="{8D2AEA71-A90E-4AA0-BBA2-A7232CD400FB}"/>
              </a:ext>
            </a:extLst>
          </p:cNvPr>
          <p:cNvSpPr txBox="1"/>
          <p:nvPr/>
        </p:nvSpPr>
        <p:spPr>
          <a:xfrm>
            <a:off x="6726754" y="3782081"/>
            <a:ext cx="4189257" cy="369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Action Button: Custom 50" descr="number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16EC9EC-5809-4F8B-B8AF-CBC4B0D6FF73}"/>
              </a:ext>
            </a:extLst>
          </p:cNvPr>
          <p:cNvSpPr/>
          <p:nvPr/>
        </p:nvSpPr>
        <p:spPr>
          <a:xfrm>
            <a:off x="1055802" y="3730844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6</a:t>
            </a:r>
          </a:p>
        </p:txBody>
      </p:sp>
      <p:sp>
        <p:nvSpPr>
          <p:cNvPr id="49" name="TextBox 48" descr="table content ">
            <a:extLst>
              <a:ext uri="{FF2B5EF4-FFF2-40B4-BE49-F238E27FC236}">
                <a16:creationId xmlns:a16="http://schemas.microsoft.com/office/drawing/2014/main" id="{E126C157-AF78-4D02-813B-233115FE4FDA}"/>
              </a:ext>
            </a:extLst>
          </p:cNvPr>
          <p:cNvSpPr txBox="1"/>
          <p:nvPr/>
        </p:nvSpPr>
        <p:spPr>
          <a:xfrm>
            <a:off x="1907311" y="4227357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 descr="table content ">
            <a:extLst>
              <a:ext uri="{FF2B5EF4-FFF2-40B4-BE49-F238E27FC236}">
                <a16:creationId xmlns:a16="http://schemas.microsoft.com/office/drawing/2014/main" id="{E39CEF56-0BB7-4BEE-B39A-EBD6ECB25085}"/>
              </a:ext>
            </a:extLst>
          </p:cNvPr>
          <p:cNvSpPr txBox="1"/>
          <p:nvPr/>
        </p:nvSpPr>
        <p:spPr>
          <a:xfrm>
            <a:off x="6739294" y="4221763"/>
            <a:ext cx="4515570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Action Button: Custom 53" descr="number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8A53582-DF6A-43F8-A1C7-60636E9B727A}"/>
              </a:ext>
            </a:extLst>
          </p:cNvPr>
          <p:cNvSpPr/>
          <p:nvPr/>
        </p:nvSpPr>
        <p:spPr>
          <a:xfrm>
            <a:off x="1070224" y="4236108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7</a:t>
            </a:r>
          </a:p>
        </p:txBody>
      </p:sp>
      <p:sp>
        <p:nvSpPr>
          <p:cNvPr id="52" name="TextBox 51" descr="table content ">
            <a:extLst>
              <a:ext uri="{FF2B5EF4-FFF2-40B4-BE49-F238E27FC236}">
                <a16:creationId xmlns:a16="http://schemas.microsoft.com/office/drawing/2014/main" id="{DECE65AE-B26C-4D22-87AB-3630FF614CC1}"/>
              </a:ext>
            </a:extLst>
          </p:cNvPr>
          <p:cNvSpPr txBox="1"/>
          <p:nvPr/>
        </p:nvSpPr>
        <p:spPr>
          <a:xfrm>
            <a:off x="1907311" y="4697903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 descr="table content ">
            <a:extLst>
              <a:ext uri="{FF2B5EF4-FFF2-40B4-BE49-F238E27FC236}">
                <a16:creationId xmlns:a16="http://schemas.microsoft.com/office/drawing/2014/main" id="{E9683257-5EDF-41BB-B682-8DE3C7C99315}"/>
              </a:ext>
            </a:extLst>
          </p:cNvPr>
          <p:cNvSpPr txBox="1"/>
          <p:nvPr/>
        </p:nvSpPr>
        <p:spPr>
          <a:xfrm>
            <a:off x="6726754" y="4710454"/>
            <a:ext cx="4528110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Action Button: Custom 56" descr="number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7E01DB-47CF-4AD4-B0A2-80AF234A726F}"/>
              </a:ext>
            </a:extLst>
          </p:cNvPr>
          <p:cNvSpPr/>
          <p:nvPr/>
        </p:nvSpPr>
        <p:spPr>
          <a:xfrm>
            <a:off x="1055803" y="4728854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8</a:t>
            </a:r>
          </a:p>
        </p:txBody>
      </p:sp>
      <p:sp>
        <p:nvSpPr>
          <p:cNvPr id="55" name="TextBox 54" descr="table content ">
            <a:extLst>
              <a:ext uri="{FF2B5EF4-FFF2-40B4-BE49-F238E27FC236}">
                <a16:creationId xmlns:a16="http://schemas.microsoft.com/office/drawing/2014/main" id="{AA075FD3-E2B0-4AC7-A6C3-86DAAEC30DED}"/>
              </a:ext>
            </a:extLst>
          </p:cNvPr>
          <p:cNvSpPr txBox="1"/>
          <p:nvPr/>
        </p:nvSpPr>
        <p:spPr>
          <a:xfrm>
            <a:off x="1926928" y="5205975"/>
            <a:ext cx="4719484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 descr="table content ">
            <a:extLst>
              <a:ext uri="{FF2B5EF4-FFF2-40B4-BE49-F238E27FC236}">
                <a16:creationId xmlns:a16="http://schemas.microsoft.com/office/drawing/2014/main" id="{A5190666-0C75-45E6-B576-046CF8038380}"/>
              </a:ext>
            </a:extLst>
          </p:cNvPr>
          <p:cNvSpPr txBox="1"/>
          <p:nvPr/>
        </p:nvSpPr>
        <p:spPr>
          <a:xfrm>
            <a:off x="6711379" y="5215149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Action Button: Custom 59" descr="number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3A1F680-439C-41CA-BD9A-DC01CB2AACC0}"/>
              </a:ext>
            </a:extLst>
          </p:cNvPr>
          <p:cNvSpPr/>
          <p:nvPr/>
        </p:nvSpPr>
        <p:spPr>
          <a:xfrm>
            <a:off x="1055807" y="5221720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9</a:t>
            </a:r>
          </a:p>
        </p:txBody>
      </p:sp>
      <p:sp>
        <p:nvSpPr>
          <p:cNvPr id="58" name="TextBox 57" descr="table content ">
            <a:extLst>
              <a:ext uri="{FF2B5EF4-FFF2-40B4-BE49-F238E27FC236}">
                <a16:creationId xmlns:a16="http://schemas.microsoft.com/office/drawing/2014/main" id="{12C171F9-BC1B-41F9-85C7-DAE6C5BFC039}"/>
              </a:ext>
            </a:extLst>
          </p:cNvPr>
          <p:cNvSpPr txBox="1"/>
          <p:nvPr/>
        </p:nvSpPr>
        <p:spPr>
          <a:xfrm>
            <a:off x="1937323" y="5701247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 descr="table content ">
            <a:extLst>
              <a:ext uri="{FF2B5EF4-FFF2-40B4-BE49-F238E27FC236}">
                <a16:creationId xmlns:a16="http://schemas.microsoft.com/office/drawing/2014/main" id="{02C40508-B2A3-4D39-9648-0267CEE08878}"/>
              </a:ext>
            </a:extLst>
          </p:cNvPr>
          <p:cNvSpPr txBox="1"/>
          <p:nvPr/>
        </p:nvSpPr>
        <p:spPr>
          <a:xfrm>
            <a:off x="6711379" y="5713604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" name="Action Button: Custom 62" descr="number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BE852F8-AEEE-44F6-BE07-E3FD5EB0AA84}"/>
              </a:ext>
            </a:extLst>
          </p:cNvPr>
          <p:cNvSpPr/>
          <p:nvPr/>
        </p:nvSpPr>
        <p:spPr>
          <a:xfrm>
            <a:off x="1066871" y="5704773"/>
            <a:ext cx="501695" cy="424236"/>
          </a:xfrm>
          <a:prstGeom prst="actionButtonBlank">
            <a:avLst/>
          </a:prstGeom>
          <a:solidFill>
            <a:srgbClr val="115076"/>
          </a:solidFill>
          <a:ln w="28575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10</a:t>
            </a:r>
          </a:p>
        </p:txBody>
      </p:sp>
      <p:sp>
        <p:nvSpPr>
          <p:cNvPr id="61" name="TextBox 60" descr="table content ">
            <a:extLst>
              <a:ext uri="{FF2B5EF4-FFF2-40B4-BE49-F238E27FC236}">
                <a16:creationId xmlns:a16="http://schemas.microsoft.com/office/drawing/2014/main" id="{964C2E30-621C-4B4A-8331-94DA26BB371E}"/>
              </a:ext>
            </a:extLst>
          </p:cNvPr>
          <p:cNvSpPr txBox="1"/>
          <p:nvPr/>
        </p:nvSpPr>
        <p:spPr>
          <a:xfrm>
            <a:off x="1974376" y="5916891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2" name="TextBox 61" descr="table content ">
            <a:extLst>
              <a:ext uri="{FF2B5EF4-FFF2-40B4-BE49-F238E27FC236}">
                <a16:creationId xmlns:a16="http://schemas.microsoft.com/office/drawing/2014/main" id="{F25D6AF3-9378-4431-8FB0-57E9BBC96F6A}"/>
              </a:ext>
            </a:extLst>
          </p:cNvPr>
          <p:cNvSpPr txBox="1"/>
          <p:nvPr/>
        </p:nvSpPr>
        <p:spPr>
          <a:xfrm>
            <a:off x="6776347" y="5889673"/>
            <a:ext cx="4412332" cy="452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214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402</Words>
  <Application>Microsoft Office PowerPoint</Application>
  <PresentationFormat>Widescreen</PresentationFormat>
  <Paragraphs>79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2_Office Theme</vt:lpstr>
      <vt:lpstr>3_Office Theme</vt:lpstr>
      <vt:lpstr>Vocabulaire</vt:lpstr>
      <vt:lpstr>Text box to copy/paste to slide you want.</vt:lpstr>
      <vt:lpstr>Vokabeln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</dc:title>
  <dc:creator>Rachel Hawkes</dc:creator>
  <cp:lastModifiedBy>Rachel Hawkes</cp:lastModifiedBy>
  <cp:revision>4</cp:revision>
  <dcterms:created xsi:type="dcterms:W3CDTF">2020-06-08T18:00:22Z</dcterms:created>
  <dcterms:modified xsi:type="dcterms:W3CDTF">2020-06-08T19:15:19Z</dcterms:modified>
</cp:coreProperties>
</file>