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Lst>
  <p:notesMasterIdLst>
    <p:notesMasterId r:id="rId10"/>
  </p:notesMasterIdLst>
  <p:sldIdLst>
    <p:sldId id="259" r:id="rId4"/>
    <p:sldId id="275" r:id="rId5"/>
    <p:sldId id="279" r:id="rId6"/>
    <p:sldId id="274" r:id="rId7"/>
    <p:sldId id="257" r:id="rId8"/>
    <p:sldId id="28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BBC4"/>
    <a:srgbClr val="E3EAFD"/>
    <a:srgbClr val="D883FF"/>
    <a:srgbClr val="A7E0F4"/>
    <a:srgbClr val="FFE8CB"/>
    <a:srgbClr val="115076"/>
    <a:srgbClr val="FFF4E7"/>
    <a:srgbClr val="D1DFEF"/>
    <a:srgbClr val="EBEFF7"/>
    <a:srgbClr val="DAA5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50" autoAdjust="0"/>
    <p:restoredTop sz="68537" autoAdjust="0"/>
  </p:normalViewPr>
  <p:slideViewPr>
    <p:cSldViewPr snapToGrid="0">
      <p:cViewPr varScale="1">
        <p:scale>
          <a:sx n="49" d="100"/>
          <a:sy n="49" d="100"/>
        </p:scale>
        <p:origin x="1020"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02/03/2021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Learning outcomes (lesson 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Introduction of SSC </a:t>
            </a:r>
            <a:r>
              <a:rPr lang="en-GB" sz="1200" b="1" dirty="0"/>
              <a:t>[</a:t>
            </a:r>
            <a:r>
              <a:rPr lang="en-GB" sz="1200" b="1" dirty="0" err="1"/>
              <a:t>ch</a:t>
            </a:r>
            <a:r>
              <a:rPr lang="en-GB" sz="1200" b="1"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Introduction</a:t>
            </a:r>
            <a:r>
              <a:rPr lang="en-GB" sz="1200" b="0" baseline="0" dirty="0"/>
              <a:t> of pr</a:t>
            </a:r>
            <a:r>
              <a:rPr lang="en-GB" sz="1200" b="0" dirty="0"/>
              <a:t>esent tense weak verbs: 1</a:t>
            </a:r>
            <a:r>
              <a:rPr lang="en-GB" sz="1200" b="0" baseline="30000" dirty="0"/>
              <a:t>st</a:t>
            </a:r>
            <a:r>
              <a:rPr lang="en-GB" sz="1200" b="0" dirty="0"/>
              <a:t>,</a:t>
            </a:r>
            <a:r>
              <a:rPr lang="en-GB" sz="1200" b="0" baseline="0" dirty="0"/>
              <a:t> </a:t>
            </a:r>
            <a:r>
              <a:rPr lang="en-GB" sz="1200" b="0" dirty="0"/>
              <a:t>2</a:t>
            </a:r>
            <a:r>
              <a:rPr lang="en-GB" sz="1200" b="0" baseline="30000" dirty="0"/>
              <a:t>nd</a:t>
            </a:r>
            <a:r>
              <a:rPr lang="en-GB" sz="1200" b="0" baseline="0" dirty="0"/>
              <a:t>, 3</a:t>
            </a:r>
            <a:r>
              <a:rPr lang="en-GB" sz="1200" b="0" baseline="30000" dirty="0"/>
              <a:t>rd</a:t>
            </a:r>
            <a:r>
              <a:rPr lang="en-GB" sz="1200" b="0" dirty="0"/>
              <a:t> person singular.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cap="none" dirty="0">
                <a:solidFill>
                  <a:schemeClr val="tx1"/>
                </a:solidFill>
                <a:effectLst/>
                <a:latin typeface="+mn-lt"/>
                <a:ea typeface="Calibri"/>
                <a:cs typeface="Calibri"/>
                <a:sym typeface="Calibri"/>
              </a:rPr>
              <a:t>Word frequency (1 is the most frequent word in German): </a:t>
            </a:r>
            <a:endParaRPr lang="en-GB" sz="1200" b="0" i="0" u="none" strike="noStrike" kern="1200" cap="none" dirty="0">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cap="none" dirty="0">
                <a:solidFill>
                  <a:schemeClr val="tx1"/>
                </a:solidFill>
                <a:effectLst/>
                <a:latin typeface="+mn-lt"/>
                <a:ea typeface="Calibri"/>
                <a:cs typeface="Calibri"/>
                <a:sym typeface="Calibri"/>
              </a:rPr>
              <a:t>1.2.4</a:t>
            </a:r>
            <a:r>
              <a:rPr lang="en-GB" sz="1200" b="1" i="0" u="none" strike="noStrike" kern="1200" cap="none" baseline="0" dirty="0">
                <a:solidFill>
                  <a:schemeClr val="tx1"/>
                </a:solidFill>
                <a:effectLst/>
                <a:latin typeface="+mn-lt"/>
                <a:ea typeface="Calibri"/>
                <a:cs typeface="Calibri"/>
                <a:sym typeface="Calibri"/>
              </a:rPr>
              <a:t> (introduce)</a:t>
            </a:r>
            <a:r>
              <a:rPr lang="en-GB" sz="1200" b="0" i="0" u="none" strike="noStrike" kern="1200" cap="none" baseline="0" dirty="0">
                <a:solidFill>
                  <a:schemeClr val="tx1"/>
                </a:solidFill>
                <a:effectLst/>
                <a:latin typeface="+mn-lt"/>
                <a:ea typeface="Calibri"/>
                <a:cs typeface="Calibri"/>
                <a:sym typeface="Calibri"/>
              </a:rPr>
              <a:t> </a:t>
            </a:r>
            <a:r>
              <a:rPr lang="en-GB" sz="1200" b="0" i="0" u="none" strike="noStrike" kern="1200" cap="none" dirty="0" err="1">
                <a:solidFill>
                  <a:schemeClr val="tx1"/>
                </a:solidFill>
                <a:effectLst/>
                <a:latin typeface="+mn-lt"/>
                <a:ea typeface="Calibri"/>
                <a:cs typeface="Calibri"/>
                <a:sym typeface="Calibri"/>
              </a:rPr>
              <a:t>zeigen</a:t>
            </a:r>
            <a:r>
              <a:rPr lang="en-GB" sz="1200" b="0" i="0" u="none" strike="noStrike" kern="1200" cap="none" dirty="0">
                <a:solidFill>
                  <a:schemeClr val="tx1"/>
                </a:solidFill>
                <a:effectLst/>
                <a:latin typeface="+mn-lt"/>
                <a:ea typeface="Calibri"/>
                <a:cs typeface="Calibri"/>
                <a:sym typeface="Calibri"/>
              </a:rPr>
              <a:t> [154]  </a:t>
            </a:r>
            <a:r>
              <a:rPr lang="en-GB" sz="1200" b="0" i="0" u="none" strike="noStrike" kern="1200" cap="none" dirty="0" err="1">
                <a:solidFill>
                  <a:schemeClr val="tx1"/>
                </a:solidFill>
                <a:effectLst/>
                <a:latin typeface="+mn-lt"/>
                <a:ea typeface="Calibri"/>
                <a:cs typeface="Calibri"/>
                <a:sym typeface="Calibri"/>
              </a:rPr>
              <a:t>zuhören</a:t>
            </a:r>
            <a:r>
              <a:rPr lang="en-GB" sz="1200" b="0" i="0" u="none" strike="noStrike" kern="1200" cap="none" dirty="0">
                <a:solidFill>
                  <a:schemeClr val="tx1"/>
                </a:solidFill>
                <a:effectLst/>
                <a:latin typeface="+mn-lt"/>
                <a:ea typeface="Calibri"/>
                <a:cs typeface="Calibri"/>
                <a:sym typeface="Calibri"/>
              </a:rPr>
              <a:t> [1946] </a:t>
            </a:r>
            <a:r>
              <a:rPr lang="en-GB" sz="1200" b="0" i="0" u="none" strike="noStrike" kern="1200" cap="none" dirty="0" err="1">
                <a:solidFill>
                  <a:schemeClr val="tx1"/>
                </a:solidFill>
                <a:effectLst/>
                <a:latin typeface="+mn-lt"/>
                <a:ea typeface="Calibri"/>
                <a:cs typeface="Calibri"/>
                <a:sym typeface="Calibri"/>
              </a:rPr>
              <a:t>sprechen</a:t>
            </a:r>
            <a:r>
              <a:rPr lang="en-GB" sz="1200" b="0" i="0" u="none" strike="noStrike" kern="1200" cap="none" dirty="0">
                <a:solidFill>
                  <a:schemeClr val="tx1"/>
                </a:solidFill>
                <a:effectLst/>
                <a:latin typeface="+mn-lt"/>
                <a:ea typeface="Calibri"/>
                <a:cs typeface="Calibri"/>
                <a:sym typeface="Calibri"/>
              </a:rPr>
              <a:t> [157] </a:t>
            </a:r>
            <a:r>
              <a:rPr lang="en-GB" sz="1200" b="0" i="0" u="none" strike="noStrike" kern="1200" cap="none" dirty="0" err="1">
                <a:solidFill>
                  <a:schemeClr val="tx1"/>
                </a:solidFill>
                <a:effectLst/>
                <a:latin typeface="+mn-lt"/>
                <a:ea typeface="Calibri"/>
                <a:cs typeface="Calibri"/>
                <a:sym typeface="Calibri"/>
              </a:rPr>
              <a:t>lesen</a:t>
            </a:r>
            <a:r>
              <a:rPr lang="en-GB" sz="1200" b="0" i="0" u="none" strike="noStrike" kern="1200" cap="none" dirty="0">
                <a:solidFill>
                  <a:schemeClr val="tx1"/>
                </a:solidFill>
                <a:effectLst/>
                <a:latin typeface="+mn-lt"/>
                <a:ea typeface="Calibri"/>
                <a:cs typeface="Calibri"/>
                <a:sym typeface="Calibri"/>
              </a:rPr>
              <a:t> [323] </a:t>
            </a:r>
            <a:r>
              <a:rPr lang="en-GB" sz="1200" b="0" i="0" u="none" strike="noStrike" kern="1200" cap="none" dirty="0" err="1">
                <a:solidFill>
                  <a:schemeClr val="tx1"/>
                </a:solidFill>
                <a:effectLst/>
                <a:latin typeface="+mn-lt"/>
                <a:ea typeface="Calibri"/>
                <a:cs typeface="Calibri"/>
                <a:sym typeface="Calibri"/>
              </a:rPr>
              <a:t>wiederholen</a:t>
            </a:r>
            <a:r>
              <a:rPr lang="en-GB" sz="1200" b="0" i="0" u="none" strike="noStrike" kern="1200" cap="none" dirty="0">
                <a:solidFill>
                  <a:schemeClr val="tx1"/>
                </a:solidFill>
                <a:effectLst/>
                <a:latin typeface="+mn-lt"/>
                <a:ea typeface="Calibri"/>
                <a:cs typeface="Calibri"/>
                <a:sym typeface="Calibri"/>
              </a:rPr>
              <a:t> [1044] die </a:t>
            </a:r>
            <a:r>
              <a:rPr lang="en-GB" sz="1200" b="0" i="0" u="none" strike="noStrike" kern="1200" cap="none" dirty="0" err="1">
                <a:solidFill>
                  <a:schemeClr val="tx1"/>
                </a:solidFill>
                <a:effectLst/>
                <a:latin typeface="+mn-lt"/>
                <a:ea typeface="Calibri"/>
                <a:cs typeface="Calibri"/>
                <a:sym typeface="Calibri"/>
              </a:rPr>
              <a:t>Antwort</a:t>
            </a:r>
            <a:r>
              <a:rPr lang="en-GB" sz="1200" b="0" i="0" u="none" strike="noStrike" kern="1200" cap="none" dirty="0">
                <a:solidFill>
                  <a:schemeClr val="tx1"/>
                </a:solidFill>
                <a:effectLst/>
                <a:latin typeface="+mn-lt"/>
                <a:ea typeface="Calibri"/>
                <a:cs typeface="Calibri"/>
                <a:sym typeface="Calibri"/>
              </a:rPr>
              <a:t> [707] </a:t>
            </a:r>
            <a:r>
              <a:rPr lang="en-GB" sz="1200" b="0" i="0" u="none" strike="noStrike" kern="1200" cap="none" dirty="0" err="1">
                <a:solidFill>
                  <a:schemeClr val="tx1"/>
                </a:solidFill>
                <a:effectLst/>
                <a:latin typeface="+mn-lt"/>
                <a:ea typeface="Calibri"/>
                <a:cs typeface="Calibri"/>
                <a:sym typeface="Calibri"/>
              </a:rPr>
              <a:t>freiwillig</a:t>
            </a:r>
            <a:r>
              <a:rPr lang="en-GB" sz="1200" b="0" i="0" u="none" strike="noStrike" kern="1200" cap="none" dirty="0">
                <a:solidFill>
                  <a:schemeClr val="tx1"/>
                </a:solidFill>
                <a:effectLst/>
                <a:latin typeface="+mn-lt"/>
                <a:ea typeface="Calibri"/>
                <a:cs typeface="Calibri"/>
                <a:sym typeface="Calibri"/>
              </a:rPr>
              <a:t> [1714] </a:t>
            </a:r>
            <a:endParaRPr lang="en-GB" sz="1200" b="0" i="0" u="none" strike="noStrike" kern="1200" cap="none" baseline="0" dirty="0">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cap="none" dirty="0">
                <a:solidFill>
                  <a:schemeClr val="tx1"/>
                </a:solidFill>
                <a:effectLst/>
                <a:latin typeface="+mn-lt"/>
                <a:ea typeface="Calibri"/>
                <a:cs typeface="Calibri"/>
                <a:sym typeface="Calibri"/>
              </a:rPr>
              <a:t>1.2.1 (revisit)</a:t>
            </a:r>
            <a:r>
              <a:rPr lang="en-GB" sz="1200" b="1" i="0" u="none" strike="noStrike" kern="1200" cap="none" baseline="0" dirty="0">
                <a:solidFill>
                  <a:schemeClr val="tx1"/>
                </a:solidFill>
                <a:effectLst/>
                <a:latin typeface="+mn-lt"/>
                <a:ea typeface="Calibri"/>
                <a:cs typeface="Calibri"/>
                <a:sym typeface="Calibri"/>
              </a:rPr>
              <a:t> </a:t>
            </a:r>
            <a:r>
              <a:rPr lang="en-GB" sz="1200" b="0" i="0" u="none" strike="noStrike" kern="1200" cap="none" dirty="0" err="1">
                <a:solidFill>
                  <a:schemeClr val="tx1"/>
                </a:solidFill>
                <a:effectLst/>
                <a:latin typeface="+mn-lt"/>
                <a:ea typeface="Calibri"/>
                <a:cs typeface="Calibri"/>
                <a:sym typeface="Calibri"/>
              </a:rPr>
              <a:t>wohnen</a:t>
            </a:r>
            <a:r>
              <a:rPr lang="en-GB" sz="1200" b="0" i="0" u="none" strike="noStrike" kern="1200" cap="none" dirty="0">
                <a:solidFill>
                  <a:schemeClr val="tx1"/>
                </a:solidFill>
                <a:effectLst/>
                <a:latin typeface="+mn-lt"/>
                <a:ea typeface="Calibri"/>
                <a:cs typeface="Calibri"/>
                <a:sym typeface="Calibri"/>
              </a:rPr>
              <a:t> [380] </a:t>
            </a:r>
            <a:r>
              <a:rPr lang="en-GB" sz="1200" b="0" i="0" u="none" strike="noStrike" kern="1200" cap="none" dirty="0" err="1">
                <a:solidFill>
                  <a:schemeClr val="tx1"/>
                </a:solidFill>
                <a:effectLst/>
                <a:latin typeface="+mn-lt"/>
                <a:ea typeface="Calibri"/>
                <a:cs typeface="Calibri"/>
                <a:sym typeface="Calibri"/>
              </a:rPr>
              <a:t>schreiben</a:t>
            </a:r>
            <a:r>
              <a:rPr lang="en-GB" sz="1200" b="0" i="0" u="none" strike="noStrike" kern="1200" cap="none" dirty="0">
                <a:solidFill>
                  <a:schemeClr val="tx1"/>
                </a:solidFill>
                <a:effectLst/>
                <a:latin typeface="+mn-lt"/>
                <a:ea typeface="Calibri"/>
                <a:cs typeface="Calibri"/>
                <a:sym typeface="Calibri"/>
              </a:rPr>
              <a:t> [245] </a:t>
            </a:r>
            <a:r>
              <a:rPr lang="en-GB" sz="1200" b="0" i="0" u="none" strike="noStrike" kern="1200" cap="none" dirty="0" err="1">
                <a:solidFill>
                  <a:schemeClr val="tx1"/>
                </a:solidFill>
                <a:effectLst/>
                <a:latin typeface="+mn-lt"/>
                <a:ea typeface="Calibri"/>
                <a:cs typeface="Calibri"/>
                <a:sym typeface="Calibri"/>
              </a:rPr>
              <a:t>spielen</a:t>
            </a:r>
            <a:r>
              <a:rPr lang="en-GB" sz="1200" b="0" i="0" u="none" strike="noStrike" kern="1200" cap="none" dirty="0">
                <a:solidFill>
                  <a:schemeClr val="tx1"/>
                </a:solidFill>
                <a:effectLst/>
                <a:latin typeface="+mn-lt"/>
                <a:ea typeface="Calibri"/>
                <a:cs typeface="Calibri"/>
                <a:sym typeface="Calibri"/>
              </a:rPr>
              <a:t> [197] </a:t>
            </a:r>
            <a:r>
              <a:rPr lang="en-GB" sz="1200" b="0" i="0" u="none" strike="noStrike" kern="1200" cap="none" dirty="0" err="1">
                <a:solidFill>
                  <a:schemeClr val="tx1"/>
                </a:solidFill>
                <a:effectLst/>
                <a:latin typeface="+mn-lt"/>
                <a:ea typeface="Calibri"/>
                <a:cs typeface="Calibri"/>
                <a:sym typeface="Calibri"/>
              </a:rPr>
              <a:t>reden</a:t>
            </a:r>
            <a:r>
              <a:rPr lang="en-GB" sz="1200" b="0" i="0" u="none" strike="noStrike" kern="1200" cap="none" dirty="0">
                <a:solidFill>
                  <a:schemeClr val="tx1"/>
                </a:solidFill>
                <a:effectLst/>
                <a:latin typeface="+mn-lt"/>
                <a:ea typeface="Calibri"/>
                <a:cs typeface="Calibri"/>
                <a:sym typeface="Calibri"/>
              </a:rPr>
              <a:t> [356] </a:t>
            </a:r>
            <a:r>
              <a:rPr lang="en-GB" sz="1200" b="0" i="0" u="none" strike="noStrike" kern="1200" cap="none" dirty="0" err="1">
                <a:solidFill>
                  <a:schemeClr val="tx1"/>
                </a:solidFill>
                <a:effectLst/>
                <a:latin typeface="+mn-lt"/>
                <a:ea typeface="Calibri"/>
                <a:cs typeface="Calibri"/>
                <a:sym typeface="Calibri"/>
              </a:rPr>
              <a:t>lernen</a:t>
            </a:r>
            <a:r>
              <a:rPr lang="en-GB" sz="1200" b="0" i="0" u="none" strike="noStrike" kern="1200" cap="none" dirty="0">
                <a:solidFill>
                  <a:schemeClr val="tx1"/>
                </a:solidFill>
                <a:effectLst/>
                <a:latin typeface="+mn-lt"/>
                <a:ea typeface="Calibri"/>
                <a:cs typeface="Calibri"/>
                <a:sym typeface="Calibri"/>
              </a:rPr>
              <a:t> [203] </a:t>
            </a:r>
            <a:r>
              <a:rPr lang="en-GB" sz="1200" b="0" i="0" u="none" strike="noStrike" kern="1200" cap="none" dirty="0" err="1">
                <a:solidFill>
                  <a:schemeClr val="tx1"/>
                </a:solidFill>
                <a:effectLst/>
                <a:latin typeface="+mn-lt"/>
                <a:ea typeface="Calibri"/>
                <a:cs typeface="Calibri"/>
                <a:sym typeface="Calibri"/>
              </a:rPr>
              <a:t>machen</a:t>
            </a:r>
            <a:r>
              <a:rPr lang="en-GB" sz="1200" b="0" i="0" u="none" strike="noStrike" kern="1200" cap="none" dirty="0">
                <a:solidFill>
                  <a:schemeClr val="tx1"/>
                </a:solidFill>
                <a:effectLst/>
                <a:latin typeface="+mn-lt"/>
                <a:ea typeface="Calibri"/>
                <a:cs typeface="Calibri"/>
                <a:sym typeface="Calibri"/>
              </a:rPr>
              <a:t> [49] Montag [794] die Aufgabe [317] </a:t>
            </a:r>
            <a:r>
              <a:rPr lang="en-GB" sz="1200" b="0" i="0" u="none" strike="noStrike" kern="1200" cap="none" dirty="0" err="1">
                <a:solidFill>
                  <a:schemeClr val="tx1"/>
                </a:solidFill>
                <a:effectLst/>
                <a:latin typeface="+mn-lt"/>
                <a:ea typeface="Calibri"/>
                <a:cs typeface="Calibri"/>
                <a:sym typeface="Calibri"/>
              </a:rPr>
              <a:t>im</a:t>
            </a:r>
            <a:r>
              <a:rPr lang="en-GB" sz="1200" b="0" i="0" u="none" strike="noStrike" kern="1200" cap="none" dirty="0">
                <a:solidFill>
                  <a:schemeClr val="tx1"/>
                </a:solidFill>
                <a:effectLst/>
                <a:latin typeface="+mn-lt"/>
                <a:ea typeface="Calibri"/>
                <a:cs typeface="Calibri"/>
                <a:sym typeface="Calibri"/>
              </a:rPr>
              <a:t> </a:t>
            </a:r>
            <a:r>
              <a:rPr lang="en-GB" sz="1200" b="0" i="0" u="none" strike="noStrike" kern="1200" cap="none" dirty="0" err="1">
                <a:solidFill>
                  <a:schemeClr val="tx1"/>
                </a:solidFill>
                <a:effectLst/>
                <a:latin typeface="+mn-lt"/>
                <a:ea typeface="Calibri"/>
                <a:cs typeface="Calibri"/>
                <a:sym typeface="Calibri"/>
              </a:rPr>
              <a:t>Klassenzimmer</a:t>
            </a:r>
            <a:r>
              <a:rPr lang="en-GB" sz="1200" b="0" i="0" u="none" strike="noStrike" kern="1200" cap="none" dirty="0">
                <a:solidFill>
                  <a:schemeClr val="tx1"/>
                </a:solidFill>
                <a:effectLst/>
                <a:latin typeface="+mn-lt"/>
                <a:ea typeface="Calibri"/>
                <a:cs typeface="Calibri"/>
                <a:sym typeface="Calibri"/>
              </a:rPr>
              <a:t> [609/619] </a:t>
            </a:r>
            <a:r>
              <a:rPr lang="en-GB" sz="1200" b="0" i="0" u="none" strike="noStrike" kern="1200" cap="none" dirty="0" err="1">
                <a:solidFill>
                  <a:schemeClr val="tx1"/>
                </a:solidFill>
                <a:effectLst/>
                <a:latin typeface="+mn-lt"/>
                <a:ea typeface="Calibri"/>
                <a:cs typeface="Calibri"/>
                <a:sym typeface="Calibri"/>
              </a:rPr>
              <a:t>im</a:t>
            </a:r>
            <a:r>
              <a:rPr lang="en-GB" sz="1200" b="0" i="0" u="none" strike="noStrike" kern="1200" cap="none" dirty="0">
                <a:solidFill>
                  <a:schemeClr val="tx1"/>
                </a:solidFill>
                <a:effectLst/>
                <a:latin typeface="+mn-lt"/>
                <a:ea typeface="Calibri"/>
                <a:cs typeface="Calibri"/>
                <a:sym typeface="Calibri"/>
              </a:rPr>
              <a:t> </a:t>
            </a:r>
            <a:r>
              <a:rPr lang="en-GB" sz="1200" b="0" i="0" u="none" strike="noStrike" kern="1200" cap="none" dirty="0" err="1">
                <a:solidFill>
                  <a:schemeClr val="tx1"/>
                </a:solidFill>
                <a:effectLst/>
                <a:latin typeface="+mn-lt"/>
                <a:ea typeface="Calibri"/>
                <a:cs typeface="Calibri"/>
                <a:sym typeface="Calibri"/>
              </a:rPr>
              <a:t>Unterricht</a:t>
            </a:r>
            <a:r>
              <a:rPr lang="en-GB" sz="1200" b="0" i="0" u="none" strike="noStrike" kern="1200" cap="none" dirty="0">
                <a:solidFill>
                  <a:schemeClr val="tx1"/>
                </a:solidFill>
                <a:effectLst/>
                <a:latin typeface="+mn-lt"/>
                <a:ea typeface="Calibri"/>
                <a:cs typeface="Calibri"/>
                <a:sym typeface="Calibri"/>
              </a:rPr>
              <a:t> [1107] in der Schule [208] </a:t>
            </a:r>
            <a:r>
              <a:rPr lang="en-GB" sz="1200" b="0" i="0" u="none" strike="noStrike" kern="1200" cap="none" dirty="0" err="1">
                <a:solidFill>
                  <a:schemeClr val="tx1"/>
                </a:solidFill>
                <a:effectLst/>
                <a:latin typeface="+mn-lt"/>
                <a:ea typeface="Calibri"/>
                <a:cs typeface="Calibri"/>
                <a:sym typeface="Calibri"/>
              </a:rPr>
              <a:t>mit</a:t>
            </a:r>
            <a:r>
              <a:rPr lang="en-GB" sz="1200" b="0" i="0" u="none" strike="noStrike" kern="1200" cap="none" dirty="0">
                <a:solidFill>
                  <a:schemeClr val="tx1"/>
                </a:solidFill>
                <a:effectLst/>
                <a:latin typeface="+mn-lt"/>
                <a:ea typeface="Calibri"/>
                <a:cs typeface="Calibri"/>
                <a:sym typeface="Calibri"/>
              </a:rPr>
              <a:t> </a:t>
            </a:r>
            <a:r>
              <a:rPr lang="en-GB" sz="1200" b="0" i="0" u="none" strike="noStrike" kern="1200" cap="none" dirty="0" err="1">
                <a:solidFill>
                  <a:schemeClr val="tx1"/>
                </a:solidFill>
                <a:effectLst/>
                <a:latin typeface="+mn-lt"/>
                <a:ea typeface="Calibri"/>
                <a:cs typeface="Calibri"/>
                <a:sym typeface="Calibri"/>
              </a:rPr>
              <a:t>Freunden</a:t>
            </a:r>
            <a:r>
              <a:rPr lang="en-GB" sz="1200" b="0" i="0" u="none" strike="noStrike" kern="1200" cap="none" dirty="0">
                <a:solidFill>
                  <a:schemeClr val="tx1"/>
                </a:solidFill>
                <a:effectLst/>
                <a:latin typeface="+mn-lt"/>
                <a:ea typeface="Calibri"/>
                <a:cs typeface="Calibri"/>
                <a:sym typeface="Calibri"/>
              </a:rPr>
              <a:t> [13/327] </a:t>
            </a:r>
            <a:r>
              <a:rPr lang="en-GB" sz="1200" b="0" i="0" u="none" strike="noStrike" kern="1200" cap="none" dirty="0" err="1">
                <a:solidFill>
                  <a:schemeClr val="tx1"/>
                </a:solidFill>
                <a:effectLst/>
                <a:latin typeface="+mn-lt"/>
                <a:ea typeface="Calibri"/>
                <a:cs typeface="Calibri"/>
                <a:sym typeface="Calibri"/>
              </a:rPr>
              <a:t>er</a:t>
            </a:r>
            <a:r>
              <a:rPr lang="en-GB" sz="1200" b="0" i="0" u="none" strike="noStrike" kern="1200" cap="none" dirty="0">
                <a:solidFill>
                  <a:schemeClr val="tx1"/>
                </a:solidFill>
                <a:effectLst/>
                <a:latin typeface="+mn-lt"/>
                <a:ea typeface="Calibri"/>
                <a:cs typeface="Calibri"/>
                <a:sym typeface="Calibri"/>
              </a:rPr>
              <a:t> [20] </a:t>
            </a:r>
            <a:r>
              <a:rPr lang="en-GB" sz="1200" b="0" i="0" u="none" strike="noStrike" kern="1200" cap="none" dirty="0" err="1">
                <a:solidFill>
                  <a:schemeClr val="tx1"/>
                </a:solidFill>
                <a:effectLst/>
                <a:latin typeface="+mn-lt"/>
                <a:ea typeface="Calibri"/>
                <a:cs typeface="Calibri"/>
                <a:sym typeface="Calibri"/>
              </a:rPr>
              <a:t>sie</a:t>
            </a:r>
            <a:r>
              <a:rPr lang="en-GB" sz="1200" b="0" i="0" u="none" strike="noStrike" kern="1200" cap="none" dirty="0">
                <a:solidFill>
                  <a:schemeClr val="tx1"/>
                </a:solidFill>
                <a:effectLst/>
                <a:latin typeface="+mn-lt"/>
                <a:ea typeface="Calibri"/>
                <a:cs typeface="Calibri"/>
                <a:sym typeface="Calibri"/>
              </a:rPr>
              <a:t> [10]</a:t>
            </a:r>
            <a:endParaRPr lang="en-GB" sz="1200" b="0" i="0" u="none" strike="noStrike" kern="1200" cap="none" baseline="0" dirty="0">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cap="none" baseline="0" dirty="0">
                <a:solidFill>
                  <a:schemeClr val="tx1"/>
                </a:solidFill>
                <a:effectLst/>
                <a:latin typeface="+mn-lt"/>
                <a:ea typeface="Calibri"/>
                <a:cs typeface="Calibri"/>
                <a:sym typeface="Calibri"/>
              </a:rPr>
              <a:t>1.1.2 (revisit)</a:t>
            </a:r>
            <a:r>
              <a:rPr lang="en-GB" sz="1200" b="0" i="0" u="none" strike="noStrike" kern="1200" cap="none" baseline="0" dirty="0">
                <a:solidFill>
                  <a:schemeClr val="tx1"/>
                </a:solidFill>
                <a:effectLst/>
                <a:latin typeface="+mn-lt"/>
                <a:ea typeface="Calibri"/>
                <a:cs typeface="Calibri"/>
                <a:sym typeface="Calibri"/>
              </a:rPr>
              <a:t> </a:t>
            </a:r>
            <a:r>
              <a:rPr lang="en-GB" sz="1200" b="0" i="0" u="none" strike="noStrike" kern="1200" cap="none" dirty="0" err="1">
                <a:solidFill>
                  <a:schemeClr val="tx1"/>
                </a:solidFill>
                <a:effectLst/>
                <a:latin typeface="+mn-lt"/>
                <a:ea typeface="Calibri"/>
                <a:cs typeface="Calibri"/>
                <a:sym typeface="Calibri"/>
              </a:rPr>
              <a:t>sagen</a:t>
            </a:r>
            <a:r>
              <a:rPr lang="en-GB" sz="1200" b="0" i="0" u="none" strike="noStrike" kern="1200" cap="none" dirty="0">
                <a:solidFill>
                  <a:schemeClr val="tx1"/>
                </a:solidFill>
                <a:effectLst/>
                <a:latin typeface="+mn-lt"/>
                <a:ea typeface="Calibri"/>
                <a:cs typeface="Calibri"/>
                <a:sym typeface="Calibri"/>
              </a:rPr>
              <a:t> [46] </a:t>
            </a:r>
            <a:r>
              <a:rPr lang="en-GB" sz="1200" b="0" i="0" u="none" strike="noStrike" kern="1200" cap="none" dirty="0" err="1">
                <a:solidFill>
                  <a:schemeClr val="tx1"/>
                </a:solidFill>
                <a:effectLst/>
                <a:latin typeface="+mn-lt"/>
                <a:ea typeface="Calibri"/>
                <a:cs typeface="Calibri"/>
                <a:sym typeface="Calibri"/>
              </a:rPr>
              <a:t>sagt</a:t>
            </a:r>
            <a:r>
              <a:rPr lang="en-GB" sz="1200" b="0" i="0" u="none" strike="noStrike" kern="1200" cap="none" dirty="0">
                <a:solidFill>
                  <a:schemeClr val="tx1"/>
                </a:solidFill>
                <a:effectLst/>
                <a:latin typeface="+mn-lt"/>
                <a:ea typeface="Calibri"/>
                <a:cs typeface="Calibri"/>
                <a:sym typeface="Calibri"/>
              </a:rPr>
              <a:t> [46] was?[39] der Tag [108] der Mann [131] das </a:t>
            </a:r>
            <a:r>
              <a:rPr lang="en-GB" sz="1200" b="0" i="0" u="none" strike="noStrike" kern="1200" cap="none" dirty="0" err="1">
                <a:solidFill>
                  <a:schemeClr val="tx1"/>
                </a:solidFill>
                <a:effectLst/>
                <a:latin typeface="+mn-lt"/>
                <a:ea typeface="Calibri"/>
                <a:cs typeface="Calibri"/>
                <a:sym typeface="Calibri"/>
              </a:rPr>
              <a:t>Paar</a:t>
            </a:r>
            <a:r>
              <a:rPr lang="en-GB" sz="1200" b="0" i="0" u="none" strike="noStrike" kern="1200" cap="none" dirty="0">
                <a:solidFill>
                  <a:schemeClr val="tx1"/>
                </a:solidFill>
                <a:effectLst/>
                <a:latin typeface="+mn-lt"/>
                <a:ea typeface="Calibri"/>
                <a:cs typeface="Calibri"/>
                <a:sym typeface="Calibri"/>
              </a:rPr>
              <a:t> [284] die </a:t>
            </a:r>
            <a:r>
              <a:rPr lang="en-GB" sz="1200" b="0" i="0" u="none" strike="noStrike" kern="1200" cap="none" dirty="0" err="1">
                <a:solidFill>
                  <a:schemeClr val="tx1"/>
                </a:solidFill>
                <a:effectLst/>
                <a:latin typeface="+mn-lt"/>
                <a:ea typeface="Calibri"/>
                <a:cs typeface="Calibri"/>
                <a:sym typeface="Calibri"/>
              </a:rPr>
              <a:t>Klasse</a:t>
            </a:r>
            <a:r>
              <a:rPr lang="en-GB" sz="1200" b="0" i="0" u="none" strike="noStrike" kern="1200" cap="none" dirty="0">
                <a:solidFill>
                  <a:schemeClr val="tx1"/>
                </a:solidFill>
                <a:effectLst/>
                <a:latin typeface="+mn-lt"/>
                <a:ea typeface="Calibri"/>
                <a:cs typeface="Calibri"/>
                <a:sym typeface="Calibri"/>
              </a:rPr>
              <a:t> [619] </a:t>
            </a:r>
            <a:r>
              <a:rPr lang="en-GB" sz="1200" b="0" i="0" u="none" strike="noStrike" kern="1200" cap="none" dirty="0" err="1">
                <a:solidFill>
                  <a:schemeClr val="tx1"/>
                </a:solidFill>
                <a:effectLst/>
                <a:latin typeface="+mn-lt"/>
                <a:ea typeface="Calibri"/>
                <a:cs typeface="Calibri"/>
                <a:sym typeface="Calibri"/>
              </a:rPr>
              <a:t>richtig</a:t>
            </a:r>
            <a:r>
              <a:rPr lang="en-GB" sz="1200" b="0" i="0" u="none" strike="noStrike" kern="1200" cap="none" dirty="0">
                <a:solidFill>
                  <a:schemeClr val="tx1"/>
                </a:solidFill>
                <a:effectLst/>
                <a:latin typeface="+mn-lt"/>
                <a:ea typeface="Calibri"/>
                <a:cs typeface="Calibri"/>
                <a:sym typeface="Calibri"/>
              </a:rPr>
              <a:t> [211] </a:t>
            </a:r>
            <a:r>
              <a:rPr lang="en-GB" sz="1200" b="0" i="0" u="none" strike="noStrike" kern="1200" cap="none" dirty="0" err="1">
                <a:solidFill>
                  <a:schemeClr val="tx1"/>
                </a:solidFill>
                <a:effectLst/>
                <a:latin typeface="+mn-lt"/>
                <a:ea typeface="Calibri"/>
                <a:cs typeface="Calibri"/>
                <a:sym typeface="Calibri"/>
              </a:rPr>
              <a:t>falsch</a:t>
            </a:r>
            <a:r>
              <a:rPr lang="en-GB" sz="1200" b="0" i="0" u="none" strike="noStrike" kern="1200" cap="none" dirty="0">
                <a:solidFill>
                  <a:schemeClr val="tx1"/>
                </a:solidFill>
                <a:effectLst/>
                <a:latin typeface="+mn-lt"/>
                <a:ea typeface="Calibri"/>
                <a:cs typeface="Calibri"/>
                <a:sym typeface="Calibri"/>
              </a:rPr>
              <a:t> [638] </a:t>
            </a:r>
            <a:r>
              <a:rPr lang="en-GB" sz="1200" b="0" i="0" u="none" strike="noStrike" kern="1200" cap="none" dirty="0" err="1">
                <a:solidFill>
                  <a:schemeClr val="tx1"/>
                </a:solidFill>
                <a:effectLst/>
                <a:latin typeface="+mn-lt"/>
                <a:ea typeface="Calibri"/>
                <a:cs typeface="Calibri"/>
                <a:sym typeface="Calibri"/>
              </a:rPr>
              <a:t>nicht</a:t>
            </a:r>
            <a:r>
              <a:rPr lang="en-GB" sz="1200" b="0" i="0" u="none" strike="noStrike" kern="1200" cap="none" dirty="0">
                <a:solidFill>
                  <a:schemeClr val="tx1"/>
                </a:solidFill>
                <a:effectLst/>
                <a:latin typeface="+mn-lt"/>
                <a:ea typeface="Calibri"/>
                <a:cs typeface="Calibri"/>
                <a:sym typeface="Calibri"/>
              </a:rPr>
              <a:t> [12] </a:t>
            </a:r>
            <a:r>
              <a:rPr lang="en-GB" sz="1200" b="0" i="0" u="none" strike="noStrike" kern="1200" cap="none" dirty="0" err="1">
                <a:solidFill>
                  <a:schemeClr val="tx1"/>
                </a:solidFill>
                <a:effectLst/>
                <a:latin typeface="+mn-lt"/>
                <a:ea typeface="Calibri"/>
                <a:cs typeface="Calibri"/>
                <a:sym typeface="Calibri"/>
              </a:rPr>
              <a:t>oder</a:t>
            </a:r>
            <a:r>
              <a:rPr lang="en-GB" sz="1200" b="0" i="0" u="none" strike="noStrike" kern="1200" cap="none" dirty="0">
                <a:solidFill>
                  <a:schemeClr val="tx1"/>
                </a:solidFill>
                <a:effectLst/>
                <a:latin typeface="+mn-lt"/>
                <a:ea typeface="Calibri"/>
                <a:cs typeface="Calibri"/>
                <a:sym typeface="Calibri"/>
              </a:rPr>
              <a:t> [30] </a:t>
            </a:r>
            <a:r>
              <a:rPr lang="en-GB" sz="1200" b="0" i="0" u="none" strike="noStrike" kern="1200" cap="none" dirty="0" err="1">
                <a:solidFill>
                  <a:schemeClr val="tx1"/>
                </a:solidFill>
                <a:effectLst/>
                <a:latin typeface="+mn-lt"/>
                <a:ea typeface="Calibri"/>
                <a:cs typeface="Calibri"/>
                <a:sym typeface="Calibri"/>
              </a:rPr>
              <a:t>ja</a:t>
            </a:r>
            <a:r>
              <a:rPr lang="en-GB" sz="1200" b="0" i="0" u="none" strike="noStrike" kern="1200" cap="none" dirty="0">
                <a:solidFill>
                  <a:schemeClr val="tx1"/>
                </a:solidFill>
                <a:effectLst/>
                <a:latin typeface="+mn-lt"/>
                <a:ea typeface="Calibri"/>
                <a:cs typeface="Calibri"/>
                <a:sym typeface="Calibri"/>
              </a:rPr>
              <a:t> [27] </a:t>
            </a:r>
            <a:r>
              <a:rPr lang="en-GB" sz="1200" b="0" i="0" u="none" strike="noStrike" kern="1200" cap="none" dirty="0" err="1">
                <a:solidFill>
                  <a:schemeClr val="tx1"/>
                </a:solidFill>
                <a:effectLst/>
                <a:latin typeface="+mn-lt"/>
                <a:ea typeface="Calibri"/>
                <a:cs typeface="Calibri"/>
                <a:sym typeface="Calibri"/>
              </a:rPr>
              <a:t>nein</a:t>
            </a:r>
            <a:r>
              <a:rPr lang="en-GB" sz="1200" b="0" i="0" u="none" strike="noStrike" kern="1200" cap="none" dirty="0">
                <a:solidFill>
                  <a:schemeClr val="tx1"/>
                </a:solidFill>
                <a:effectLst/>
                <a:latin typeface="+mn-lt"/>
                <a:ea typeface="Calibri"/>
                <a:cs typeface="Calibri"/>
                <a:sym typeface="Calibri"/>
              </a:rPr>
              <a:t> [120] </a:t>
            </a:r>
            <a:endParaRPr lang="en-GB" dirty="0"/>
          </a:p>
          <a:p>
            <a:pPr marL="0" lvl="0" indent="0" algn="l" rtl="0">
              <a:lnSpc>
                <a:spcPct val="100000"/>
              </a:lnSpc>
              <a:spcBef>
                <a:spcPts val="0"/>
              </a:spcBef>
              <a:spcAft>
                <a:spcPts val="0"/>
              </a:spcAft>
              <a:buSzPts val="1400"/>
              <a:buNone/>
            </a:pPr>
            <a:endParaRPr lang="en-GB" dirty="0"/>
          </a:p>
          <a:p>
            <a:pPr marL="0" lvl="0" indent="0" algn="l" rtl="0">
              <a:lnSpc>
                <a:spcPct val="100000"/>
              </a:lnSpc>
              <a:spcBef>
                <a:spcPts val="0"/>
              </a:spcBef>
              <a:spcAft>
                <a:spcPts val="0"/>
              </a:spcAft>
              <a:buSzPts val="1400"/>
              <a:buNone/>
            </a:pPr>
            <a:endParaRPr lang="en-GB" dirty="0"/>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4282441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Timing: 5 minutes</a:t>
            </a:r>
            <a:br>
              <a:rPr lang="en-GB" dirty="0"/>
            </a:br>
            <a:br>
              <a:rPr lang="en-GB" b="1" dirty="0"/>
            </a:br>
            <a:r>
              <a:rPr lang="en-GB" b="1" dirty="0"/>
              <a:t>Aim: </a:t>
            </a:r>
            <a:r>
              <a:rPr lang="en-GB" b="0" dirty="0"/>
              <a:t>This is a vocabulary game based on </a:t>
            </a:r>
            <a:r>
              <a:rPr lang="en-GB" b="0" dirty="0" err="1"/>
              <a:t>Dobble</a:t>
            </a:r>
            <a:r>
              <a:rPr lang="en-GB" b="0" dirty="0"/>
              <a:t>. It can be used to practise new and revisited vocabulary. The time element facilitates </a:t>
            </a:r>
            <a:r>
              <a:rPr lang="en-GB" b="0" dirty="0" err="1"/>
              <a:t>automisation</a:t>
            </a:r>
            <a:r>
              <a:rPr lang="en-GB" b="0" dirty="0"/>
              <a:t> and fluency. Using a translation means students will have to process meanings rather than simply form </a:t>
            </a:r>
            <a:r>
              <a:rPr lang="en-GB" b="0"/>
              <a:t>spotting. Two </a:t>
            </a:r>
            <a:r>
              <a:rPr lang="en-GB" b="0" dirty="0"/>
              <a:t>versions are provided: a manual and a timed version.</a:t>
            </a:r>
            <a:br>
              <a:rPr lang="en-GB" dirty="0"/>
            </a:br>
            <a:br>
              <a:rPr lang="en-GB" dirty="0"/>
            </a:br>
            <a:r>
              <a:rPr lang="en-GB" b="1" dirty="0"/>
              <a:t>Procedure:</a:t>
            </a:r>
            <a:br>
              <a:rPr lang="en-GB" dirty="0"/>
            </a:br>
            <a:r>
              <a:rPr lang="en-GB" dirty="0"/>
              <a:t>1.  The circle on the left has eight German words. One of the words has a translation in the English circle on the left. Students try to find the word as quickly as possible. And shout out the word when they have found it. First person to find and shout the word (or translation) gets a point.</a:t>
            </a:r>
          </a:p>
          <a:p>
            <a:r>
              <a:rPr lang="en-GB" dirty="0"/>
              <a:t>2. When the correct word is found click the mouse to change the English words to the next set.</a:t>
            </a:r>
          </a:p>
          <a:p>
            <a:r>
              <a:rPr lang="en-GB" dirty="0"/>
              <a:t>3. The German words change after every four rounds. This change is signalled with a colour change on both circles.</a:t>
            </a:r>
          </a:p>
          <a:p>
            <a:r>
              <a:rPr lang="en-GB" dirty="0"/>
              <a:t>4. Play until all cards have been done.</a:t>
            </a:r>
          </a:p>
          <a:p>
            <a:endParaRPr lang="en-GB" dirty="0"/>
          </a:p>
          <a:p>
            <a:r>
              <a:rPr lang="en-GB" dirty="0"/>
              <a:t>There are a number of ways to do this game:</a:t>
            </a:r>
          </a:p>
          <a:p>
            <a:r>
              <a:rPr lang="en-GB" sz="1200" b="1" i="0" kern="1200" dirty="0">
                <a:solidFill>
                  <a:schemeClr val="tx1"/>
                </a:solidFill>
                <a:effectLst/>
                <a:latin typeface="+mn-lt"/>
                <a:ea typeface="+mn-ea"/>
                <a:cs typeface="+mn-cs"/>
              </a:rPr>
              <a:t>Whole class (live - in person)</a:t>
            </a:r>
            <a:r>
              <a:rPr lang="en-GB" sz="1200" b="0" i="0" kern="1200" dirty="0">
                <a:solidFill>
                  <a:schemeClr val="tx1"/>
                </a:solidFill>
                <a:effectLst/>
                <a:latin typeface="+mn-lt"/>
                <a:ea typeface="+mn-ea"/>
                <a:cs typeface="+mn-cs"/>
              </a:rPr>
              <a:t>: First one to spot and shout out the correct answer gets a point</a:t>
            </a:r>
          </a:p>
          <a:p>
            <a:r>
              <a:rPr lang="en-GB" sz="1200" b="1" i="0" kern="1200" dirty="0">
                <a:solidFill>
                  <a:schemeClr val="tx1"/>
                </a:solidFill>
                <a:effectLst/>
                <a:latin typeface="+mn-lt"/>
                <a:ea typeface="+mn-ea"/>
                <a:cs typeface="+mn-cs"/>
              </a:rPr>
              <a:t>Whole class (synchronous online)</a:t>
            </a:r>
            <a:r>
              <a:rPr lang="en-GB" sz="1200" b="0" i="0" kern="1200" dirty="0">
                <a:solidFill>
                  <a:schemeClr val="tx1"/>
                </a:solidFill>
                <a:effectLst/>
                <a:latin typeface="+mn-lt"/>
                <a:ea typeface="+mn-ea"/>
                <a:cs typeface="+mn-cs"/>
              </a:rPr>
              <a:t>: First one to spot and type the word in the chat gets a point</a:t>
            </a:r>
          </a:p>
          <a:p>
            <a:r>
              <a:rPr lang="en-GB" sz="1200" b="1" i="0" kern="1200" dirty="0">
                <a:solidFill>
                  <a:schemeClr val="tx1"/>
                </a:solidFill>
                <a:effectLst/>
                <a:latin typeface="+mn-lt"/>
                <a:ea typeface="+mn-ea"/>
                <a:cs typeface="+mn-cs"/>
              </a:rPr>
              <a:t>Individual (asynchronous online)</a:t>
            </a:r>
            <a:r>
              <a:rPr lang="en-GB" sz="1200" b="0" i="0" kern="1200" dirty="0">
                <a:solidFill>
                  <a:schemeClr val="tx1"/>
                </a:solidFill>
                <a:effectLst/>
                <a:latin typeface="+mn-lt"/>
                <a:ea typeface="+mn-ea"/>
                <a:cs typeface="+mn-cs"/>
              </a:rPr>
              <a:t>: Use the timed version (English circle changes after 8 seconds). Can they spot the word before it changes?</a:t>
            </a:r>
          </a:p>
          <a:p>
            <a:r>
              <a:rPr lang="en-GB" sz="1200" b="1" i="0" kern="1200" dirty="0">
                <a:solidFill>
                  <a:schemeClr val="tx1"/>
                </a:solidFill>
                <a:effectLst/>
                <a:latin typeface="+mn-lt"/>
                <a:ea typeface="+mn-ea"/>
                <a:cs typeface="+mn-cs"/>
              </a:rPr>
              <a:t>Pairs (live - in person)</a:t>
            </a:r>
            <a:r>
              <a:rPr lang="en-GB" sz="1200" b="0" i="0" kern="1200" dirty="0">
                <a:solidFill>
                  <a:schemeClr val="tx1"/>
                </a:solidFill>
                <a:effectLst/>
                <a:latin typeface="+mn-lt"/>
                <a:ea typeface="+mn-ea"/>
                <a:cs typeface="+mn-cs"/>
              </a:rPr>
              <a:t>: Same as live whole class, but in pairs. Would need a tablet for each pair.</a:t>
            </a:r>
          </a:p>
          <a:p>
            <a:endParaRPr lang="en-GB"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Transcript:</a:t>
            </a:r>
            <a:br>
              <a:rPr lang="en-GB" dirty="0"/>
            </a:br>
            <a:br>
              <a:rPr lang="en-GB" dirty="0"/>
            </a:br>
            <a:br>
              <a:rPr lang="en-GB" dirty="0"/>
            </a:br>
            <a:r>
              <a:rPr lang="en-GB" b="1" baseline="0" dirty="0"/>
              <a:t>Word frequency (1 is the most frequent word in German): </a:t>
            </a:r>
            <a:br>
              <a:rPr lang="en-GB" baseline="0" dirty="0"/>
            </a:br>
            <a:br>
              <a:rPr lang="en-GB" baseline="0" dirty="0"/>
            </a:br>
            <a:r>
              <a:rPr lang="en-GB" i="1" dirty="0"/>
              <a:t>Source:  Jones, R.L. &amp; </a:t>
            </a:r>
            <a:r>
              <a:rPr lang="en-GB" i="1" dirty="0" err="1"/>
              <a:t>Tschirner</a:t>
            </a:r>
            <a:r>
              <a:rPr lang="en-GB" i="1" dirty="0"/>
              <a:t>, E. (2006). A frequency dictionary of German: core vocabulary for learners. Routledge</a:t>
            </a:r>
          </a:p>
          <a:p>
            <a:br>
              <a:rPr lang="en-GB" dirty="0"/>
            </a:br>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1414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Timing: 5 minutes</a:t>
            </a:r>
            <a:br>
              <a:rPr lang="en-GB" dirty="0"/>
            </a:br>
            <a:br>
              <a:rPr lang="en-GB" b="1" dirty="0"/>
            </a:br>
            <a:r>
              <a:rPr lang="en-GB" b="1" dirty="0"/>
              <a:t>Aim: </a:t>
            </a:r>
            <a:r>
              <a:rPr lang="en-GB" b="0" dirty="0"/>
              <a:t>This is a vocabulary game based on </a:t>
            </a:r>
            <a:r>
              <a:rPr lang="en-GB" b="0" dirty="0" err="1"/>
              <a:t>Dobble</a:t>
            </a:r>
            <a:r>
              <a:rPr lang="en-GB" b="0" dirty="0"/>
              <a:t>. It can be used to practise new and revisited vocabulary. The time element facilitates </a:t>
            </a:r>
            <a:r>
              <a:rPr lang="en-GB" b="0" dirty="0" err="1"/>
              <a:t>automisation</a:t>
            </a:r>
            <a:r>
              <a:rPr lang="en-GB" b="0" dirty="0"/>
              <a:t> and fluency.</a:t>
            </a:r>
            <a:br>
              <a:rPr lang="en-GB" dirty="0"/>
            </a:br>
            <a:br>
              <a:rPr lang="en-GB" dirty="0"/>
            </a:br>
            <a:r>
              <a:rPr lang="en-GB" b="1" dirty="0"/>
              <a:t>Procedure:</a:t>
            </a:r>
            <a:br>
              <a:rPr lang="en-GB" dirty="0"/>
            </a:br>
            <a:r>
              <a:rPr lang="en-GB" dirty="0"/>
              <a:t>1.  Click on the mouse to start the game. The circle on the left has eight German words. One of the words has a translation in the English circle on the left. Students try to find the word as quickly as possible and shout out the word (or translation) when they have found it. First person to find and shout the word (or translation) gets a point.</a:t>
            </a:r>
          </a:p>
          <a:p>
            <a:r>
              <a:rPr lang="en-GB" dirty="0"/>
              <a:t>2. When the correct word is found click the mouse to change the English words to the next set.</a:t>
            </a:r>
          </a:p>
          <a:p>
            <a:r>
              <a:rPr lang="en-GB" dirty="0"/>
              <a:t>3. The German words change after every four rounds. This change is signalled with a colour change on both circles.</a:t>
            </a:r>
          </a:p>
          <a:p>
            <a:r>
              <a:rPr lang="en-GB" dirty="0"/>
              <a:t>4. Play until all cards have been done.</a:t>
            </a:r>
          </a:p>
          <a:p>
            <a:endParaRPr lang="en-GB" dirty="0"/>
          </a:p>
          <a:p>
            <a:r>
              <a:rPr lang="en-GB" dirty="0"/>
              <a:t>There are a number of ways to do this game:</a:t>
            </a:r>
          </a:p>
          <a:p>
            <a:r>
              <a:rPr lang="en-GB" sz="1200" b="1" i="0" kern="1200" dirty="0">
                <a:solidFill>
                  <a:schemeClr val="tx1"/>
                </a:solidFill>
                <a:effectLst/>
                <a:latin typeface="+mn-lt"/>
                <a:ea typeface="+mn-ea"/>
                <a:cs typeface="+mn-cs"/>
              </a:rPr>
              <a:t>Whole class (live - in person)</a:t>
            </a:r>
            <a:r>
              <a:rPr lang="en-GB" sz="1200" b="0" i="0" kern="1200" dirty="0">
                <a:solidFill>
                  <a:schemeClr val="tx1"/>
                </a:solidFill>
                <a:effectLst/>
                <a:latin typeface="+mn-lt"/>
                <a:ea typeface="+mn-ea"/>
                <a:cs typeface="+mn-cs"/>
              </a:rPr>
              <a:t>: First one to spot and shout out the correct answer gets a point</a:t>
            </a:r>
          </a:p>
          <a:p>
            <a:r>
              <a:rPr lang="en-GB" sz="1200" b="1" i="0" kern="1200" dirty="0">
                <a:solidFill>
                  <a:schemeClr val="tx1"/>
                </a:solidFill>
                <a:effectLst/>
                <a:latin typeface="+mn-lt"/>
                <a:ea typeface="+mn-ea"/>
                <a:cs typeface="+mn-cs"/>
              </a:rPr>
              <a:t>Whole class (synchronous online)</a:t>
            </a:r>
            <a:r>
              <a:rPr lang="en-GB" sz="1200" b="0" i="0" kern="1200" dirty="0">
                <a:solidFill>
                  <a:schemeClr val="tx1"/>
                </a:solidFill>
                <a:effectLst/>
                <a:latin typeface="+mn-lt"/>
                <a:ea typeface="+mn-ea"/>
                <a:cs typeface="+mn-cs"/>
              </a:rPr>
              <a:t>: First one to spot and type the word in the chat gets a point</a:t>
            </a:r>
          </a:p>
          <a:p>
            <a:r>
              <a:rPr lang="en-GB" sz="1200" b="1" i="0" kern="1200" dirty="0">
                <a:solidFill>
                  <a:schemeClr val="tx1"/>
                </a:solidFill>
                <a:effectLst/>
                <a:latin typeface="+mn-lt"/>
                <a:ea typeface="+mn-ea"/>
                <a:cs typeface="+mn-cs"/>
              </a:rPr>
              <a:t>Individual (asynchronous online)</a:t>
            </a:r>
            <a:r>
              <a:rPr lang="en-GB" sz="1200" b="0" i="0" kern="1200" dirty="0">
                <a:solidFill>
                  <a:schemeClr val="tx1"/>
                </a:solidFill>
                <a:effectLst/>
                <a:latin typeface="+mn-lt"/>
                <a:ea typeface="+mn-ea"/>
                <a:cs typeface="+mn-cs"/>
              </a:rPr>
              <a:t>: Use the timed version (English circle changes after 8 seconds). Can they spot the word before it changes?</a:t>
            </a:r>
          </a:p>
          <a:p>
            <a:r>
              <a:rPr lang="en-GB" sz="1200" b="1" i="0" kern="1200" dirty="0">
                <a:solidFill>
                  <a:schemeClr val="tx1"/>
                </a:solidFill>
                <a:effectLst/>
                <a:latin typeface="+mn-lt"/>
                <a:ea typeface="+mn-ea"/>
                <a:cs typeface="+mn-cs"/>
              </a:rPr>
              <a:t>Pairs (live - in person)</a:t>
            </a:r>
            <a:r>
              <a:rPr lang="en-GB" sz="1200" b="0" i="0" kern="1200" dirty="0">
                <a:solidFill>
                  <a:schemeClr val="tx1"/>
                </a:solidFill>
                <a:effectLst/>
                <a:latin typeface="+mn-lt"/>
                <a:ea typeface="+mn-ea"/>
                <a:cs typeface="+mn-cs"/>
              </a:rPr>
              <a:t>: Same as live whole class, but in pairs. Would need a tablet for each pair.</a:t>
            </a:r>
          </a:p>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br>
              <a:rPr lang="en-GB" dirty="0"/>
            </a:br>
            <a:br>
              <a:rPr lang="en-GB" dirty="0"/>
            </a:br>
            <a:r>
              <a:rPr lang="en-GB" b="1" baseline="0" dirty="0"/>
              <a:t>Word frequency (1 is the most frequent word in German): </a:t>
            </a:r>
            <a:br>
              <a:rPr lang="en-GB" baseline="0" dirty="0"/>
            </a:br>
            <a:br>
              <a:rPr lang="en-GB" baseline="0" dirty="0"/>
            </a:br>
            <a:r>
              <a:rPr lang="en-GB" i="1" dirty="0"/>
              <a:t>Source:  Jones, R.L. &amp; </a:t>
            </a:r>
            <a:r>
              <a:rPr lang="en-GB" i="1" dirty="0" err="1"/>
              <a:t>Tschirner</a:t>
            </a:r>
            <a:r>
              <a:rPr lang="en-GB" i="1" dirty="0"/>
              <a:t>, E. (2006). A frequency dictionary of German: core vocabulary for learners. Routledge</a:t>
            </a:r>
          </a:p>
          <a:p>
            <a:br>
              <a:rPr lang="en-GB" dirty="0"/>
            </a:br>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0492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Timing: 5 minutes</a:t>
            </a:r>
            <a:br>
              <a:rPr lang="en-GB" dirty="0"/>
            </a:br>
            <a:br>
              <a:rPr lang="en-GB" b="1" dirty="0"/>
            </a:br>
            <a:r>
              <a:rPr lang="en-GB" b="1" dirty="0"/>
              <a:t>Aim: </a:t>
            </a:r>
            <a:r>
              <a:rPr lang="en-GB" b="0" dirty="0"/>
              <a:t>This is a vocabulary game based on </a:t>
            </a:r>
            <a:r>
              <a:rPr lang="en-GB" b="0" dirty="0" err="1"/>
              <a:t>Dobble</a:t>
            </a:r>
            <a:r>
              <a:rPr lang="en-GB" b="0" dirty="0"/>
              <a:t>. It can be used to practise new and revisited vocabulary. The time element facilitates </a:t>
            </a:r>
            <a:r>
              <a:rPr lang="en-GB" b="0" dirty="0" err="1"/>
              <a:t>automisation</a:t>
            </a:r>
            <a:r>
              <a:rPr lang="en-GB" b="0" dirty="0"/>
              <a:t> and fluency.</a:t>
            </a:r>
            <a:br>
              <a:rPr lang="en-GB" dirty="0"/>
            </a:br>
            <a:br>
              <a:rPr lang="en-GB" dirty="0"/>
            </a:br>
            <a:r>
              <a:rPr lang="en-GB" b="1" dirty="0"/>
              <a:t>Procedure:</a:t>
            </a:r>
            <a:br>
              <a:rPr lang="en-GB" dirty="0"/>
            </a:br>
            <a:r>
              <a:rPr lang="en-GB" dirty="0"/>
              <a:t>1. The circle on the left has eight German words. One of the words has a translation in the English circle on the left. Students try to find the word before the set changes.</a:t>
            </a:r>
          </a:p>
          <a:p>
            <a:r>
              <a:rPr lang="en-GB" dirty="0"/>
              <a:t>2. Click on the mouse to start the game. It will then run automatically. The English words change every 8 seconds. Note: the timing can be changed in the animation panel.</a:t>
            </a:r>
          </a:p>
          <a:p>
            <a:r>
              <a:rPr lang="en-GB" dirty="0"/>
              <a:t>3. The German words change after every four rounds. This change is signalled with a colour change on both circles.</a:t>
            </a:r>
          </a:p>
          <a:p>
            <a:r>
              <a:rPr lang="en-GB" dirty="0"/>
              <a:t>4. Play until all cards have been done.</a:t>
            </a:r>
            <a:br>
              <a:rPr lang="en-GB" dirty="0"/>
            </a:br>
            <a:br>
              <a:rPr lang="en-GB" dirty="0"/>
            </a:br>
            <a:br>
              <a:rPr lang="en-GB" dirty="0"/>
            </a:br>
            <a:r>
              <a:rPr lang="en-GB" b="1" baseline="0" dirty="0"/>
              <a:t>Word frequency (1 is the most frequent word in German): </a:t>
            </a:r>
            <a:br>
              <a:rPr lang="en-GB" baseline="0" dirty="0"/>
            </a:br>
            <a:br>
              <a:rPr lang="en-GB" baseline="0" dirty="0"/>
            </a:br>
            <a:r>
              <a:rPr lang="en-GB" i="1" dirty="0"/>
              <a:t>Source:  Jones, R.L. &amp; </a:t>
            </a:r>
            <a:r>
              <a:rPr lang="en-GB" i="1" dirty="0" err="1"/>
              <a:t>Tschirner</a:t>
            </a:r>
            <a:r>
              <a:rPr lang="en-GB" i="1" dirty="0"/>
              <a:t>, E. (2006). A frequency dictionary of German: core vocabulary for learners. Routledge</a:t>
            </a:r>
          </a:p>
          <a:p>
            <a:br>
              <a:rPr lang="en-GB" dirty="0"/>
            </a:br>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2319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Timing:</a:t>
            </a:r>
          </a:p>
          <a:p>
            <a:endParaRPr lang="en-US" b="1" dirty="0"/>
          </a:p>
          <a:p>
            <a:r>
              <a:rPr lang="en-US" b="1" dirty="0"/>
              <a:t>Aim:</a:t>
            </a:r>
          </a:p>
          <a:p>
            <a:endParaRPr lang="en-US" b="1" dirty="0"/>
          </a:p>
          <a:p>
            <a:r>
              <a:rPr lang="en-US" b="1" dirty="0"/>
              <a:t>Procedure:</a:t>
            </a:r>
          </a:p>
          <a:p>
            <a:r>
              <a:rPr lang="en-US" b="0" dirty="0"/>
              <a:t>1.</a:t>
            </a:r>
          </a:p>
          <a:p>
            <a:r>
              <a:rPr lang="en-US" b="0" dirty="0"/>
              <a:t>2.</a:t>
            </a:r>
          </a:p>
          <a:p>
            <a:r>
              <a:rPr lang="en-US" b="0" dirty="0"/>
              <a:t>3.</a:t>
            </a:r>
          </a:p>
          <a:p>
            <a:r>
              <a:rPr lang="en-US" b="0" dirty="0"/>
              <a:t>4.</a:t>
            </a:r>
          </a:p>
          <a:p>
            <a:r>
              <a:rPr lang="en-US" b="0" dirty="0"/>
              <a:t>5.</a:t>
            </a:r>
          </a:p>
          <a:p>
            <a:endParaRPr lang="en-US" b="0" dirty="0"/>
          </a:p>
          <a:p>
            <a:r>
              <a:rPr lang="en-US" b="1" dirty="0"/>
              <a:t>Transcript:</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Word frequency (1 is the most frequent word in Spanish): </a:t>
            </a:r>
            <a:br>
              <a:rPr lang="en-GB" baseline="0" dirty="0"/>
            </a:b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err="1"/>
              <a:t>Source</a:t>
            </a:r>
            <a:r>
              <a:rPr lang="es-ES" dirty="0"/>
              <a:t>:</a:t>
            </a:r>
            <a:r>
              <a:rPr lang="es-ES" baseline="0" dirty="0"/>
              <a:t> Davies, M. &amp; Davies, K. (2018</a:t>
            </a:r>
            <a:r>
              <a:rPr lang="es-ES" i="1" baseline="0" dirty="0"/>
              <a:t>). A </a:t>
            </a:r>
            <a:r>
              <a:rPr lang="es-ES" i="1" baseline="0" dirty="0" err="1"/>
              <a:t>frequency</a:t>
            </a:r>
            <a:r>
              <a:rPr lang="es-ES" i="1" baseline="0" dirty="0"/>
              <a:t> </a:t>
            </a:r>
            <a:r>
              <a:rPr lang="es-ES" i="1" baseline="0" dirty="0" err="1"/>
              <a:t>dictionary</a:t>
            </a:r>
            <a:r>
              <a:rPr lang="es-ES" i="1" baseline="0" dirty="0"/>
              <a:t> </a:t>
            </a:r>
            <a:r>
              <a:rPr lang="es-ES" i="1" baseline="0" dirty="0" err="1"/>
              <a:t>of</a:t>
            </a:r>
            <a:r>
              <a:rPr lang="es-ES" i="1" baseline="0" dirty="0"/>
              <a:t> </a:t>
            </a:r>
            <a:r>
              <a:rPr lang="es-ES" i="1" baseline="0" dirty="0" err="1"/>
              <a:t>Spanish</a:t>
            </a:r>
            <a:r>
              <a:rPr lang="es-ES" i="1" baseline="0" dirty="0"/>
              <a:t>: Core </a:t>
            </a:r>
            <a:r>
              <a:rPr lang="es-ES" i="1" baseline="0" dirty="0" err="1"/>
              <a:t>vocabulary</a:t>
            </a:r>
            <a:r>
              <a:rPr lang="es-ES" i="1" baseline="0" dirty="0"/>
              <a:t> </a:t>
            </a:r>
            <a:r>
              <a:rPr lang="es-ES" i="1" baseline="0" dirty="0" err="1"/>
              <a:t>for</a:t>
            </a:r>
            <a:r>
              <a:rPr lang="es-ES" i="1" baseline="0" dirty="0"/>
              <a:t> </a:t>
            </a:r>
            <a:r>
              <a:rPr lang="es-ES" i="1" baseline="0" dirty="0" err="1"/>
              <a:t>learners</a:t>
            </a:r>
            <a:r>
              <a:rPr lang="es-ES" i="1" baseline="0" dirty="0"/>
              <a:t> </a:t>
            </a:r>
            <a:r>
              <a:rPr lang="es-ES" baseline="0" dirty="0"/>
              <a:t>(2nd ed.). Routledge: London</a:t>
            </a:r>
            <a:endParaRPr lang="en-GB" sz="1200"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1128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Timing:</a:t>
            </a:r>
          </a:p>
          <a:p>
            <a:endParaRPr lang="en-US" b="1" dirty="0"/>
          </a:p>
          <a:p>
            <a:r>
              <a:rPr lang="en-US" b="1" dirty="0"/>
              <a:t>Aim:</a:t>
            </a:r>
          </a:p>
          <a:p>
            <a:endParaRPr lang="en-US" b="1" dirty="0"/>
          </a:p>
          <a:p>
            <a:r>
              <a:rPr lang="en-US" b="1" dirty="0"/>
              <a:t>Procedure:</a:t>
            </a:r>
          </a:p>
          <a:p>
            <a:r>
              <a:rPr lang="en-US" b="0" dirty="0"/>
              <a:t>1.</a:t>
            </a:r>
          </a:p>
          <a:p>
            <a:r>
              <a:rPr lang="en-US" b="0" dirty="0"/>
              <a:t>2.</a:t>
            </a:r>
          </a:p>
          <a:p>
            <a:r>
              <a:rPr lang="en-US" b="0" dirty="0"/>
              <a:t>3.</a:t>
            </a:r>
          </a:p>
          <a:p>
            <a:r>
              <a:rPr lang="en-US" b="0" dirty="0"/>
              <a:t>4.</a:t>
            </a:r>
          </a:p>
          <a:p>
            <a:r>
              <a:rPr lang="en-US" b="0" dirty="0"/>
              <a:t>5.</a:t>
            </a:r>
          </a:p>
          <a:p>
            <a:endParaRPr lang="en-US" b="0" dirty="0"/>
          </a:p>
          <a:p>
            <a:r>
              <a:rPr lang="en-US" b="1" dirty="0"/>
              <a:t>Transcript:</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Word frequency (1 is the most frequent word in French): </a:t>
            </a:r>
            <a:br>
              <a:rPr lang="en-GB" baseline="0" dirty="0"/>
            </a:b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Century Gothic" panose="020B0502020202020204" pitchFamily="34" charset="0"/>
                <a:ea typeface="+mn-ea"/>
                <a:cs typeface="+mn-cs"/>
              </a:rPr>
              <a:t>Source: </a:t>
            </a:r>
            <a:r>
              <a:rPr lang="en-GB" sz="1200" kern="1200" dirty="0" err="1">
                <a:solidFill>
                  <a:schemeClr val="tx1"/>
                </a:solidFill>
                <a:effectLst/>
                <a:latin typeface="Century Gothic" panose="020B0502020202020204" pitchFamily="34" charset="0"/>
                <a:ea typeface="+mn-ea"/>
                <a:cs typeface="+mn-cs"/>
              </a:rPr>
              <a:t>Londsale</a:t>
            </a:r>
            <a:r>
              <a:rPr lang="en-GB" sz="1200" kern="1200" dirty="0">
                <a:solidFill>
                  <a:schemeClr val="tx1"/>
                </a:solidFill>
                <a:effectLst/>
                <a:latin typeface="Century Gothic" panose="020B0502020202020204" pitchFamily="34" charset="0"/>
                <a:ea typeface="+mn-ea"/>
                <a:cs typeface="+mn-cs"/>
              </a:rPr>
              <a:t>, D., &amp; Le Bras, Y.  (2009). </a:t>
            </a:r>
            <a:r>
              <a:rPr lang="en-GB" sz="1200" i="1" kern="1200" dirty="0">
                <a:solidFill>
                  <a:schemeClr val="tx1"/>
                </a:solidFill>
                <a:effectLst/>
                <a:latin typeface="Century Gothic" panose="020B0502020202020204" pitchFamily="34" charset="0"/>
                <a:ea typeface="+mn-ea"/>
                <a:cs typeface="+mn-cs"/>
              </a:rPr>
              <a:t>A Frequency Dictionary of French: Core vocabulary for learners </a:t>
            </a:r>
            <a:r>
              <a:rPr lang="en-GB" sz="1200" kern="1200" dirty="0">
                <a:solidFill>
                  <a:schemeClr val="tx1"/>
                </a:solidFill>
                <a:effectLst/>
                <a:latin typeface="Century Gothic" panose="020B0502020202020204" pitchFamily="34" charset="0"/>
                <a:ea typeface="+mn-ea"/>
                <a:cs typeface="+mn-cs"/>
              </a:rPr>
              <a:t>London: Routledge.</a:t>
            </a:r>
          </a:p>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9577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TextBox 3"/>
          <p:cNvSpPr txBox="1"/>
          <p:nvPr userDrawn="1"/>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Rachel Hawkes</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462000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4471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63234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2740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a:prstGeom prst="rect">
            <a:avLst/>
          </a:prstGeo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87546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1571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47236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Box 2">
            <a:extLst>
              <a:ext uri="{FF2B5EF4-FFF2-40B4-BE49-F238E27FC236}">
                <a16:creationId xmlns:a16="http://schemas.microsoft.com/office/drawing/2014/main" id="{A586DACE-91D4-F84C-BC79-BE1BB5A5CA8D}"/>
              </a:ext>
            </a:extLst>
          </p:cNvPr>
          <p:cNvSpPr txBox="1"/>
          <p:nvPr userDrawn="1"/>
        </p:nvSpPr>
        <p:spPr>
          <a:xfrm>
            <a:off x="838200" y="1923393"/>
            <a:ext cx="6035566" cy="461665"/>
          </a:xfrm>
          <a:prstGeom prst="rect">
            <a:avLst/>
          </a:prstGeom>
          <a:noFill/>
        </p:spPr>
        <p:txBody>
          <a:bodyPr wrap="square" rtlCol="0">
            <a:spAutoFit/>
          </a:bodyPr>
          <a:lstStyle/>
          <a:p>
            <a:r>
              <a:rPr lang="en-US" sz="2400" dirty="0">
                <a:solidFill>
                  <a:schemeClr val="accent5">
                    <a:lumMod val="50000"/>
                  </a:schemeClr>
                </a:solidFill>
              </a:rPr>
              <a:t>Text</a:t>
            </a:r>
          </a:p>
        </p:txBody>
      </p:sp>
    </p:spTree>
    <p:extLst>
      <p:ext uri="{BB962C8B-B14F-4D97-AF65-F5344CB8AC3E}">
        <p14:creationId xmlns:p14="http://schemas.microsoft.com/office/powerpoint/2010/main" val="30734947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0558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237907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67185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1811745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379679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0165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718243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940342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860871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202629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0108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13286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38119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1314732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305834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258083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753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94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TextBox 4"/>
          <p:cNvSpPr txBox="1"/>
          <p:nvPr userDrawn="1"/>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Rachel Hawkes</a:t>
            </a: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jp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4" name="Text Placeholder 3">
            <a:extLst>
              <a:ext uri="{FF2B5EF4-FFF2-40B4-BE49-F238E27FC236}">
                <a16:creationId xmlns:a16="http://schemas.microsoft.com/office/drawing/2014/main" id="{2C4B177A-FB9B-624B-90F1-42CB20E9EC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8004070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1315694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3" name="Group 2" descr="background rectangle">
            <a:extLst>
              <a:ext uri="{C183D7F6-B498-43B3-948B-1728B52AA6E4}">
                <adec:decorative xmlns:adec="http://schemas.microsoft.com/office/drawing/2017/decorative" val="1"/>
              </a:ext>
            </a:extLst>
          </p:cNvPr>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BF0D5"/>
            </a:solidFill>
          </p:grpSpPr>
          <p:sp>
            <p:nvSpPr>
              <p:cNvPr id="9" name="Isosceles Triangle 8">
                <a:extLst>
                  <a:ext uri="{C183D7F6-B498-43B3-948B-1728B52AA6E4}">
                    <adec:decorative xmlns:adec="http://schemas.microsoft.com/office/drawing/2017/decorative" val="1"/>
                  </a:ext>
                </a:extLst>
              </p:cNvPr>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prstClr val="white"/>
                  </a:solidFill>
                </a:endParaRPr>
              </a:p>
            </p:txBody>
          </p:sp>
          <p:sp>
            <p:nvSpPr>
              <p:cNvPr id="10" name="Rectangle 9">
                <a:extLst>
                  <a:ext uri="{C183D7F6-B498-43B3-948B-1728B52AA6E4}">
                    <adec:decorative xmlns:adec="http://schemas.microsoft.com/office/drawing/2017/decorative" val="1"/>
                  </a:ext>
                </a:extLst>
              </p:cNvPr>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prstClr val="white"/>
                  </a:solidFill>
                </a:endParaRPr>
              </a:p>
            </p:txBody>
          </p:sp>
        </p:grpSp>
        <p:sp>
          <p:nvSpPr>
            <p:cNvPr id="4" name="Isosceles Triangle 3">
              <a:extLst>
                <a:ext uri="{C183D7F6-B498-43B3-948B-1728B52AA6E4}">
                  <adec:decorative xmlns:adec="http://schemas.microsoft.com/office/drawing/2017/decorative" val="1"/>
                </a:ext>
              </a:extLst>
            </p:cNvPr>
            <p:cNvSpPr/>
            <p:nvPr/>
          </p:nvSpPr>
          <p:spPr>
            <a:xfrm rot="5400000">
              <a:off x="4636029" y="-341488"/>
              <a:ext cx="6857998" cy="7540978"/>
            </a:xfrm>
            <a:prstGeom prst="triangle">
              <a:avLst>
                <a:gd name="adj" fmla="val 0"/>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prstClr val="white"/>
                </a:solidFill>
              </a:endParaRPr>
            </a:p>
          </p:txBody>
        </p:sp>
        <p:sp>
          <p:nvSpPr>
            <p:cNvPr id="5" name="Rectangle 4">
              <a:extLst>
                <a:ext uri="{C183D7F6-B498-43B3-948B-1728B52AA6E4}">
                  <adec:decorative xmlns:adec="http://schemas.microsoft.com/office/drawing/2017/decorative" val="1"/>
                </a:ext>
              </a:extLst>
            </p:cNvPr>
            <p:cNvSpPr/>
            <p:nvPr/>
          </p:nvSpPr>
          <p:spPr>
            <a:xfrm>
              <a:off x="-56445" y="0"/>
              <a:ext cx="4350984" cy="68580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prstClr val="white"/>
                </a:solidFill>
              </a:endParaRPr>
            </a:p>
          </p:txBody>
        </p:sp>
      </p:grpSp>
      <p:sp>
        <p:nvSpPr>
          <p:cNvPr id="6" name="Title 5">
            <a:extLst>
              <a:ext uri="{FF2B5EF4-FFF2-40B4-BE49-F238E27FC236}">
                <a16:creationId xmlns:a16="http://schemas.microsoft.com/office/drawing/2014/main" id="{558E7B9B-A11A-154E-80B4-563231C87435}"/>
              </a:ext>
            </a:extLst>
          </p:cNvPr>
          <p:cNvSpPr>
            <a:spLocks noGrp="1"/>
          </p:cNvSpPr>
          <p:nvPr>
            <p:ph type="ctrTitle"/>
          </p:nvPr>
        </p:nvSpPr>
        <p:spPr>
          <a:xfrm>
            <a:off x="-356483" y="2429594"/>
            <a:ext cx="4114800" cy="1485422"/>
          </a:xfrm>
        </p:spPr>
        <p:txBody>
          <a:bodyPr>
            <a:normAutofit fontScale="90000"/>
          </a:bodyPr>
          <a:lstStyle/>
          <a:p>
            <a:r>
              <a:rPr lang="en-GB" b="1" dirty="0">
                <a:solidFill>
                  <a:prstClr val="white"/>
                </a:solidFill>
              </a:rPr>
              <a:t>Template</a:t>
            </a:r>
            <a:br>
              <a:rPr lang="en-GB" b="1" dirty="0">
                <a:solidFill>
                  <a:prstClr val="white"/>
                </a:solidFill>
              </a:rPr>
            </a:br>
            <a:endParaRPr lang="en-US" dirty="0"/>
          </a:p>
        </p:txBody>
      </p:sp>
      <p:sp>
        <p:nvSpPr>
          <p:cNvPr id="7" name="Subtitle 6">
            <a:extLst>
              <a:ext uri="{FF2B5EF4-FFF2-40B4-BE49-F238E27FC236}">
                <a16:creationId xmlns:a16="http://schemas.microsoft.com/office/drawing/2014/main" id="{7F2214FE-0DF5-6741-9332-4A2CB0FF908A}"/>
              </a:ext>
            </a:extLst>
          </p:cNvPr>
          <p:cNvSpPr>
            <a:spLocks noGrp="1"/>
          </p:cNvSpPr>
          <p:nvPr>
            <p:ph type="subTitle" idx="1"/>
          </p:nvPr>
        </p:nvSpPr>
        <p:spPr>
          <a:xfrm>
            <a:off x="-85221" y="3195323"/>
            <a:ext cx="3370615" cy="571756"/>
          </a:xfrm>
        </p:spPr>
        <p:txBody>
          <a:bodyPr>
            <a:normAutofit fontScale="70000" lnSpcReduction="20000"/>
          </a:bodyPr>
          <a:lstStyle/>
          <a:p>
            <a:r>
              <a:rPr lang="en-GB" sz="3200" dirty="0" err="1">
                <a:solidFill>
                  <a:prstClr val="white"/>
                </a:solidFill>
              </a:rPr>
              <a:t>Dobble</a:t>
            </a:r>
            <a:r>
              <a:rPr lang="en-GB" sz="3200" dirty="0">
                <a:solidFill>
                  <a:prstClr val="white"/>
                </a:solidFill>
              </a:rPr>
              <a:t>-inspired vocab activity</a:t>
            </a:r>
          </a:p>
          <a:p>
            <a:endParaRPr lang="en-US" dirty="0"/>
          </a:p>
        </p:txBody>
      </p:sp>
      <p:sp>
        <p:nvSpPr>
          <p:cNvPr id="13" name="Subtitle 6">
            <a:extLst>
              <a:ext uri="{FF2B5EF4-FFF2-40B4-BE49-F238E27FC236}">
                <a16:creationId xmlns:a16="http://schemas.microsoft.com/office/drawing/2014/main" id="{2D438FA5-2CAB-4E24-9AEE-607776023B37}"/>
              </a:ext>
            </a:extLst>
          </p:cNvPr>
          <p:cNvSpPr txBox="1">
            <a:spLocks/>
          </p:cNvSpPr>
          <p:nvPr/>
        </p:nvSpPr>
        <p:spPr>
          <a:xfrm>
            <a:off x="214817" y="3828415"/>
            <a:ext cx="3370615" cy="57175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accent5">
                    <a:lumMod val="50000"/>
                  </a:schemeClr>
                </a:solidFill>
                <a:latin typeface="Century Gothic" panose="020B050202020202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lumMod val="50000"/>
                  </a:schemeClr>
                </a:solidFill>
                <a:latin typeface="Century Gothic" panose="020B050202020202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lumMod val="50000"/>
                  </a:schemeClr>
                </a:solidFill>
                <a:latin typeface="Century Gothic" panose="020B050202020202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lumMod val="50000"/>
                  </a:schemeClr>
                </a:solidFill>
                <a:latin typeface="Century Gothic" panose="020B0502020202020204"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lumMod val="50000"/>
                  </a:schemeClr>
                </a:solidFill>
                <a:latin typeface="Century Gothic" panose="020B050202020202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200" dirty="0">
                <a:solidFill>
                  <a:prstClr val="white"/>
                </a:solidFill>
              </a:rPr>
              <a:t>SSC title</a:t>
            </a:r>
          </a:p>
          <a:p>
            <a:endParaRPr lang="en-US" dirty="0"/>
          </a:p>
        </p:txBody>
      </p:sp>
      <p:sp>
        <p:nvSpPr>
          <p:cNvPr id="12" name="Title 3">
            <a:extLst>
              <a:ext uri="{FF2B5EF4-FFF2-40B4-BE49-F238E27FC236}">
                <a16:creationId xmlns:a16="http://schemas.microsoft.com/office/drawing/2014/main" id="{7B424077-B2D5-46AA-BDA8-6FF15DA500E8}"/>
              </a:ext>
            </a:extLst>
          </p:cNvPr>
          <p:cNvSpPr txBox="1">
            <a:spLocks/>
          </p:cNvSpPr>
          <p:nvPr/>
        </p:nvSpPr>
        <p:spPr>
          <a:xfrm>
            <a:off x="161930" y="5308430"/>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German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a:t>
            </a:r>
            <a:r>
              <a:rPr lang="en-GB" sz="2000" dirty="0">
                <a:solidFill>
                  <a:prstClr val="white"/>
                </a:solidFill>
                <a:latin typeface="Century Gothic" panose="020B0502020202020204" pitchFamily="34" charset="0"/>
              </a:rPr>
              <a:t>XX</a:t>
            </a:r>
            <a:r>
              <a:rPr kumimoji="0" lang="en-GB" sz="20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 Week X - Lesson X</a:t>
            </a:r>
          </a:p>
        </p:txBody>
      </p:sp>
      <p:sp>
        <p:nvSpPr>
          <p:cNvPr id="14" name="Title 3">
            <a:extLst>
              <a:ext uri="{FF2B5EF4-FFF2-40B4-BE49-F238E27FC236}">
                <a16:creationId xmlns:a16="http://schemas.microsoft.com/office/drawing/2014/main" id="{638AEC8F-C9FD-A549-80E9-260E66E632C7}"/>
              </a:ext>
            </a:extLst>
          </p:cNvPr>
          <p:cNvSpPr txBox="1">
            <a:spLocks/>
          </p:cNvSpPr>
          <p:nvPr/>
        </p:nvSpPr>
        <p:spPr>
          <a:xfrm>
            <a:off x="161930" y="6161349"/>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Author name(s):  Author / Author / Author</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Artwork: Steve Clarke</a:t>
            </a:r>
          </a:p>
          <a:p>
            <a:pPr marL="0" marR="0" lvl="0" indent="0" algn="l" defTabSz="914400" rtl="0" eaLnBrk="1" fontAlgn="auto" latinLnBrk="0" hangingPunct="1">
              <a:lnSpc>
                <a:spcPct val="90000"/>
              </a:lnSpc>
              <a:spcBef>
                <a:spcPct val="0"/>
              </a:spcBef>
              <a:spcAft>
                <a:spcPts val="0"/>
              </a:spcAft>
              <a:buClrTx/>
              <a:buSzTx/>
              <a:buFontTx/>
              <a:buNone/>
              <a:tabLst/>
              <a:defRPr/>
            </a:pPr>
            <a:r>
              <a:rPr lang="en-GB" sz="1400" dirty="0">
                <a:solidFill>
                  <a:prstClr val="white"/>
                </a:solidFill>
                <a:latin typeface="Century Gothic" panose="020B0502020202020204" pitchFamily="34" charset="0"/>
              </a:rPr>
              <a:t>Date updated: DD/MM/YY</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pic>
        <p:nvPicPr>
          <p:cNvPr id="15" name="Picture 14" descr="NCELP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1125696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0" y="294041"/>
            <a:ext cx="3745089" cy="707849"/>
          </a:xfrm>
        </p:spPr>
        <p:txBody>
          <a:bodyPr>
            <a:normAutofit/>
          </a:bodyPr>
          <a:lstStyle/>
          <a:p>
            <a:r>
              <a:rPr lang="en-GB" sz="3600" b="1" dirty="0">
                <a:solidFill>
                  <a:schemeClr val="bg1"/>
                </a:solidFill>
              </a:rPr>
              <a:t>Modelling slide</a:t>
            </a:r>
          </a:p>
        </p:txBody>
      </p:sp>
      <p:sp>
        <p:nvSpPr>
          <p:cNvPr id="5" name="Rounded Rectangle 11">
            <a:extLst>
              <a:ext uri="{FF2B5EF4-FFF2-40B4-BE49-F238E27FC236}">
                <a16:creationId xmlns:a16="http://schemas.microsoft.com/office/drawing/2014/main" id="{483D7EB9-C2AA-4190-98DE-925F861600E9}"/>
              </a:ext>
            </a:extLst>
          </p:cNvPr>
          <p:cNvSpPr/>
          <p:nvPr/>
        </p:nvSpPr>
        <p:spPr>
          <a:xfrm>
            <a:off x="11008800" y="247046"/>
            <a:ext cx="950400"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lesen</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8" name="Oval 7">
            <a:extLst>
              <a:ext uri="{FF2B5EF4-FFF2-40B4-BE49-F238E27FC236}">
                <a16:creationId xmlns:a16="http://schemas.microsoft.com/office/drawing/2014/main" id="{1482C9C6-35AB-574A-B50D-27EDCBC5B00E}"/>
              </a:ext>
            </a:extLst>
          </p:cNvPr>
          <p:cNvSpPr/>
          <p:nvPr/>
        </p:nvSpPr>
        <p:spPr>
          <a:xfrm>
            <a:off x="2030054" y="2204697"/>
            <a:ext cx="4047214" cy="4046400"/>
          </a:xfrm>
          <a:prstGeom prst="ellipse">
            <a:avLst/>
          </a:prstGeom>
          <a:solidFill>
            <a:srgbClr val="9EBBC4"/>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BE2E8742-FED3-5F4B-8A30-4DD97441E4E8}"/>
              </a:ext>
            </a:extLst>
          </p:cNvPr>
          <p:cNvSpPr txBox="1"/>
          <p:nvPr/>
        </p:nvSpPr>
        <p:spPr>
          <a:xfrm>
            <a:off x="3135592" y="2624443"/>
            <a:ext cx="88998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10" name="TextBox 9">
            <a:extLst>
              <a:ext uri="{FF2B5EF4-FFF2-40B4-BE49-F238E27FC236}">
                <a16:creationId xmlns:a16="http://schemas.microsoft.com/office/drawing/2014/main" id="{4784A5E0-9821-CF48-BF97-6C6F60A34DDF}"/>
              </a:ext>
            </a:extLst>
          </p:cNvPr>
          <p:cNvSpPr txBox="1"/>
          <p:nvPr/>
        </p:nvSpPr>
        <p:spPr>
          <a:xfrm>
            <a:off x="2270663" y="3355723"/>
            <a:ext cx="1181734"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der Arm</a:t>
            </a:r>
          </a:p>
        </p:txBody>
      </p:sp>
      <p:sp>
        <p:nvSpPr>
          <p:cNvPr id="11" name="TextBox 10">
            <a:extLst>
              <a:ext uri="{FF2B5EF4-FFF2-40B4-BE49-F238E27FC236}">
                <a16:creationId xmlns:a16="http://schemas.microsoft.com/office/drawing/2014/main" id="{A9B915D1-F9C7-B744-B4D1-3349BC8D048F}"/>
              </a:ext>
            </a:extLst>
          </p:cNvPr>
          <p:cNvSpPr txBox="1"/>
          <p:nvPr/>
        </p:nvSpPr>
        <p:spPr>
          <a:xfrm>
            <a:off x="2564085" y="4729468"/>
            <a:ext cx="931665"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wohin</a:t>
            </a:r>
            <a:endParaRPr lang="en-US" sz="2000" dirty="0">
              <a:solidFill>
                <a:schemeClr val="accent5">
                  <a:lumMod val="50000"/>
                </a:schemeClr>
              </a:solidFill>
            </a:endParaRPr>
          </a:p>
        </p:txBody>
      </p:sp>
      <p:sp>
        <p:nvSpPr>
          <p:cNvPr id="12" name="TextBox 11">
            <a:extLst>
              <a:ext uri="{FF2B5EF4-FFF2-40B4-BE49-F238E27FC236}">
                <a16:creationId xmlns:a16="http://schemas.microsoft.com/office/drawing/2014/main" id="{9CFC5C94-0EA9-A745-A2DA-F577B727BCAC}"/>
              </a:ext>
            </a:extLst>
          </p:cNvPr>
          <p:cNvSpPr txBox="1"/>
          <p:nvPr/>
        </p:nvSpPr>
        <p:spPr>
          <a:xfrm>
            <a:off x="4484533" y="3720065"/>
            <a:ext cx="978153"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führen</a:t>
            </a:r>
            <a:endParaRPr lang="en-US" sz="2000" dirty="0">
              <a:solidFill>
                <a:schemeClr val="accent5">
                  <a:lumMod val="50000"/>
                </a:schemeClr>
              </a:solidFill>
            </a:endParaRPr>
          </a:p>
        </p:txBody>
      </p:sp>
      <p:sp>
        <p:nvSpPr>
          <p:cNvPr id="13" name="TextBox 12">
            <a:extLst>
              <a:ext uri="{FF2B5EF4-FFF2-40B4-BE49-F238E27FC236}">
                <a16:creationId xmlns:a16="http://schemas.microsoft.com/office/drawing/2014/main" id="{DF8C86F8-AD11-124A-B63E-560FF704514F}"/>
              </a:ext>
            </a:extLst>
          </p:cNvPr>
          <p:cNvSpPr txBox="1"/>
          <p:nvPr/>
        </p:nvSpPr>
        <p:spPr>
          <a:xfrm>
            <a:off x="4106175" y="3159193"/>
            <a:ext cx="1301959"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der </a:t>
            </a:r>
            <a:r>
              <a:rPr lang="en-US" sz="2000" dirty="0" err="1">
                <a:solidFill>
                  <a:schemeClr val="accent5">
                    <a:lumMod val="50000"/>
                  </a:schemeClr>
                </a:solidFill>
              </a:rPr>
              <a:t>Beruf</a:t>
            </a:r>
            <a:endParaRPr lang="en-US" sz="2000" dirty="0">
              <a:solidFill>
                <a:schemeClr val="accent5">
                  <a:lumMod val="50000"/>
                </a:schemeClr>
              </a:solidFill>
            </a:endParaRPr>
          </a:p>
        </p:txBody>
      </p:sp>
      <p:sp>
        <p:nvSpPr>
          <p:cNvPr id="14" name="TextBox 13">
            <a:extLst>
              <a:ext uri="{FF2B5EF4-FFF2-40B4-BE49-F238E27FC236}">
                <a16:creationId xmlns:a16="http://schemas.microsoft.com/office/drawing/2014/main" id="{BA2DE507-95EE-7D42-AA02-15A4527BAAF4}"/>
              </a:ext>
            </a:extLst>
          </p:cNvPr>
          <p:cNvSpPr txBox="1"/>
          <p:nvPr/>
        </p:nvSpPr>
        <p:spPr>
          <a:xfrm>
            <a:off x="4015605" y="4547222"/>
            <a:ext cx="1483098"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traditionell</a:t>
            </a:r>
            <a:endParaRPr lang="en-US" sz="2000" dirty="0">
              <a:solidFill>
                <a:schemeClr val="accent5">
                  <a:lumMod val="50000"/>
                </a:schemeClr>
              </a:solidFill>
            </a:endParaRPr>
          </a:p>
        </p:txBody>
      </p:sp>
      <p:sp>
        <p:nvSpPr>
          <p:cNvPr id="15" name="TextBox 14">
            <a:extLst>
              <a:ext uri="{FF2B5EF4-FFF2-40B4-BE49-F238E27FC236}">
                <a16:creationId xmlns:a16="http://schemas.microsoft.com/office/drawing/2014/main" id="{582B406A-805F-BB4D-9959-AC9E70C6AC6D}"/>
              </a:ext>
            </a:extLst>
          </p:cNvPr>
          <p:cNvSpPr txBox="1"/>
          <p:nvPr/>
        </p:nvSpPr>
        <p:spPr>
          <a:xfrm>
            <a:off x="3258755" y="5320798"/>
            <a:ext cx="178927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der Nachbar</a:t>
            </a:r>
          </a:p>
        </p:txBody>
      </p:sp>
      <p:sp>
        <p:nvSpPr>
          <p:cNvPr id="16" name="TextBox 15">
            <a:extLst>
              <a:ext uri="{FF2B5EF4-FFF2-40B4-BE49-F238E27FC236}">
                <a16:creationId xmlns:a16="http://schemas.microsoft.com/office/drawing/2014/main" id="{40308F49-9265-DF4D-890E-DA9746A80A85}"/>
              </a:ext>
            </a:extLst>
          </p:cNvPr>
          <p:cNvSpPr txBox="1"/>
          <p:nvPr/>
        </p:nvSpPr>
        <p:spPr>
          <a:xfrm>
            <a:off x="2631821" y="3909612"/>
            <a:ext cx="160011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die </a:t>
            </a:r>
            <a:r>
              <a:rPr lang="en-US" sz="2000" dirty="0" err="1">
                <a:solidFill>
                  <a:schemeClr val="accent5">
                    <a:lumMod val="50000"/>
                  </a:schemeClr>
                </a:solidFill>
              </a:rPr>
              <a:t>Sachen</a:t>
            </a:r>
            <a:endParaRPr lang="en-US" sz="2000" dirty="0">
              <a:solidFill>
                <a:schemeClr val="accent5">
                  <a:lumMod val="50000"/>
                </a:schemeClr>
              </a:solidFill>
            </a:endParaRPr>
          </a:p>
        </p:txBody>
      </p:sp>
      <p:sp>
        <p:nvSpPr>
          <p:cNvPr id="18" name="Oval 17">
            <a:extLst>
              <a:ext uri="{FF2B5EF4-FFF2-40B4-BE49-F238E27FC236}">
                <a16:creationId xmlns:a16="http://schemas.microsoft.com/office/drawing/2014/main" id="{A723DFC5-4825-2C40-AE61-749994620607}"/>
              </a:ext>
            </a:extLst>
          </p:cNvPr>
          <p:cNvSpPr/>
          <p:nvPr/>
        </p:nvSpPr>
        <p:spPr>
          <a:xfrm>
            <a:off x="7453274" y="2204697"/>
            <a:ext cx="4047214" cy="4046400"/>
          </a:xfrm>
          <a:prstGeom prst="ellipse">
            <a:avLst/>
          </a:prstGeom>
          <a:solidFill>
            <a:srgbClr val="9EBBC4"/>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D0F03E19-6E3B-1B40-84FE-2FA6A42BDEBA}"/>
              </a:ext>
            </a:extLst>
          </p:cNvPr>
          <p:cNvSpPr txBox="1"/>
          <p:nvPr/>
        </p:nvSpPr>
        <p:spPr>
          <a:xfrm>
            <a:off x="8960745" y="5596194"/>
            <a:ext cx="667170"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20" name="TextBox 19">
            <a:extLst>
              <a:ext uri="{FF2B5EF4-FFF2-40B4-BE49-F238E27FC236}">
                <a16:creationId xmlns:a16="http://schemas.microsoft.com/office/drawing/2014/main" id="{EAAD45CF-72FC-A346-A886-3ADD3746C42A}"/>
              </a:ext>
            </a:extLst>
          </p:cNvPr>
          <p:cNvSpPr txBox="1"/>
          <p:nvPr/>
        </p:nvSpPr>
        <p:spPr>
          <a:xfrm>
            <a:off x="7907915" y="3236886"/>
            <a:ext cx="83869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room</a:t>
            </a:r>
          </a:p>
        </p:txBody>
      </p:sp>
      <p:sp>
        <p:nvSpPr>
          <p:cNvPr id="21" name="TextBox 20">
            <a:extLst>
              <a:ext uri="{FF2B5EF4-FFF2-40B4-BE49-F238E27FC236}">
                <a16:creationId xmlns:a16="http://schemas.microsoft.com/office/drawing/2014/main" id="{0C4E35F4-A52F-AB48-B578-E1F5A3021E92}"/>
              </a:ext>
            </a:extLst>
          </p:cNvPr>
          <p:cNvSpPr txBox="1"/>
          <p:nvPr/>
        </p:nvSpPr>
        <p:spPr>
          <a:xfrm>
            <a:off x="7675802" y="4434315"/>
            <a:ext cx="72487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lady</a:t>
            </a:r>
          </a:p>
        </p:txBody>
      </p:sp>
      <p:sp>
        <p:nvSpPr>
          <p:cNvPr id="22" name="TextBox 21">
            <a:extLst>
              <a:ext uri="{FF2B5EF4-FFF2-40B4-BE49-F238E27FC236}">
                <a16:creationId xmlns:a16="http://schemas.microsoft.com/office/drawing/2014/main" id="{DA1F32AB-79D9-2F4B-B03B-A72249937A21}"/>
              </a:ext>
            </a:extLst>
          </p:cNvPr>
          <p:cNvSpPr txBox="1"/>
          <p:nvPr/>
        </p:nvSpPr>
        <p:spPr>
          <a:xfrm>
            <a:off x="10191911" y="4255978"/>
            <a:ext cx="89800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music</a:t>
            </a:r>
          </a:p>
        </p:txBody>
      </p:sp>
      <p:sp>
        <p:nvSpPr>
          <p:cNvPr id="23" name="TextBox 22">
            <a:extLst>
              <a:ext uri="{FF2B5EF4-FFF2-40B4-BE49-F238E27FC236}">
                <a16:creationId xmlns:a16="http://schemas.microsoft.com/office/drawing/2014/main" id="{C64CE8FA-3113-554B-83B0-583FD912D40A}"/>
              </a:ext>
            </a:extLst>
          </p:cNvPr>
          <p:cNvSpPr txBox="1"/>
          <p:nvPr/>
        </p:nvSpPr>
        <p:spPr>
          <a:xfrm>
            <a:off x="8618504" y="2649547"/>
            <a:ext cx="135165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daughter</a:t>
            </a:r>
          </a:p>
        </p:txBody>
      </p:sp>
      <p:sp>
        <p:nvSpPr>
          <p:cNvPr id="24" name="TextBox 23">
            <a:extLst>
              <a:ext uri="{FF2B5EF4-FFF2-40B4-BE49-F238E27FC236}">
                <a16:creationId xmlns:a16="http://schemas.microsoft.com/office/drawing/2014/main" id="{1AFA9713-CB3F-174D-B9EC-92AC56EE9B49}"/>
              </a:ext>
            </a:extLst>
          </p:cNvPr>
          <p:cNvSpPr txBox="1"/>
          <p:nvPr/>
        </p:nvSpPr>
        <p:spPr>
          <a:xfrm>
            <a:off x="8835070" y="4839387"/>
            <a:ext cx="1585690"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voice, vote</a:t>
            </a:r>
          </a:p>
        </p:txBody>
      </p:sp>
      <p:sp>
        <p:nvSpPr>
          <p:cNvPr id="25" name="TextBox 24">
            <a:extLst>
              <a:ext uri="{FF2B5EF4-FFF2-40B4-BE49-F238E27FC236}">
                <a16:creationId xmlns:a16="http://schemas.microsoft.com/office/drawing/2014/main" id="{D9908BC2-C057-0E4B-9ADF-2CF5550A4EF7}"/>
              </a:ext>
            </a:extLst>
          </p:cNvPr>
          <p:cNvSpPr txBox="1"/>
          <p:nvPr/>
        </p:nvSpPr>
        <p:spPr>
          <a:xfrm>
            <a:off x="9517320" y="3249403"/>
            <a:ext cx="1465466"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neighbour</a:t>
            </a:r>
            <a:endParaRPr lang="en-US" sz="2000" dirty="0">
              <a:solidFill>
                <a:schemeClr val="accent5">
                  <a:lumMod val="50000"/>
                </a:schemeClr>
              </a:solidFill>
            </a:endParaRPr>
          </a:p>
        </p:txBody>
      </p:sp>
      <p:sp>
        <p:nvSpPr>
          <p:cNvPr id="26" name="TextBox 25">
            <a:extLst>
              <a:ext uri="{FF2B5EF4-FFF2-40B4-BE49-F238E27FC236}">
                <a16:creationId xmlns:a16="http://schemas.microsoft.com/office/drawing/2014/main" id="{4AB312F7-88E5-5744-BA19-5A3513E84541}"/>
              </a:ext>
            </a:extLst>
          </p:cNvPr>
          <p:cNvSpPr txBox="1"/>
          <p:nvPr/>
        </p:nvSpPr>
        <p:spPr>
          <a:xfrm>
            <a:off x="8362481" y="3827787"/>
            <a:ext cx="117051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modern</a:t>
            </a:r>
          </a:p>
        </p:txBody>
      </p:sp>
      <p:sp>
        <p:nvSpPr>
          <p:cNvPr id="2" name="TextBox 1">
            <a:extLst>
              <a:ext uri="{FF2B5EF4-FFF2-40B4-BE49-F238E27FC236}">
                <a16:creationId xmlns:a16="http://schemas.microsoft.com/office/drawing/2014/main" id="{919E9162-6E1B-F947-B1EE-9ACB01271A88}"/>
              </a:ext>
            </a:extLst>
          </p:cNvPr>
          <p:cNvSpPr txBox="1"/>
          <p:nvPr/>
        </p:nvSpPr>
        <p:spPr>
          <a:xfrm>
            <a:off x="154808" y="1232875"/>
            <a:ext cx="10265952" cy="830997"/>
          </a:xfrm>
          <a:prstGeom prst="rect">
            <a:avLst/>
          </a:prstGeom>
          <a:noFill/>
        </p:spPr>
        <p:txBody>
          <a:bodyPr wrap="none" rtlCol="0">
            <a:spAutoFit/>
          </a:bodyPr>
          <a:lstStyle/>
          <a:p>
            <a:pPr algn="l"/>
            <a:r>
              <a:rPr lang="en-US" sz="2400" dirty="0">
                <a:solidFill>
                  <a:schemeClr val="accent5">
                    <a:lumMod val="50000"/>
                  </a:schemeClr>
                </a:solidFill>
              </a:rPr>
              <a:t>One of the words in circle A has a translation on slide B. Which one?</a:t>
            </a:r>
          </a:p>
          <a:p>
            <a:pPr algn="l"/>
            <a:r>
              <a:rPr lang="en-US" sz="2400" dirty="0">
                <a:solidFill>
                  <a:schemeClr val="accent5">
                    <a:lumMod val="50000"/>
                  </a:schemeClr>
                </a:solidFill>
              </a:rPr>
              <a:t>Shout the word when you’ve found it.</a:t>
            </a:r>
          </a:p>
        </p:txBody>
      </p:sp>
      <p:sp>
        <p:nvSpPr>
          <p:cNvPr id="27" name="TextBox 26">
            <a:extLst>
              <a:ext uri="{FF2B5EF4-FFF2-40B4-BE49-F238E27FC236}">
                <a16:creationId xmlns:a16="http://schemas.microsoft.com/office/drawing/2014/main" id="{94F802C2-5B8E-324C-9AD2-8B49773BB611}"/>
              </a:ext>
            </a:extLst>
          </p:cNvPr>
          <p:cNvSpPr txBox="1"/>
          <p:nvPr/>
        </p:nvSpPr>
        <p:spPr>
          <a:xfrm>
            <a:off x="1666398" y="2187882"/>
            <a:ext cx="412292" cy="461665"/>
          </a:xfrm>
          <a:prstGeom prst="rect">
            <a:avLst/>
          </a:prstGeom>
          <a:noFill/>
        </p:spPr>
        <p:txBody>
          <a:bodyPr wrap="none" rtlCol="0">
            <a:spAutoFit/>
          </a:bodyPr>
          <a:lstStyle/>
          <a:p>
            <a:pPr algn="l"/>
            <a:r>
              <a:rPr lang="en-US" sz="2400" b="1" dirty="0">
                <a:solidFill>
                  <a:schemeClr val="accent5">
                    <a:lumMod val="50000"/>
                  </a:schemeClr>
                </a:solidFill>
              </a:rPr>
              <a:t>A</a:t>
            </a:r>
          </a:p>
        </p:txBody>
      </p:sp>
      <p:sp>
        <p:nvSpPr>
          <p:cNvPr id="28" name="TextBox 27">
            <a:extLst>
              <a:ext uri="{FF2B5EF4-FFF2-40B4-BE49-F238E27FC236}">
                <a16:creationId xmlns:a16="http://schemas.microsoft.com/office/drawing/2014/main" id="{E6EF89BF-24BB-F646-BEE5-C5B15AB2454A}"/>
              </a:ext>
            </a:extLst>
          </p:cNvPr>
          <p:cNvSpPr txBox="1"/>
          <p:nvPr/>
        </p:nvSpPr>
        <p:spPr>
          <a:xfrm>
            <a:off x="7424031" y="2187881"/>
            <a:ext cx="362600" cy="461665"/>
          </a:xfrm>
          <a:prstGeom prst="rect">
            <a:avLst/>
          </a:prstGeom>
          <a:noFill/>
        </p:spPr>
        <p:txBody>
          <a:bodyPr wrap="none" rtlCol="0">
            <a:spAutoFit/>
          </a:bodyPr>
          <a:lstStyle/>
          <a:p>
            <a:pPr algn="l"/>
            <a:r>
              <a:rPr lang="en-US" sz="2400" b="1" dirty="0">
                <a:solidFill>
                  <a:schemeClr val="accent5">
                    <a:lumMod val="50000"/>
                  </a:schemeClr>
                </a:solidFill>
              </a:rPr>
              <a:t>B</a:t>
            </a:r>
          </a:p>
        </p:txBody>
      </p:sp>
    </p:spTree>
    <p:extLst>
      <p:ext uri="{BB962C8B-B14F-4D97-AF65-F5344CB8AC3E}">
        <p14:creationId xmlns:p14="http://schemas.microsoft.com/office/powerpoint/2010/main" val="26711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5"/>
                                        </p:tgtEl>
                                        <p:attrNameLst>
                                          <p:attrName>fillcolor</p:attrName>
                                        </p:attrNameLst>
                                      </p:cBhvr>
                                      <p:to>
                                        <a:schemeClr val="accent2"/>
                                      </p:to>
                                    </p:animClr>
                                    <p:set>
                                      <p:cBhvr>
                                        <p:cTn id="7" dur="2000" fill="hold"/>
                                        <p:tgtEl>
                                          <p:spTgt spid="15"/>
                                        </p:tgtEl>
                                        <p:attrNameLst>
                                          <p:attrName>fill.type</p:attrName>
                                        </p:attrNameLst>
                                      </p:cBhvr>
                                      <p:to>
                                        <p:strVal val="solid"/>
                                      </p:to>
                                    </p:set>
                                    <p:set>
                                      <p:cBhvr>
                                        <p:cTn id="8" dur="2000" fill="hold"/>
                                        <p:tgtEl>
                                          <p:spTgt spid="15"/>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2000" fill="hold"/>
                                        <p:tgtEl>
                                          <p:spTgt spid="25"/>
                                        </p:tgtEl>
                                        <p:attrNameLst>
                                          <p:attrName>fillcolor</p:attrName>
                                        </p:attrNameLst>
                                      </p:cBhvr>
                                      <p:to>
                                        <a:schemeClr val="accent2"/>
                                      </p:to>
                                    </p:animClr>
                                    <p:set>
                                      <p:cBhvr>
                                        <p:cTn id="13" dur="2000" fill="hold"/>
                                        <p:tgtEl>
                                          <p:spTgt spid="25"/>
                                        </p:tgtEl>
                                        <p:attrNameLst>
                                          <p:attrName>fill.type</p:attrName>
                                        </p:attrNameLst>
                                      </p:cBhvr>
                                      <p:to>
                                        <p:strVal val="solid"/>
                                      </p:to>
                                    </p:set>
                                    <p:set>
                                      <p:cBhvr>
                                        <p:cTn id="14" dur="2000" fill="hold"/>
                                        <p:tgtEl>
                                          <p:spTgt spid="2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0" y="294041"/>
            <a:ext cx="5101389" cy="707849"/>
          </a:xfrm>
        </p:spPr>
        <p:txBody>
          <a:bodyPr>
            <a:normAutofit/>
          </a:bodyPr>
          <a:lstStyle/>
          <a:p>
            <a:r>
              <a:rPr lang="en-GB" sz="3600" b="1" dirty="0">
                <a:solidFill>
                  <a:schemeClr val="bg1"/>
                </a:solidFill>
              </a:rPr>
              <a:t>Classroom version</a:t>
            </a:r>
          </a:p>
        </p:txBody>
      </p:sp>
      <p:sp>
        <p:nvSpPr>
          <p:cNvPr id="5" name="Rounded Rectangle 11">
            <a:extLst>
              <a:ext uri="{FF2B5EF4-FFF2-40B4-BE49-F238E27FC236}">
                <a16:creationId xmlns:a16="http://schemas.microsoft.com/office/drawing/2014/main" id="{483D7EB9-C2AA-4190-98DE-925F861600E9}"/>
              </a:ext>
            </a:extLst>
          </p:cNvPr>
          <p:cNvSpPr/>
          <p:nvPr/>
        </p:nvSpPr>
        <p:spPr>
          <a:xfrm>
            <a:off x="9223513" y="247046"/>
            <a:ext cx="2735687"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prstClr val="white"/>
                </a:solidFill>
                <a:latin typeface="Century Gothic" panose="020B0502020202020204" pitchFamily="34" charset="0"/>
              </a:rPr>
              <a:t>L</a:t>
            </a: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esen</a:t>
            </a:r>
            <a:r>
              <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a:t>
            </a: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Sprechen</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grpSp>
        <p:nvGrpSpPr>
          <p:cNvPr id="16" name="Group 15">
            <a:extLst>
              <a:ext uri="{FF2B5EF4-FFF2-40B4-BE49-F238E27FC236}">
                <a16:creationId xmlns:a16="http://schemas.microsoft.com/office/drawing/2014/main" id="{9CB4123F-BF84-1D42-B6D6-CC37E1B198AB}"/>
              </a:ext>
            </a:extLst>
          </p:cNvPr>
          <p:cNvGrpSpPr/>
          <p:nvPr/>
        </p:nvGrpSpPr>
        <p:grpSpPr>
          <a:xfrm>
            <a:off x="747423" y="1383526"/>
            <a:ext cx="4047214" cy="4046400"/>
            <a:chOff x="747423" y="1383526"/>
            <a:chExt cx="4047214" cy="4046400"/>
          </a:xfrm>
        </p:grpSpPr>
        <p:sp>
          <p:nvSpPr>
            <p:cNvPr id="2" name="Oval 1">
              <a:extLst>
                <a:ext uri="{FF2B5EF4-FFF2-40B4-BE49-F238E27FC236}">
                  <a16:creationId xmlns:a16="http://schemas.microsoft.com/office/drawing/2014/main" id="{3520F112-C268-6841-BF72-C4134A6B7932}"/>
                </a:ext>
              </a:extLst>
            </p:cNvPr>
            <p:cNvSpPr/>
            <p:nvPr/>
          </p:nvSpPr>
          <p:spPr>
            <a:xfrm>
              <a:off x="747423" y="1383526"/>
              <a:ext cx="4047214" cy="4046400"/>
            </a:xfrm>
            <a:prstGeom prst="ellipse">
              <a:avLst/>
            </a:prstGeom>
            <a:solidFill>
              <a:schemeClr val="bg1">
                <a:lumMod val="85000"/>
              </a:schemeClr>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43081187-D68E-6848-8CAF-3BDC4708674F}"/>
                </a:ext>
              </a:extLst>
            </p:cNvPr>
            <p:cNvSpPr txBox="1"/>
            <p:nvPr/>
          </p:nvSpPr>
          <p:spPr>
            <a:xfrm>
              <a:off x="1852961" y="1803272"/>
              <a:ext cx="158088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die </a:t>
              </a:r>
              <a:r>
                <a:rPr lang="en-US" sz="2000" dirty="0" err="1">
                  <a:solidFill>
                    <a:schemeClr val="accent5">
                      <a:lumMod val="50000"/>
                    </a:schemeClr>
                  </a:solidFill>
                </a:rPr>
                <a:t>Tochter</a:t>
              </a:r>
              <a:endParaRPr lang="en-US" sz="2000" dirty="0">
                <a:solidFill>
                  <a:schemeClr val="accent5">
                    <a:lumMod val="50000"/>
                  </a:schemeClr>
                </a:solidFill>
              </a:endParaRPr>
            </a:p>
          </p:txBody>
        </p:sp>
        <p:sp>
          <p:nvSpPr>
            <p:cNvPr id="8" name="TextBox 7">
              <a:extLst>
                <a:ext uri="{FF2B5EF4-FFF2-40B4-BE49-F238E27FC236}">
                  <a16:creationId xmlns:a16="http://schemas.microsoft.com/office/drawing/2014/main" id="{90D8120A-0F78-C842-B459-E3B54937F059}"/>
                </a:ext>
              </a:extLst>
            </p:cNvPr>
            <p:cNvSpPr txBox="1"/>
            <p:nvPr/>
          </p:nvSpPr>
          <p:spPr>
            <a:xfrm>
              <a:off x="988032" y="2534552"/>
              <a:ext cx="124264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das Blatt</a:t>
              </a:r>
            </a:p>
          </p:txBody>
        </p:sp>
        <p:sp>
          <p:nvSpPr>
            <p:cNvPr id="9" name="TextBox 8">
              <a:extLst>
                <a:ext uri="{FF2B5EF4-FFF2-40B4-BE49-F238E27FC236}">
                  <a16:creationId xmlns:a16="http://schemas.microsoft.com/office/drawing/2014/main" id="{8067147D-FABF-A248-8CF4-B15E45DA6B1F}"/>
                </a:ext>
              </a:extLst>
            </p:cNvPr>
            <p:cNvSpPr txBox="1"/>
            <p:nvPr/>
          </p:nvSpPr>
          <p:spPr>
            <a:xfrm>
              <a:off x="1438820" y="3873162"/>
              <a:ext cx="1181734"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der Arm</a:t>
              </a:r>
            </a:p>
          </p:txBody>
        </p:sp>
        <p:sp>
          <p:nvSpPr>
            <p:cNvPr id="10" name="TextBox 9">
              <a:extLst>
                <a:ext uri="{FF2B5EF4-FFF2-40B4-BE49-F238E27FC236}">
                  <a16:creationId xmlns:a16="http://schemas.microsoft.com/office/drawing/2014/main" id="{5EE02BC5-6590-9C4F-9591-CE8B1A73E724}"/>
                </a:ext>
              </a:extLst>
            </p:cNvPr>
            <p:cNvSpPr txBox="1"/>
            <p:nvPr/>
          </p:nvSpPr>
          <p:spPr>
            <a:xfrm>
              <a:off x="2755152" y="3026942"/>
              <a:ext cx="962123"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fassen</a:t>
              </a:r>
              <a:endParaRPr lang="en-US" sz="2000" dirty="0">
                <a:solidFill>
                  <a:schemeClr val="accent5">
                    <a:lumMod val="50000"/>
                  </a:schemeClr>
                </a:solidFill>
              </a:endParaRPr>
            </a:p>
          </p:txBody>
        </p:sp>
        <p:sp>
          <p:nvSpPr>
            <p:cNvPr id="12" name="TextBox 11">
              <a:extLst>
                <a:ext uri="{FF2B5EF4-FFF2-40B4-BE49-F238E27FC236}">
                  <a16:creationId xmlns:a16="http://schemas.microsoft.com/office/drawing/2014/main" id="{0C3D91F9-0599-DA4B-BE31-2B557220C72B}"/>
                </a:ext>
              </a:extLst>
            </p:cNvPr>
            <p:cNvSpPr txBox="1"/>
            <p:nvPr/>
          </p:nvSpPr>
          <p:spPr>
            <a:xfrm>
              <a:off x="3035724" y="2328397"/>
              <a:ext cx="1306768"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scheinen</a:t>
              </a:r>
              <a:endParaRPr lang="en-US" sz="2000" dirty="0">
                <a:solidFill>
                  <a:schemeClr val="accent5">
                    <a:lumMod val="50000"/>
                  </a:schemeClr>
                </a:solidFill>
              </a:endParaRPr>
            </a:p>
          </p:txBody>
        </p:sp>
        <p:sp>
          <p:nvSpPr>
            <p:cNvPr id="13" name="TextBox 12">
              <a:extLst>
                <a:ext uri="{FF2B5EF4-FFF2-40B4-BE49-F238E27FC236}">
                  <a16:creationId xmlns:a16="http://schemas.microsoft.com/office/drawing/2014/main" id="{4DEBFBB3-87EF-7640-97C4-840E1E847491}"/>
                </a:ext>
              </a:extLst>
            </p:cNvPr>
            <p:cNvSpPr txBox="1"/>
            <p:nvPr/>
          </p:nvSpPr>
          <p:spPr>
            <a:xfrm>
              <a:off x="3187322" y="3961419"/>
              <a:ext cx="1059906"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warten</a:t>
              </a:r>
              <a:endParaRPr lang="en-US" sz="2000" dirty="0">
                <a:solidFill>
                  <a:schemeClr val="accent5">
                    <a:lumMod val="50000"/>
                  </a:schemeClr>
                </a:solidFill>
              </a:endParaRPr>
            </a:p>
          </p:txBody>
        </p:sp>
        <p:sp>
          <p:nvSpPr>
            <p:cNvPr id="14" name="TextBox 13">
              <a:extLst>
                <a:ext uri="{FF2B5EF4-FFF2-40B4-BE49-F238E27FC236}">
                  <a16:creationId xmlns:a16="http://schemas.microsoft.com/office/drawing/2014/main" id="{BDA84245-DE12-784C-9F1B-A039655B6CA5}"/>
                </a:ext>
              </a:extLst>
            </p:cNvPr>
            <p:cNvSpPr txBox="1"/>
            <p:nvPr/>
          </p:nvSpPr>
          <p:spPr>
            <a:xfrm>
              <a:off x="2329732" y="4676640"/>
              <a:ext cx="52610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tot</a:t>
              </a:r>
            </a:p>
          </p:txBody>
        </p:sp>
        <p:sp>
          <p:nvSpPr>
            <p:cNvPr id="15" name="TextBox 14">
              <a:extLst>
                <a:ext uri="{FF2B5EF4-FFF2-40B4-BE49-F238E27FC236}">
                  <a16:creationId xmlns:a16="http://schemas.microsoft.com/office/drawing/2014/main" id="{6D03AC8B-F18D-0648-BC25-D3E5F7F2E360}"/>
                </a:ext>
              </a:extLst>
            </p:cNvPr>
            <p:cNvSpPr txBox="1"/>
            <p:nvPr/>
          </p:nvSpPr>
          <p:spPr>
            <a:xfrm>
              <a:off x="1833058" y="3228945"/>
              <a:ext cx="60625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gar</a:t>
              </a:r>
            </a:p>
          </p:txBody>
        </p:sp>
      </p:grpSp>
      <p:grpSp>
        <p:nvGrpSpPr>
          <p:cNvPr id="17" name="Group 16">
            <a:extLst>
              <a:ext uri="{FF2B5EF4-FFF2-40B4-BE49-F238E27FC236}">
                <a16:creationId xmlns:a16="http://schemas.microsoft.com/office/drawing/2014/main" id="{9E75EAF4-488E-2246-9C27-97FFE146EC41}"/>
              </a:ext>
            </a:extLst>
          </p:cNvPr>
          <p:cNvGrpSpPr/>
          <p:nvPr/>
        </p:nvGrpSpPr>
        <p:grpSpPr>
          <a:xfrm>
            <a:off x="6145285" y="1383526"/>
            <a:ext cx="4047214" cy="4046400"/>
            <a:chOff x="747423" y="1383526"/>
            <a:chExt cx="4047214" cy="4046400"/>
          </a:xfrm>
        </p:grpSpPr>
        <p:sp>
          <p:nvSpPr>
            <p:cNvPr id="18" name="Oval 17">
              <a:extLst>
                <a:ext uri="{FF2B5EF4-FFF2-40B4-BE49-F238E27FC236}">
                  <a16:creationId xmlns:a16="http://schemas.microsoft.com/office/drawing/2014/main" id="{E1893386-6CF8-2D4C-A2B5-42EA1471AD76}"/>
                </a:ext>
              </a:extLst>
            </p:cNvPr>
            <p:cNvSpPr/>
            <p:nvPr/>
          </p:nvSpPr>
          <p:spPr>
            <a:xfrm>
              <a:off x="747423" y="1383526"/>
              <a:ext cx="4047214" cy="4046400"/>
            </a:xfrm>
            <a:prstGeom prst="ellipse">
              <a:avLst/>
            </a:prstGeom>
            <a:solidFill>
              <a:schemeClr val="bg1">
                <a:lumMod val="85000"/>
              </a:schemeClr>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F3FAAFD6-4B1A-0245-A4CA-9AA5EA8987C6}"/>
                </a:ext>
              </a:extLst>
            </p:cNvPr>
            <p:cNvSpPr txBox="1"/>
            <p:nvPr/>
          </p:nvSpPr>
          <p:spPr>
            <a:xfrm>
              <a:off x="1980589" y="1692355"/>
              <a:ext cx="143981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traditional</a:t>
              </a:r>
            </a:p>
          </p:txBody>
        </p:sp>
        <p:sp>
          <p:nvSpPr>
            <p:cNvPr id="20" name="TextBox 19">
              <a:extLst>
                <a:ext uri="{FF2B5EF4-FFF2-40B4-BE49-F238E27FC236}">
                  <a16:creationId xmlns:a16="http://schemas.microsoft.com/office/drawing/2014/main" id="{1F83F87A-7D9E-FD4C-BF4C-02CD17BFF78F}"/>
                </a:ext>
              </a:extLst>
            </p:cNvPr>
            <p:cNvSpPr txBox="1"/>
            <p:nvPr/>
          </p:nvSpPr>
          <p:spPr>
            <a:xfrm>
              <a:off x="988032" y="2534552"/>
              <a:ext cx="675185"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21" name="TextBox 20">
              <a:extLst>
                <a:ext uri="{FF2B5EF4-FFF2-40B4-BE49-F238E27FC236}">
                  <a16:creationId xmlns:a16="http://schemas.microsoft.com/office/drawing/2014/main" id="{9F49AA34-C6DC-8C43-A5BD-B2F93317725E}"/>
                </a:ext>
              </a:extLst>
            </p:cNvPr>
            <p:cNvSpPr txBox="1"/>
            <p:nvPr/>
          </p:nvSpPr>
          <p:spPr>
            <a:xfrm>
              <a:off x="1307213" y="3938455"/>
              <a:ext cx="83869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room</a:t>
              </a:r>
            </a:p>
          </p:txBody>
        </p:sp>
        <p:sp>
          <p:nvSpPr>
            <p:cNvPr id="22" name="TextBox 21">
              <a:extLst>
                <a:ext uri="{FF2B5EF4-FFF2-40B4-BE49-F238E27FC236}">
                  <a16:creationId xmlns:a16="http://schemas.microsoft.com/office/drawing/2014/main" id="{11A08E4A-4A83-A34C-A3C5-A4546DD164C3}"/>
                </a:ext>
              </a:extLst>
            </p:cNvPr>
            <p:cNvSpPr txBox="1"/>
            <p:nvPr/>
          </p:nvSpPr>
          <p:spPr>
            <a:xfrm>
              <a:off x="3012644" y="3038289"/>
              <a:ext cx="85953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white</a:t>
              </a:r>
            </a:p>
          </p:txBody>
        </p:sp>
        <p:sp>
          <p:nvSpPr>
            <p:cNvPr id="23" name="TextBox 22">
              <a:extLst>
                <a:ext uri="{FF2B5EF4-FFF2-40B4-BE49-F238E27FC236}">
                  <a16:creationId xmlns:a16="http://schemas.microsoft.com/office/drawing/2014/main" id="{72094287-C6CF-874B-A676-EC7EE1525670}"/>
                </a:ext>
              </a:extLst>
            </p:cNvPr>
            <p:cNvSpPr txBox="1"/>
            <p:nvPr/>
          </p:nvSpPr>
          <p:spPr>
            <a:xfrm>
              <a:off x="3035724" y="2328397"/>
              <a:ext cx="107914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24" name="TextBox 23">
              <a:extLst>
                <a:ext uri="{FF2B5EF4-FFF2-40B4-BE49-F238E27FC236}">
                  <a16:creationId xmlns:a16="http://schemas.microsoft.com/office/drawing/2014/main" id="{735BC098-121C-AD4E-A331-CDF1192FDBD7}"/>
                </a:ext>
              </a:extLst>
            </p:cNvPr>
            <p:cNvSpPr txBox="1"/>
            <p:nvPr/>
          </p:nvSpPr>
          <p:spPr>
            <a:xfrm>
              <a:off x="3012644" y="4028410"/>
              <a:ext cx="135165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daughter</a:t>
              </a:r>
            </a:p>
          </p:txBody>
        </p:sp>
        <p:sp>
          <p:nvSpPr>
            <p:cNvPr id="25" name="TextBox 24">
              <a:extLst>
                <a:ext uri="{FF2B5EF4-FFF2-40B4-BE49-F238E27FC236}">
                  <a16:creationId xmlns:a16="http://schemas.microsoft.com/office/drawing/2014/main" id="{9681E0F4-8A8C-064E-8A73-2AD3D461FE28}"/>
                </a:ext>
              </a:extLst>
            </p:cNvPr>
            <p:cNvSpPr txBox="1"/>
            <p:nvPr/>
          </p:nvSpPr>
          <p:spPr>
            <a:xfrm>
              <a:off x="1658393" y="4608561"/>
              <a:ext cx="1582484"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describe</a:t>
              </a:r>
            </a:p>
          </p:txBody>
        </p:sp>
        <p:sp>
          <p:nvSpPr>
            <p:cNvPr id="26" name="TextBox 25">
              <a:extLst>
                <a:ext uri="{FF2B5EF4-FFF2-40B4-BE49-F238E27FC236}">
                  <a16:creationId xmlns:a16="http://schemas.microsoft.com/office/drawing/2014/main" id="{5EC47F26-6696-B344-B71B-0D746529CCAC}"/>
                </a:ext>
              </a:extLst>
            </p:cNvPr>
            <p:cNvSpPr txBox="1"/>
            <p:nvPr/>
          </p:nvSpPr>
          <p:spPr>
            <a:xfrm>
              <a:off x="1726559" y="3217659"/>
              <a:ext cx="912429"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things</a:t>
              </a:r>
            </a:p>
          </p:txBody>
        </p:sp>
      </p:grpSp>
      <p:grpSp>
        <p:nvGrpSpPr>
          <p:cNvPr id="27" name="Group 26">
            <a:extLst>
              <a:ext uri="{FF2B5EF4-FFF2-40B4-BE49-F238E27FC236}">
                <a16:creationId xmlns:a16="http://schemas.microsoft.com/office/drawing/2014/main" id="{4B150AD9-99CA-D540-B3BD-C3288C60418B}"/>
              </a:ext>
            </a:extLst>
          </p:cNvPr>
          <p:cNvGrpSpPr/>
          <p:nvPr/>
        </p:nvGrpSpPr>
        <p:grpSpPr>
          <a:xfrm>
            <a:off x="6145285" y="1403852"/>
            <a:ext cx="4047214" cy="4046400"/>
            <a:chOff x="747423" y="1383526"/>
            <a:chExt cx="4047214" cy="4046400"/>
          </a:xfrm>
        </p:grpSpPr>
        <p:sp>
          <p:nvSpPr>
            <p:cNvPr id="28" name="Oval 27">
              <a:extLst>
                <a:ext uri="{FF2B5EF4-FFF2-40B4-BE49-F238E27FC236}">
                  <a16:creationId xmlns:a16="http://schemas.microsoft.com/office/drawing/2014/main" id="{7FD93797-B444-5840-9520-3536CA4D7728}"/>
                </a:ext>
              </a:extLst>
            </p:cNvPr>
            <p:cNvSpPr/>
            <p:nvPr/>
          </p:nvSpPr>
          <p:spPr>
            <a:xfrm>
              <a:off x="747423" y="1383526"/>
              <a:ext cx="4047214" cy="4046400"/>
            </a:xfrm>
            <a:prstGeom prst="ellipse">
              <a:avLst/>
            </a:prstGeom>
            <a:solidFill>
              <a:schemeClr val="bg1">
                <a:lumMod val="85000"/>
              </a:schemeClr>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63E88615-7D6F-4F40-B50F-A2504BDCB935}"/>
                </a:ext>
              </a:extLst>
            </p:cNvPr>
            <p:cNvSpPr txBox="1"/>
            <p:nvPr/>
          </p:nvSpPr>
          <p:spPr>
            <a:xfrm>
              <a:off x="2638988" y="2399473"/>
              <a:ext cx="1465466"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neighbour</a:t>
              </a:r>
              <a:endParaRPr lang="en-US" sz="2000" dirty="0">
                <a:solidFill>
                  <a:schemeClr val="accent5">
                    <a:lumMod val="50000"/>
                  </a:schemeClr>
                </a:solidFill>
              </a:endParaRPr>
            </a:p>
          </p:txBody>
        </p:sp>
        <p:sp>
          <p:nvSpPr>
            <p:cNvPr id="30" name="TextBox 29">
              <a:extLst>
                <a:ext uri="{FF2B5EF4-FFF2-40B4-BE49-F238E27FC236}">
                  <a16:creationId xmlns:a16="http://schemas.microsoft.com/office/drawing/2014/main" id="{241130A0-EC03-E944-A157-8416F18DBCAB}"/>
                </a:ext>
              </a:extLst>
            </p:cNvPr>
            <p:cNvSpPr txBox="1"/>
            <p:nvPr/>
          </p:nvSpPr>
          <p:spPr>
            <a:xfrm>
              <a:off x="3333363" y="3197333"/>
              <a:ext cx="675185"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31" name="TextBox 30">
              <a:extLst>
                <a:ext uri="{FF2B5EF4-FFF2-40B4-BE49-F238E27FC236}">
                  <a16:creationId xmlns:a16="http://schemas.microsoft.com/office/drawing/2014/main" id="{13E30E0A-68B2-7D49-A9C0-178A595F4C76}"/>
                </a:ext>
              </a:extLst>
            </p:cNvPr>
            <p:cNvSpPr txBox="1"/>
            <p:nvPr/>
          </p:nvSpPr>
          <p:spPr>
            <a:xfrm>
              <a:off x="1307213" y="3938455"/>
              <a:ext cx="83869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room</a:t>
              </a:r>
            </a:p>
          </p:txBody>
        </p:sp>
        <p:sp>
          <p:nvSpPr>
            <p:cNvPr id="32" name="TextBox 31">
              <a:extLst>
                <a:ext uri="{FF2B5EF4-FFF2-40B4-BE49-F238E27FC236}">
                  <a16:creationId xmlns:a16="http://schemas.microsoft.com/office/drawing/2014/main" id="{40EA69F3-4CD3-C649-B3E3-F21D0B2231D8}"/>
                </a:ext>
              </a:extLst>
            </p:cNvPr>
            <p:cNvSpPr txBox="1"/>
            <p:nvPr/>
          </p:nvSpPr>
          <p:spPr>
            <a:xfrm>
              <a:off x="1286373" y="2401832"/>
              <a:ext cx="117051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modern</a:t>
              </a:r>
            </a:p>
          </p:txBody>
        </p:sp>
        <p:sp>
          <p:nvSpPr>
            <p:cNvPr id="33" name="TextBox 32">
              <a:extLst>
                <a:ext uri="{FF2B5EF4-FFF2-40B4-BE49-F238E27FC236}">
                  <a16:creationId xmlns:a16="http://schemas.microsoft.com/office/drawing/2014/main" id="{F0C82D03-26D5-044E-B09B-B111C8305722}"/>
                </a:ext>
              </a:extLst>
            </p:cNvPr>
            <p:cNvSpPr txBox="1"/>
            <p:nvPr/>
          </p:nvSpPr>
          <p:spPr>
            <a:xfrm>
              <a:off x="2341265" y="1731453"/>
              <a:ext cx="107914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34" name="TextBox 33">
              <a:extLst>
                <a:ext uri="{FF2B5EF4-FFF2-40B4-BE49-F238E27FC236}">
                  <a16:creationId xmlns:a16="http://schemas.microsoft.com/office/drawing/2014/main" id="{00A82DE0-B187-8A40-9219-97D0F700BAF4}"/>
                </a:ext>
              </a:extLst>
            </p:cNvPr>
            <p:cNvSpPr txBox="1"/>
            <p:nvPr/>
          </p:nvSpPr>
          <p:spPr>
            <a:xfrm>
              <a:off x="3012644" y="4028410"/>
              <a:ext cx="92365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rather</a:t>
              </a:r>
            </a:p>
          </p:txBody>
        </p:sp>
        <p:sp>
          <p:nvSpPr>
            <p:cNvPr id="35" name="TextBox 34">
              <a:extLst>
                <a:ext uri="{FF2B5EF4-FFF2-40B4-BE49-F238E27FC236}">
                  <a16:creationId xmlns:a16="http://schemas.microsoft.com/office/drawing/2014/main" id="{5FBE4FCD-8E12-D641-AF0A-030F768B5F34}"/>
                </a:ext>
              </a:extLst>
            </p:cNvPr>
            <p:cNvSpPr txBox="1"/>
            <p:nvPr/>
          </p:nvSpPr>
          <p:spPr>
            <a:xfrm>
              <a:off x="1658393" y="4608561"/>
              <a:ext cx="1515158"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voice,vote</a:t>
              </a:r>
              <a:endParaRPr lang="en-US" sz="2000" dirty="0">
                <a:solidFill>
                  <a:schemeClr val="accent5">
                    <a:lumMod val="50000"/>
                  </a:schemeClr>
                </a:solidFill>
              </a:endParaRPr>
            </a:p>
          </p:txBody>
        </p:sp>
        <p:sp>
          <p:nvSpPr>
            <p:cNvPr id="36" name="TextBox 35">
              <a:extLst>
                <a:ext uri="{FF2B5EF4-FFF2-40B4-BE49-F238E27FC236}">
                  <a16:creationId xmlns:a16="http://schemas.microsoft.com/office/drawing/2014/main" id="{CA1C3820-084D-9048-9CB0-5DE02A303AA9}"/>
                </a:ext>
              </a:extLst>
            </p:cNvPr>
            <p:cNvSpPr txBox="1"/>
            <p:nvPr/>
          </p:nvSpPr>
          <p:spPr>
            <a:xfrm>
              <a:off x="1844167" y="3055606"/>
              <a:ext cx="861133" cy="707886"/>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leaf, </a:t>
              </a:r>
            </a:p>
            <a:p>
              <a:pPr algn="l"/>
              <a:r>
                <a:rPr lang="en-US" sz="2000" dirty="0">
                  <a:solidFill>
                    <a:schemeClr val="accent5">
                      <a:lumMod val="50000"/>
                    </a:schemeClr>
                  </a:solidFill>
                </a:rPr>
                <a:t>sheet</a:t>
              </a:r>
            </a:p>
          </p:txBody>
        </p:sp>
      </p:grpSp>
      <p:grpSp>
        <p:nvGrpSpPr>
          <p:cNvPr id="37" name="Group 36">
            <a:extLst>
              <a:ext uri="{FF2B5EF4-FFF2-40B4-BE49-F238E27FC236}">
                <a16:creationId xmlns:a16="http://schemas.microsoft.com/office/drawing/2014/main" id="{084D78B0-23BF-EB4C-820F-08E30774EA8C}"/>
              </a:ext>
            </a:extLst>
          </p:cNvPr>
          <p:cNvGrpSpPr/>
          <p:nvPr/>
        </p:nvGrpSpPr>
        <p:grpSpPr>
          <a:xfrm>
            <a:off x="6145285" y="1403852"/>
            <a:ext cx="4047214" cy="4046400"/>
            <a:chOff x="747423" y="1383526"/>
            <a:chExt cx="4047214" cy="4046400"/>
          </a:xfrm>
        </p:grpSpPr>
        <p:sp>
          <p:nvSpPr>
            <p:cNvPr id="38" name="Oval 37">
              <a:extLst>
                <a:ext uri="{FF2B5EF4-FFF2-40B4-BE49-F238E27FC236}">
                  <a16:creationId xmlns:a16="http://schemas.microsoft.com/office/drawing/2014/main" id="{F75B7F0A-B499-CB47-935D-E6EB2FA0A126}"/>
                </a:ext>
              </a:extLst>
            </p:cNvPr>
            <p:cNvSpPr/>
            <p:nvPr/>
          </p:nvSpPr>
          <p:spPr>
            <a:xfrm>
              <a:off x="747423" y="1383526"/>
              <a:ext cx="4047214" cy="4046400"/>
            </a:xfrm>
            <a:prstGeom prst="ellipse">
              <a:avLst/>
            </a:prstGeom>
            <a:solidFill>
              <a:schemeClr val="bg1">
                <a:lumMod val="85000"/>
              </a:schemeClr>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2FF1C261-913D-5545-87C8-A7C50B484DB5}"/>
                </a:ext>
              </a:extLst>
            </p:cNvPr>
            <p:cNvSpPr txBox="1"/>
            <p:nvPr/>
          </p:nvSpPr>
          <p:spPr>
            <a:xfrm>
              <a:off x="1980589" y="1692355"/>
              <a:ext cx="89800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music</a:t>
              </a:r>
            </a:p>
          </p:txBody>
        </p:sp>
        <p:sp>
          <p:nvSpPr>
            <p:cNvPr id="40" name="TextBox 39">
              <a:extLst>
                <a:ext uri="{FF2B5EF4-FFF2-40B4-BE49-F238E27FC236}">
                  <a16:creationId xmlns:a16="http://schemas.microsoft.com/office/drawing/2014/main" id="{F9F58E42-84B9-4947-BAFF-4FBB5380199A}"/>
                </a:ext>
              </a:extLst>
            </p:cNvPr>
            <p:cNvSpPr txBox="1"/>
            <p:nvPr/>
          </p:nvSpPr>
          <p:spPr>
            <a:xfrm>
              <a:off x="988032" y="2534552"/>
              <a:ext cx="156324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particularly</a:t>
              </a:r>
            </a:p>
          </p:txBody>
        </p:sp>
        <p:sp>
          <p:nvSpPr>
            <p:cNvPr id="41" name="TextBox 40">
              <a:extLst>
                <a:ext uri="{FF2B5EF4-FFF2-40B4-BE49-F238E27FC236}">
                  <a16:creationId xmlns:a16="http://schemas.microsoft.com/office/drawing/2014/main" id="{AC9621A5-1332-6B45-ABEF-5C0818119C56}"/>
                </a:ext>
              </a:extLst>
            </p:cNvPr>
            <p:cNvSpPr txBox="1"/>
            <p:nvPr/>
          </p:nvSpPr>
          <p:spPr>
            <a:xfrm>
              <a:off x="1307213" y="3938455"/>
              <a:ext cx="143981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traditional</a:t>
              </a:r>
            </a:p>
          </p:txBody>
        </p:sp>
        <p:sp>
          <p:nvSpPr>
            <p:cNvPr id="42" name="TextBox 41">
              <a:extLst>
                <a:ext uri="{FF2B5EF4-FFF2-40B4-BE49-F238E27FC236}">
                  <a16:creationId xmlns:a16="http://schemas.microsoft.com/office/drawing/2014/main" id="{D4F933AE-9F94-4640-BA95-17C99B6D3B0A}"/>
                </a:ext>
              </a:extLst>
            </p:cNvPr>
            <p:cNvSpPr txBox="1"/>
            <p:nvPr/>
          </p:nvSpPr>
          <p:spPr>
            <a:xfrm>
              <a:off x="3012644" y="3038289"/>
              <a:ext cx="87876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dead</a:t>
              </a:r>
            </a:p>
          </p:txBody>
        </p:sp>
        <p:sp>
          <p:nvSpPr>
            <p:cNvPr id="43" name="TextBox 42">
              <a:extLst>
                <a:ext uri="{FF2B5EF4-FFF2-40B4-BE49-F238E27FC236}">
                  <a16:creationId xmlns:a16="http://schemas.microsoft.com/office/drawing/2014/main" id="{F1CB7252-F698-3A45-A340-1DFC67C862D3}"/>
                </a:ext>
              </a:extLst>
            </p:cNvPr>
            <p:cNvSpPr txBox="1"/>
            <p:nvPr/>
          </p:nvSpPr>
          <p:spPr>
            <a:xfrm>
              <a:off x="3035724" y="2328397"/>
              <a:ext cx="88998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44" name="TextBox 43">
              <a:extLst>
                <a:ext uri="{FF2B5EF4-FFF2-40B4-BE49-F238E27FC236}">
                  <a16:creationId xmlns:a16="http://schemas.microsoft.com/office/drawing/2014/main" id="{9B91B1AE-998E-DF4E-90B3-35A55F04C12B}"/>
                </a:ext>
              </a:extLst>
            </p:cNvPr>
            <p:cNvSpPr txBox="1"/>
            <p:nvPr/>
          </p:nvSpPr>
          <p:spPr>
            <a:xfrm>
              <a:off x="3012644" y="4028410"/>
              <a:ext cx="90922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things</a:t>
              </a:r>
            </a:p>
          </p:txBody>
        </p:sp>
        <p:sp>
          <p:nvSpPr>
            <p:cNvPr id="45" name="TextBox 44">
              <a:extLst>
                <a:ext uri="{FF2B5EF4-FFF2-40B4-BE49-F238E27FC236}">
                  <a16:creationId xmlns:a16="http://schemas.microsoft.com/office/drawing/2014/main" id="{567D8B4E-2520-834A-B9A2-A42732C9FBBA}"/>
                </a:ext>
              </a:extLst>
            </p:cNvPr>
            <p:cNvSpPr txBox="1"/>
            <p:nvPr/>
          </p:nvSpPr>
          <p:spPr>
            <a:xfrm>
              <a:off x="1975038" y="4618599"/>
              <a:ext cx="158889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describe</a:t>
              </a:r>
            </a:p>
          </p:txBody>
        </p:sp>
        <p:sp>
          <p:nvSpPr>
            <p:cNvPr id="46" name="TextBox 45">
              <a:extLst>
                <a:ext uri="{FF2B5EF4-FFF2-40B4-BE49-F238E27FC236}">
                  <a16:creationId xmlns:a16="http://schemas.microsoft.com/office/drawing/2014/main" id="{5BE5A998-BBCD-DB43-BDD7-B92D6E4ACD34}"/>
                </a:ext>
              </a:extLst>
            </p:cNvPr>
            <p:cNvSpPr txBox="1"/>
            <p:nvPr/>
          </p:nvSpPr>
          <p:spPr>
            <a:xfrm>
              <a:off x="1228039" y="3264583"/>
              <a:ext cx="85953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white</a:t>
              </a:r>
            </a:p>
          </p:txBody>
        </p:sp>
      </p:grpSp>
      <p:grpSp>
        <p:nvGrpSpPr>
          <p:cNvPr id="57" name="Group 56">
            <a:extLst>
              <a:ext uri="{FF2B5EF4-FFF2-40B4-BE49-F238E27FC236}">
                <a16:creationId xmlns:a16="http://schemas.microsoft.com/office/drawing/2014/main" id="{16A8D9AE-4100-AF4F-B391-7767A412ADFE}"/>
              </a:ext>
            </a:extLst>
          </p:cNvPr>
          <p:cNvGrpSpPr/>
          <p:nvPr/>
        </p:nvGrpSpPr>
        <p:grpSpPr>
          <a:xfrm>
            <a:off x="6145285" y="1403852"/>
            <a:ext cx="4047214" cy="4046400"/>
            <a:chOff x="747423" y="1383526"/>
            <a:chExt cx="4047214" cy="4046400"/>
          </a:xfrm>
        </p:grpSpPr>
        <p:sp>
          <p:nvSpPr>
            <p:cNvPr id="58" name="Oval 57">
              <a:extLst>
                <a:ext uri="{FF2B5EF4-FFF2-40B4-BE49-F238E27FC236}">
                  <a16:creationId xmlns:a16="http://schemas.microsoft.com/office/drawing/2014/main" id="{780A0101-7ABB-0348-8A6E-48082CD19355}"/>
                </a:ext>
              </a:extLst>
            </p:cNvPr>
            <p:cNvSpPr/>
            <p:nvPr/>
          </p:nvSpPr>
          <p:spPr>
            <a:xfrm>
              <a:off x="747423" y="1383526"/>
              <a:ext cx="4047214" cy="4046400"/>
            </a:xfrm>
            <a:prstGeom prst="ellipse">
              <a:avLst/>
            </a:prstGeom>
            <a:solidFill>
              <a:schemeClr val="bg1">
                <a:lumMod val="85000"/>
              </a:schemeClr>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a:extLst>
                <a:ext uri="{FF2B5EF4-FFF2-40B4-BE49-F238E27FC236}">
                  <a16:creationId xmlns:a16="http://schemas.microsoft.com/office/drawing/2014/main" id="{905C2167-F5FB-F14E-A2F5-0300E3B94AE1}"/>
                </a:ext>
              </a:extLst>
            </p:cNvPr>
            <p:cNvSpPr txBox="1"/>
            <p:nvPr/>
          </p:nvSpPr>
          <p:spPr>
            <a:xfrm>
              <a:off x="2865307" y="2448278"/>
              <a:ext cx="69442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king</a:t>
              </a:r>
            </a:p>
          </p:txBody>
        </p:sp>
        <p:sp>
          <p:nvSpPr>
            <p:cNvPr id="60" name="TextBox 59">
              <a:extLst>
                <a:ext uri="{FF2B5EF4-FFF2-40B4-BE49-F238E27FC236}">
                  <a16:creationId xmlns:a16="http://schemas.microsoft.com/office/drawing/2014/main" id="{19C6EC94-9559-BF49-B5C0-D00E01FDF729}"/>
                </a:ext>
              </a:extLst>
            </p:cNvPr>
            <p:cNvSpPr txBox="1"/>
            <p:nvPr/>
          </p:nvSpPr>
          <p:spPr>
            <a:xfrm>
              <a:off x="1043038" y="2654255"/>
              <a:ext cx="158889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describe</a:t>
              </a:r>
            </a:p>
          </p:txBody>
        </p:sp>
        <p:sp>
          <p:nvSpPr>
            <p:cNvPr id="61" name="TextBox 60">
              <a:extLst>
                <a:ext uri="{FF2B5EF4-FFF2-40B4-BE49-F238E27FC236}">
                  <a16:creationId xmlns:a16="http://schemas.microsoft.com/office/drawing/2014/main" id="{E4E14303-B2B4-1847-904F-03CD5D870103}"/>
                </a:ext>
              </a:extLst>
            </p:cNvPr>
            <p:cNvSpPr txBox="1"/>
            <p:nvPr/>
          </p:nvSpPr>
          <p:spPr>
            <a:xfrm>
              <a:off x="1307213" y="3938455"/>
              <a:ext cx="107914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62" name="TextBox 61">
              <a:extLst>
                <a:ext uri="{FF2B5EF4-FFF2-40B4-BE49-F238E27FC236}">
                  <a16:creationId xmlns:a16="http://schemas.microsoft.com/office/drawing/2014/main" id="{FB7D9762-9BAD-3446-B6B1-D8594A3601CC}"/>
                </a:ext>
              </a:extLst>
            </p:cNvPr>
            <p:cNvSpPr txBox="1"/>
            <p:nvPr/>
          </p:nvSpPr>
          <p:spPr>
            <a:xfrm>
              <a:off x="3012644" y="3038289"/>
              <a:ext cx="140455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type, kind</a:t>
              </a:r>
            </a:p>
          </p:txBody>
        </p:sp>
        <p:sp>
          <p:nvSpPr>
            <p:cNvPr id="63" name="TextBox 62">
              <a:extLst>
                <a:ext uri="{FF2B5EF4-FFF2-40B4-BE49-F238E27FC236}">
                  <a16:creationId xmlns:a16="http://schemas.microsoft.com/office/drawing/2014/main" id="{128D6B03-E31F-1E41-A226-37782FEE02DB}"/>
                </a:ext>
              </a:extLst>
            </p:cNvPr>
            <p:cNvSpPr txBox="1"/>
            <p:nvPr/>
          </p:nvSpPr>
          <p:spPr>
            <a:xfrm>
              <a:off x="1907567" y="1874649"/>
              <a:ext cx="197842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material, cloth</a:t>
              </a:r>
            </a:p>
          </p:txBody>
        </p:sp>
        <p:sp>
          <p:nvSpPr>
            <p:cNvPr id="64" name="TextBox 63">
              <a:extLst>
                <a:ext uri="{FF2B5EF4-FFF2-40B4-BE49-F238E27FC236}">
                  <a16:creationId xmlns:a16="http://schemas.microsoft.com/office/drawing/2014/main" id="{BA377C01-805B-5C4D-9F42-8AD9B60B5B2E}"/>
                </a:ext>
              </a:extLst>
            </p:cNvPr>
            <p:cNvSpPr txBox="1"/>
            <p:nvPr/>
          </p:nvSpPr>
          <p:spPr>
            <a:xfrm>
              <a:off x="3012644" y="4028410"/>
              <a:ext cx="83869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room</a:t>
              </a:r>
            </a:p>
          </p:txBody>
        </p:sp>
        <p:sp>
          <p:nvSpPr>
            <p:cNvPr id="65" name="TextBox 64">
              <a:extLst>
                <a:ext uri="{FF2B5EF4-FFF2-40B4-BE49-F238E27FC236}">
                  <a16:creationId xmlns:a16="http://schemas.microsoft.com/office/drawing/2014/main" id="{98B4619C-879D-014A-97C6-A009F9687292}"/>
                </a:ext>
              </a:extLst>
            </p:cNvPr>
            <p:cNvSpPr txBox="1"/>
            <p:nvPr/>
          </p:nvSpPr>
          <p:spPr>
            <a:xfrm>
              <a:off x="1658393" y="4608561"/>
              <a:ext cx="2084225"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wait, waiting</a:t>
              </a:r>
            </a:p>
          </p:txBody>
        </p:sp>
        <p:sp>
          <p:nvSpPr>
            <p:cNvPr id="66" name="TextBox 65">
              <a:extLst>
                <a:ext uri="{FF2B5EF4-FFF2-40B4-BE49-F238E27FC236}">
                  <a16:creationId xmlns:a16="http://schemas.microsoft.com/office/drawing/2014/main" id="{77C3FEF3-6D32-3A40-81A0-D232A6F6490B}"/>
                </a:ext>
              </a:extLst>
            </p:cNvPr>
            <p:cNvSpPr txBox="1"/>
            <p:nvPr/>
          </p:nvSpPr>
          <p:spPr>
            <a:xfrm>
              <a:off x="1726559" y="3217659"/>
              <a:ext cx="85953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white</a:t>
              </a:r>
            </a:p>
          </p:txBody>
        </p:sp>
      </p:grpSp>
      <p:grpSp>
        <p:nvGrpSpPr>
          <p:cNvPr id="67" name="Group 66">
            <a:extLst>
              <a:ext uri="{FF2B5EF4-FFF2-40B4-BE49-F238E27FC236}">
                <a16:creationId xmlns:a16="http://schemas.microsoft.com/office/drawing/2014/main" id="{F8ECBF13-E7E7-4046-B1B4-D8A1946E2A91}"/>
              </a:ext>
            </a:extLst>
          </p:cNvPr>
          <p:cNvGrpSpPr/>
          <p:nvPr/>
        </p:nvGrpSpPr>
        <p:grpSpPr>
          <a:xfrm>
            <a:off x="749776" y="1383526"/>
            <a:ext cx="4047214" cy="4046400"/>
            <a:chOff x="747423" y="1383526"/>
            <a:chExt cx="4047214" cy="4046400"/>
          </a:xfrm>
        </p:grpSpPr>
        <p:sp>
          <p:nvSpPr>
            <p:cNvPr id="68" name="Oval 67">
              <a:extLst>
                <a:ext uri="{FF2B5EF4-FFF2-40B4-BE49-F238E27FC236}">
                  <a16:creationId xmlns:a16="http://schemas.microsoft.com/office/drawing/2014/main" id="{2DA9C199-19EE-3B4D-AC5C-845F2DB7F24F}"/>
                </a:ext>
              </a:extLst>
            </p:cNvPr>
            <p:cNvSpPr/>
            <p:nvPr/>
          </p:nvSpPr>
          <p:spPr>
            <a:xfrm>
              <a:off x="747423" y="1383526"/>
              <a:ext cx="4047214" cy="4046400"/>
            </a:xfrm>
            <a:prstGeom prst="ellipse">
              <a:avLst/>
            </a:prstGeom>
            <a:solidFill>
              <a:srgbClr val="FFE8CB"/>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a:extLst>
                <a:ext uri="{FF2B5EF4-FFF2-40B4-BE49-F238E27FC236}">
                  <a16:creationId xmlns:a16="http://schemas.microsoft.com/office/drawing/2014/main" id="{6843C6F6-F5F7-8C4C-82E3-642AB017325E}"/>
                </a:ext>
              </a:extLst>
            </p:cNvPr>
            <p:cNvSpPr txBox="1"/>
            <p:nvPr/>
          </p:nvSpPr>
          <p:spPr>
            <a:xfrm>
              <a:off x="1852961" y="1803272"/>
              <a:ext cx="1422184"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die Dame</a:t>
              </a:r>
            </a:p>
          </p:txBody>
        </p:sp>
        <p:sp>
          <p:nvSpPr>
            <p:cNvPr id="70" name="TextBox 69">
              <a:extLst>
                <a:ext uri="{FF2B5EF4-FFF2-40B4-BE49-F238E27FC236}">
                  <a16:creationId xmlns:a16="http://schemas.microsoft.com/office/drawing/2014/main" id="{32798E63-1157-264C-BE0E-0CC285FB8A6B}"/>
                </a:ext>
              </a:extLst>
            </p:cNvPr>
            <p:cNvSpPr txBox="1"/>
            <p:nvPr/>
          </p:nvSpPr>
          <p:spPr>
            <a:xfrm>
              <a:off x="988032" y="2534552"/>
              <a:ext cx="100219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die Art</a:t>
              </a:r>
            </a:p>
          </p:txBody>
        </p:sp>
        <p:sp>
          <p:nvSpPr>
            <p:cNvPr id="71" name="TextBox 70">
              <a:extLst>
                <a:ext uri="{FF2B5EF4-FFF2-40B4-BE49-F238E27FC236}">
                  <a16:creationId xmlns:a16="http://schemas.microsoft.com/office/drawing/2014/main" id="{A9C16B77-B3C3-F94F-BEC0-2806F65B8C94}"/>
                </a:ext>
              </a:extLst>
            </p:cNvPr>
            <p:cNvSpPr txBox="1"/>
            <p:nvPr/>
          </p:nvSpPr>
          <p:spPr>
            <a:xfrm>
              <a:off x="1438820" y="3873162"/>
              <a:ext cx="88998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72" name="TextBox 71">
              <a:extLst>
                <a:ext uri="{FF2B5EF4-FFF2-40B4-BE49-F238E27FC236}">
                  <a16:creationId xmlns:a16="http://schemas.microsoft.com/office/drawing/2014/main" id="{693F0A17-3BCF-D142-9000-AA967890EC6B}"/>
                </a:ext>
              </a:extLst>
            </p:cNvPr>
            <p:cNvSpPr txBox="1"/>
            <p:nvPr/>
          </p:nvSpPr>
          <p:spPr>
            <a:xfrm>
              <a:off x="3104958" y="2955028"/>
              <a:ext cx="628698"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lieb</a:t>
              </a:r>
              <a:endParaRPr lang="en-US" sz="2000" dirty="0">
                <a:solidFill>
                  <a:schemeClr val="accent5">
                    <a:lumMod val="50000"/>
                  </a:schemeClr>
                </a:solidFill>
              </a:endParaRPr>
            </a:p>
          </p:txBody>
        </p:sp>
        <p:sp>
          <p:nvSpPr>
            <p:cNvPr id="73" name="TextBox 72">
              <a:extLst>
                <a:ext uri="{FF2B5EF4-FFF2-40B4-BE49-F238E27FC236}">
                  <a16:creationId xmlns:a16="http://schemas.microsoft.com/office/drawing/2014/main" id="{903E55F6-387C-0A4F-AFEC-E00AE0E76B4B}"/>
                </a:ext>
              </a:extLst>
            </p:cNvPr>
            <p:cNvSpPr txBox="1"/>
            <p:nvPr/>
          </p:nvSpPr>
          <p:spPr>
            <a:xfrm>
              <a:off x="3035724" y="2328397"/>
              <a:ext cx="1253869"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das </a:t>
              </a:r>
              <a:r>
                <a:rPr lang="en-US" sz="2000" dirty="0" err="1">
                  <a:solidFill>
                    <a:schemeClr val="accent5">
                      <a:lumMod val="50000"/>
                    </a:schemeClr>
                  </a:solidFill>
                </a:rPr>
                <a:t>Foto</a:t>
              </a:r>
              <a:endParaRPr lang="en-US" sz="2000" dirty="0">
                <a:solidFill>
                  <a:schemeClr val="accent5">
                    <a:lumMod val="50000"/>
                  </a:schemeClr>
                </a:solidFill>
              </a:endParaRPr>
            </a:p>
          </p:txBody>
        </p:sp>
        <p:sp>
          <p:nvSpPr>
            <p:cNvPr id="74" name="TextBox 73">
              <a:extLst>
                <a:ext uri="{FF2B5EF4-FFF2-40B4-BE49-F238E27FC236}">
                  <a16:creationId xmlns:a16="http://schemas.microsoft.com/office/drawing/2014/main" id="{35BCA6C2-8F2E-3348-A1B5-5D38FFAE5F81}"/>
                </a:ext>
              </a:extLst>
            </p:cNvPr>
            <p:cNvSpPr txBox="1"/>
            <p:nvPr/>
          </p:nvSpPr>
          <p:spPr>
            <a:xfrm>
              <a:off x="3187322" y="3961419"/>
              <a:ext cx="1306768"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scheinen</a:t>
              </a:r>
              <a:endParaRPr lang="en-US" sz="2000" dirty="0">
                <a:solidFill>
                  <a:schemeClr val="accent5">
                    <a:lumMod val="50000"/>
                  </a:schemeClr>
                </a:solidFill>
              </a:endParaRPr>
            </a:p>
          </p:txBody>
        </p:sp>
        <p:sp>
          <p:nvSpPr>
            <p:cNvPr id="75" name="TextBox 74">
              <a:extLst>
                <a:ext uri="{FF2B5EF4-FFF2-40B4-BE49-F238E27FC236}">
                  <a16:creationId xmlns:a16="http://schemas.microsoft.com/office/drawing/2014/main" id="{E3189818-FFBD-764C-8C0B-093CBBDE89FE}"/>
                </a:ext>
              </a:extLst>
            </p:cNvPr>
            <p:cNvSpPr txBox="1"/>
            <p:nvPr/>
          </p:nvSpPr>
          <p:spPr>
            <a:xfrm>
              <a:off x="2329732" y="4676640"/>
              <a:ext cx="931665"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wohin</a:t>
              </a:r>
              <a:endParaRPr lang="en-US" sz="2000" dirty="0">
                <a:solidFill>
                  <a:schemeClr val="accent5">
                    <a:lumMod val="50000"/>
                  </a:schemeClr>
                </a:solidFill>
              </a:endParaRPr>
            </a:p>
          </p:txBody>
        </p:sp>
        <p:sp>
          <p:nvSpPr>
            <p:cNvPr id="76" name="TextBox 75">
              <a:extLst>
                <a:ext uri="{FF2B5EF4-FFF2-40B4-BE49-F238E27FC236}">
                  <a16:creationId xmlns:a16="http://schemas.microsoft.com/office/drawing/2014/main" id="{253D657C-A69D-BD46-9357-E99F664C489B}"/>
                </a:ext>
              </a:extLst>
            </p:cNvPr>
            <p:cNvSpPr txBox="1"/>
            <p:nvPr/>
          </p:nvSpPr>
          <p:spPr>
            <a:xfrm>
              <a:off x="1833058" y="3228945"/>
              <a:ext cx="113204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das Bild</a:t>
              </a:r>
            </a:p>
          </p:txBody>
        </p:sp>
      </p:grpSp>
      <p:grpSp>
        <p:nvGrpSpPr>
          <p:cNvPr id="77" name="Group 76">
            <a:extLst>
              <a:ext uri="{FF2B5EF4-FFF2-40B4-BE49-F238E27FC236}">
                <a16:creationId xmlns:a16="http://schemas.microsoft.com/office/drawing/2014/main" id="{E4E446DD-53BE-5743-9643-11F2CB3AFE32}"/>
              </a:ext>
            </a:extLst>
          </p:cNvPr>
          <p:cNvGrpSpPr/>
          <p:nvPr/>
        </p:nvGrpSpPr>
        <p:grpSpPr>
          <a:xfrm>
            <a:off x="6145285" y="1394514"/>
            <a:ext cx="4047214" cy="4046400"/>
            <a:chOff x="747423" y="1383526"/>
            <a:chExt cx="4047214" cy="4046400"/>
          </a:xfrm>
        </p:grpSpPr>
        <p:sp>
          <p:nvSpPr>
            <p:cNvPr id="78" name="Oval 77">
              <a:extLst>
                <a:ext uri="{FF2B5EF4-FFF2-40B4-BE49-F238E27FC236}">
                  <a16:creationId xmlns:a16="http://schemas.microsoft.com/office/drawing/2014/main" id="{7815CC3E-8276-B843-BFF1-1BB5E7665A7C}"/>
                </a:ext>
              </a:extLst>
            </p:cNvPr>
            <p:cNvSpPr/>
            <p:nvPr/>
          </p:nvSpPr>
          <p:spPr>
            <a:xfrm>
              <a:off x="747423" y="1383526"/>
              <a:ext cx="4047214" cy="4046400"/>
            </a:xfrm>
            <a:prstGeom prst="ellipse">
              <a:avLst/>
            </a:prstGeom>
            <a:solidFill>
              <a:srgbClr val="FFE8CB"/>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8C5EFC9C-8520-F348-B2E8-5A54C74B7BA6}"/>
                </a:ext>
              </a:extLst>
            </p:cNvPr>
            <p:cNvSpPr txBox="1"/>
            <p:nvPr/>
          </p:nvSpPr>
          <p:spPr>
            <a:xfrm>
              <a:off x="2745843" y="2457113"/>
              <a:ext cx="712054"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best</a:t>
              </a:r>
            </a:p>
          </p:txBody>
        </p:sp>
        <p:sp>
          <p:nvSpPr>
            <p:cNvPr id="80" name="TextBox 79">
              <a:extLst>
                <a:ext uri="{FF2B5EF4-FFF2-40B4-BE49-F238E27FC236}">
                  <a16:creationId xmlns:a16="http://schemas.microsoft.com/office/drawing/2014/main" id="{EEB6E98F-C517-DF4D-8C27-16FB798BBB27}"/>
                </a:ext>
              </a:extLst>
            </p:cNvPr>
            <p:cNvSpPr txBox="1"/>
            <p:nvPr/>
          </p:nvSpPr>
          <p:spPr>
            <a:xfrm>
              <a:off x="1043038" y="2654255"/>
              <a:ext cx="667170"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81" name="TextBox 80">
              <a:extLst>
                <a:ext uri="{FF2B5EF4-FFF2-40B4-BE49-F238E27FC236}">
                  <a16:creationId xmlns:a16="http://schemas.microsoft.com/office/drawing/2014/main" id="{28351F1E-0D29-E245-BA15-6BE86B602327}"/>
                </a:ext>
              </a:extLst>
            </p:cNvPr>
            <p:cNvSpPr txBox="1"/>
            <p:nvPr/>
          </p:nvSpPr>
          <p:spPr>
            <a:xfrm>
              <a:off x="1117677" y="3807742"/>
              <a:ext cx="107914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82" name="TextBox 81">
              <a:extLst>
                <a:ext uri="{FF2B5EF4-FFF2-40B4-BE49-F238E27FC236}">
                  <a16:creationId xmlns:a16="http://schemas.microsoft.com/office/drawing/2014/main" id="{712EB733-973A-104D-8F98-86DD2D023781}"/>
                </a:ext>
              </a:extLst>
            </p:cNvPr>
            <p:cNvSpPr txBox="1"/>
            <p:nvPr/>
          </p:nvSpPr>
          <p:spPr>
            <a:xfrm>
              <a:off x="3012644" y="3038289"/>
              <a:ext cx="135165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daughter</a:t>
              </a:r>
            </a:p>
          </p:txBody>
        </p:sp>
        <p:sp>
          <p:nvSpPr>
            <p:cNvPr id="83" name="TextBox 82">
              <a:extLst>
                <a:ext uri="{FF2B5EF4-FFF2-40B4-BE49-F238E27FC236}">
                  <a16:creationId xmlns:a16="http://schemas.microsoft.com/office/drawing/2014/main" id="{1D967BE1-09FA-2944-8AB6-7B7887C0A72C}"/>
                </a:ext>
              </a:extLst>
            </p:cNvPr>
            <p:cNvSpPr txBox="1"/>
            <p:nvPr/>
          </p:nvSpPr>
          <p:spPr>
            <a:xfrm>
              <a:off x="1907567" y="1874649"/>
              <a:ext cx="87876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dead</a:t>
              </a:r>
            </a:p>
          </p:txBody>
        </p:sp>
        <p:sp>
          <p:nvSpPr>
            <p:cNvPr id="84" name="TextBox 83">
              <a:extLst>
                <a:ext uri="{FF2B5EF4-FFF2-40B4-BE49-F238E27FC236}">
                  <a16:creationId xmlns:a16="http://schemas.microsoft.com/office/drawing/2014/main" id="{1CFBAF9A-660F-334B-BE45-799045691415}"/>
                </a:ext>
              </a:extLst>
            </p:cNvPr>
            <p:cNvSpPr txBox="1"/>
            <p:nvPr/>
          </p:nvSpPr>
          <p:spPr>
            <a:xfrm>
              <a:off x="2430018" y="3687626"/>
              <a:ext cx="219162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occupation, job</a:t>
              </a:r>
            </a:p>
          </p:txBody>
        </p:sp>
        <p:sp>
          <p:nvSpPr>
            <p:cNvPr id="85" name="TextBox 84">
              <a:extLst>
                <a:ext uri="{FF2B5EF4-FFF2-40B4-BE49-F238E27FC236}">
                  <a16:creationId xmlns:a16="http://schemas.microsoft.com/office/drawing/2014/main" id="{39246039-9549-C648-910E-B9B1E1476DAE}"/>
                </a:ext>
              </a:extLst>
            </p:cNvPr>
            <p:cNvSpPr txBox="1"/>
            <p:nvPr/>
          </p:nvSpPr>
          <p:spPr>
            <a:xfrm>
              <a:off x="1680024" y="4497970"/>
              <a:ext cx="141577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instead of</a:t>
              </a:r>
            </a:p>
          </p:txBody>
        </p:sp>
        <p:sp>
          <p:nvSpPr>
            <p:cNvPr id="86" name="TextBox 85">
              <a:extLst>
                <a:ext uri="{FF2B5EF4-FFF2-40B4-BE49-F238E27FC236}">
                  <a16:creationId xmlns:a16="http://schemas.microsoft.com/office/drawing/2014/main" id="{91E425F2-43FF-EF4F-B7F3-D3FC67C6E060}"/>
                </a:ext>
              </a:extLst>
            </p:cNvPr>
            <p:cNvSpPr txBox="1"/>
            <p:nvPr/>
          </p:nvSpPr>
          <p:spPr>
            <a:xfrm>
              <a:off x="1863808" y="3026705"/>
              <a:ext cx="72487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lady</a:t>
              </a:r>
            </a:p>
          </p:txBody>
        </p:sp>
      </p:grpSp>
      <p:grpSp>
        <p:nvGrpSpPr>
          <p:cNvPr id="87" name="Group 86">
            <a:extLst>
              <a:ext uri="{FF2B5EF4-FFF2-40B4-BE49-F238E27FC236}">
                <a16:creationId xmlns:a16="http://schemas.microsoft.com/office/drawing/2014/main" id="{B9EC02A8-DB7D-5243-BAAD-6500125AE8AB}"/>
              </a:ext>
            </a:extLst>
          </p:cNvPr>
          <p:cNvGrpSpPr/>
          <p:nvPr/>
        </p:nvGrpSpPr>
        <p:grpSpPr>
          <a:xfrm>
            <a:off x="6145285" y="1383526"/>
            <a:ext cx="4047214" cy="4046400"/>
            <a:chOff x="747423" y="1383526"/>
            <a:chExt cx="4047214" cy="4046400"/>
          </a:xfrm>
        </p:grpSpPr>
        <p:sp>
          <p:nvSpPr>
            <p:cNvPr id="88" name="Oval 87">
              <a:extLst>
                <a:ext uri="{FF2B5EF4-FFF2-40B4-BE49-F238E27FC236}">
                  <a16:creationId xmlns:a16="http://schemas.microsoft.com/office/drawing/2014/main" id="{B5E38873-A1FA-3C48-8833-083317FDC700}"/>
                </a:ext>
              </a:extLst>
            </p:cNvPr>
            <p:cNvSpPr/>
            <p:nvPr/>
          </p:nvSpPr>
          <p:spPr>
            <a:xfrm>
              <a:off x="747423" y="1383526"/>
              <a:ext cx="4047214" cy="4046400"/>
            </a:xfrm>
            <a:prstGeom prst="ellipse">
              <a:avLst/>
            </a:prstGeom>
            <a:solidFill>
              <a:srgbClr val="FFE8CB"/>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Box 88">
              <a:extLst>
                <a:ext uri="{FF2B5EF4-FFF2-40B4-BE49-F238E27FC236}">
                  <a16:creationId xmlns:a16="http://schemas.microsoft.com/office/drawing/2014/main" id="{C4480EA1-04B5-B648-9823-90E180991C2E}"/>
                </a:ext>
              </a:extLst>
            </p:cNvPr>
            <p:cNvSpPr txBox="1"/>
            <p:nvPr/>
          </p:nvSpPr>
          <p:spPr>
            <a:xfrm>
              <a:off x="2745843" y="2457113"/>
              <a:ext cx="667170"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90" name="TextBox 89">
              <a:extLst>
                <a:ext uri="{FF2B5EF4-FFF2-40B4-BE49-F238E27FC236}">
                  <a16:creationId xmlns:a16="http://schemas.microsoft.com/office/drawing/2014/main" id="{28142D3B-B3A1-E74D-B5EF-C51963228D80}"/>
                </a:ext>
              </a:extLst>
            </p:cNvPr>
            <p:cNvSpPr txBox="1"/>
            <p:nvPr/>
          </p:nvSpPr>
          <p:spPr>
            <a:xfrm>
              <a:off x="1043038" y="2654255"/>
              <a:ext cx="135165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daughter</a:t>
              </a:r>
            </a:p>
          </p:txBody>
        </p:sp>
        <p:sp>
          <p:nvSpPr>
            <p:cNvPr id="91" name="TextBox 90">
              <a:extLst>
                <a:ext uri="{FF2B5EF4-FFF2-40B4-BE49-F238E27FC236}">
                  <a16:creationId xmlns:a16="http://schemas.microsoft.com/office/drawing/2014/main" id="{4CE03C77-113C-EC47-9776-8A3754BCDA88}"/>
                </a:ext>
              </a:extLst>
            </p:cNvPr>
            <p:cNvSpPr txBox="1"/>
            <p:nvPr/>
          </p:nvSpPr>
          <p:spPr>
            <a:xfrm>
              <a:off x="1117677" y="3807742"/>
              <a:ext cx="194957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grab, grasp</a:t>
              </a:r>
            </a:p>
          </p:txBody>
        </p:sp>
        <p:sp>
          <p:nvSpPr>
            <p:cNvPr id="92" name="TextBox 91">
              <a:extLst>
                <a:ext uri="{FF2B5EF4-FFF2-40B4-BE49-F238E27FC236}">
                  <a16:creationId xmlns:a16="http://schemas.microsoft.com/office/drawing/2014/main" id="{06DA42BF-2604-5042-80AA-FA9BF120D42A}"/>
                </a:ext>
              </a:extLst>
            </p:cNvPr>
            <p:cNvSpPr txBox="1"/>
            <p:nvPr/>
          </p:nvSpPr>
          <p:spPr>
            <a:xfrm>
              <a:off x="3012644" y="3038289"/>
              <a:ext cx="1710725"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some, many</a:t>
              </a:r>
            </a:p>
          </p:txBody>
        </p:sp>
        <p:sp>
          <p:nvSpPr>
            <p:cNvPr id="93" name="TextBox 92">
              <a:extLst>
                <a:ext uri="{FF2B5EF4-FFF2-40B4-BE49-F238E27FC236}">
                  <a16:creationId xmlns:a16="http://schemas.microsoft.com/office/drawing/2014/main" id="{C2161405-A79F-2A46-BD83-8E86416FA0D0}"/>
                </a:ext>
              </a:extLst>
            </p:cNvPr>
            <p:cNvSpPr txBox="1"/>
            <p:nvPr/>
          </p:nvSpPr>
          <p:spPr>
            <a:xfrm>
              <a:off x="1907567" y="1874649"/>
              <a:ext cx="93968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photo</a:t>
              </a:r>
            </a:p>
          </p:txBody>
        </p:sp>
        <p:sp>
          <p:nvSpPr>
            <p:cNvPr id="94" name="TextBox 93">
              <a:extLst>
                <a:ext uri="{FF2B5EF4-FFF2-40B4-BE49-F238E27FC236}">
                  <a16:creationId xmlns:a16="http://schemas.microsoft.com/office/drawing/2014/main" id="{18AF7947-850D-CB4E-A7F6-F76DAF008A41}"/>
                </a:ext>
              </a:extLst>
            </p:cNvPr>
            <p:cNvSpPr txBox="1"/>
            <p:nvPr/>
          </p:nvSpPr>
          <p:spPr>
            <a:xfrm>
              <a:off x="3295574" y="4061052"/>
              <a:ext cx="83869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room</a:t>
              </a:r>
            </a:p>
          </p:txBody>
        </p:sp>
        <p:sp>
          <p:nvSpPr>
            <p:cNvPr id="95" name="TextBox 94">
              <a:extLst>
                <a:ext uri="{FF2B5EF4-FFF2-40B4-BE49-F238E27FC236}">
                  <a16:creationId xmlns:a16="http://schemas.microsoft.com/office/drawing/2014/main" id="{3808AF9B-F196-FC4D-A4E9-0589FB243E2C}"/>
                </a:ext>
              </a:extLst>
            </p:cNvPr>
            <p:cNvSpPr txBox="1"/>
            <p:nvPr/>
          </p:nvSpPr>
          <p:spPr>
            <a:xfrm>
              <a:off x="1680024" y="4497970"/>
              <a:ext cx="90922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things</a:t>
              </a:r>
            </a:p>
          </p:txBody>
        </p:sp>
        <p:sp>
          <p:nvSpPr>
            <p:cNvPr id="96" name="TextBox 95">
              <a:extLst>
                <a:ext uri="{FF2B5EF4-FFF2-40B4-BE49-F238E27FC236}">
                  <a16:creationId xmlns:a16="http://schemas.microsoft.com/office/drawing/2014/main" id="{A5B088D5-4100-D84D-92BA-2DFB2C38CB36}"/>
                </a:ext>
              </a:extLst>
            </p:cNvPr>
            <p:cNvSpPr txBox="1"/>
            <p:nvPr/>
          </p:nvSpPr>
          <p:spPr>
            <a:xfrm>
              <a:off x="1869730" y="3200646"/>
              <a:ext cx="87876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dead</a:t>
              </a:r>
            </a:p>
          </p:txBody>
        </p:sp>
      </p:grpSp>
      <p:grpSp>
        <p:nvGrpSpPr>
          <p:cNvPr id="97" name="Group 96">
            <a:extLst>
              <a:ext uri="{FF2B5EF4-FFF2-40B4-BE49-F238E27FC236}">
                <a16:creationId xmlns:a16="http://schemas.microsoft.com/office/drawing/2014/main" id="{76A24436-7D5F-644D-98A4-F8E29E557A4B}"/>
              </a:ext>
            </a:extLst>
          </p:cNvPr>
          <p:cNvGrpSpPr/>
          <p:nvPr/>
        </p:nvGrpSpPr>
        <p:grpSpPr>
          <a:xfrm>
            <a:off x="6145285" y="1399183"/>
            <a:ext cx="4047214" cy="4046400"/>
            <a:chOff x="747423" y="1383526"/>
            <a:chExt cx="4047214" cy="4046400"/>
          </a:xfrm>
        </p:grpSpPr>
        <p:sp>
          <p:nvSpPr>
            <p:cNvPr id="98" name="Oval 97">
              <a:extLst>
                <a:ext uri="{FF2B5EF4-FFF2-40B4-BE49-F238E27FC236}">
                  <a16:creationId xmlns:a16="http://schemas.microsoft.com/office/drawing/2014/main" id="{F9B867A2-0526-EF41-B97D-D22FE6B160D3}"/>
                </a:ext>
              </a:extLst>
            </p:cNvPr>
            <p:cNvSpPr/>
            <p:nvPr/>
          </p:nvSpPr>
          <p:spPr>
            <a:xfrm>
              <a:off x="747423" y="1383526"/>
              <a:ext cx="4047214" cy="4046400"/>
            </a:xfrm>
            <a:prstGeom prst="ellipse">
              <a:avLst/>
            </a:prstGeom>
            <a:solidFill>
              <a:srgbClr val="FFE8CB"/>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TextBox 98">
              <a:extLst>
                <a:ext uri="{FF2B5EF4-FFF2-40B4-BE49-F238E27FC236}">
                  <a16:creationId xmlns:a16="http://schemas.microsoft.com/office/drawing/2014/main" id="{2EB67235-9798-E24F-8652-4DC76DBEF907}"/>
                </a:ext>
              </a:extLst>
            </p:cNvPr>
            <p:cNvSpPr txBox="1"/>
            <p:nvPr/>
          </p:nvSpPr>
          <p:spPr>
            <a:xfrm>
              <a:off x="2120140" y="2505499"/>
              <a:ext cx="107914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100" name="TextBox 99">
              <a:extLst>
                <a:ext uri="{FF2B5EF4-FFF2-40B4-BE49-F238E27FC236}">
                  <a16:creationId xmlns:a16="http://schemas.microsoft.com/office/drawing/2014/main" id="{D515FF77-FE87-A549-B571-3F76792CE8A5}"/>
                </a:ext>
              </a:extLst>
            </p:cNvPr>
            <p:cNvSpPr txBox="1"/>
            <p:nvPr/>
          </p:nvSpPr>
          <p:spPr>
            <a:xfrm>
              <a:off x="1043038" y="2654255"/>
              <a:ext cx="712054"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best</a:t>
              </a:r>
            </a:p>
          </p:txBody>
        </p:sp>
        <p:sp>
          <p:nvSpPr>
            <p:cNvPr id="101" name="TextBox 100">
              <a:extLst>
                <a:ext uri="{FF2B5EF4-FFF2-40B4-BE49-F238E27FC236}">
                  <a16:creationId xmlns:a16="http://schemas.microsoft.com/office/drawing/2014/main" id="{EE4F5751-C2B8-F64D-BCC5-0B68356F4D18}"/>
                </a:ext>
              </a:extLst>
            </p:cNvPr>
            <p:cNvSpPr txBox="1"/>
            <p:nvPr/>
          </p:nvSpPr>
          <p:spPr>
            <a:xfrm>
              <a:off x="1117677" y="3807742"/>
              <a:ext cx="140455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type, kind</a:t>
              </a:r>
            </a:p>
          </p:txBody>
        </p:sp>
        <p:sp>
          <p:nvSpPr>
            <p:cNvPr id="102" name="TextBox 101">
              <a:extLst>
                <a:ext uri="{FF2B5EF4-FFF2-40B4-BE49-F238E27FC236}">
                  <a16:creationId xmlns:a16="http://schemas.microsoft.com/office/drawing/2014/main" id="{C5A2B9B6-BD94-7546-A037-49B46DE07E8A}"/>
                </a:ext>
              </a:extLst>
            </p:cNvPr>
            <p:cNvSpPr txBox="1"/>
            <p:nvPr/>
          </p:nvSpPr>
          <p:spPr>
            <a:xfrm>
              <a:off x="3386287" y="2578067"/>
              <a:ext cx="92365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rather</a:t>
              </a:r>
            </a:p>
          </p:txBody>
        </p:sp>
        <p:sp>
          <p:nvSpPr>
            <p:cNvPr id="103" name="TextBox 102">
              <a:extLst>
                <a:ext uri="{FF2B5EF4-FFF2-40B4-BE49-F238E27FC236}">
                  <a16:creationId xmlns:a16="http://schemas.microsoft.com/office/drawing/2014/main" id="{705437CB-EC1B-E445-93D1-AD2B7140FA1D}"/>
                </a:ext>
              </a:extLst>
            </p:cNvPr>
            <p:cNvSpPr txBox="1"/>
            <p:nvPr/>
          </p:nvSpPr>
          <p:spPr>
            <a:xfrm>
              <a:off x="1907567" y="1874649"/>
              <a:ext cx="156324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particularly</a:t>
              </a:r>
            </a:p>
          </p:txBody>
        </p:sp>
        <p:sp>
          <p:nvSpPr>
            <p:cNvPr id="104" name="TextBox 103">
              <a:extLst>
                <a:ext uri="{FF2B5EF4-FFF2-40B4-BE49-F238E27FC236}">
                  <a16:creationId xmlns:a16="http://schemas.microsoft.com/office/drawing/2014/main" id="{1CE8C109-40AD-6840-BC9F-4FF3B0D9BA80}"/>
                </a:ext>
              </a:extLst>
            </p:cNvPr>
            <p:cNvSpPr txBox="1"/>
            <p:nvPr/>
          </p:nvSpPr>
          <p:spPr>
            <a:xfrm>
              <a:off x="2849137" y="3791865"/>
              <a:ext cx="1585690"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voice, vote</a:t>
              </a:r>
            </a:p>
          </p:txBody>
        </p:sp>
        <p:sp>
          <p:nvSpPr>
            <p:cNvPr id="105" name="TextBox 104">
              <a:extLst>
                <a:ext uri="{FF2B5EF4-FFF2-40B4-BE49-F238E27FC236}">
                  <a16:creationId xmlns:a16="http://schemas.microsoft.com/office/drawing/2014/main" id="{41F5557D-FC16-254E-B4ED-32261055AE1E}"/>
                </a:ext>
              </a:extLst>
            </p:cNvPr>
            <p:cNvSpPr txBox="1"/>
            <p:nvPr/>
          </p:nvSpPr>
          <p:spPr>
            <a:xfrm>
              <a:off x="1680024" y="4497970"/>
              <a:ext cx="141577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instead of</a:t>
              </a:r>
            </a:p>
          </p:txBody>
        </p:sp>
        <p:sp>
          <p:nvSpPr>
            <p:cNvPr id="106" name="TextBox 105">
              <a:extLst>
                <a:ext uri="{FF2B5EF4-FFF2-40B4-BE49-F238E27FC236}">
                  <a16:creationId xmlns:a16="http://schemas.microsoft.com/office/drawing/2014/main" id="{21D216D1-AB42-5941-BF58-504F9D0377AC}"/>
                </a:ext>
              </a:extLst>
            </p:cNvPr>
            <p:cNvSpPr txBox="1"/>
            <p:nvPr/>
          </p:nvSpPr>
          <p:spPr>
            <a:xfrm>
              <a:off x="1869730" y="3200646"/>
              <a:ext cx="219162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occupation, job</a:t>
              </a:r>
            </a:p>
          </p:txBody>
        </p:sp>
      </p:grpSp>
      <p:grpSp>
        <p:nvGrpSpPr>
          <p:cNvPr id="107" name="Group 106">
            <a:extLst>
              <a:ext uri="{FF2B5EF4-FFF2-40B4-BE49-F238E27FC236}">
                <a16:creationId xmlns:a16="http://schemas.microsoft.com/office/drawing/2014/main" id="{0362A68B-659B-AF4F-858D-C27275BCC6E5}"/>
              </a:ext>
            </a:extLst>
          </p:cNvPr>
          <p:cNvGrpSpPr/>
          <p:nvPr/>
        </p:nvGrpSpPr>
        <p:grpSpPr>
          <a:xfrm>
            <a:off x="6145285" y="1377265"/>
            <a:ext cx="4047214" cy="4046400"/>
            <a:chOff x="747423" y="1383526"/>
            <a:chExt cx="4047214" cy="4046400"/>
          </a:xfrm>
        </p:grpSpPr>
        <p:sp>
          <p:nvSpPr>
            <p:cNvPr id="108" name="Oval 107">
              <a:extLst>
                <a:ext uri="{FF2B5EF4-FFF2-40B4-BE49-F238E27FC236}">
                  <a16:creationId xmlns:a16="http://schemas.microsoft.com/office/drawing/2014/main" id="{7A2CF3B8-B6BE-4540-BEC4-9FB37B6A7FFC}"/>
                </a:ext>
              </a:extLst>
            </p:cNvPr>
            <p:cNvSpPr/>
            <p:nvPr/>
          </p:nvSpPr>
          <p:spPr>
            <a:xfrm>
              <a:off x="747423" y="1383526"/>
              <a:ext cx="4047214" cy="4046400"/>
            </a:xfrm>
            <a:prstGeom prst="ellipse">
              <a:avLst/>
            </a:prstGeom>
            <a:solidFill>
              <a:srgbClr val="FFE8CB"/>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TextBox 108">
              <a:extLst>
                <a:ext uri="{FF2B5EF4-FFF2-40B4-BE49-F238E27FC236}">
                  <a16:creationId xmlns:a16="http://schemas.microsoft.com/office/drawing/2014/main" id="{EC07609A-98B7-E24F-87E3-9A88E8B7531E}"/>
                </a:ext>
              </a:extLst>
            </p:cNvPr>
            <p:cNvSpPr txBox="1"/>
            <p:nvPr/>
          </p:nvSpPr>
          <p:spPr>
            <a:xfrm>
              <a:off x="2368204" y="2513737"/>
              <a:ext cx="667170"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110" name="TextBox 109">
              <a:extLst>
                <a:ext uri="{FF2B5EF4-FFF2-40B4-BE49-F238E27FC236}">
                  <a16:creationId xmlns:a16="http://schemas.microsoft.com/office/drawing/2014/main" id="{9FF30A0C-78FD-CF48-9539-F04B1C874999}"/>
                </a:ext>
              </a:extLst>
            </p:cNvPr>
            <p:cNvSpPr txBox="1"/>
            <p:nvPr/>
          </p:nvSpPr>
          <p:spPr>
            <a:xfrm>
              <a:off x="1043038" y="2654255"/>
              <a:ext cx="107914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111" name="TextBox 110">
              <a:extLst>
                <a:ext uri="{FF2B5EF4-FFF2-40B4-BE49-F238E27FC236}">
                  <a16:creationId xmlns:a16="http://schemas.microsoft.com/office/drawing/2014/main" id="{A758748D-7727-094B-923E-56A98B03387C}"/>
                </a:ext>
              </a:extLst>
            </p:cNvPr>
            <p:cNvSpPr txBox="1"/>
            <p:nvPr/>
          </p:nvSpPr>
          <p:spPr>
            <a:xfrm>
              <a:off x="1117677" y="3807742"/>
              <a:ext cx="85953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white</a:t>
              </a:r>
            </a:p>
          </p:txBody>
        </p:sp>
        <p:sp>
          <p:nvSpPr>
            <p:cNvPr id="112" name="TextBox 111">
              <a:extLst>
                <a:ext uri="{FF2B5EF4-FFF2-40B4-BE49-F238E27FC236}">
                  <a16:creationId xmlns:a16="http://schemas.microsoft.com/office/drawing/2014/main" id="{5221D2C4-D61D-E445-BDF5-5A7C2BD7E19C}"/>
                </a:ext>
              </a:extLst>
            </p:cNvPr>
            <p:cNvSpPr txBox="1"/>
            <p:nvPr/>
          </p:nvSpPr>
          <p:spPr>
            <a:xfrm>
              <a:off x="3386287" y="2578067"/>
              <a:ext cx="106311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picture</a:t>
              </a:r>
            </a:p>
          </p:txBody>
        </p:sp>
        <p:sp>
          <p:nvSpPr>
            <p:cNvPr id="113" name="TextBox 112">
              <a:extLst>
                <a:ext uri="{FF2B5EF4-FFF2-40B4-BE49-F238E27FC236}">
                  <a16:creationId xmlns:a16="http://schemas.microsoft.com/office/drawing/2014/main" id="{773DA032-106E-7249-BBE6-204A23888C7E}"/>
                </a:ext>
              </a:extLst>
            </p:cNvPr>
            <p:cNvSpPr txBox="1"/>
            <p:nvPr/>
          </p:nvSpPr>
          <p:spPr>
            <a:xfrm>
              <a:off x="1907567" y="1874649"/>
              <a:ext cx="135165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daughter</a:t>
              </a:r>
            </a:p>
          </p:txBody>
        </p:sp>
        <p:sp>
          <p:nvSpPr>
            <p:cNvPr id="114" name="TextBox 113">
              <a:extLst>
                <a:ext uri="{FF2B5EF4-FFF2-40B4-BE49-F238E27FC236}">
                  <a16:creationId xmlns:a16="http://schemas.microsoft.com/office/drawing/2014/main" id="{9E67D2C1-CDC7-1D40-9E61-B004421644F2}"/>
                </a:ext>
              </a:extLst>
            </p:cNvPr>
            <p:cNvSpPr txBox="1"/>
            <p:nvPr/>
          </p:nvSpPr>
          <p:spPr>
            <a:xfrm>
              <a:off x="2849137" y="3791865"/>
              <a:ext cx="1710725"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some, many</a:t>
              </a:r>
            </a:p>
          </p:txBody>
        </p:sp>
        <p:sp>
          <p:nvSpPr>
            <p:cNvPr id="115" name="TextBox 114">
              <a:extLst>
                <a:ext uri="{FF2B5EF4-FFF2-40B4-BE49-F238E27FC236}">
                  <a16:creationId xmlns:a16="http://schemas.microsoft.com/office/drawing/2014/main" id="{5EFA2873-01E9-FA4F-8067-5FF522B38FA8}"/>
                </a:ext>
              </a:extLst>
            </p:cNvPr>
            <p:cNvSpPr txBox="1"/>
            <p:nvPr/>
          </p:nvSpPr>
          <p:spPr>
            <a:xfrm>
              <a:off x="1680024" y="4497970"/>
              <a:ext cx="194957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grab, grasp</a:t>
              </a:r>
            </a:p>
          </p:txBody>
        </p:sp>
        <p:sp>
          <p:nvSpPr>
            <p:cNvPr id="116" name="TextBox 115">
              <a:extLst>
                <a:ext uri="{FF2B5EF4-FFF2-40B4-BE49-F238E27FC236}">
                  <a16:creationId xmlns:a16="http://schemas.microsoft.com/office/drawing/2014/main" id="{28600A19-972D-6B4D-98C9-4FBDDD3D6303}"/>
                </a:ext>
              </a:extLst>
            </p:cNvPr>
            <p:cNvSpPr txBox="1"/>
            <p:nvPr/>
          </p:nvSpPr>
          <p:spPr>
            <a:xfrm>
              <a:off x="1869730" y="3200646"/>
              <a:ext cx="219162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occupation, job</a:t>
              </a:r>
            </a:p>
          </p:txBody>
        </p:sp>
      </p:grpSp>
      <p:grpSp>
        <p:nvGrpSpPr>
          <p:cNvPr id="117" name="Group 116">
            <a:extLst>
              <a:ext uri="{FF2B5EF4-FFF2-40B4-BE49-F238E27FC236}">
                <a16:creationId xmlns:a16="http://schemas.microsoft.com/office/drawing/2014/main" id="{5AD70F4F-9DAB-D74D-8686-796C1E47A3E5}"/>
              </a:ext>
            </a:extLst>
          </p:cNvPr>
          <p:cNvGrpSpPr/>
          <p:nvPr/>
        </p:nvGrpSpPr>
        <p:grpSpPr>
          <a:xfrm>
            <a:off x="756799" y="1393158"/>
            <a:ext cx="4047214" cy="4046400"/>
            <a:chOff x="747423" y="1383526"/>
            <a:chExt cx="4047214" cy="4046400"/>
          </a:xfrm>
        </p:grpSpPr>
        <p:sp>
          <p:nvSpPr>
            <p:cNvPr id="118" name="Oval 117">
              <a:extLst>
                <a:ext uri="{FF2B5EF4-FFF2-40B4-BE49-F238E27FC236}">
                  <a16:creationId xmlns:a16="http://schemas.microsoft.com/office/drawing/2014/main" id="{058FC340-3D72-254E-9341-A5C1F2BAC22D}"/>
                </a:ext>
              </a:extLst>
            </p:cNvPr>
            <p:cNvSpPr/>
            <p:nvPr/>
          </p:nvSpPr>
          <p:spPr>
            <a:xfrm>
              <a:off x="747423" y="1383526"/>
              <a:ext cx="4047214" cy="4046400"/>
            </a:xfrm>
            <a:prstGeom prst="ellipse">
              <a:avLst/>
            </a:prstGeom>
            <a:solidFill>
              <a:srgbClr val="A7E0F4"/>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TextBox 118">
              <a:extLst>
                <a:ext uri="{FF2B5EF4-FFF2-40B4-BE49-F238E27FC236}">
                  <a16:creationId xmlns:a16="http://schemas.microsoft.com/office/drawing/2014/main" id="{D5B3D87C-7FAE-D942-A148-CA519CB9B7B4}"/>
                </a:ext>
              </a:extLst>
            </p:cNvPr>
            <p:cNvSpPr txBox="1"/>
            <p:nvPr/>
          </p:nvSpPr>
          <p:spPr>
            <a:xfrm>
              <a:off x="1852961" y="1803272"/>
              <a:ext cx="774571"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wohl</a:t>
              </a:r>
              <a:endParaRPr lang="en-US" sz="2000" dirty="0">
                <a:solidFill>
                  <a:schemeClr val="accent5">
                    <a:lumMod val="50000"/>
                  </a:schemeClr>
                </a:solidFill>
              </a:endParaRPr>
            </a:p>
          </p:txBody>
        </p:sp>
        <p:sp>
          <p:nvSpPr>
            <p:cNvPr id="120" name="TextBox 119">
              <a:extLst>
                <a:ext uri="{FF2B5EF4-FFF2-40B4-BE49-F238E27FC236}">
                  <a16:creationId xmlns:a16="http://schemas.microsoft.com/office/drawing/2014/main" id="{79474778-24A6-E946-B0FD-FC39D217DF0B}"/>
                </a:ext>
              </a:extLst>
            </p:cNvPr>
            <p:cNvSpPr txBox="1"/>
            <p:nvPr/>
          </p:nvSpPr>
          <p:spPr>
            <a:xfrm>
              <a:off x="988032" y="2534552"/>
              <a:ext cx="1377300"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der König</a:t>
              </a:r>
            </a:p>
          </p:txBody>
        </p:sp>
        <p:sp>
          <p:nvSpPr>
            <p:cNvPr id="121" name="TextBox 120">
              <a:extLst>
                <a:ext uri="{FF2B5EF4-FFF2-40B4-BE49-F238E27FC236}">
                  <a16:creationId xmlns:a16="http://schemas.microsoft.com/office/drawing/2014/main" id="{8E31CE8F-AAA2-8548-AF7D-3BC0C532C6C4}"/>
                </a:ext>
              </a:extLst>
            </p:cNvPr>
            <p:cNvSpPr txBox="1"/>
            <p:nvPr/>
          </p:nvSpPr>
          <p:spPr>
            <a:xfrm>
              <a:off x="1168115" y="3738235"/>
              <a:ext cx="160011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die </a:t>
              </a:r>
              <a:r>
                <a:rPr lang="en-US" sz="2000" dirty="0" err="1">
                  <a:solidFill>
                    <a:schemeClr val="accent5">
                      <a:lumMod val="50000"/>
                    </a:schemeClr>
                  </a:solidFill>
                </a:rPr>
                <a:t>Sachen</a:t>
              </a:r>
              <a:endParaRPr lang="en-US" sz="2000" dirty="0">
                <a:solidFill>
                  <a:schemeClr val="accent5">
                    <a:lumMod val="50000"/>
                  </a:schemeClr>
                </a:solidFill>
              </a:endParaRPr>
            </a:p>
          </p:txBody>
        </p:sp>
        <p:sp>
          <p:nvSpPr>
            <p:cNvPr id="122" name="TextBox 121">
              <a:extLst>
                <a:ext uri="{FF2B5EF4-FFF2-40B4-BE49-F238E27FC236}">
                  <a16:creationId xmlns:a16="http://schemas.microsoft.com/office/drawing/2014/main" id="{8534AB0A-3D78-9B4A-8AD8-A2E47F6A20F9}"/>
                </a:ext>
              </a:extLst>
            </p:cNvPr>
            <p:cNvSpPr txBox="1"/>
            <p:nvPr/>
          </p:nvSpPr>
          <p:spPr>
            <a:xfrm>
              <a:off x="2889142" y="2939309"/>
              <a:ext cx="1301959"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der </a:t>
              </a:r>
              <a:r>
                <a:rPr lang="en-US" sz="2000" dirty="0" err="1">
                  <a:solidFill>
                    <a:schemeClr val="accent5">
                      <a:lumMod val="50000"/>
                    </a:schemeClr>
                  </a:solidFill>
                </a:rPr>
                <a:t>Beruf</a:t>
              </a:r>
              <a:endParaRPr lang="en-US" sz="2000" dirty="0">
                <a:solidFill>
                  <a:schemeClr val="accent5">
                    <a:lumMod val="50000"/>
                  </a:schemeClr>
                </a:solidFill>
              </a:endParaRPr>
            </a:p>
          </p:txBody>
        </p:sp>
        <p:sp>
          <p:nvSpPr>
            <p:cNvPr id="123" name="TextBox 122">
              <a:extLst>
                <a:ext uri="{FF2B5EF4-FFF2-40B4-BE49-F238E27FC236}">
                  <a16:creationId xmlns:a16="http://schemas.microsoft.com/office/drawing/2014/main" id="{48AA4E85-1A11-3B4B-A7E0-40970A22DE0A}"/>
                </a:ext>
              </a:extLst>
            </p:cNvPr>
            <p:cNvSpPr txBox="1"/>
            <p:nvPr/>
          </p:nvSpPr>
          <p:spPr>
            <a:xfrm>
              <a:off x="3035724" y="2328397"/>
              <a:ext cx="117051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modern</a:t>
              </a:r>
            </a:p>
          </p:txBody>
        </p:sp>
        <p:sp>
          <p:nvSpPr>
            <p:cNvPr id="124" name="TextBox 123">
              <a:extLst>
                <a:ext uri="{FF2B5EF4-FFF2-40B4-BE49-F238E27FC236}">
                  <a16:creationId xmlns:a16="http://schemas.microsoft.com/office/drawing/2014/main" id="{70574677-D995-9247-B005-602A16743757}"/>
                </a:ext>
              </a:extLst>
            </p:cNvPr>
            <p:cNvSpPr txBox="1"/>
            <p:nvPr/>
          </p:nvSpPr>
          <p:spPr>
            <a:xfrm>
              <a:off x="2962895" y="3666005"/>
              <a:ext cx="1585690"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bescreiben</a:t>
              </a:r>
              <a:endParaRPr lang="en-US" sz="2000" dirty="0">
                <a:solidFill>
                  <a:schemeClr val="accent5">
                    <a:lumMod val="50000"/>
                  </a:schemeClr>
                </a:solidFill>
              </a:endParaRPr>
            </a:p>
          </p:txBody>
        </p:sp>
        <p:sp>
          <p:nvSpPr>
            <p:cNvPr id="125" name="TextBox 124">
              <a:extLst>
                <a:ext uri="{FF2B5EF4-FFF2-40B4-BE49-F238E27FC236}">
                  <a16:creationId xmlns:a16="http://schemas.microsoft.com/office/drawing/2014/main" id="{5D25D63E-54D8-504D-9644-DBB7058F29B2}"/>
                </a:ext>
              </a:extLst>
            </p:cNvPr>
            <p:cNvSpPr txBox="1"/>
            <p:nvPr/>
          </p:nvSpPr>
          <p:spPr>
            <a:xfrm>
              <a:off x="1943359" y="4596367"/>
              <a:ext cx="1736373"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versprechen</a:t>
              </a:r>
              <a:endParaRPr lang="en-US" sz="2000" dirty="0">
                <a:solidFill>
                  <a:schemeClr val="accent5">
                    <a:lumMod val="50000"/>
                  </a:schemeClr>
                </a:solidFill>
              </a:endParaRPr>
            </a:p>
          </p:txBody>
        </p:sp>
        <p:sp>
          <p:nvSpPr>
            <p:cNvPr id="126" name="TextBox 125">
              <a:extLst>
                <a:ext uri="{FF2B5EF4-FFF2-40B4-BE49-F238E27FC236}">
                  <a16:creationId xmlns:a16="http://schemas.microsoft.com/office/drawing/2014/main" id="{83F76E71-B0A9-3445-8737-B52EF5102561}"/>
                </a:ext>
              </a:extLst>
            </p:cNvPr>
            <p:cNvSpPr txBox="1"/>
            <p:nvPr/>
          </p:nvSpPr>
          <p:spPr>
            <a:xfrm>
              <a:off x="1681535" y="3132250"/>
              <a:ext cx="872355"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lieber</a:t>
              </a:r>
              <a:endParaRPr lang="en-US" sz="2000" dirty="0">
                <a:solidFill>
                  <a:schemeClr val="accent5">
                    <a:lumMod val="50000"/>
                  </a:schemeClr>
                </a:solidFill>
              </a:endParaRPr>
            </a:p>
          </p:txBody>
        </p:sp>
      </p:grpSp>
      <p:grpSp>
        <p:nvGrpSpPr>
          <p:cNvPr id="127" name="Group 126">
            <a:extLst>
              <a:ext uri="{FF2B5EF4-FFF2-40B4-BE49-F238E27FC236}">
                <a16:creationId xmlns:a16="http://schemas.microsoft.com/office/drawing/2014/main" id="{2DA22162-6C10-024D-94E4-443CCE55E873}"/>
              </a:ext>
            </a:extLst>
          </p:cNvPr>
          <p:cNvGrpSpPr/>
          <p:nvPr/>
        </p:nvGrpSpPr>
        <p:grpSpPr>
          <a:xfrm>
            <a:off x="6145285" y="1394514"/>
            <a:ext cx="4047214" cy="4046400"/>
            <a:chOff x="747423" y="1383526"/>
            <a:chExt cx="4047214" cy="4046400"/>
          </a:xfrm>
        </p:grpSpPr>
        <p:sp>
          <p:nvSpPr>
            <p:cNvPr id="128" name="Oval 127">
              <a:extLst>
                <a:ext uri="{FF2B5EF4-FFF2-40B4-BE49-F238E27FC236}">
                  <a16:creationId xmlns:a16="http://schemas.microsoft.com/office/drawing/2014/main" id="{7A7388C8-6401-904B-91DA-856FAFDF7302}"/>
                </a:ext>
              </a:extLst>
            </p:cNvPr>
            <p:cNvSpPr/>
            <p:nvPr/>
          </p:nvSpPr>
          <p:spPr>
            <a:xfrm>
              <a:off x="747423" y="1383526"/>
              <a:ext cx="4047214" cy="4046400"/>
            </a:xfrm>
            <a:prstGeom prst="ellipse">
              <a:avLst/>
            </a:prstGeom>
            <a:solidFill>
              <a:srgbClr val="A7E0F4"/>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TextBox 128">
              <a:extLst>
                <a:ext uri="{FF2B5EF4-FFF2-40B4-BE49-F238E27FC236}">
                  <a16:creationId xmlns:a16="http://schemas.microsoft.com/office/drawing/2014/main" id="{3864904D-AB67-9844-8160-16195D557982}"/>
                </a:ext>
              </a:extLst>
            </p:cNvPr>
            <p:cNvSpPr txBox="1"/>
            <p:nvPr/>
          </p:nvSpPr>
          <p:spPr>
            <a:xfrm>
              <a:off x="2368204" y="2513737"/>
              <a:ext cx="1475084"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leaf, sheet</a:t>
              </a:r>
            </a:p>
          </p:txBody>
        </p:sp>
        <p:sp>
          <p:nvSpPr>
            <p:cNvPr id="130" name="TextBox 129">
              <a:extLst>
                <a:ext uri="{FF2B5EF4-FFF2-40B4-BE49-F238E27FC236}">
                  <a16:creationId xmlns:a16="http://schemas.microsoft.com/office/drawing/2014/main" id="{12899D17-9AD7-044C-843D-E1D41727B029}"/>
                </a:ext>
              </a:extLst>
            </p:cNvPr>
            <p:cNvSpPr txBox="1"/>
            <p:nvPr/>
          </p:nvSpPr>
          <p:spPr>
            <a:xfrm>
              <a:off x="1043038" y="2654255"/>
              <a:ext cx="67678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arm</a:t>
              </a:r>
            </a:p>
          </p:txBody>
        </p:sp>
        <p:sp>
          <p:nvSpPr>
            <p:cNvPr id="131" name="TextBox 130">
              <a:extLst>
                <a:ext uri="{FF2B5EF4-FFF2-40B4-BE49-F238E27FC236}">
                  <a16:creationId xmlns:a16="http://schemas.microsoft.com/office/drawing/2014/main" id="{1B49255B-3626-7149-8A73-15F49478CA5F}"/>
                </a:ext>
              </a:extLst>
            </p:cNvPr>
            <p:cNvSpPr txBox="1"/>
            <p:nvPr/>
          </p:nvSpPr>
          <p:spPr>
            <a:xfrm>
              <a:off x="1117677" y="3807742"/>
              <a:ext cx="72487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lady</a:t>
              </a:r>
            </a:p>
          </p:txBody>
        </p:sp>
        <p:sp>
          <p:nvSpPr>
            <p:cNvPr id="132" name="TextBox 131">
              <a:extLst>
                <a:ext uri="{FF2B5EF4-FFF2-40B4-BE49-F238E27FC236}">
                  <a16:creationId xmlns:a16="http://schemas.microsoft.com/office/drawing/2014/main" id="{F59FE28C-1774-5C4F-8946-60A9E1668813}"/>
                </a:ext>
              </a:extLst>
            </p:cNvPr>
            <p:cNvSpPr txBox="1"/>
            <p:nvPr/>
          </p:nvSpPr>
          <p:spPr>
            <a:xfrm>
              <a:off x="3346632" y="3356177"/>
              <a:ext cx="117051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modern</a:t>
              </a:r>
            </a:p>
          </p:txBody>
        </p:sp>
        <p:sp>
          <p:nvSpPr>
            <p:cNvPr id="133" name="TextBox 132">
              <a:extLst>
                <a:ext uri="{FF2B5EF4-FFF2-40B4-BE49-F238E27FC236}">
                  <a16:creationId xmlns:a16="http://schemas.microsoft.com/office/drawing/2014/main" id="{8A8C1C8D-87CD-0B4B-BABE-422DA1423FFA}"/>
                </a:ext>
              </a:extLst>
            </p:cNvPr>
            <p:cNvSpPr txBox="1"/>
            <p:nvPr/>
          </p:nvSpPr>
          <p:spPr>
            <a:xfrm>
              <a:off x="1907567" y="1874649"/>
              <a:ext cx="88998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134" name="TextBox 133">
              <a:extLst>
                <a:ext uri="{FF2B5EF4-FFF2-40B4-BE49-F238E27FC236}">
                  <a16:creationId xmlns:a16="http://schemas.microsoft.com/office/drawing/2014/main" id="{AA558048-F02E-5348-BA57-2E663DA08390}"/>
                </a:ext>
              </a:extLst>
            </p:cNvPr>
            <p:cNvSpPr txBox="1"/>
            <p:nvPr/>
          </p:nvSpPr>
          <p:spPr>
            <a:xfrm>
              <a:off x="2913488" y="3958451"/>
              <a:ext cx="85953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white</a:t>
              </a:r>
            </a:p>
          </p:txBody>
        </p:sp>
        <p:sp>
          <p:nvSpPr>
            <p:cNvPr id="135" name="TextBox 134">
              <a:extLst>
                <a:ext uri="{FF2B5EF4-FFF2-40B4-BE49-F238E27FC236}">
                  <a16:creationId xmlns:a16="http://schemas.microsoft.com/office/drawing/2014/main" id="{F873A30D-8DD7-B14D-885F-C5797A2A5CAA}"/>
                </a:ext>
              </a:extLst>
            </p:cNvPr>
            <p:cNvSpPr txBox="1"/>
            <p:nvPr/>
          </p:nvSpPr>
          <p:spPr>
            <a:xfrm>
              <a:off x="1680024" y="4497970"/>
              <a:ext cx="83869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room</a:t>
              </a:r>
            </a:p>
          </p:txBody>
        </p:sp>
        <p:sp>
          <p:nvSpPr>
            <p:cNvPr id="136" name="TextBox 135">
              <a:extLst>
                <a:ext uri="{FF2B5EF4-FFF2-40B4-BE49-F238E27FC236}">
                  <a16:creationId xmlns:a16="http://schemas.microsoft.com/office/drawing/2014/main" id="{46FD8A90-FDD5-D344-9B9E-09D1CE6E392E}"/>
                </a:ext>
              </a:extLst>
            </p:cNvPr>
            <p:cNvSpPr txBox="1"/>
            <p:nvPr/>
          </p:nvSpPr>
          <p:spPr>
            <a:xfrm>
              <a:off x="1759531" y="3145759"/>
              <a:ext cx="147668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where…to</a:t>
              </a:r>
            </a:p>
          </p:txBody>
        </p:sp>
      </p:grpSp>
      <p:grpSp>
        <p:nvGrpSpPr>
          <p:cNvPr id="147" name="Group 146">
            <a:extLst>
              <a:ext uri="{FF2B5EF4-FFF2-40B4-BE49-F238E27FC236}">
                <a16:creationId xmlns:a16="http://schemas.microsoft.com/office/drawing/2014/main" id="{6A6A6640-089B-6640-A2F6-956B9CD58A69}"/>
              </a:ext>
            </a:extLst>
          </p:cNvPr>
          <p:cNvGrpSpPr/>
          <p:nvPr/>
        </p:nvGrpSpPr>
        <p:grpSpPr>
          <a:xfrm>
            <a:off x="6145285" y="1387428"/>
            <a:ext cx="4047214" cy="4046400"/>
            <a:chOff x="747423" y="1383526"/>
            <a:chExt cx="4047214" cy="4046400"/>
          </a:xfrm>
        </p:grpSpPr>
        <p:sp>
          <p:nvSpPr>
            <p:cNvPr id="148" name="Oval 147">
              <a:extLst>
                <a:ext uri="{FF2B5EF4-FFF2-40B4-BE49-F238E27FC236}">
                  <a16:creationId xmlns:a16="http://schemas.microsoft.com/office/drawing/2014/main" id="{7350AA37-6D03-4142-9AF9-E9828CFEC782}"/>
                </a:ext>
              </a:extLst>
            </p:cNvPr>
            <p:cNvSpPr/>
            <p:nvPr/>
          </p:nvSpPr>
          <p:spPr>
            <a:xfrm>
              <a:off x="747423" y="1383526"/>
              <a:ext cx="4047214" cy="4046400"/>
            </a:xfrm>
            <a:prstGeom prst="ellipse">
              <a:avLst/>
            </a:prstGeom>
            <a:solidFill>
              <a:srgbClr val="A7E0F4"/>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TextBox 148">
              <a:extLst>
                <a:ext uri="{FF2B5EF4-FFF2-40B4-BE49-F238E27FC236}">
                  <a16:creationId xmlns:a16="http://schemas.microsoft.com/office/drawing/2014/main" id="{A350A4E0-BE33-114C-B76C-CA2F2DA46102}"/>
                </a:ext>
              </a:extLst>
            </p:cNvPr>
            <p:cNvSpPr txBox="1"/>
            <p:nvPr/>
          </p:nvSpPr>
          <p:spPr>
            <a:xfrm>
              <a:off x="2740405" y="2435150"/>
              <a:ext cx="143340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dear, kind</a:t>
              </a:r>
            </a:p>
          </p:txBody>
        </p:sp>
        <p:sp>
          <p:nvSpPr>
            <p:cNvPr id="150" name="TextBox 149">
              <a:extLst>
                <a:ext uri="{FF2B5EF4-FFF2-40B4-BE49-F238E27FC236}">
                  <a16:creationId xmlns:a16="http://schemas.microsoft.com/office/drawing/2014/main" id="{CF8E2D50-94F3-0341-B487-AE528592D10E}"/>
                </a:ext>
              </a:extLst>
            </p:cNvPr>
            <p:cNvSpPr txBox="1"/>
            <p:nvPr/>
          </p:nvSpPr>
          <p:spPr>
            <a:xfrm>
              <a:off x="1043038" y="2654255"/>
              <a:ext cx="147668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where…to</a:t>
              </a:r>
            </a:p>
          </p:txBody>
        </p:sp>
        <p:sp>
          <p:nvSpPr>
            <p:cNvPr id="151" name="TextBox 150">
              <a:extLst>
                <a:ext uri="{FF2B5EF4-FFF2-40B4-BE49-F238E27FC236}">
                  <a16:creationId xmlns:a16="http://schemas.microsoft.com/office/drawing/2014/main" id="{4859E78A-81D2-664E-A5B1-EA2F51F50740}"/>
                </a:ext>
              </a:extLst>
            </p:cNvPr>
            <p:cNvSpPr txBox="1"/>
            <p:nvPr/>
          </p:nvSpPr>
          <p:spPr>
            <a:xfrm>
              <a:off x="1117677" y="3807742"/>
              <a:ext cx="1465466"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neighbour</a:t>
              </a:r>
              <a:endParaRPr lang="en-US" sz="2000" dirty="0">
                <a:solidFill>
                  <a:schemeClr val="accent5">
                    <a:lumMod val="50000"/>
                  </a:schemeClr>
                </a:solidFill>
              </a:endParaRPr>
            </a:p>
          </p:txBody>
        </p:sp>
        <p:sp>
          <p:nvSpPr>
            <p:cNvPr id="152" name="TextBox 151">
              <a:extLst>
                <a:ext uri="{FF2B5EF4-FFF2-40B4-BE49-F238E27FC236}">
                  <a16:creationId xmlns:a16="http://schemas.microsoft.com/office/drawing/2014/main" id="{B971D89C-F982-DD44-ADD0-8BF5D8942CFC}"/>
                </a:ext>
              </a:extLst>
            </p:cNvPr>
            <p:cNvSpPr txBox="1"/>
            <p:nvPr/>
          </p:nvSpPr>
          <p:spPr>
            <a:xfrm>
              <a:off x="2696444" y="3347783"/>
              <a:ext cx="197842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material, cloth</a:t>
              </a:r>
            </a:p>
          </p:txBody>
        </p:sp>
        <p:sp>
          <p:nvSpPr>
            <p:cNvPr id="153" name="TextBox 152">
              <a:extLst>
                <a:ext uri="{FF2B5EF4-FFF2-40B4-BE49-F238E27FC236}">
                  <a16:creationId xmlns:a16="http://schemas.microsoft.com/office/drawing/2014/main" id="{B603BFB5-5140-A148-AE1C-F4AF4F4279B8}"/>
                </a:ext>
              </a:extLst>
            </p:cNvPr>
            <p:cNvSpPr txBox="1"/>
            <p:nvPr/>
          </p:nvSpPr>
          <p:spPr>
            <a:xfrm>
              <a:off x="1907567" y="1874649"/>
              <a:ext cx="92365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rather</a:t>
              </a:r>
            </a:p>
          </p:txBody>
        </p:sp>
        <p:sp>
          <p:nvSpPr>
            <p:cNvPr id="154" name="TextBox 153">
              <a:extLst>
                <a:ext uri="{FF2B5EF4-FFF2-40B4-BE49-F238E27FC236}">
                  <a16:creationId xmlns:a16="http://schemas.microsoft.com/office/drawing/2014/main" id="{F8D34A1A-EF4D-F849-AD6F-057B0A3A1A88}"/>
                </a:ext>
              </a:extLst>
            </p:cNvPr>
            <p:cNvSpPr txBox="1"/>
            <p:nvPr/>
          </p:nvSpPr>
          <p:spPr>
            <a:xfrm>
              <a:off x="2913488" y="3958451"/>
              <a:ext cx="1585690"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voice, vote</a:t>
              </a:r>
            </a:p>
          </p:txBody>
        </p:sp>
        <p:sp>
          <p:nvSpPr>
            <p:cNvPr id="155" name="TextBox 154">
              <a:extLst>
                <a:ext uri="{FF2B5EF4-FFF2-40B4-BE49-F238E27FC236}">
                  <a16:creationId xmlns:a16="http://schemas.microsoft.com/office/drawing/2014/main" id="{41DD8852-50AB-0A45-BDE8-C316D882CA48}"/>
                </a:ext>
              </a:extLst>
            </p:cNvPr>
            <p:cNvSpPr txBox="1"/>
            <p:nvPr/>
          </p:nvSpPr>
          <p:spPr>
            <a:xfrm>
              <a:off x="1680024" y="4497970"/>
              <a:ext cx="93968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photo</a:t>
              </a:r>
            </a:p>
          </p:txBody>
        </p:sp>
        <p:sp>
          <p:nvSpPr>
            <p:cNvPr id="156" name="TextBox 155">
              <a:extLst>
                <a:ext uri="{FF2B5EF4-FFF2-40B4-BE49-F238E27FC236}">
                  <a16:creationId xmlns:a16="http://schemas.microsoft.com/office/drawing/2014/main" id="{35E0BE38-2784-D146-BA60-04009636906D}"/>
                </a:ext>
              </a:extLst>
            </p:cNvPr>
            <p:cNvSpPr txBox="1"/>
            <p:nvPr/>
          </p:nvSpPr>
          <p:spPr>
            <a:xfrm>
              <a:off x="1814713" y="3234298"/>
              <a:ext cx="72487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lady</a:t>
              </a:r>
            </a:p>
          </p:txBody>
        </p:sp>
      </p:grpSp>
      <p:grpSp>
        <p:nvGrpSpPr>
          <p:cNvPr id="157" name="Group 156">
            <a:extLst>
              <a:ext uri="{FF2B5EF4-FFF2-40B4-BE49-F238E27FC236}">
                <a16:creationId xmlns:a16="http://schemas.microsoft.com/office/drawing/2014/main" id="{7CC7637B-CDF6-EC4C-9A2E-143481A6CDA6}"/>
              </a:ext>
            </a:extLst>
          </p:cNvPr>
          <p:cNvGrpSpPr/>
          <p:nvPr/>
        </p:nvGrpSpPr>
        <p:grpSpPr>
          <a:xfrm>
            <a:off x="6145285" y="1397980"/>
            <a:ext cx="4047214" cy="4046400"/>
            <a:chOff x="747423" y="1383526"/>
            <a:chExt cx="4047214" cy="4046400"/>
          </a:xfrm>
        </p:grpSpPr>
        <p:sp>
          <p:nvSpPr>
            <p:cNvPr id="158" name="Oval 157">
              <a:extLst>
                <a:ext uri="{FF2B5EF4-FFF2-40B4-BE49-F238E27FC236}">
                  <a16:creationId xmlns:a16="http://schemas.microsoft.com/office/drawing/2014/main" id="{AE02B8C9-0257-FD46-B85A-0DE7B173D80C}"/>
                </a:ext>
              </a:extLst>
            </p:cNvPr>
            <p:cNvSpPr/>
            <p:nvPr/>
          </p:nvSpPr>
          <p:spPr>
            <a:xfrm>
              <a:off x="747423" y="1383526"/>
              <a:ext cx="4047214" cy="4046400"/>
            </a:xfrm>
            <a:prstGeom prst="ellipse">
              <a:avLst/>
            </a:prstGeom>
            <a:solidFill>
              <a:srgbClr val="A7E0F4"/>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TextBox 158">
              <a:extLst>
                <a:ext uri="{FF2B5EF4-FFF2-40B4-BE49-F238E27FC236}">
                  <a16:creationId xmlns:a16="http://schemas.microsoft.com/office/drawing/2014/main" id="{B14E547F-8682-6E40-8084-7F0D849826E1}"/>
                </a:ext>
              </a:extLst>
            </p:cNvPr>
            <p:cNvSpPr txBox="1"/>
            <p:nvPr/>
          </p:nvSpPr>
          <p:spPr>
            <a:xfrm>
              <a:off x="2740405" y="2435150"/>
              <a:ext cx="1771639"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what type of</a:t>
              </a:r>
            </a:p>
          </p:txBody>
        </p:sp>
        <p:sp>
          <p:nvSpPr>
            <p:cNvPr id="160" name="TextBox 159">
              <a:extLst>
                <a:ext uri="{FF2B5EF4-FFF2-40B4-BE49-F238E27FC236}">
                  <a16:creationId xmlns:a16="http://schemas.microsoft.com/office/drawing/2014/main" id="{C40738A0-5A7D-CC42-BCB9-5B2D1E31BEBF}"/>
                </a:ext>
              </a:extLst>
            </p:cNvPr>
            <p:cNvSpPr txBox="1"/>
            <p:nvPr/>
          </p:nvSpPr>
          <p:spPr>
            <a:xfrm>
              <a:off x="1043038" y="2654255"/>
              <a:ext cx="1585690"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voice, vote</a:t>
              </a:r>
            </a:p>
          </p:txBody>
        </p:sp>
        <p:sp>
          <p:nvSpPr>
            <p:cNvPr id="161" name="TextBox 160">
              <a:extLst>
                <a:ext uri="{FF2B5EF4-FFF2-40B4-BE49-F238E27FC236}">
                  <a16:creationId xmlns:a16="http://schemas.microsoft.com/office/drawing/2014/main" id="{039AE04F-E72D-154C-8AF6-1DF08E97CFB6}"/>
                </a:ext>
              </a:extLst>
            </p:cNvPr>
            <p:cNvSpPr txBox="1"/>
            <p:nvPr/>
          </p:nvSpPr>
          <p:spPr>
            <a:xfrm>
              <a:off x="1117677" y="3807742"/>
              <a:ext cx="667170"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162" name="TextBox 161">
              <a:extLst>
                <a:ext uri="{FF2B5EF4-FFF2-40B4-BE49-F238E27FC236}">
                  <a16:creationId xmlns:a16="http://schemas.microsoft.com/office/drawing/2014/main" id="{4C1AE17F-A7E6-0A4F-B23A-F9F58110A65E}"/>
                </a:ext>
              </a:extLst>
            </p:cNvPr>
            <p:cNvSpPr txBox="1"/>
            <p:nvPr/>
          </p:nvSpPr>
          <p:spPr>
            <a:xfrm>
              <a:off x="3486037" y="3331878"/>
              <a:ext cx="712054"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best</a:t>
              </a:r>
            </a:p>
          </p:txBody>
        </p:sp>
        <p:sp>
          <p:nvSpPr>
            <p:cNvPr id="163" name="TextBox 162">
              <a:extLst>
                <a:ext uri="{FF2B5EF4-FFF2-40B4-BE49-F238E27FC236}">
                  <a16:creationId xmlns:a16="http://schemas.microsoft.com/office/drawing/2014/main" id="{423EF927-EFA7-8B4D-B03E-A691D0406FA1}"/>
                </a:ext>
              </a:extLst>
            </p:cNvPr>
            <p:cNvSpPr txBox="1"/>
            <p:nvPr/>
          </p:nvSpPr>
          <p:spPr>
            <a:xfrm>
              <a:off x="1907567" y="1874649"/>
              <a:ext cx="143981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traditional</a:t>
              </a:r>
            </a:p>
          </p:txBody>
        </p:sp>
        <p:sp>
          <p:nvSpPr>
            <p:cNvPr id="164" name="TextBox 163">
              <a:extLst>
                <a:ext uri="{FF2B5EF4-FFF2-40B4-BE49-F238E27FC236}">
                  <a16:creationId xmlns:a16="http://schemas.microsoft.com/office/drawing/2014/main" id="{A9CCDE75-0993-CD4B-BC0D-9A4ED24B4A8D}"/>
                </a:ext>
              </a:extLst>
            </p:cNvPr>
            <p:cNvSpPr txBox="1"/>
            <p:nvPr/>
          </p:nvSpPr>
          <p:spPr>
            <a:xfrm>
              <a:off x="2277891" y="3902816"/>
              <a:ext cx="2084225"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wait, waiting</a:t>
              </a:r>
            </a:p>
          </p:txBody>
        </p:sp>
        <p:sp>
          <p:nvSpPr>
            <p:cNvPr id="165" name="TextBox 164">
              <a:extLst>
                <a:ext uri="{FF2B5EF4-FFF2-40B4-BE49-F238E27FC236}">
                  <a16:creationId xmlns:a16="http://schemas.microsoft.com/office/drawing/2014/main" id="{515E75F0-105A-C84F-AAC2-29A93651937C}"/>
                </a:ext>
              </a:extLst>
            </p:cNvPr>
            <p:cNvSpPr txBox="1"/>
            <p:nvPr/>
          </p:nvSpPr>
          <p:spPr>
            <a:xfrm>
              <a:off x="1680024" y="4497970"/>
              <a:ext cx="226696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appear, seem</a:t>
              </a:r>
            </a:p>
          </p:txBody>
        </p:sp>
        <p:sp>
          <p:nvSpPr>
            <p:cNvPr id="166" name="TextBox 165">
              <a:extLst>
                <a:ext uri="{FF2B5EF4-FFF2-40B4-BE49-F238E27FC236}">
                  <a16:creationId xmlns:a16="http://schemas.microsoft.com/office/drawing/2014/main" id="{BA3F0F27-2D40-1349-82E3-843DC08358A2}"/>
                </a:ext>
              </a:extLst>
            </p:cNvPr>
            <p:cNvSpPr txBox="1"/>
            <p:nvPr/>
          </p:nvSpPr>
          <p:spPr>
            <a:xfrm>
              <a:off x="1249441" y="3226462"/>
              <a:ext cx="197842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material, cloth</a:t>
              </a:r>
            </a:p>
          </p:txBody>
        </p:sp>
      </p:grpSp>
      <p:grpSp>
        <p:nvGrpSpPr>
          <p:cNvPr id="167" name="Group 166">
            <a:extLst>
              <a:ext uri="{FF2B5EF4-FFF2-40B4-BE49-F238E27FC236}">
                <a16:creationId xmlns:a16="http://schemas.microsoft.com/office/drawing/2014/main" id="{E729A34C-181B-7C45-AE73-39C81F65E041}"/>
              </a:ext>
            </a:extLst>
          </p:cNvPr>
          <p:cNvGrpSpPr/>
          <p:nvPr/>
        </p:nvGrpSpPr>
        <p:grpSpPr>
          <a:xfrm>
            <a:off x="6145285" y="1405800"/>
            <a:ext cx="4047214" cy="4046400"/>
            <a:chOff x="747423" y="1383526"/>
            <a:chExt cx="4047214" cy="4046400"/>
          </a:xfrm>
        </p:grpSpPr>
        <p:sp>
          <p:nvSpPr>
            <p:cNvPr id="168" name="Oval 167">
              <a:extLst>
                <a:ext uri="{FF2B5EF4-FFF2-40B4-BE49-F238E27FC236}">
                  <a16:creationId xmlns:a16="http://schemas.microsoft.com/office/drawing/2014/main" id="{E9634967-84B5-DA45-9754-0CA12C27205F}"/>
                </a:ext>
              </a:extLst>
            </p:cNvPr>
            <p:cNvSpPr/>
            <p:nvPr/>
          </p:nvSpPr>
          <p:spPr>
            <a:xfrm>
              <a:off x="747423" y="1383526"/>
              <a:ext cx="4047214" cy="4046400"/>
            </a:xfrm>
            <a:prstGeom prst="ellipse">
              <a:avLst/>
            </a:prstGeom>
            <a:solidFill>
              <a:srgbClr val="A7E0F4"/>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TextBox 168">
              <a:extLst>
                <a:ext uri="{FF2B5EF4-FFF2-40B4-BE49-F238E27FC236}">
                  <a16:creationId xmlns:a16="http://schemas.microsoft.com/office/drawing/2014/main" id="{A4DD3D76-435E-2D42-95D9-0B4071C5E185}"/>
                </a:ext>
              </a:extLst>
            </p:cNvPr>
            <p:cNvSpPr txBox="1"/>
            <p:nvPr/>
          </p:nvSpPr>
          <p:spPr>
            <a:xfrm>
              <a:off x="2740405" y="2435150"/>
              <a:ext cx="146546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(not) at all</a:t>
              </a:r>
            </a:p>
          </p:txBody>
        </p:sp>
        <p:sp>
          <p:nvSpPr>
            <p:cNvPr id="170" name="TextBox 169">
              <a:extLst>
                <a:ext uri="{FF2B5EF4-FFF2-40B4-BE49-F238E27FC236}">
                  <a16:creationId xmlns:a16="http://schemas.microsoft.com/office/drawing/2014/main" id="{5C9E2818-D1DD-0642-81C8-6F5AA722B1C4}"/>
                </a:ext>
              </a:extLst>
            </p:cNvPr>
            <p:cNvSpPr txBox="1"/>
            <p:nvPr/>
          </p:nvSpPr>
          <p:spPr>
            <a:xfrm>
              <a:off x="1043038" y="2654255"/>
              <a:ext cx="87876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dead</a:t>
              </a:r>
            </a:p>
          </p:txBody>
        </p:sp>
        <p:sp>
          <p:nvSpPr>
            <p:cNvPr id="171" name="TextBox 170">
              <a:extLst>
                <a:ext uri="{FF2B5EF4-FFF2-40B4-BE49-F238E27FC236}">
                  <a16:creationId xmlns:a16="http://schemas.microsoft.com/office/drawing/2014/main" id="{821FE918-2955-484B-A722-091FD9A77110}"/>
                </a:ext>
              </a:extLst>
            </p:cNvPr>
            <p:cNvSpPr txBox="1"/>
            <p:nvPr/>
          </p:nvSpPr>
          <p:spPr>
            <a:xfrm>
              <a:off x="1117677" y="3807742"/>
              <a:ext cx="60946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son</a:t>
              </a:r>
            </a:p>
          </p:txBody>
        </p:sp>
        <p:sp>
          <p:nvSpPr>
            <p:cNvPr id="172" name="TextBox 171">
              <a:extLst>
                <a:ext uri="{FF2B5EF4-FFF2-40B4-BE49-F238E27FC236}">
                  <a16:creationId xmlns:a16="http://schemas.microsoft.com/office/drawing/2014/main" id="{68DC286F-938E-EB41-9091-4428C7605583}"/>
                </a:ext>
              </a:extLst>
            </p:cNvPr>
            <p:cNvSpPr txBox="1"/>
            <p:nvPr/>
          </p:nvSpPr>
          <p:spPr>
            <a:xfrm>
              <a:off x="3486037" y="3331878"/>
              <a:ext cx="67678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arm</a:t>
              </a:r>
            </a:p>
          </p:txBody>
        </p:sp>
        <p:sp>
          <p:nvSpPr>
            <p:cNvPr id="173" name="TextBox 172">
              <a:extLst>
                <a:ext uri="{FF2B5EF4-FFF2-40B4-BE49-F238E27FC236}">
                  <a16:creationId xmlns:a16="http://schemas.microsoft.com/office/drawing/2014/main" id="{FFC95C0C-6D43-E346-AFA9-337171DC033B}"/>
                </a:ext>
              </a:extLst>
            </p:cNvPr>
            <p:cNvSpPr txBox="1"/>
            <p:nvPr/>
          </p:nvSpPr>
          <p:spPr>
            <a:xfrm>
              <a:off x="1907567" y="1874649"/>
              <a:ext cx="88998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174" name="TextBox 173">
              <a:extLst>
                <a:ext uri="{FF2B5EF4-FFF2-40B4-BE49-F238E27FC236}">
                  <a16:creationId xmlns:a16="http://schemas.microsoft.com/office/drawing/2014/main" id="{FD051DBE-D7B1-FB48-ACB2-6F003E9C6F8E}"/>
                </a:ext>
              </a:extLst>
            </p:cNvPr>
            <p:cNvSpPr txBox="1"/>
            <p:nvPr/>
          </p:nvSpPr>
          <p:spPr>
            <a:xfrm>
              <a:off x="2277891" y="3902816"/>
              <a:ext cx="107914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175" name="TextBox 174">
              <a:extLst>
                <a:ext uri="{FF2B5EF4-FFF2-40B4-BE49-F238E27FC236}">
                  <a16:creationId xmlns:a16="http://schemas.microsoft.com/office/drawing/2014/main" id="{59D1081A-2C1B-034E-918D-473014C36146}"/>
                </a:ext>
              </a:extLst>
            </p:cNvPr>
            <p:cNvSpPr txBox="1"/>
            <p:nvPr/>
          </p:nvSpPr>
          <p:spPr>
            <a:xfrm>
              <a:off x="2276372" y="4585434"/>
              <a:ext cx="69442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king</a:t>
              </a:r>
            </a:p>
          </p:txBody>
        </p:sp>
        <p:sp>
          <p:nvSpPr>
            <p:cNvPr id="176" name="TextBox 175">
              <a:extLst>
                <a:ext uri="{FF2B5EF4-FFF2-40B4-BE49-F238E27FC236}">
                  <a16:creationId xmlns:a16="http://schemas.microsoft.com/office/drawing/2014/main" id="{257228F1-AA71-3048-A666-B1D3F8BC8639}"/>
                </a:ext>
              </a:extLst>
            </p:cNvPr>
            <p:cNvSpPr txBox="1"/>
            <p:nvPr/>
          </p:nvSpPr>
          <p:spPr>
            <a:xfrm>
              <a:off x="1782178" y="3206671"/>
              <a:ext cx="135165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daughter</a:t>
              </a:r>
            </a:p>
          </p:txBody>
        </p:sp>
      </p:grpSp>
      <p:grpSp>
        <p:nvGrpSpPr>
          <p:cNvPr id="177" name="Group 176">
            <a:extLst>
              <a:ext uri="{FF2B5EF4-FFF2-40B4-BE49-F238E27FC236}">
                <a16:creationId xmlns:a16="http://schemas.microsoft.com/office/drawing/2014/main" id="{654FF1B5-87B2-4A4D-8F91-8633B91875F4}"/>
              </a:ext>
            </a:extLst>
          </p:cNvPr>
          <p:cNvGrpSpPr/>
          <p:nvPr/>
        </p:nvGrpSpPr>
        <p:grpSpPr>
          <a:xfrm>
            <a:off x="742222" y="1405800"/>
            <a:ext cx="4047214" cy="4046400"/>
            <a:chOff x="747423" y="1383526"/>
            <a:chExt cx="4047214" cy="4046400"/>
          </a:xfrm>
        </p:grpSpPr>
        <p:sp>
          <p:nvSpPr>
            <p:cNvPr id="178" name="Oval 177">
              <a:extLst>
                <a:ext uri="{FF2B5EF4-FFF2-40B4-BE49-F238E27FC236}">
                  <a16:creationId xmlns:a16="http://schemas.microsoft.com/office/drawing/2014/main" id="{748AB4AB-AC96-2342-A3E2-0C3AE2ED7826}"/>
                </a:ext>
              </a:extLst>
            </p:cNvPr>
            <p:cNvSpPr/>
            <p:nvPr/>
          </p:nvSpPr>
          <p:spPr>
            <a:xfrm>
              <a:off x="747423" y="1383526"/>
              <a:ext cx="4047214" cy="4046400"/>
            </a:xfrm>
            <a:prstGeom prst="ellipse">
              <a:avLst/>
            </a:prstGeom>
            <a:solidFill>
              <a:srgbClr val="92D050"/>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9" name="TextBox 178">
              <a:extLst>
                <a:ext uri="{FF2B5EF4-FFF2-40B4-BE49-F238E27FC236}">
                  <a16:creationId xmlns:a16="http://schemas.microsoft.com/office/drawing/2014/main" id="{502FE2E7-C83D-304E-AC8D-6AB362E38E0D}"/>
                </a:ext>
              </a:extLst>
            </p:cNvPr>
            <p:cNvSpPr txBox="1"/>
            <p:nvPr/>
          </p:nvSpPr>
          <p:spPr>
            <a:xfrm>
              <a:off x="1852961" y="1803272"/>
              <a:ext cx="158088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die </a:t>
              </a:r>
              <a:r>
                <a:rPr lang="en-US" sz="2000" dirty="0" err="1">
                  <a:solidFill>
                    <a:schemeClr val="accent5">
                      <a:lumMod val="50000"/>
                    </a:schemeClr>
                  </a:solidFill>
                </a:rPr>
                <a:t>Tochter</a:t>
              </a:r>
              <a:endParaRPr lang="en-US" sz="2000" dirty="0">
                <a:solidFill>
                  <a:schemeClr val="accent5">
                    <a:lumMod val="50000"/>
                  </a:schemeClr>
                </a:solidFill>
              </a:endParaRPr>
            </a:p>
          </p:txBody>
        </p:sp>
        <p:sp>
          <p:nvSpPr>
            <p:cNvPr id="180" name="TextBox 179">
              <a:extLst>
                <a:ext uri="{FF2B5EF4-FFF2-40B4-BE49-F238E27FC236}">
                  <a16:creationId xmlns:a16="http://schemas.microsoft.com/office/drawing/2014/main" id="{B41AC4E9-B30B-EC44-8218-F193E96A517E}"/>
                </a:ext>
              </a:extLst>
            </p:cNvPr>
            <p:cNvSpPr txBox="1"/>
            <p:nvPr/>
          </p:nvSpPr>
          <p:spPr>
            <a:xfrm>
              <a:off x="988032" y="2534552"/>
              <a:ext cx="148790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gar (</a:t>
              </a:r>
              <a:r>
                <a:rPr lang="en-US" sz="2000" dirty="0" err="1">
                  <a:solidFill>
                    <a:schemeClr val="accent5">
                      <a:lumMod val="50000"/>
                    </a:schemeClr>
                  </a:solidFill>
                </a:rPr>
                <a:t>nicht</a:t>
              </a:r>
              <a:r>
                <a:rPr lang="en-US" sz="2000" dirty="0">
                  <a:solidFill>
                    <a:schemeClr val="accent5">
                      <a:lumMod val="50000"/>
                    </a:schemeClr>
                  </a:solidFill>
                </a:rPr>
                <a:t>)</a:t>
              </a:r>
            </a:p>
          </p:txBody>
        </p:sp>
        <p:sp>
          <p:nvSpPr>
            <p:cNvPr id="181" name="TextBox 180">
              <a:extLst>
                <a:ext uri="{FF2B5EF4-FFF2-40B4-BE49-F238E27FC236}">
                  <a16:creationId xmlns:a16="http://schemas.microsoft.com/office/drawing/2014/main" id="{72E5CCAA-58B1-144B-94F8-CC4DB57D0BBB}"/>
                </a:ext>
              </a:extLst>
            </p:cNvPr>
            <p:cNvSpPr txBox="1"/>
            <p:nvPr/>
          </p:nvSpPr>
          <p:spPr>
            <a:xfrm>
              <a:off x="1168115" y="3738235"/>
              <a:ext cx="140134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der </a:t>
              </a:r>
              <a:r>
                <a:rPr lang="en-US" sz="2000" dirty="0" err="1">
                  <a:solidFill>
                    <a:schemeClr val="accent5">
                      <a:lumMod val="50000"/>
                    </a:schemeClr>
                  </a:solidFill>
                </a:rPr>
                <a:t>Raum</a:t>
              </a:r>
              <a:endParaRPr lang="en-US" sz="2000" dirty="0">
                <a:solidFill>
                  <a:schemeClr val="accent5">
                    <a:lumMod val="50000"/>
                  </a:schemeClr>
                </a:solidFill>
              </a:endParaRPr>
            </a:p>
          </p:txBody>
        </p:sp>
        <p:sp>
          <p:nvSpPr>
            <p:cNvPr id="182" name="TextBox 181">
              <a:extLst>
                <a:ext uri="{FF2B5EF4-FFF2-40B4-BE49-F238E27FC236}">
                  <a16:creationId xmlns:a16="http://schemas.microsoft.com/office/drawing/2014/main" id="{F021C124-F351-6842-9010-E3AAE5ADEBC1}"/>
                </a:ext>
              </a:extLst>
            </p:cNvPr>
            <p:cNvSpPr txBox="1"/>
            <p:nvPr/>
          </p:nvSpPr>
          <p:spPr>
            <a:xfrm>
              <a:off x="3201902" y="2898894"/>
              <a:ext cx="1096775" cy="1015663"/>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bester, </a:t>
              </a:r>
            </a:p>
            <a:p>
              <a:pPr algn="l"/>
              <a:r>
                <a:rPr lang="en-US" sz="2000" dirty="0" err="1">
                  <a:solidFill>
                    <a:schemeClr val="accent5">
                      <a:lumMod val="50000"/>
                    </a:schemeClr>
                  </a:solidFill>
                </a:rPr>
                <a:t>beste</a:t>
              </a:r>
              <a:r>
                <a:rPr lang="en-US" sz="2000" dirty="0">
                  <a:solidFill>
                    <a:schemeClr val="accent5">
                      <a:lumMod val="50000"/>
                    </a:schemeClr>
                  </a:solidFill>
                </a:rPr>
                <a:t>,</a:t>
              </a:r>
            </a:p>
            <a:p>
              <a:pPr algn="l"/>
              <a:r>
                <a:rPr lang="en-US" sz="2000" dirty="0" err="1">
                  <a:solidFill>
                    <a:schemeClr val="accent5">
                      <a:lumMod val="50000"/>
                    </a:schemeClr>
                  </a:solidFill>
                </a:rPr>
                <a:t>bestes</a:t>
              </a:r>
              <a:endParaRPr lang="en-US" sz="2000" dirty="0">
                <a:solidFill>
                  <a:schemeClr val="accent5">
                    <a:lumMod val="50000"/>
                  </a:schemeClr>
                </a:solidFill>
              </a:endParaRPr>
            </a:p>
          </p:txBody>
        </p:sp>
        <p:sp>
          <p:nvSpPr>
            <p:cNvPr id="183" name="TextBox 182">
              <a:extLst>
                <a:ext uri="{FF2B5EF4-FFF2-40B4-BE49-F238E27FC236}">
                  <a16:creationId xmlns:a16="http://schemas.microsoft.com/office/drawing/2014/main" id="{4794EA47-300C-FA4B-9C1D-A9B0DD3CD7D9}"/>
                </a:ext>
              </a:extLst>
            </p:cNvPr>
            <p:cNvSpPr txBox="1"/>
            <p:nvPr/>
          </p:nvSpPr>
          <p:spPr>
            <a:xfrm>
              <a:off x="2823544" y="2338022"/>
              <a:ext cx="117051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modern</a:t>
              </a:r>
            </a:p>
          </p:txBody>
        </p:sp>
        <p:sp>
          <p:nvSpPr>
            <p:cNvPr id="184" name="TextBox 183">
              <a:extLst>
                <a:ext uri="{FF2B5EF4-FFF2-40B4-BE49-F238E27FC236}">
                  <a16:creationId xmlns:a16="http://schemas.microsoft.com/office/drawing/2014/main" id="{9E31635B-84D4-6147-A6BD-03E5BFD073DD}"/>
                </a:ext>
              </a:extLst>
            </p:cNvPr>
            <p:cNvSpPr txBox="1"/>
            <p:nvPr/>
          </p:nvSpPr>
          <p:spPr>
            <a:xfrm>
              <a:off x="2939041" y="4262353"/>
              <a:ext cx="131959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die </a:t>
              </a:r>
              <a:r>
                <a:rPr lang="en-US" sz="2000" dirty="0" err="1">
                  <a:solidFill>
                    <a:schemeClr val="accent5">
                      <a:lumMod val="50000"/>
                    </a:schemeClr>
                  </a:solidFill>
                </a:rPr>
                <a:t>Musik</a:t>
              </a:r>
              <a:endParaRPr lang="en-US" sz="2000" dirty="0">
                <a:solidFill>
                  <a:schemeClr val="accent5">
                    <a:lumMod val="50000"/>
                  </a:schemeClr>
                </a:solidFill>
              </a:endParaRPr>
            </a:p>
          </p:txBody>
        </p:sp>
        <p:sp>
          <p:nvSpPr>
            <p:cNvPr id="185" name="TextBox 184">
              <a:extLst>
                <a:ext uri="{FF2B5EF4-FFF2-40B4-BE49-F238E27FC236}">
                  <a16:creationId xmlns:a16="http://schemas.microsoft.com/office/drawing/2014/main" id="{38DD60E8-7487-744F-803C-726F26F51D3B}"/>
                </a:ext>
              </a:extLst>
            </p:cNvPr>
            <p:cNvSpPr txBox="1"/>
            <p:nvPr/>
          </p:nvSpPr>
          <p:spPr>
            <a:xfrm>
              <a:off x="1943359" y="4596367"/>
              <a:ext cx="758541"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weiß</a:t>
              </a:r>
              <a:endParaRPr lang="en-US" sz="2000" dirty="0">
                <a:solidFill>
                  <a:schemeClr val="accent5">
                    <a:lumMod val="50000"/>
                  </a:schemeClr>
                </a:solidFill>
              </a:endParaRPr>
            </a:p>
          </p:txBody>
        </p:sp>
        <p:sp>
          <p:nvSpPr>
            <p:cNvPr id="186" name="TextBox 185">
              <a:extLst>
                <a:ext uri="{FF2B5EF4-FFF2-40B4-BE49-F238E27FC236}">
                  <a16:creationId xmlns:a16="http://schemas.microsoft.com/office/drawing/2014/main" id="{098AE338-3475-014B-9A38-399C46D64338}"/>
                </a:ext>
              </a:extLst>
            </p:cNvPr>
            <p:cNvSpPr txBox="1"/>
            <p:nvPr/>
          </p:nvSpPr>
          <p:spPr>
            <a:xfrm>
              <a:off x="1666888" y="3090819"/>
              <a:ext cx="1306768"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scheinen</a:t>
              </a:r>
              <a:endParaRPr lang="en-US" sz="2000" dirty="0">
                <a:solidFill>
                  <a:schemeClr val="accent5">
                    <a:lumMod val="50000"/>
                  </a:schemeClr>
                </a:solidFill>
              </a:endParaRPr>
            </a:p>
          </p:txBody>
        </p:sp>
      </p:grpSp>
      <p:grpSp>
        <p:nvGrpSpPr>
          <p:cNvPr id="187" name="Group 186">
            <a:extLst>
              <a:ext uri="{FF2B5EF4-FFF2-40B4-BE49-F238E27FC236}">
                <a16:creationId xmlns:a16="http://schemas.microsoft.com/office/drawing/2014/main" id="{94AAFE2E-B96D-6E4C-97B9-01B9F5F7D6A6}"/>
              </a:ext>
            </a:extLst>
          </p:cNvPr>
          <p:cNvGrpSpPr/>
          <p:nvPr/>
        </p:nvGrpSpPr>
        <p:grpSpPr>
          <a:xfrm>
            <a:off x="6145285" y="1405800"/>
            <a:ext cx="4047214" cy="4046400"/>
            <a:chOff x="747423" y="1383526"/>
            <a:chExt cx="4047214" cy="4046400"/>
          </a:xfrm>
        </p:grpSpPr>
        <p:sp>
          <p:nvSpPr>
            <p:cNvPr id="188" name="Oval 187">
              <a:extLst>
                <a:ext uri="{FF2B5EF4-FFF2-40B4-BE49-F238E27FC236}">
                  <a16:creationId xmlns:a16="http://schemas.microsoft.com/office/drawing/2014/main" id="{CE6AD77D-A9F9-4247-A509-CA0183A86F1F}"/>
                </a:ext>
              </a:extLst>
            </p:cNvPr>
            <p:cNvSpPr/>
            <p:nvPr/>
          </p:nvSpPr>
          <p:spPr>
            <a:xfrm>
              <a:off x="747423" y="1383526"/>
              <a:ext cx="4047214" cy="4046400"/>
            </a:xfrm>
            <a:prstGeom prst="ellipse">
              <a:avLst/>
            </a:prstGeom>
            <a:solidFill>
              <a:srgbClr val="92D050"/>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9" name="TextBox 188">
              <a:extLst>
                <a:ext uri="{FF2B5EF4-FFF2-40B4-BE49-F238E27FC236}">
                  <a16:creationId xmlns:a16="http://schemas.microsoft.com/office/drawing/2014/main" id="{10EF3A7B-7A46-F841-BFA3-A73F20E9C6F9}"/>
                </a:ext>
              </a:extLst>
            </p:cNvPr>
            <p:cNvSpPr txBox="1"/>
            <p:nvPr/>
          </p:nvSpPr>
          <p:spPr>
            <a:xfrm>
              <a:off x="2740405" y="2435150"/>
              <a:ext cx="85953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white</a:t>
              </a:r>
            </a:p>
          </p:txBody>
        </p:sp>
        <p:sp>
          <p:nvSpPr>
            <p:cNvPr id="190" name="TextBox 189">
              <a:extLst>
                <a:ext uri="{FF2B5EF4-FFF2-40B4-BE49-F238E27FC236}">
                  <a16:creationId xmlns:a16="http://schemas.microsoft.com/office/drawing/2014/main" id="{4546CBD4-1BC1-AA4D-848D-370FC149D311}"/>
                </a:ext>
              </a:extLst>
            </p:cNvPr>
            <p:cNvSpPr txBox="1"/>
            <p:nvPr/>
          </p:nvSpPr>
          <p:spPr>
            <a:xfrm>
              <a:off x="1043038" y="2654255"/>
              <a:ext cx="88998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191" name="TextBox 190">
              <a:extLst>
                <a:ext uri="{FF2B5EF4-FFF2-40B4-BE49-F238E27FC236}">
                  <a16:creationId xmlns:a16="http://schemas.microsoft.com/office/drawing/2014/main" id="{631AD4BF-5795-E542-A4E6-4510879F8AFB}"/>
                </a:ext>
              </a:extLst>
            </p:cNvPr>
            <p:cNvSpPr txBox="1"/>
            <p:nvPr/>
          </p:nvSpPr>
          <p:spPr>
            <a:xfrm>
              <a:off x="1117677" y="3807742"/>
              <a:ext cx="67678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arm</a:t>
              </a:r>
            </a:p>
          </p:txBody>
        </p:sp>
        <p:sp>
          <p:nvSpPr>
            <p:cNvPr id="192" name="TextBox 191">
              <a:extLst>
                <a:ext uri="{FF2B5EF4-FFF2-40B4-BE49-F238E27FC236}">
                  <a16:creationId xmlns:a16="http://schemas.microsoft.com/office/drawing/2014/main" id="{2FE31D60-C240-7542-B3D1-FD48648A7787}"/>
                </a:ext>
              </a:extLst>
            </p:cNvPr>
            <p:cNvSpPr txBox="1"/>
            <p:nvPr/>
          </p:nvSpPr>
          <p:spPr>
            <a:xfrm>
              <a:off x="3486037" y="3331878"/>
              <a:ext cx="60946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son</a:t>
              </a:r>
            </a:p>
          </p:txBody>
        </p:sp>
        <p:sp>
          <p:nvSpPr>
            <p:cNvPr id="193" name="TextBox 192">
              <a:extLst>
                <a:ext uri="{FF2B5EF4-FFF2-40B4-BE49-F238E27FC236}">
                  <a16:creationId xmlns:a16="http://schemas.microsoft.com/office/drawing/2014/main" id="{50657A3E-C00B-DC43-8F79-5FECC9D9C127}"/>
                </a:ext>
              </a:extLst>
            </p:cNvPr>
            <p:cNvSpPr txBox="1"/>
            <p:nvPr/>
          </p:nvSpPr>
          <p:spPr>
            <a:xfrm>
              <a:off x="1907567" y="1874649"/>
              <a:ext cx="143340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dear, kind</a:t>
              </a:r>
            </a:p>
          </p:txBody>
        </p:sp>
        <p:sp>
          <p:nvSpPr>
            <p:cNvPr id="194" name="TextBox 193">
              <a:extLst>
                <a:ext uri="{FF2B5EF4-FFF2-40B4-BE49-F238E27FC236}">
                  <a16:creationId xmlns:a16="http://schemas.microsoft.com/office/drawing/2014/main" id="{E6EF9515-04E9-EB46-98BE-0ACEAC481995}"/>
                </a:ext>
              </a:extLst>
            </p:cNvPr>
            <p:cNvSpPr txBox="1"/>
            <p:nvPr/>
          </p:nvSpPr>
          <p:spPr>
            <a:xfrm>
              <a:off x="2277891" y="3902816"/>
              <a:ext cx="69442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king</a:t>
              </a:r>
            </a:p>
          </p:txBody>
        </p:sp>
        <p:sp>
          <p:nvSpPr>
            <p:cNvPr id="195" name="TextBox 194">
              <a:extLst>
                <a:ext uri="{FF2B5EF4-FFF2-40B4-BE49-F238E27FC236}">
                  <a16:creationId xmlns:a16="http://schemas.microsoft.com/office/drawing/2014/main" id="{044F4249-583D-1B4B-9A18-D0FB36C1AC89}"/>
                </a:ext>
              </a:extLst>
            </p:cNvPr>
            <p:cNvSpPr txBox="1"/>
            <p:nvPr/>
          </p:nvSpPr>
          <p:spPr>
            <a:xfrm>
              <a:off x="2276372" y="4585434"/>
              <a:ext cx="1475084"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leaf, sheet</a:t>
              </a:r>
            </a:p>
          </p:txBody>
        </p:sp>
        <p:sp>
          <p:nvSpPr>
            <p:cNvPr id="196" name="TextBox 195">
              <a:extLst>
                <a:ext uri="{FF2B5EF4-FFF2-40B4-BE49-F238E27FC236}">
                  <a16:creationId xmlns:a16="http://schemas.microsoft.com/office/drawing/2014/main" id="{DE298F75-B2F5-084B-9695-CEC563CDB5EC}"/>
                </a:ext>
              </a:extLst>
            </p:cNvPr>
            <p:cNvSpPr txBox="1"/>
            <p:nvPr/>
          </p:nvSpPr>
          <p:spPr>
            <a:xfrm>
              <a:off x="1782178" y="3206671"/>
              <a:ext cx="667170"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well</a:t>
              </a:r>
            </a:p>
          </p:txBody>
        </p:sp>
      </p:grpSp>
      <p:grpSp>
        <p:nvGrpSpPr>
          <p:cNvPr id="197" name="Group 196">
            <a:extLst>
              <a:ext uri="{FF2B5EF4-FFF2-40B4-BE49-F238E27FC236}">
                <a16:creationId xmlns:a16="http://schemas.microsoft.com/office/drawing/2014/main" id="{75CEFC21-0DBC-CB44-B5B2-9B5AC82B766A}"/>
              </a:ext>
            </a:extLst>
          </p:cNvPr>
          <p:cNvGrpSpPr/>
          <p:nvPr/>
        </p:nvGrpSpPr>
        <p:grpSpPr>
          <a:xfrm>
            <a:off x="6145285" y="1405800"/>
            <a:ext cx="4047214" cy="4046400"/>
            <a:chOff x="747423" y="1383526"/>
            <a:chExt cx="4047214" cy="4046400"/>
          </a:xfrm>
        </p:grpSpPr>
        <p:sp>
          <p:nvSpPr>
            <p:cNvPr id="198" name="Oval 197">
              <a:extLst>
                <a:ext uri="{FF2B5EF4-FFF2-40B4-BE49-F238E27FC236}">
                  <a16:creationId xmlns:a16="http://schemas.microsoft.com/office/drawing/2014/main" id="{82B4EEB4-C0EC-B445-B01F-C6461BDD93E1}"/>
                </a:ext>
              </a:extLst>
            </p:cNvPr>
            <p:cNvSpPr/>
            <p:nvPr/>
          </p:nvSpPr>
          <p:spPr>
            <a:xfrm>
              <a:off x="747423" y="1383526"/>
              <a:ext cx="4047214" cy="4046400"/>
            </a:xfrm>
            <a:prstGeom prst="ellipse">
              <a:avLst/>
            </a:prstGeom>
            <a:solidFill>
              <a:srgbClr val="92D050"/>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9" name="TextBox 198">
              <a:extLst>
                <a:ext uri="{FF2B5EF4-FFF2-40B4-BE49-F238E27FC236}">
                  <a16:creationId xmlns:a16="http://schemas.microsoft.com/office/drawing/2014/main" id="{4F24048C-7A88-8942-960F-113D5ADA0601}"/>
                </a:ext>
              </a:extLst>
            </p:cNvPr>
            <p:cNvSpPr txBox="1"/>
            <p:nvPr/>
          </p:nvSpPr>
          <p:spPr>
            <a:xfrm>
              <a:off x="3278166" y="2737300"/>
              <a:ext cx="107914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200" name="TextBox 199">
              <a:extLst>
                <a:ext uri="{FF2B5EF4-FFF2-40B4-BE49-F238E27FC236}">
                  <a16:creationId xmlns:a16="http://schemas.microsoft.com/office/drawing/2014/main" id="{F79D2898-4863-6D48-8658-8175133DDFA6}"/>
                </a:ext>
              </a:extLst>
            </p:cNvPr>
            <p:cNvSpPr txBox="1"/>
            <p:nvPr/>
          </p:nvSpPr>
          <p:spPr>
            <a:xfrm>
              <a:off x="1043038" y="2654255"/>
              <a:ext cx="194957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grab, grasp</a:t>
              </a:r>
            </a:p>
          </p:txBody>
        </p:sp>
        <p:sp>
          <p:nvSpPr>
            <p:cNvPr id="201" name="TextBox 200">
              <a:extLst>
                <a:ext uri="{FF2B5EF4-FFF2-40B4-BE49-F238E27FC236}">
                  <a16:creationId xmlns:a16="http://schemas.microsoft.com/office/drawing/2014/main" id="{204ACB56-4623-2248-87BC-BEF12A9F394D}"/>
                </a:ext>
              </a:extLst>
            </p:cNvPr>
            <p:cNvSpPr txBox="1"/>
            <p:nvPr/>
          </p:nvSpPr>
          <p:spPr>
            <a:xfrm>
              <a:off x="1117677" y="3807742"/>
              <a:ext cx="93968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photo</a:t>
              </a:r>
            </a:p>
          </p:txBody>
        </p:sp>
        <p:sp>
          <p:nvSpPr>
            <p:cNvPr id="202" name="TextBox 201">
              <a:extLst>
                <a:ext uri="{FF2B5EF4-FFF2-40B4-BE49-F238E27FC236}">
                  <a16:creationId xmlns:a16="http://schemas.microsoft.com/office/drawing/2014/main" id="{270D774C-7E61-264D-A8A0-26745BEDC70A}"/>
                </a:ext>
              </a:extLst>
            </p:cNvPr>
            <p:cNvSpPr txBox="1"/>
            <p:nvPr/>
          </p:nvSpPr>
          <p:spPr>
            <a:xfrm>
              <a:off x="2722712" y="3339829"/>
              <a:ext cx="197842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material, cloth</a:t>
              </a:r>
            </a:p>
          </p:txBody>
        </p:sp>
        <p:sp>
          <p:nvSpPr>
            <p:cNvPr id="203" name="TextBox 202">
              <a:extLst>
                <a:ext uri="{FF2B5EF4-FFF2-40B4-BE49-F238E27FC236}">
                  <a16:creationId xmlns:a16="http://schemas.microsoft.com/office/drawing/2014/main" id="{1E67DA09-D097-AB4D-8E64-6E1DAFABF4F5}"/>
                </a:ext>
              </a:extLst>
            </p:cNvPr>
            <p:cNvSpPr txBox="1"/>
            <p:nvPr/>
          </p:nvSpPr>
          <p:spPr>
            <a:xfrm>
              <a:off x="1907567" y="1874649"/>
              <a:ext cx="1710725"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some, many</a:t>
              </a:r>
            </a:p>
          </p:txBody>
        </p:sp>
        <p:sp>
          <p:nvSpPr>
            <p:cNvPr id="204" name="TextBox 203">
              <a:extLst>
                <a:ext uri="{FF2B5EF4-FFF2-40B4-BE49-F238E27FC236}">
                  <a16:creationId xmlns:a16="http://schemas.microsoft.com/office/drawing/2014/main" id="{53C2CEB9-AAD8-B044-8DC1-248F0796DD29}"/>
                </a:ext>
              </a:extLst>
            </p:cNvPr>
            <p:cNvSpPr txBox="1"/>
            <p:nvPr/>
          </p:nvSpPr>
          <p:spPr>
            <a:xfrm>
              <a:off x="2277891" y="3902816"/>
              <a:ext cx="89800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music</a:t>
              </a:r>
            </a:p>
          </p:txBody>
        </p:sp>
        <p:sp>
          <p:nvSpPr>
            <p:cNvPr id="205" name="TextBox 204">
              <a:extLst>
                <a:ext uri="{FF2B5EF4-FFF2-40B4-BE49-F238E27FC236}">
                  <a16:creationId xmlns:a16="http://schemas.microsoft.com/office/drawing/2014/main" id="{BE17D55D-F7FD-6B40-B2E8-837BBC973907}"/>
                </a:ext>
              </a:extLst>
            </p:cNvPr>
            <p:cNvSpPr txBox="1"/>
            <p:nvPr/>
          </p:nvSpPr>
          <p:spPr>
            <a:xfrm>
              <a:off x="2276372" y="4585434"/>
              <a:ext cx="1465466"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neighbour</a:t>
              </a:r>
              <a:endParaRPr lang="en-US" sz="2000" dirty="0">
                <a:solidFill>
                  <a:schemeClr val="accent5">
                    <a:lumMod val="50000"/>
                  </a:schemeClr>
                </a:solidFill>
              </a:endParaRPr>
            </a:p>
          </p:txBody>
        </p:sp>
        <p:sp>
          <p:nvSpPr>
            <p:cNvPr id="206" name="TextBox 205">
              <a:extLst>
                <a:ext uri="{FF2B5EF4-FFF2-40B4-BE49-F238E27FC236}">
                  <a16:creationId xmlns:a16="http://schemas.microsoft.com/office/drawing/2014/main" id="{7869628E-831F-A14F-A876-D69D17220685}"/>
                </a:ext>
              </a:extLst>
            </p:cNvPr>
            <p:cNvSpPr txBox="1"/>
            <p:nvPr/>
          </p:nvSpPr>
          <p:spPr>
            <a:xfrm>
              <a:off x="1782178" y="3206671"/>
              <a:ext cx="72487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lady</a:t>
              </a:r>
            </a:p>
          </p:txBody>
        </p:sp>
      </p:grpSp>
      <p:grpSp>
        <p:nvGrpSpPr>
          <p:cNvPr id="207" name="Group 206">
            <a:extLst>
              <a:ext uri="{FF2B5EF4-FFF2-40B4-BE49-F238E27FC236}">
                <a16:creationId xmlns:a16="http://schemas.microsoft.com/office/drawing/2014/main" id="{C3C98174-4CDB-2647-B242-095B7543D9A3}"/>
              </a:ext>
            </a:extLst>
          </p:cNvPr>
          <p:cNvGrpSpPr/>
          <p:nvPr/>
        </p:nvGrpSpPr>
        <p:grpSpPr>
          <a:xfrm>
            <a:off x="6145285" y="1405800"/>
            <a:ext cx="4047214" cy="4046400"/>
            <a:chOff x="747423" y="1383526"/>
            <a:chExt cx="4047214" cy="4046400"/>
          </a:xfrm>
        </p:grpSpPr>
        <p:sp>
          <p:nvSpPr>
            <p:cNvPr id="208" name="Oval 207">
              <a:extLst>
                <a:ext uri="{FF2B5EF4-FFF2-40B4-BE49-F238E27FC236}">
                  <a16:creationId xmlns:a16="http://schemas.microsoft.com/office/drawing/2014/main" id="{AAFFFBCD-22E2-8942-A10F-D70F290EB65F}"/>
                </a:ext>
              </a:extLst>
            </p:cNvPr>
            <p:cNvSpPr/>
            <p:nvPr/>
          </p:nvSpPr>
          <p:spPr>
            <a:xfrm>
              <a:off x="747423" y="1383526"/>
              <a:ext cx="4047214" cy="4046400"/>
            </a:xfrm>
            <a:prstGeom prst="ellipse">
              <a:avLst/>
            </a:prstGeom>
            <a:solidFill>
              <a:srgbClr val="92D050"/>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9" name="TextBox 208">
              <a:extLst>
                <a:ext uri="{FF2B5EF4-FFF2-40B4-BE49-F238E27FC236}">
                  <a16:creationId xmlns:a16="http://schemas.microsoft.com/office/drawing/2014/main" id="{BAF49CBC-9962-3640-8C44-EA3E17C6AC9D}"/>
                </a:ext>
              </a:extLst>
            </p:cNvPr>
            <p:cNvSpPr txBox="1"/>
            <p:nvPr/>
          </p:nvSpPr>
          <p:spPr>
            <a:xfrm>
              <a:off x="3278166" y="2737300"/>
              <a:ext cx="90922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things</a:t>
              </a:r>
            </a:p>
          </p:txBody>
        </p:sp>
        <p:sp>
          <p:nvSpPr>
            <p:cNvPr id="210" name="TextBox 209">
              <a:extLst>
                <a:ext uri="{FF2B5EF4-FFF2-40B4-BE49-F238E27FC236}">
                  <a16:creationId xmlns:a16="http://schemas.microsoft.com/office/drawing/2014/main" id="{BBBD60E8-3D5F-9B4C-8DCA-8CD7328CCAB7}"/>
                </a:ext>
              </a:extLst>
            </p:cNvPr>
            <p:cNvSpPr txBox="1"/>
            <p:nvPr/>
          </p:nvSpPr>
          <p:spPr>
            <a:xfrm>
              <a:off x="1043038" y="2654255"/>
              <a:ext cx="2084225"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wait, waiting</a:t>
              </a:r>
            </a:p>
          </p:txBody>
        </p:sp>
        <p:sp>
          <p:nvSpPr>
            <p:cNvPr id="211" name="TextBox 210">
              <a:extLst>
                <a:ext uri="{FF2B5EF4-FFF2-40B4-BE49-F238E27FC236}">
                  <a16:creationId xmlns:a16="http://schemas.microsoft.com/office/drawing/2014/main" id="{56E1DF4A-35A0-0745-BDFF-3F95ECCBA61F}"/>
                </a:ext>
              </a:extLst>
            </p:cNvPr>
            <p:cNvSpPr txBox="1"/>
            <p:nvPr/>
          </p:nvSpPr>
          <p:spPr>
            <a:xfrm>
              <a:off x="1117677" y="3807742"/>
              <a:ext cx="147668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where…to</a:t>
              </a:r>
            </a:p>
          </p:txBody>
        </p:sp>
        <p:sp>
          <p:nvSpPr>
            <p:cNvPr id="212" name="TextBox 211">
              <a:extLst>
                <a:ext uri="{FF2B5EF4-FFF2-40B4-BE49-F238E27FC236}">
                  <a16:creationId xmlns:a16="http://schemas.microsoft.com/office/drawing/2014/main" id="{68ECF102-C07D-B744-98CC-61F68A1F74E9}"/>
                </a:ext>
              </a:extLst>
            </p:cNvPr>
            <p:cNvSpPr txBox="1"/>
            <p:nvPr/>
          </p:nvSpPr>
          <p:spPr>
            <a:xfrm>
              <a:off x="3533745" y="3634028"/>
              <a:ext cx="83869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room</a:t>
              </a:r>
            </a:p>
          </p:txBody>
        </p:sp>
        <p:sp>
          <p:nvSpPr>
            <p:cNvPr id="213" name="TextBox 212">
              <a:extLst>
                <a:ext uri="{FF2B5EF4-FFF2-40B4-BE49-F238E27FC236}">
                  <a16:creationId xmlns:a16="http://schemas.microsoft.com/office/drawing/2014/main" id="{28A9EF8D-983C-904A-A53D-CB225E85B3DB}"/>
                </a:ext>
              </a:extLst>
            </p:cNvPr>
            <p:cNvSpPr txBox="1"/>
            <p:nvPr/>
          </p:nvSpPr>
          <p:spPr>
            <a:xfrm>
              <a:off x="1893079" y="1739477"/>
              <a:ext cx="1558440" cy="707886"/>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promise,</a:t>
              </a:r>
            </a:p>
            <a:p>
              <a:pPr algn="l"/>
              <a:r>
                <a:rPr lang="en-US" sz="2000" dirty="0">
                  <a:solidFill>
                    <a:schemeClr val="accent5">
                      <a:lumMod val="50000"/>
                    </a:schemeClr>
                  </a:solidFill>
                </a:rPr>
                <a:t> promising</a:t>
              </a:r>
            </a:p>
          </p:txBody>
        </p:sp>
        <p:sp>
          <p:nvSpPr>
            <p:cNvPr id="214" name="TextBox 213">
              <a:extLst>
                <a:ext uri="{FF2B5EF4-FFF2-40B4-BE49-F238E27FC236}">
                  <a16:creationId xmlns:a16="http://schemas.microsoft.com/office/drawing/2014/main" id="{A928E321-EE3A-7A4E-84F0-EDC6D971D13D}"/>
                </a:ext>
              </a:extLst>
            </p:cNvPr>
            <p:cNvSpPr txBox="1"/>
            <p:nvPr/>
          </p:nvSpPr>
          <p:spPr>
            <a:xfrm>
              <a:off x="2723164" y="4109550"/>
              <a:ext cx="117051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modern</a:t>
              </a:r>
            </a:p>
          </p:txBody>
        </p:sp>
        <p:sp>
          <p:nvSpPr>
            <p:cNvPr id="215" name="TextBox 214">
              <a:extLst>
                <a:ext uri="{FF2B5EF4-FFF2-40B4-BE49-F238E27FC236}">
                  <a16:creationId xmlns:a16="http://schemas.microsoft.com/office/drawing/2014/main" id="{FB93590D-522A-E945-9947-DEC5A551ECFF}"/>
                </a:ext>
              </a:extLst>
            </p:cNvPr>
            <p:cNvSpPr txBox="1"/>
            <p:nvPr/>
          </p:nvSpPr>
          <p:spPr>
            <a:xfrm>
              <a:off x="1783392" y="4585434"/>
              <a:ext cx="156324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particularly</a:t>
              </a:r>
            </a:p>
          </p:txBody>
        </p:sp>
        <p:sp>
          <p:nvSpPr>
            <p:cNvPr id="216" name="TextBox 215">
              <a:extLst>
                <a:ext uri="{FF2B5EF4-FFF2-40B4-BE49-F238E27FC236}">
                  <a16:creationId xmlns:a16="http://schemas.microsoft.com/office/drawing/2014/main" id="{770A7929-C2EA-E14F-846E-4C116F069BFB}"/>
                </a:ext>
              </a:extLst>
            </p:cNvPr>
            <p:cNvSpPr txBox="1"/>
            <p:nvPr/>
          </p:nvSpPr>
          <p:spPr>
            <a:xfrm>
              <a:off x="1782178" y="3206671"/>
              <a:ext cx="158889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describe</a:t>
              </a:r>
            </a:p>
          </p:txBody>
        </p:sp>
      </p:grpSp>
      <p:grpSp>
        <p:nvGrpSpPr>
          <p:cNvPr id="217" name="Group 216">
            <a:extLst>
              <a:ext uri="{FF2B5EF4-FFF2-40B4-BE49-F238E27FC236}">
                <a16:creationId xmlns:a16="http://schemas.microsoft.com/office/drawing/2014/main" id="{6F462B09-CB98-D644-9B87-D7B9E4E09731}"/>
              </a:ext>
            </a:extLst>
          </p:cNvPr>
          <p:cNvGrpSpPr/>
          <p:nvPr/>
        </p:nvGrpSpPr>
        <p:grpSpPr>
          <a:xfrm>
            <a:off x="6145285" y="1405800"/>
            <a:ext cx="4047214" cy="4046400"/>
            <a:chOff x="747423" y="1383526"/>
            <a:chExt cx="4047214" cy="4046400"/>
          </a:xfrm>
        </p:grpSpPr>
        <p:sp>
          <p:nvSpPr>
            <p:cNvPr id="218" name="Oval 217">
              <a:extLst>
                <a:ext uri="{FF2B5EF4-FFF2-40B4-BE49-F238E27FC236}">
                  <a16:creationId xmlns:a16="http://schemas.microsoft.com/office/drawing/2014/main" id="{6AE6529E-C117-4045-90B9-9A13C6AA79D4}"/>
                </a:ext>
              </a:extLst>
            </p:cNvPr>
            <p:cNvSpPr/>
            <p:nvPr/>
          </p:nvSpPr>
          <p:spPr>
            <a:xfrm>
              <a:off x="747423" y="1383526"/>
              <a:ext cx="4047214" cy="4046400"/>
            </a:xfrm>
            <a:prstGeom prst="ellipse">
              <a:avLst/>
            </a:prstGeom>
            <a:solidFill>
              <a:srgbClr val="92D050"/>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9" name="TextBox 218">
              <a:extLst>
                <a:ext uri="{FF2B5EF4-FFF2-40B4-BE49-F238E27FC236}">
                  <a16:creationId xmlns:a16="http://schemas.microsoft.com/office/drawing/2014/main" id="{F713DBAB-41C2-5345-A3AD-9C63BDCC0400}"/>
                </a:ext>
              </a:extLst>
            </p:cNvPr>
            <p:cNvSpPr txBox="1"/>
            <p:nvPr/>
          </p:nvSpPr>
          <p:spPr>
            <a:xfrm>
              <a:off x="3278166" y="2737300"/>
              <a:ext cx="92365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rather</a:t>
              </a:r>
            </a:p>
          </p:txBody>
        </p:sp>
        <p:sp>
          <p:nvSpPr>
            <p:cNvPr id="220" name="TextBox 219">
              <a:extLst>
                <a:ext uri="{FF2B5EF4-FFF2-40B4-BE49-F238E27FC236}">
                  <a16:creationId xmlns:a16="http://schemas.microsoft.com/office/drawing/2014/main" id="{2ACDC1BB-FDD4-584B-8706-E49F015774C1}"/>
                </a:ext>
              </a:extLst>
            </p:cNvPr>
            <p:cNvSpPr txBox="1"/>
            <p:nvPr/>
          </p:nvSpPr>
          <p:spPr>
            <a:xfrm>
              <a:off x="1043038" y="2534985"/>
              <a:ext cx="143981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traditional</a:t>
              </a:r>
            </a:p>
          </p:txBody>
        </p:sp>
        <p:sp>
          <p:nvSpPr>
            <p:cNvPr id="221" name="TextBox 220">
              <a:extLst>
                <a:ext uri="{FF2B5EF4-FFF2-40B4-BE49-F238E27FC236}">
                  <a16:creationId xmlns:a16="http://schemas.microsoft.com/office/drawing/2014/main" id="{E5122B8A-241B-BC48-B46A-F5B185E55E5C}"/>
                </a:ext>
              </a:extLst>
            </p:cNvPr>
            <p:cNvSpPr txBox="1"/>
            <p:nvPr/>
          </p:nvSpPr>
          <p:spPr>
            <a:xfrm>
              <a:off x="950700" y="3767985"/>
              <a:ext cx="1585690"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voice, vote</a:t>
              </a:r>
            </a:p>
          </p:txBody>
        </p:sp>
        <p:sp>
          <p:nvSpPr>
            <p:cNvPr id="222" name="TextBox 221">
              <a:extLst>
                <a:ext uri="{FF2B5EF4-FFF2-40B4-BE49-F238E27FC236}">
                  <a16:creationId xmlns:a16="http://schemas.microsoft.com/office/drawing/2014/main" id="{C7C7F6E8-C834-4C4F-B069-A1E8B7D3B667}"/>
                </a:ext>
              </a:extLst>
            </p:cNvPr>
            <p:cNvSpPr txBox="1"/>
            <p:nvPr/>
          </p:nvSpPr>
          <p:spPr>
            <a:xfrm>
              <a:off x="2754517" y="3657882"/>
              <a:ext cx="1923925"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what type of?</a:t>
              </a:r>
            </a:p>
          </p:txBody>
        </p:sp>
        <p:sp>
          <p:nvSpPr>
            <p:cNvPr id="223" name="TextBox 222">
              <a:extLst>
                <a:ext uri="{FF2B5EF4-FFF2-40B4-BE49-F238E27FC236}">
                  <a16:creationId xmlns:a16="http://schemas.microsoft.com/office/drawing/2014/main" id="{8A8C3073-E2B1-C444-AA0D-56AE3DBB2A8F}"/>
                </a:ext>
              </a:extLst>
            </p:cNvPr>
            <p:cNvSpPr txBox="1"/>
            <p:nvPr/>
          </p:nvSpPr>
          <p:spPr>
            <a:xfrm>
              <a:off x="1662491" y="1858746"/>
              <a:ext cx="226696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appear, seem</a:t>
              </a:r>
            </a:p>
          </p:txBody>
        </p:sp>
        <p:sp>
          <p:nvSpPr>
            <p:cNvPr id="224" name="TextBox 223">
              <a:extLst>
                <a:ext uri="{FF2B5EF4-FFF2-40B4-BE49-F238E27FC236}">
                  <a16:creationId xmlns:a16="http://schemas.microsoft.com/office/drawing/2014/main" id="{215974E2-4743-3D47-9320-A8B3DF197F2E}"/>
                </a:ext>
              </a:extLst>
            </p:cNvPr>
            <p:cNvSpPr txBox="1"/>
            <p:nvPr/>
          </p:nvSpPr>
          <p:spPr>
            <a:xfrm>
              <a:off x="2476673" y="4228819"/>
              <a:ext cx="88998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225" name="TextBox 224">
              <a:extLst>
                <a:ext uri="{FF2B5EF4-FFF2-40B4-BE49-F238E27FC236}">
                  <a16:creationId xmlns:a16="http://schemas.microsoft.com/office/drawing/2014/main" id="{6B8A075D-43D9-BD40-A4B3-D62387E3B159}"/>
                </a:ext>
              </a:extLst>
            </p:cNvPr>
            <p:cNvSpPr txBox="1"/>
            <p:nvPr/>
          </p:nvSpPr>
          <p:spPr>
            <a:xfrm>
              <a:off x="1894710" y="4768314"/>
              <a:ext cx="667170"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226" name="TextBox 225">
              <a:extLst>
                <a:ext uri="{FF2B5EF4-FFF2-40B4-BE49-F238E27FC236}">
                  <a16:creationId xmlns:a16="http://schemas.microsoft.com/office/drawing/2014/main" id="{99859E76-EC41-7C4D-977E-7686F91242E5}"/>
                </a:ext>
              </a:extLst>
            </p:cNvPr>
            <p:cNvSpPr txBox="1"/>
            <p:nvPr/>
          </p:nvSpPr>
          <p:spPr>
            <a:xfrm>
              <a:off x="1782178" y="3206671"/>
              <a:ext cx="140455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type, kind</a:t>
              </a:r>
            </a:p>
          </p:txBody>
        </p:sp>
      </p:grpSp>
      <p:grpSp>
        <p:nvGrpSpPr>
          <p:cNvPr id="227" name="Group 226">
            <a:extLst>
              <a:ext uri="{FF2B5EF4-FFF2-40B4-BE49-F238E27FC236}">
                <a16:creationId xmlns:a16="http://schemas.microsoft.com/office/drawing/2014/main" id="{884E4DEB-343D-F640-A117-B9191A49F344}"/>
              </a:ext>
            </a:extLst>
          </p:cNvPr>
          <p:cNvGrpSpPr/>
          <p:nvPr/>
        </p:nvGrpSpPr>
        <p:grpSpPr>
          <a:xfrm>
            <a:off x="751498" y="1405800"/>
            <a:ext cx="4047214" cy="4046400"/>
            <a:chOff x="747423" y="1383526"/>
            <a:chExt cx="4047214" cy="4046400"/>
          </a:xfrm>
        </p:grpSpPr>
        <p:sp>
          <p:nvSpPr>
            <p:cNvPr id="228" name="Oval 227">
              <a:extLst>
                <a:ext uri="{FF2B5EF4-FFF2-40B4-BE49-F238E27FC236}">
                  <a16:creationId xmlns:a16="http://schemas.microsoft.com/office/drawing/2014/main" id="{B791A088-CA1D-F840-9197-F4906C89B05A}"/>
                </a:ext>
              </a:extLst>
            </p:cNvPr>
            <p:cNvSpPr/>
            <p:nvPr/>
          </p:nvSpPr>
          <p:spPr>
            <a:xfrm>
              <a:off x="747423" y="1383526"/>
              <a:ext cx="4047214" cy="4046400"/>
            </a:xfrm>
            <a:prstGeom prst="ellipse">
              <a:avLst/>
            </a:prstGeom>
            <a:solidFill>
              <a:schemeClr val="accent4">
                <a:lumMod val="60000"/>
                <a:lumOff val="40000"/>
              </a:schemeClr>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TextBox 228">
              <a:extLst>
                <a:ext uri="{FF2B5EF4-FFF2-40B4-BE49-F238E27FC236}">
                  <a16:creationId xmlns:a16="http://schemas.microsoft.com/office/drawing/2014/main" id="{0F8BC989-2BE6-D44C-96BF-46C52A68D8ED}"/>
                </a:ext>
              </a:extLst>
            </p:cNvPr>
            <p:cNvSpPr txBox="1"/>
            <p:nvPr/>
          </p:nvSpPr>
          <p:spPr>
            <a:xfrm>
              <a:off x="1852961" y="1803272"/>
              <a:ext cx="120738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was </a:t>
              </a:r>
              <a:r>
                <a:rPr lang="en-US" sz="2000" dirty="0" err="1">
                  <a:solidFill>
                    <a:schemeClr val="accent5">
                      <a:lumMod val="50000"/>
                    </a:schemeClr>
                  </a:solidFill>
                </a:rPr>
                <a:t>für</a:t>
              </a:r>
              <a:r>
                <a:rPr lang="en-US" sz="2000" dirty="0">
                  <a:solidFill>
                    <a:schemeClr val="accent5">
                      <a:lumMod val="50000"/>
                    </a:schemeClr>
                  </a:solidFill>
                </a:rPr>
                <a:t>?</a:t>
              </a:r>
            </a:p>
          </p:txBody>
        </p:sp>
        <p:sp>
          <p:nvSpPr>
            <p:cNvPr id="230" name="TextBox 229">
              <a:extLst>
                <a:ext uri="{FF2B5EF4-FFF2-40B4-BE49-F238E27FC236}">
                  <a16:creationId xmlns:a16="http://schemas.microsoft.com/office/drawing/2014/main" id="{93F6DC99-7351-1940-B8AE-2D4B3344FC56}"/>
                </a:ext>
              </a:extLst>
            </p:cNvPr>
            <p:cNvSpPr txBox="1"/>
            <p:nvPr/>
          </p:nvSpPr>
          <p:spPr>
            <a:xfrm>
              <a:off x="988032" y="2534552"/>
              <a:ext cx="1483098"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traditionell</a:t>
              </a:r>
              <a:endParaRPr lang="en-US" sz="2000" dirty="0">
                <a:solidFill>
                  <a:schemeClr val="accent5">
                    <a:lumMod val="50000"/>
                  </a:schemeClr>
                </a:solidFill>
              </a:endParaRPr>
            </a:p>
          </p:txBody>
        </p:sp>
        <p:sp>
          <p:nvSpPr>
            <p:cNvPr id="231" name="TextBox 230">
              <a:extLst>
                <a:ext uri="{FF2B5EF4-FFF2-40B4-BE49-F238E27FC236}">
                  <a16:creationId xmlns:a16="http://schemas.microsoft.com/office/drawing/2014/main" id="{0B06B08F-BCA2-914A-A7E2-A8EC421782DF}"/>
                </a:ext>
              </a:extLst>
            </p:cNvPr>
            <p:cNvSpPr txBox="1"/>
            <p:nvPr/>
          </p:nvSpPr>
          <p:spPr>
            <a:xfrm>
              <a:off x="1176066" y="3984726"/>
              <a:ext cx="178927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der Nachbar</a:t>
              </a:r>
            </a:p>
          </p:txBody>
        </p:sp>
        <p:sp>
          <p:nvSpPr>
            <p:cNvPr id="232" name="TextBox 231">
              <a:extLst>
                <a:ext uri="{FF2B5EF4-FFF2-40B4-BE49-F238E27FC236}">
                  <a16:creationId xmlns:a16="http://schemas.microsoft.com/office/drawing/2014/main" id="{5B74D7A3-DC03-6F45-98D1-688FC7BEB8C6}"/>
                </a:ext>
              </a:extLst>
            </p:cNvPr>
            <p:cNvSpPr txBox="1"/>
            <p:nvPr/>
          </p:nvSpPr>
          <p:spPr>
            <a:xfrm>
              <a:off x="3201902" y="2898894"/>
              <a:ext cx="1285929"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der Sohn</a:t>
              </a:r>
            </a:p>
          </p:txBody>
        </p:sp>
        <p:sp>
          <p:nvSpPr>
            <p:cNvPr id="233" name="TextBox 232">
              <a:extLst>
                <a:ext uri="{FF2B5EF4-FFF2-40B4-BE49-F238E27FC236}">
                  <a16:creationId xmlns:a16="http://schemas.microsoft.com/office/drawing/2014/main" id="{48F8772A-18BC-C74D-AD0A-ACC49AA0B4A0}"/>
                </a:ext>
              </a:extLst>
            </p:cNvPr>
            <p:cNvSpPr txBox="1"/>
            <p:nvPr/>
          </p:nvSpPr>
          <p:spPr>
            <a:xfrm>
              <a:off x="2823544" y="2338022"/>
              <a:ext cx="718466"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statt</a:t>
              </a:r>
              <a:endParaRPr lang="en-US" sz="2000" dirty="0">
                <a:solidFill>
                  <a:schemeClr val="accent5">
                    <a:lumMod val="50000"/>
                  </a:schemeClr>
                </a:solidFill>
              </a:endParaRPr>
            </a:p>
          </p:txBody>
        </p:sp>
        <p:sp>
          <p:nvSpPr>
            <p:cNvPr id="234" name="TextBox 233">
              <a:extLst>
                <a:ext uri="{FF2B5EF4-FFF2-40B4-BE49-F238E27FC236}">
                  <a16:creationId xmlns:a16="http://schemas.microsoft.com/office/drawing/2014/main" id="{CBF89589-C164-2341-858D-A51FB3E2A66A}"/>
                </a:ext>
              </a:extLst>
            </p:cNvPr>
            <p:cNvSpPr txBox="1"/>
            <p:nvPr/>
          </p:nvSpPr>
          <p:spPr>
            <a:xfrm>
              <a:off x="2716404" y="3475173"/>
              <a:ext cx="1742785"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beschreiben</a:t>
              </a:r>
              <a:endParaRPr lang="en-US" sz="2000" dirty="0">
                <a:solidFill>
                  <a:schemeClr val="accent5">
                    <a:lumMod val="50000"/>
                  </a:schemeClr>
                </a:solidFill>
              </a:endParaRPr>
            </a:p>
          </p:txBody>
        </p:sp>
        <p:sp>
          <p:nvSpPr>
            <p:cNvPr id="235" name="TextBox 234">
              <a:extLst>
                <a:ext uri="{FF2B5EF4-FFF2-40B4-BE49-F238E27FC236}">
                  <a16:creationId xmlns:a16="http://schemas.microsoft.com/office/drawing/2014/main" id="{4552F655-2EBA-7648-BD22-95BD0D9BDF02}"/>
                </a:ext>
              </a:extLst>
            </p:cNvPr>
            <p:cNvSpPr txBox="1"/>
            <p:nvPr/>
          </p:nvSpPr>
          <p:spPr>
            <a:xfrm>
              <a:off x="2405371" y="4538615"/>
              <a:ext cx="1181734"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der Arm</a:t>
              </a:r>
            </a:p>
          </p:txBody>
        </p:sp>
        <p:sp>
          <p:nvSpPr>
            <p:cNvPr id="236" name="TextBox 235">
              <a:extLst>
                <a:ext uri="{FF2B5EF4-FFF2-40B4-BE49-F238E27FC236}">
                  <a16:creationId xmlns:a16="http://schemas.microsoft.com/office/drawing/2014/main" id="{6868D70F-0B1F-CE45-AC39-D92F78715B46}"/>
                </a:ext>
              </a:extLst>
            </p:cNvPr>
            <p:cNvSpPr txBox="1"/>
            <p:nvPr/>
          </p:nvSpPr>
          <p:spPr>
            <a:xfrm>
              <a:off x="1666888" y="3090819"/>
              <a:ext cx="628698"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lieb</a:t>
              </a:r>
              <a:endParaRPr lang="en-US" sz="2000" dirty="0">
                <a:solidFill>
                  <a:schemeClr val="accent5">
                    <a:lumMod val="50000"/>
                  </a:schemeClr>
                </a:solidFill>
              </a:endParaRPr>
            </a:p>
          </p:txBody>
        </p:sp>
      </p:grpSp>
      <p:grpSp>
        <p:nvGrpSpPr>
          <p:cNvPr id="237" name="Group 236">
            <a:extLst>
              <a:ext uri="{FF2B5EF4-FFF2-40B4-BE49-F238E27FC236}">
                <a16:creationId xmlns:a16="http://schemas.microsoft.com/office/drawing/2014/main" id="{88C8468A-8E72-B346-B003-425DC8A5944E}"/>
              </a:ext>
            </a:extLst>
          </p:cNvPr>
          <p:cNvGrpSpPr/>
          <p:nvPr/>
        </p:nvGrpSpPr>
        <p:grpSpPr>
          <a:xfrm>
            <a:off x="6145285" y="1405800"/>
            <a:ext cx="4047214" cy="4046400"/>
            <a:chOff x="747423" y="1383526"/>
            <a:chExt cx="4047214" cy="4046400"/>
          </a:xfrm>
          <a:solidFill>
            <a:schemeClr val="accent4">
              <a:lumMod val="60000"/>
              <a:lumOff val="40000"/>
            </a:schemeClr>
          </a:solidFill>
        </p:grpSpPr>
        <p:sp>
          <p:nvSpPr>
            <p:cNvPr id="238" name="Oval 237">
              <a:extLst>
                <a:ext uri="{FF2B5EF4-FFF2-40B4-BE49-F238E27FC236}">
                  <a16:creationId xmlns:a16="http://schemas.microsoft.com/office/drawing/2014/main" id="{7C02EA0E-012C-5D40-A7BC-3387946663AF}"/>
                </a:ext>
              </a:extLst>
            </p:cNvPr>
            <p:cNvSpPr/>
            <p:nvPr/>
          </p:nvSpPr>
          <p:spPr>
            <a:xfrm>
              <a:off x="747423" y="1383526"/>
              <a:ext cx="4047214" cy="4046400"/>
            </a:xfrm>
            <a:prstGeom prst="ellipse">
              <a:avLst/>
            </a:prstGeom>
            <a:grp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9" name="TextBox 238">
              <a:extLst>
                <a:ext uri="{FF2B5EF4-FFF2-40B4-BE49-F238E27FC236}">
                  <a16:creationId xmlns:a16="http://schemas.microsoft.com/office/drawing/2014/main" id="{642D075A-C289-3243-AC14-50D28F18CB40}"/>
                </a:ext>
              </a:extLst>
            </p:cNvPr>
            <p:cNvSpPr txBox="1"/>
            <p:nvPr/>
          </p:nvSpPr>
          <p:spPr>
            <a:xfrm>
              <a:off x="3278166" y="2737300"/>
              <a:ext cx="89800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music</a:t>
              </a:r>
            </a:p>
          </p:txBody>
        </p:sp>
        <p:sp>
          <p:nvSpPr>
            <p:cNvPr id="240" name="TextBox 239">
              <a:extLst>
                <a:ext uri="{FF2B5EF4-FFF2-40B4-BE49-F238E27FC236}">
                  <a16:creationId xmlns:a16="http://schemas.microsoft.com/office/drawing/2014/main" id="{FBB91508-E5F4-894C-904F-80A4F191DFC1}"/>
                </a:ext>
              </a:extLst>
            </p:cNvPr>
            <p:cNvSpPr txBox="1"/>
            <p:nvPr/>
          </p:nvSpPr>
          <p:spPr>
            <a:xfrm>
              <a:off x="1043038" y="2534985"/>
              <a:ext cx="1585690"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voice, vote</a:t>
              </a:r>
            </a:p>
          </p:txBody>
        </p:sp>
        <p:sp>
          <p:nvSpPr>
            <p:cNvPr id="241" name="TextBox 240">
              <a:extLst>
                <a:ext uri="{FF2B5EF4-FFF2-40B4-BE49-F238E27FC236}">
                  <a16:creationId xmlns:a16="http://schemas.microsoft.com/office/drawing/2014/main" id="{591D637D-00EB-8049-8E78-5F9BEDB89941}"/>
                </a:ext>
              </a:extLst>
            </p:cNvPr>
            <p:cNvSpPr txBox="1"/>
            <p:nvPr/>
          </p:nvSpPr>
          <p:spPr>
            <a:xfrm>
              <a:off x="1260801" y="3775937"/>
              <a:ext cx="92365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rather</a:t>
              </a:r>
            </a:p>
          </p:txBody>
        </p:sp>
        <p:sp>
          <p:nvSpPr>
            <p:cNvPr id="242" name="TextBox 241">
              <a:extLst>
                <a:ext uri="{FF2B5EF4-FFF2-40B4-BE49-F238E27FC236}">
                  <a16:creationId xmlns:a16="http://schemas.microsoft.com/office/drawing/2014/main" id="{DBF9529D-15C2-BA49-BA4A-30DD65ABCE2F}"/>
                </a:ext>
              </a:extLst>
            </p:cNvPr>
            <p:cNvSpPr txBox="1"/>
            <p:nvPr/>
          </p:nvSpPr>
          <p:spPr>
            <a:xfrm>
              <a:off x="2993056" y="3641979"/>
              <a:ext cx="141577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instead of</a:t>
              </a:r>
            </a:p>
          </p:txBody>
        </p:sp>
        <p:sp>
          <p:nvSpPr>
            <p:cNvPr id="243" name="TextBox 242">
              <a:extLst>
                <a:ext uri="{FF2B5EF4-FFF2-40B4-BE49-F238E27FC236}">
                  <a16:creationId xmlns:a16="http://schemas.microsoft.com/office/drawing/2014/main" id="{9AA9D9C5-27A5-A843-831F-92BF455542D5}"/>
                </a:ext>
              </a:extLst>
            </p:cNvPr>
            <p:cNvSpPr txBox="1"/>
            <p:nvPr/>
          </p:nvSpPr>
          <p:spPr>
            <a:xfrm>
              <a:off x="2171375" y="1787185"/>
              <a:ext cx="106311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picture</a:t>
              </a:r>
            </a:p>
          </p:txBody>
        </p:sp>
        <p:sp>
          <p:nvSpPr>
            <p:cNvPr id="244" name="TextBox 243">
              <a:extLst>
                <a:ext uri="{FF2B5EF4-FFF2-40B4-BE49-F238E27FC236}">
                  <a16:creationId xmlns:a16="http://schemas.microsoft.com/office/drawing/2014/main" id="{F773ECEC-A0F6-3C4E-8487-1D9C12A3F96D}"/>
                </a:ext>
              </a:extLst>
            </p:cNvPr>
            <p:cNvSpPr txBox="1"/>
            <p:nvPr/>
          </p:nvSpPr>
          <p:spPr>
            <a:xfrm>
              <a:off x="2476673" y="4228819"/>
              <a:ext cx="156324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particularly</a:t>
              </a:r>
            </a:p>
          </p:txBody>
        </p:sp>
        <p:sp>
          <p:nvSpPr>
            <p:cNvPr id="245" name="TextBox 244">
              <a:extLst>
                <a:ext uri="{FF2B5EF4-FFF2-40B4-BE49-F238E27FC236}">
                  <a16:creationId xmlns:a16="http://schemas.microsoft.com/office/drawing/2014/main" id="{051CE917-FE2F-A345-9957-B24815694B4F}"/>
                </a:ext>
              </a:extLst>
            </p:cNvPr>
            <p:cNvSpPr txBox="1"/>
            <p:nvPr/>
          </p:nvSpPr>
          <p:spPr>
            <a:xfrm>
              <a:off x="1894710" y="4768314"/>
              <a:ext cx="117051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modern</a:t>
              </a:r>
            </a:p>
          </p:txBody>
        </p:sp>
        <p:sp>
          <p:nvSpPr>
            <p:cNvPr id="246" name="TextBox 245">
              <a:extLst>
                <a:ext uri="{FF2B5EF4-FFF2-40B4-BE49-F238E27FC236}">
                  <a16:creationId xmlns:a16="http://schemas.microsoft.com/office/drawing/2014/main" id="{862341F0-754D-A349-A014-4BB4382F2131}"/>
                </a:ext>
              </a:extLst>
            </p:cNvPr>
            <p:cNvSpPr txBox="1"/>
            <p:nvPr/>
          </p:nvSpPr>
          <p:spPr>
            <a:xfrm>
              <a:off x="1710616" y="3143060"/>
              <a:ext cx="140455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type, kind</a:t>
              </a:r>
            </a:p>
          </p:txBody>
        </p:sp>
      </p:grpSp>
      <p:grpSp>
        <p:nvGrpSpPr>
          <p:cNvPr id="247" name="Group 246">
            <a:extLst>
              <a:ext uri="{FF2B5EF4-FFF2-40B4-BE49-F238E27FC236}">
                <a16:creationId xmlns:a16="http://schemas.microsoft.com/office/drawing/2014/main" id="{796B549A-B8AB-EB4B-B14E-D1FA4BE60BBC}"/>
              </a:ext>
            </a:extLst>
          </p:cNvPr>
          <p:cNvGrpSpPr/>
          <p:nvPr/>
        </p:nvGrpSpPr>
        <p:grpSpPr>
          <a:xfrm>
            <a:off x="6145285" y="1405800"/>
            <a:ext cx="4047214" cy="4046400"/>
            <a:chOff x="747423" y="1383526"/>
            <a:chExt cx="4047214" cy="4046400"/>
          </a:xfrm>
          <a:solidFill>
            <a:schemeClr val="accent4">
              <a:lumMod val="60000"/>
              <a:lumOff val="40000"/>
            </a:schemeClr>
          </a:solidFill>
        </p:grpSpPr>
        <p:sp>
          <p:nvSpPr>
            <p:cNvPr id="248" name="Oval 247">
              <a:extLst>
                <a:ext uri="{FF2B5EF4-FFF2-40B4-BE49-F238E27FC236}">
                  <a16:creationId xmlns:a16="http://schemas.microsoft.com/office/drawing/2014/main" id="{481AF9D3-8415-D94C-A2B5-9D16808B8CD8}"/>
                </a:ext>
              </a:extLst>
            </p:cNvPr>
            <p:cNvSpPr/>
            <p:nvPr/>
          </p:nvSpPr>
          <p:spPr>
            <a:xfrm>
              <a:off x="747423" y="1383526"/>
              <a:ext cx="4047214" cy="4046400"/>
            </a:xfrm>
            <a:prstGeom prst="ellipse">
              <a:avLst/>
            </a:prstGeom>
            <a:grp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9" name="TextBox 248">
              <a:extLst>
                <a:ext uri="{FF2B5EF4-FFF2-40B4-BE49-F238E27FC236}">
                  <a16:creationId xmlns:a16="http://schemas.microsoft.com/office/drawing/2014/main" id="{FA3085D5-F7E2-B84A-A01D-996E238305E2}"/>
                </a:ext>
              </a:extLst>
            </p:cNvPr>
            <p:cNvSpPr txBox="1"/>
            <p:nvPr/>
          </p:nvSpPr>
          <p:spPr>
            <a:xfrm>
              <a:off x="2469644" y="2496668"/>
              <a:ext cx="197842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material, cloth</a:t>
              </a:r>
            </a:p>
          </p:txBody>
        </p:sp>
        <p:sp>
          <p:nvSpPr>
            <p:cNvPr id="250" name="TextBox 249">
              <a:extLst>
                <a:ext uri="{FF2B5EF4-FFF2-40B4-BE49-F238E27FC236}">
                  <a16:creationId xmlns:a16="http://schemas.microsoft.com/office/drawing/2014/main" id="{9F5FFAF8-DD4E-2141-9354-7475BD168089}"/>
                </a:ext>
              </a:extLst>
            </p:cNvPr>
            <p:cNvSpPr txBox="1"/>
            <p:nvPr/>
          </p:nvSpPr>
          <p:spPr>
            <a:xfrm>
              <a:off x="1043038" y="2534985"/>
              <a:ext cx="93968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photo</a:t>
              </a:r>
            </a:p>
          </p:txBody>
        </p:sp>
        <p:sp>
          <p:nvSpPr>
            <p:cNvPr id="251" name="TextBox 250">
              <a:extLst>
                <a:ext uri="{FF2B5EF4-FFF2-40B4-BE49-F238E27FC236}">
                  <a16:creationId xmlns:a16="http://schemas.microsoft.com/office/drawing/2014/main" id="{54B04B87-6802-9246-B8FB-96456EDA3EB3}"/>
                </a:ext>
              </a:extLst>
            </p:cNvPr>
            <p:cNvSpPr txBox="1"/>
            <p:nvPr/>
          </p:nvSpPr>
          <p:spPr>
            <a:xfrm>
              <a:off x="1260801" y="3775937"/>
              <a:ext cx="72487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lady</a:t>
              </a:r>
            </a:p>
          </p:txBody>
        </p:sp>
        <p:sp>
          <p:nvSpPr>
            <p:cNvPr id="252" name="TextBox 251">
              <a:extLst>
                <a:ext uri="{FF2B5EF4-FFF2-40B4-BE49-F238E27FC236}">
                  <a16:creationId xmlns:a16="http://schemas.microsoft.com/office/drawing/2014/main" id="{015C3F11-F83D-C44F-95E8-E0755AB6CCF1}"/>
                </a:ext>
              </a:extLst>
            </p:cNvPr>
            <p:cNvSpPr txBox="1"/>
            <p:nvPr/>
          </p:nvSpPr>
          <p:spPr>
            <a:xfrm>
              <a:off x="2454041" y="3593852"/>
              <a:ext cx="219162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occupation, job</a:t>
              </a:r>
            </a:p>
          </p:txBody>
        </p:sp>
        <p:sp>
          <p:nvSpPr>
            <p:cNvPr id="253" name="TextBox 252">
              <a:extLst>
                <a:ext uri="{FF2B5EF4-FFF2-40B4-BE49-F238E27FC236}">
                  <a16:creationId xmlns:a16="http://schemas.microsoft.com/office/drawing/2014/main" id="{C09D3D49-C623-DC4E-8A56-E757411461CE}"/>
                </a:ext>
              </a:extLst>
            </p:cNvPr>
            <p:cNvSpPr txBox="1"/>
            <p:nvPr/>
          </p:nvSpPr>
          <p:spPr>
            <a:xfrm>
              <a:off x="2171375" y="1787185"/>
              <a:ext cx="90922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things</a:t>
              </a:r>
            </a:p>
          </p:txBody>
        </p:sp>
        <p:sp>
          <p:nvSpPr>
            <p:cNvPr id="254" name="TextBox 253">
              <a:extLst>
                <a:ext uri="{FF2B5EF4-FFF2-40B4-BE49-F238E27FC236}">
                  <a16:creationId xmlns:a16="http://schemas.microsoft.com/office/drawing/2014/main" id="{79035FA4-43EE-E245-B8CD-BA421B6A02FC}"/>
                </a:ext>
              </a:extLst>
            </p:cNvPr>
            <p:cNvSpPr txBox="1"/>
            <p:nvPr/>
          </p:nvSpPr>
          <p:spPr>
            <a:xfrm>
              <a:off x="2476673" y="4228819"/>
              <a:ext cx="143340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dear, kind</a:t>
              </a:r>
            </a:p>
          </p:txBody>
        </p:sp>
        <p:sp>
          <p:nvSpPr>
            <p:cNvPr id="255" name="TextBox 254">
              <a:extLst>
                <a:ext uri="{FF2B5EF4-FFF2-40B4-BE49-F238E27FC236}">
                  <a16:creationId xmlns:a16="http://schemas.microsoft.com/office/drawing/2014/main" id="{D7154F6F-BD1B-5A4E-8F04-E4C6246FA330}"/>
                </a:ext>
              </a:extLst>
            </p:cNvPr>
            <p:cNvSpPr txBox="1"/>
            <p:nvPr/>
          </p:nvSpPr>
          <p:spPr>
            <a:xfrm>
              <a:off x="1894710" y="4768314"/>
              <a:ext cx="147668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where…to</a:t>
              </a:r>
            </a:p>
          </p:txBody>
        </p:sp>
        <p:sp>
          <p:nvSpPr>
            <p:cNvPr id="256" name="TextBox 255">
              <a:extLst>
                <a:ext uri="{FF2B5EF4-FFF2-40B4-BE49-F238E27FC236}">
                  <a16:creationId xmlns:a16="http://schemas.microsoft.com/office/drawing/2014/main" id="{7841D044-9A93-114C-9466-4B5B9EF7B4BA}"/>
                </a:ext>
              </a:extLst>
            </p:cNvPr>
            <p:cNvSpPr txBox="1"/>
            <p:nvPr/>
          </p:nvSpPr>
          <p:spPr>
            <a:xfrm>
              <a:off x="1575862" y="3123810"/>
              <a:ext cx="83869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room</a:t>
              </a:r>
            </a:p>
          </p:txBody>
        </p:sp>
      </p:grpSp>
      <p:grpSp>
        <p:nvGrpSpPr>
          <p:cNvPr id="257" name="Group 256">
            <a:extLst>
              <a:ext uri="{FF2B5EF4-FFF2-40B4-BE49-F238E27FC236}">
                <a16:creationId xmlns:a16="http://schemas.microsoft.com/office/drawing/2014/main" id="{E4DF63C0-CE66-924F-B3E9-EC6FD94A1BA7}"/>
              </a:ext>
            </a:extLst>
          </p:cNvPr>
          <p:cNvGrpSpPr/>
          <p:nvPr/>
        </p:nvGrpSpPr>
        <p:grpSpPr>
          <a:xfrm>
            <a:off x="6145285" y="1405800"/>
            <a:ext cx="4047214" cy="4046400"/>
            <a:chOff x="747423" y="1383526"/>
            <a:chExt cx="4047214" cy="4046400"/>
          </a:xfrm>
          <a:solidFill>
            <a:schemeClr val="accent4">
              <a:lumMod val="60000"/>
              <a:lumOff val="40000"/>
            </a:schemeClr>
          </a:solidFill>
        </p:grpSpPr>
        <p:sp>
          <p:nvSpPr>
            <p:cNvPr id="258" name="Oval 257">
              <a:extLst>
                <a:ext uri="{FF2B5EF4-FFF2-40B4-BE49-F238E27FC236}">
                  <a16:creationId xmlns:a16="http://schemas.microsoft.com/office/drawing/2014/main" id="{A4A29A3D-50D3-5B4F-A535-18D934C91096}"/>
                </a:ext>
              </a:extLst>
            </p:cNvPr>
            <p:cNvSpPr/>
            <p:nvPr/>
          </p:nvSpPr>
          <p:spPr>
            <a:xfrm>
              <a:off x="747423" y="1383526"/>
              <a:ext cx="4047214" cy="4046400"/>
            </a:xfrm>
            <a:prstGeom prst="ellipse">
              <a:avLst/>
            </a:prstGeom>
            <a:grp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9" name="TextBox 258">
              <a:extLst>
                <a:ext uri="{FF2B5EF4-FFF2-40B4-BE49-F238E27FC236}">
                  <a16:creationId xmlns:a16="http://schemas.microsoft.com/office/drawing/2014/main" id="{0DFD950A-17FF-5E4A-ABA5-E223E99EDCE4}"/>
                </a:ext>
              </a:extLst>
            </p:cNvPr>
            <p:cNvSpPr txBox="1"/>
            <p:nvPr/>
          </p:nvSpPr>
          <p:spPr>
            <a:xfrm>
              <a:off x="2373391" y="2506293"/>
              <a:ext cx="2084225"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wait, waiting</a:t>
              </a:r>
            </a:p>
          </p:txBody>
        </p:sp>
        <p:sp>
          <p:nvSpPr>
            <p:cNvPr id="260" name="TextBox 259">
              <a:extLst>
                <a:ext uri="{FF2B5EF4-FFF2-40B4-BE49-F238E27FC236}">
                  <a16:creationId xmlns:a16="http://schemas.microsoft.com/office/drawing/2014/main" id="{F8B14C8D-7D4A-BF46-B311-FB7F3A362B61}"/>
                </a:ext>
              </a:extLst>
            </p:cNvPr>
            <p:cNvSpPr txBox="1"/>
            <p:nvPr/>
          </p:nvSpPr>
          <p:spPr>
            <a:xfrm>
              <a:off x="1043038" y="2534985"/>
              <a:ext cx="712054"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best</a:t>
              </a:r>
            </a:p>
          </p:txBody>
        </p:sp>
        <p:sp>
          <p:nvSpPr>
            <p:cNvPr id="261" name="TextBox 260">
              <a:extLst>
                <a:ext uri="{FF2B5EF4-FFF2-40B4-BE49-F238E27FC236}">
                  <a16:creationId xmlns:a16="http://schemas.microsoft.com/office/drawing/2014/main" id="{3841CD11-8913-614D-9BF9-2E182BDCEE1B}"/>
                </a:ext>
              </a:extLst>
            </p:cNvPr>
            <p:cNvSpPr txBox="1"/>
            <p:nvPr/>
          </p:nvSpPr>
          <p:spPr>
            <a:xfrm>
              <a:off x="1097172" y="3737436"/>
              <a:ext cx="226696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appear, seem</a:t>
              </a:r>
            </a:p>
          </p:txBody>
        </p:sp>
        <p:sp>
          <p:nvSpPr>
            <p:cNvPr id="262" name="TextBox 261">
              <a:extLst>
                <a:ext uri="{FF2B5EF4-FFF2-40B4-BE49-F238E27FC236}">
                  <a16:creationId xmlns:a16="http://schemas.microsoft.com/office/drawing/2014/main" id="{0B98D5C1-D10C-8048-B4D1-82D5AF14C066}"/>
                </a:ext>
              </a:extLst>
            </p:cNvPr>
            <p:cNvSpPr txBox="1"/>
            <p:nvPr/>
          </p:nvSpPr>
          <p:spPr>
            <a:xfrm>
              <a:off x="2973805" y="2958585"/>
              <a:ext cx="1558440" cy="707886"/>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promise,</a:t>
              </a:r>
            </a:p>
            <a:p>
              <a:pPr algn="l"/>
              <a:r>
                <a:rPr lang="en-US" sz="2000" dirty="0">
                  <a:solidFill>
                    <a:schemeClr val="accent5">
                      <a:lumMod val="50000"/>
                    </a:schemeClr>
                  </a:solidFill>
                </a:rPr>
                <a:t>promising</a:t>
              </a:r>
            </a:p>
          </p:txBody>
        </p:sp>
        <p:sp>
          <p:nvSpPr>
            <p:cNvPr id="263" name="TextBox 262">
              <a:extLst>
                <a:ext uri="{FF2B5EF4-FFF2-40B4-BE49-F238E27FC236}">
                  <a16:creationId xmlns:a16="http://schemas.microsoft.com/office/drawing/2014/main" id="{0E2ED050-35D7-5047-943F-5948E9C5ECCE}"/>
                </a:ext>
              </a:extLst>
            </p:cNvPr>
            <p:cNvSpPr txBox="1"/>
            <p:nvPr/>
          </p:nvSpPr>
          <p:spPr>
            <a:xfrm>
              <a:off x="2171375" y="1787185"/>
              <a:ext cx="85953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white</a:t>
              </a:r>
            </a:p>
          </p:txBody>
        </p:sp>
        <p:sp>
          <p:nvSpPr>
            <p:cNvPr id="264" name="TextBox 263">
              <a:extLst>
                <a:ext uri="{FF2B5EF4-FFF2-40B4-BE49-F238E27FC236}">
                  <a16:creationId xmlns:a16="http://schemas.microsoft.com/office/drawing/2014/main" id="{5C14F87A-43A6-6046-A7B2-5B0C87BBC15B}"/>
                </a:ext>
              </a:extLst>
            </p:cNvPr>
            <p:cNvSpPr txBox="1"/>
            <p:nvPr/>
          </p:nvSpPr>
          <p:spPr>
            <a:xfrm>
              <a:off x="3121565" y="4219193"/>
              <a:ext cx="107914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265" name="TextBox 264">
              <a:extLst>
                <a:ext uri="{FF2B5EF4-FFF2-40B4-BE49-F238E27FC236}">
                  <a16:creationId xmlns:a16="http://schemas.microsoft.com/office/drawing/2014/main" id="{EC16CF39-5843-2345-8FA8-03967914821F}"/>
                </a:ext>
              </a:extLst>
            </p:cNvPr>
            <p:cNvSpPr txBox="1"/>
            <p:nvPr/>
          </p:nvSpPr>
          <p:spPr>
            <a:xfrm>
              <a:off x="1719665" y="4681687"/>
              <a:ext cx="194957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grasp, grab</a:t>
              </a:r>
            </a:p>
          </p:txBody>
        </p:sp>
        <p:sp>
          <p:nvSpPr>
            <p:cNvPr id="266" name="TextBox 265">
              <a:extLst>
                <a:ext uri="{FF2B5EF4-FFF2-40B4-BE49-F238E27FC236}">
                  <a16:creationId xmlns:a16="http://schemas.microsoft.com/office/drawing/2014/main" id="{67A2F03A-4080-364C-B760-31852546A6FF}"/>
                </a:ext>
              </a:extLst>
            </p:cNvPr>
            <p:cNvSpPr txBox="1"/>
            <p:nvPr/>
          </p:nvSpPr>
          <p:spPr>
            <a:xfrm>
              <a:off x="1575862" y="3123810"/>
              <a:ext cx="60946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son</a:t>
              </a:r>
            </a:p>
          </p:txBody>
        </p:sp>
      </p:grpSp>
      <p:grpSp>
        <p:nvGrpSpPr>
          <p:cNvPr id="267" name="Group 266">
            <a:extLst>
              <a:ext uri="{FF2B5EF4-FFF2-40B4-BE49-F238E27FC236}">
                <a16:creationId xmlns:a16="http://schemas.microsoft.com/office/drawing/2014/main" id="{E8DA1E2A-D663-8643-8714-A2CF3B415DE2}"/>
              </a:ext>
            </a:extLst>
          </p:cNvPr>
          <p:cNvGrpSpPr/>
          <p:nvPr/>
        </p:nvGrpSpPr>
        <p:grpSpPr>
          <a:xfrm>
            <a:off x="6145285" y="1405800"/>
            <a:ext cx="4047214" cy="4046400"/>
            <a:chOff x="747423" y="1383526"/>
            <a:chExt cx="4047214" cy="4046400"/>
          </a:xfrm>
          <a:solidFill>
            <a:schemeClr val="accent4">
              <a:lumMod val="60000"/>
              <a:lumOff val="40000"/>
            </a:schemeClr>
          </a:solidFill>
        </p:grpSpPr>
        <p:sp>
          <p:nvSpPr>
            <p:cNvPr id="268" name="Oval 267">
              <a:extLst>
                <a:ext uri="{FF2B5EF4-FFF2-40B4-BE49-F238E27FC236}">
                  <a16:creationId xmlns:a16="http://schemas.microsoft.com/office/drawing/2014/main" id="{6A2B13DE-3620-6C40-818A-DDD3F7992A48}"/>
                </a:ext>
              </a:extLst>
            </p:cNvPr>
            <p:cNvSpPr/>
            <p:nvPr/>
          </p:nvSpPr>
          <p:spPr>
            <a:xfrm>
              <a:off x="747423" y="1383526"/>
              <a:ext cx="4047214" cy="4046400"/>
            </a:xfrm>
            <a:prstGeom prst="ellipse">
              <a:avLst/>
            </a:prstGeom>
            <a:grp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9" name="TextBox 268">
              <a:extLst>
                <a:ext uri="{FF2B5EF4-FFF2-40B4-BE49-F238E27FC236}">
                  <a16:creationId xmlns:a16="http://schemas.microsoft.com/office/drawing/2014/main" id="{5A9D8173-A4E6-694D-B49B-58714934E4C7}"/>
                </a:ext>
              </a:extLst>
            </p:cNvPr>
            <p:cNvSpPr txBox="1"/>
            <p:nvPr/>
          </p:nvSpPr>
          <p:spPr>
            <a:xfrm>
              <a:off x="3711302" y="2525543"/>
              <a:ext cx="667170"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270" name="TextBox 269">
              <a:extLst>
                <a:ext uri="{FF2B5EF4-FFF2-40B4-BE49-F238E27FC236}">
                  <a16:creationId xmlns:a16="http://schemas.microsoft.com/office/drawing/2014/main" id="{40DC35FD-3DA8-EC4D-B4BA-2B9ED17F3672}"/>
                </a:ext>
              </a:extLst>
            </p:cNvPr>
            <p:cNvSpPr txBox="1"/>
            <p:nvPr/>
          </p:nvSpPr>
          <p:spPr>
            <a:xfrm>
              <a:off x="1043038" y="2534985"/>
              <a:ext cx="88998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271" name="TextBox 270">
              <a:extLst>
                <a:ext uri="{FF2B5EF4-FFF2-40B4-BE49-F238E27FC236}">
                  <a16:creationId xmlns:a16="http://schemas.microsoft.com/office/drawing/2014/main" id="{6225D862-31CE-1043-A1DB-351E8F2DCC6C}"/>
                </a:ext>
              </a:extLst>
            </p:cNvPr>
            <p:cNvSpPr txBox="1"/>
            <p:nvPr/>
          </p:nvSpPr>
          <p:spPr>
            <a:xfrm>
              <a:off x="1097172" y="3525680"/>
              <a:ext cx="158889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describe</a:t>
              </a:r>
            </a:p>
          </p:txBody>
        </p:sp>
        <p:sp>
          <p:nvSpPr>
            <p:cNvPr id="272" name="TextBox 271">
              <a:extLst>
                <a:ext uri="{FF2B5EF4-FFF2-40B4-BE49-F238E27FC236}">
                  <a16:creationId xmlns:a16="http://schemas.microsoft.com/office/drawing/2014/main" id="{DC26889C-4368-944F-8170-8EC325CE9346}"/>
                </a:ext>
              </a:extLst>
            </p:cNvPr>
            <p:cNvSpPr txBox="1"/>
            <p:nvPr/>
          </p:nvSpPr>
          <p:spPr>
            <a:xfrm>
              <a:off x="3284430" y="3406726"/>
              <a:ext cx="69442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king</a:t>
              </a:r>
            </a:p>
          </p:txBody>
        </p:sp>
        <p:sp>
          <p:nvSpPr>
            <p:cNvPr id="273" name="TextBox 272">
              <a:extLst>
                <a:ext uri="{FF2B5EF4-FFF2-40B4-BE49-F238E27FC236}">
                  <a16:creationId xmlns:a16="http://schemas.microsoft.com/office/drawing/2014/main" id="{E3179511-FC13-B544-BC7A-5BD22AB951F7}"/>
                </a:ext>
              </a:extLst>
            </p:cNvPr>
            <p:cNvSpPr txBox="1"/>
            <p:nvPr/>
          </p:nvSpPr>
          <p:spPr>
            <a:xfrm>
              <a:off x="2171375" y="1787185"/>
              <a:ext cx="146546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(not) at all</a:t>
              </a:r>
            </a:p>
          </p:txBody>
        </p:sp>
        <p:sp>
          <p:nvSpPr>
            <p:cNvPr id="274" name="TextBox 273">
              <a:extLst>
                <a:ext uri="{FF2B5EF4-FFF2-40B4-BE49-F238E27FC236}">
                  <a16:creationId xmlns:a16="http://schemas.microsoft.com/office/drawing/2014/main" id="{C8632C00-707E-2141-9259-FA266185B36E}"/>
                </a:ext>
              </a:extLst>
            </p:cNvPr>
            <p:cNvSpPr txBox="1"/>
            <p:nvPr/>
          </p:nvSpPr>
          <p:spPr>
            <a:xfrm>
              <a:off x="2919435" y="3997812"/>
              <a:ext cx="1475084"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leaf, sheet</a:t>
              </a:r>
            </a:p>
          </p:txBody>
        </p:sp>
        <p:sp>
          <p:nvSpPr>
            <p:cNvPr id="275" name="TextBox 274">
              <a:extLst>
                <a:ext uri="{FF2B5EF4-FFF2-40B4-BE49-F238E27FC236}">
                  <a16:creationId xmlns:a16="http://schemas.microsoft.com/office/drawing/2014/main" id="{CDBEEB5B-3A6E-4744-A7A3-CAC591C6CF51}"/>
                </a:ext>
              </a:extLst>
            </p:cNvPr>
            <p:cNvSpPr txBox="1"/>
            <p:nvPr/>
          </p:nvSpPr>
          <p:spPr>
            <a:xfrm>
              <a:off x="1710039" y="4546933"/>
              <a:ext cx="178125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some,  many</a:t>
              </a:r>
            </a:p>
          </p:txBody>
        </p:sp>
        <p:sp>
          <p:nvSpPr>
            <p:cNvPr id="276" name="TextBox 275">
              <a:extLst>
                <a:ext uri="{FF2B5EF4-FFF2-40B4-BE49-F238E27FC236}">
                  <a16:creationId xmlns:a16="http://schemas.microsoft.com/office/drawing/2014/main" id="{0A5858E5-27EB-A94C-B3CD-A99AEAA37960}"/>
                </a:ext>
              </a:extLst>
            </p:cNvPr>
            <p:cNvSpPr txBox="1"/>
            <p:nvPr/>
          </p:nvSpPr>
          <p:spPr>
            <a:xfrm>
              <a:off x="2134127" y="2786926"/>
              <a:ext cx="135165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daughter</a:t>
              </a:r>
            </a:p>
          </p:txBody>
        </p:sp>
      </p:grpSp>
      <p:grpSp>
        <p:nvGrpSpPr>
          <p:cNvPr id="277" name="Group 276">
            <a:extLst>
              <a:ext uri="{FF2B5EF4-FFF2-40B4-BE49-F238E27FC236}">
                <a16:creationId xmlns:a16="http://schemas.microsoft.com/office/drawing/2014/main" id="{C08A041B-398D-7646-A170-627DFCD8687D}"/>
              </a:ext>
            </a:extLst>
          </p:cNvPr>
          <p:cNvGrpSpPr/>
          <p:nvPr/>
        </p:nvGrpSpPr>
        <p:grpSpPr>
          <a:xfrm>
            <a:off x="749894" y="1405800"/>
            <a:ext cx="4047214" cy="4046400"/>
            <a:chOff x="747423" y="1383526"/>
            <a:chExt cx="4047214" cy="4046400"/>
          </a:xfrm>
        </p:grpSpPr>
        <p:sp>
          <p:nvSpPr>
            <p:cNvPr id="278" name="Oval 277">
              <a:extLst>
                <a:ext uri="{FF2B5EF4-FFF2-40B4-BE49-F238E27FC236}">
                  <a16:creationId xmlns:a16="http://schemas.microsoft.com/office/drawing/2014/main" id="{C31763D6-3B97-9D4A-8A76-614C722BF8C6}"/>
                </a:ext>
              </a:extLst>
            </p:cNvPr>
            <p:cNvSpPr/>
            <p:nvPr/>
          </p:nvSpPr>
          <p:spPr>
            <a:xfrm>
              <a:off x="747423" y="1383526"/>
              <a:ext cx="4047214" cy="4046400"/>
            </a:xfrm>
            <a:prstGeom prst="ellipse">
              <a:avLst/>
            </a:prstGeom>
            <a:solidFill>
              <a:srgbClr val="D883FF"/>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TextBox 278">
              <a:extLst>
                <a:ext uri="{FF2B5EF4-FFF2-40B4-BE49-F238E27FC236}">
                  <a16:creationId xmlns:a16="http://schemas.microsoft.com/office/drawing/2014/main" id="{24DEE1EA-616F-414C-B6D0-F3D690D09978}"/>
                </a:ext>
              </a:extLst>
            </p:cNvPr>
            <p:cNvSpPr txBox="1"/>
            <p:nvPr/>
          </p:nvSpPr>
          <p:spPr>
            <a:xfrm>
              <a:off x="1852961" y="1803272"/>
              <a:ext cx="1470274"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besonders</a:t>
              </a:r>
              <a:endParaRPr lang="en-US" sz="2000" dirty="0">
                <a:solidFill>
                  <a:schemeClr val="accent5">
                    <a:lumMod val="50000"/>
                  </a:schemeClr>
                </a:solidFill>
              </a:endParaRPr>
            </a:p>
          </p:txBody>
        </p:sp>
        <p:sp>
          <p:nvSpPr>
            <p:cNvPr id="280" name="TextBox 279">
              <a:extLst>
                <a:ext uri="{FF2B5EF4-FFF2-40B4-BE49-F238E27FC236}">
                  <a16:creationId xmlns:a16="http://schemas.microsoft.com/office/drawing/2014/main" id="{8EBD6C25-D7FF-D24D-801A-6852EA22202E}"/>
                </a:ext>
              </a:extLst>
            </p:cNvPr>
            <p:cNvSpPr txBox="1"/>
            <p:nvPr/>
          </p:nvSpPr>
          <p:spPr>
            <a:xfrm>
              <a:off x="988032" y="2534552"/>
              <a:ext cx="121860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der Stoff</a:t>
              </a:r>
            </a:p>
          </p:txBody>
        </p:sp>
        <p:sp>
          <p:nvSpPr>
            <p:cNvPr id="281" name="TextBox 280">
              <a:extLst>
                <a:ext uri="{FF2B5EF4-FFF2-40B4-BE49-F238E27FC236}">
                  <a16:creationId xmlns:a16="http://schemas.microsoft.com/office/drawing/2014/main" id="{EB2CC9AB-2F8C-414C-B0BB-2AC636EA2B8B}"/>
                </a:ext>
              </a:extLst>
            </p:cNvPr>
            <p:cNvSpPr txBox="1"/>
            <p:nvPr/>
          </p:nvSpPr>
          <p:spPr>
            <a:xfrm>
              <a:off x="1176066" y="3984726"/>
              <a:ext cx="978153"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führen</a:t>
              </a:r>
              <a:endParaRPr lang="en-US" sz="2000" dirty="0">
                <a:solidFill>
                  <a:schemeClr val="accent5">
                    <a:lumMod val="50000"/>
                  </a:schemeClr>
                </a:solidFill>
              </a:endParaRPr>
            </a:p>
          </p:txBody>
        </p:sp>
        <p:sp>
          <p:nvSpPr>
            <p:cNvPr id="282" name="TextBox 281">
              <a:extLst>
                <a:ext uri="{FF2B5EF4-FFF2-40B4-BE49-F238E27FC236}">
                  <a16:creationId xmlns:a16="http://schemas.microsoft.com/office/drawing/2014/main" id="{0564C17B-AA1B-2C4C-9366-356872A296BC}"/>
                </a:ext>
              </a:extLst>
            </p:cNvPr>
            <p:cNvSpPr txBox="1"/>
            <p:nvPr/>
          </p:nvSpPr>
          <p:spPr>
            <a:xfrm>
              <a:off x="3201902" y="2898894"/>
              <a:ext cx="774571"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wohl</a:t>
              </a:r>
              <a:endParaRPr lang="en-US" sz="2000" dirty="0">
                <a:solidFill>
                  <a:schemeClr val="accent5">
                    <a:lumMod val="50000"/>
                  </a:schemeClr>
                </a:solidFill>
              </a:endParaRPr>
            </a:p>
          </p:txBody>
        </p:sp>
        <p:sp>
          <p:nvSpPr>
            <p:cNvPr id="283" name="TextBox 282">
              <a:extLst>
                <a:ext uri="{FF2B5EF4-FFF2-40B4-BE49-F238E27FC236}">
                  <a16:creationId xmlns:a16="http://schemas.microsoft.com/office/drawing/2014/main" id="{4346E6EF-11B1-0648-85DF-9AE3866B9CE0}"/>
                </a:ext>
              </a:extLst>
            </p:cNvPr>
            <p:cNvSpPr txBox="1"/>
            <p:nvPr/>
          </p:nvSpPr>
          <p:spPr>
            <a:xfrm>
              <a:off x="2823544" y="2338022"/>
              <a:ext cx="148790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gar (</a:t>
              </a:r>
              <a:r>
                <a:rPr lang="en-US" sz="2000" dirty="0" err="1">
                  <a:solidFill>
                    <a:schemeClr val="accent5">
                      <a:lumMod val="50000"/>
                    </a:schemeClr>
                  </a:solidFill>
                </a:rPr>
                <a:t>nicht</a:t>
              </a:r>
              <a:r>
                <a:rPr lang="en-US" sz="2000" dirty="0">
                  <a:solidFill>
                    <a:schemeClr val="accent5">
                      <a:lumMod val="50000"/>
                    </a:schemeClr>
                  </a:solidFill>
                </a:rPr>
                <a:t>)</a:t>
              </a:r>
            </a:p>
          </p:txBody>
        </p:sp>
        <p:sp>
          <p:nvSpPr>
            <p:cNvPr id="284" name="TextBox 283">
              <a:extLst>
                <a:ext uri="{FF2B5EF4-FFF2-40B4-BE49-F238E27FC236}">
                  <a16:creationId xmlns:a16="http://schemas.microsoft.com/office/drawing/2014/main" id="{DB4C36C3-F4C2-A743-B7D9-873899B4DB07}"/>
                </a:ext>
              </a:extLst>
            </p:cNvPr>
            <p:cNvSpPr txBox="1"/>
            <p:nvPr/>
          </p:nvSpPr>
          <p:spPr>
            <a:xfrm>
              <a:off x="2716404" y="3475173"/>
              <a:ext cx="1736373"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versprechen</a:t>
              </a:r>
              <a:endParaRPr lang="en-US" sz="2000" dirty="0">
                <a:solidFill>
                  <a:schemeClr val="accent5">
                    <a:lumMod val="50000"/>
                  </a:schemeClr>
                </a:solidFill>
              </a:endParaRPr>
            </a:p>
          </p:txBody>
        </p:sp>
        <p:sp>
          <p:nvSpPr>
            <p:cNvPr id="285" name="TextBox 284">
              <a:extLst>
                <a:ext uri="{FF2B5EF4-FFF2-40B4-BE49-F238E27FC236}">
                  <a16:creationId xmlns:a16="http://schemas.microsoft.com/office/drawing/2014/main" id="{12973667-199E-1D4D-AAF1-F449B93BE1A2}"/>
                </a:ext>
              </a:extLst>
            </p:cNvPr>
            <p:cNvSpPr txBox="1"/>
            <p:nvPr/>
          </p:nvSpPr>
          <p:spPr>
            <a:xfrm>
              <a:off x="2405371" y="4538615"/>
              <a:ext cx="931665"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wohin</a:t>
              </a:r>
              <a:endParaRPr lang="en-US" sz="2000" dirty="0">
                <a:solidFill>
                  <a:schemeClr val="accent5">
                    <a:lumMod val="50000"/>
                  </a:schemeClr>
                </a:solidFill>
              </a:endParaRPr>
            </a:p>
          </p:txBody>
        </p:sp>
        <p:sp>
          <p:nvSpPr>
            <p:cNvPr id="286" name="TextBox 285">
              <a:extLst>
                <a:ext uri="{FF2B5EF4-FFF2-40B4-BE49-F238E27FC236}">
                  <a16:creationId xmlns:a16="http://schemas.microsoft.com/office/drawing/2014/main" id="{0B2347C7-8C32-9540-9C9B-4AD43EC411DA}"/>
                </a:ext>
              </a:extLst>
            </p:cNvPr>
            <p:cNvSpPr txBox="1"/>
            <p:nvPr/>
          </p:nvSpPr>
          <p:spPr>
            <a:xfrm>
              <a:off x="1666888" y="3090819"/>
              <a:ext cx="872355"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lieber</a:t>
              </a:r>
              <a:endParaRPr lang="en-US" sz="2000" dirty="0">
                <a:solidFill>
                  <a:schemeClr val="accent5">
                    <a:lumMod val="50000"/>
                  </a:schemeClr>
                </a:solidFill>
              </a:endParaRPr>
            </a:p>
          </p:txBody>
        </p:sp>
      </p:grpSp>
      <p:grpSp>
        <p:nvGrpSpPr>
          <p:cNvPr id="297" name="Group 296">
            <a:extLst>
              <a:ext uri="{FF2B5EF4-FFF2-40B4-BE49-F238E27FC236}">
                <a16:creationId xmlns:a16="http://schemas.microsoft.com/office/drawing/2014/main" id="{2E5450BD-2931-2548-85DA-ED93D2850720}"/>
              </a:ext>
            </a:extLst>
          </p:cNvPr>
          <p:cNvGrpSpPr/>
          <p:nvPr/>
        </p:nvGrpSpPr>
        <p:grpSpPr>
          <a:xfrm>
            <a:off x="6145285" y="1405800"/>
            <a:ext cx="4047214" cy="4046400"/>
            <a:chOff x="747423" y="1383526"/>
            <a:chExt cx="4047214" cy="4046400"/>
          </a:xfrm>
          <a:solidFill>
            <a:schemeClr val="accent4">
              <a:lumMod val="60000"/>
              <a:lumOff val="40000"/>
            </a:schemeClr>
          </a:solidFill>
        </p:grpSpPr>
        <p:sp>
          <p:nvSpPr>
            <p:cNvPr id="298" name="Oval 297">
              <a:extLst>
                <a:ext uri="{FF2B5EF4-FFF2-40B4-BE49-F238E27FC236}">
                  <a16:creationId xmlns:a16="http://schemas.microsoft.com/office/drawing/2014/main" id="{912681FF-00D3-3046-BDA1-B6B0517E02D9}"/>
                </a:ext>
              </a:extLst>
            </p:cNvPr>
            <p:cNvSpPr/>
            <p:nvPr/>
          </p:nvSpPr>
          <p:spPr>
            <a:xfrm>
              <a:off x="747423" y="1383526"/>
              <a:ext cx="4047214" cy="4046400"/>
            </a:xfrm>
            <a:prstGeom prst="ellipse">
              <a:avLst/>
            </a:prstGeom>
            <a:solidFill>
              <a:srgbClr val="D883FF"/>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9" name="TextBox 298">
              <a:extLst>
                <a:ext uri="{FF2B5EF4-FFF2-40B4-BE49-F238E27FC236}">
                  <a16:creationId xmlns:a16="http://schemas.microsoft.com/office/drawing/2014/main" id="{A6B704CF-D9A2-074A-8D66-640BF70C9F07}"/>
                </a:ext>
              </a:extLst>
            </p:cNvPr>
            <p:cNvSpPr txBox="1"/>
            <p:nvPr/>
          </p:nvSpPr>
          <p:spPr>
            <a:xfrm>
              <a:off x="2128993" y="2446030"/>
              <a:ext cx="226696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appear, seem</a:t>
              </a:r>
            </a:p>
          </p:txBody>
        </p:sp>
        <p:sp>
          <p:nvSpPr>
            <p:cNvPr id="300" name="TextBox 299">
              <a:extLst>
                <a:ext uri="{FF2B5EF4-FFF2-40B4-BE49-F238E27FC236}">
                  <a16:creationId xmlns:a16="http://schemas.microsoft.com/office/drawing/2014/main" id="{153370C3-C83A-C742-9E56-8E5C4DEA88CF}"/>
                </a:ext>
              </a:extLst>
            </p:cNvPr>
            <p:cNvSpPr txBox="1"/>
            <p:nvPr/>
          </p:nvSpPr>
          <p:spPr>
            <a:xfrm>
              <a:off x="1043038" y="2534985"/>
              <a:ext cx="712054"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best</a:t>
              </a:r>
            </a:p>
          </p:txBody>
        </p:sp>
        <p:sp>
          <p:nvSpPr>
            <p:cNvPr id="301" name="TextBox 300">
              <a:extLst>
                <a:ext uri="{FF2B5EF4-FFF2-40B4-BE49-F238E27FC236}">
                  <a16:creationId xmlns:a16="http://schemas.microsoft.com/office/drawing/2014/main" id="{382910FC-2050-224C-A23D-F867D641C8F2}"/>
                </a:ext>
              </a:extLst>
            </p:cNvPr>
            <p:cNvSpPr txBox="1"/>
            <p:nvPr/>
          </p:nvSpPr>
          <p:spPr>
            <a:xfrm>
              <a:off x="1097172" y="3525680"/>
              <a:ext cx="67678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arm</a:t>
              </a:r>
            </a:p>
          </p:txBody>
        </p:sp>
        <p:sp>
          <p:nvSpPr>
            <p:cNvPr id="302" name="TextBox 301">
              <a:extLst>
                <a:ext uri="{FF2B5EF4-FFF2-40B4-BE49-F238E27FC236}">
                  <a16:creationId xmlns:a16="http://schemas.microsoft.com/office/drawing/2014/main" id="{672E92F5-1EBF-6A46-B9CB-2C4F9921D560}"/>
                </a:ext>
              </a:extLst>
            </p:cNvPr>
            <p:cNvSpPr txBox="1"/>
            <p:nvPr/>
          </p:nvSpPr>
          <p:spPr>
            <a:xfrm>
              <a:off x="3825651" y="3406726"/>
              <a:ext cx="60946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son</a:t>
              </a:r>
            </a:p>
          </p:txBody>
        </p:sp>
        <p:sp>
          <p:nvSpPr>
            <p:cNvPr id="303" name="TextBox 302">
              <a:extLst>
                <a:ext uri="{FF2B5EF4-FFF2-40B4-BE49-F238E27FC236}">
                  <a16:creationId xmlns:a16="http://schemas.microsoft.com/office/drawing/2014/main" id="{BC6F22B2-CB5A-3949-A4B0-A9B2E02AEBAE}"/>
                </a:ext>
              </a:extLst>
            </p:cNvPr>
            <p:cNvSpPr txBox="1"/>
            <p:nvPr/>
          </p:nvSpPr>
          <p:spPr>
            <a:xfrm>
              <a:off x="2171375" y="1787185"/>
              <a:ext cx="72487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lady</a:t>
              </a:r>
            </a:p>
          </p:txBody>
        </p:sp>
        <p:sp>
          <p:nvSpPr>
            <p:cNvPr id="304" name="TextBox 303">
              <a:extLst>
                <a:ext uri="{FF2B5EF4-FFF2-40B4-BE49-F238E27FC236}">
                  <a16:creationId xmlns:a16="http://schemas.microsoft.com/office/drawing/2014/main" id="{C22C017D-48D6-C141-9A88-65E7E419F9CC}"/>
                </a:ext>
              </a:extLst>
            </p:cNvPr>
            <p:cNvSpPr txBox="1"/>
            <p:nvPr/>
          </p:nvSpPr>
          <p:spPr>
            <a:xfrm>
              <a:off x="2919435" y="3997812"/>
              <a:ext cx="88998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305" name="TextBox 304">
              <a:extLst>
                <a:ext uri="{FF2B5EF4-FFF2-40B4-BE49-F238E27FC236}">
                  <a16:creationId xmlns:a16="http://schemas.microsoft.com/office/drawing/2014/main" id="{EC211555-1EC2-EB4E-A254-3C52CEA3954A}"/>
                </a:ext>
              </a:extLst>
            </p:cNvPr>
            <p:cNvSpPr txBox="1"/>
            <p:nvPr/>
          </p:nvSpPr>
          <p:spPr>
            <a:xfrm>
              <a:off x="1710039" y="4546933"/>
              <a:ext cx="156324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particularly</a:t>
              </a:r>
            </a:p>
          </p:txBody>
        </p:sp>
        <p:sp>
          <p:nvSpPr>
            <p:cNvPr id="306" name="TextBox 305">
              <a:extLst>
                <a:ext uri="{FF2B5EF4-FFF2-40B4-BE49-F238E27FC236}">
                  <a16:creationId xmlns:a16="http://schemas.microsoft.com/office/drawing/2014/main" id="{6E5927EF-193A-5B4E-92BA-46B909726A4C}"/>
                </a:ext>
              </a:extLst>
            </p:cNvPr>
            <p:cNvSpPr txBox="1"/>
            <p:nvPr/>
          </p:nvSpPr>
          <p:spPr>
            <a:xfrm>
              <a:off x="2006906" y="3206671"/>
              <a:ext cx="1710725"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some, many</a:t>
              </a:r>
            </a:p>
          </p:txBody>
        </p:sp>
      </p:grpSp>
      <p:grpSp>
        <p:nvGrpSpPr>
          <p:cNvPr id="307" name="Group 306">
            <a:extLst>
              <a:ext uri="{FF2B5EF4-FFF2-40B4-BE49-F238E27FC236}">
                <a16:creationId xmlns:a16="http://schemas.microsoft.com/office/drawing/2014/main" id="{594F1031-4C92-914B-9FB5-54268976334C}"/>
              </a:ext>
            </a:extLst>
          </p:cNvPr>
          <p:cNvGrpSpPr/>
          <p:nvPr/>
        </p:nvGrpSpPr>
        <p:grpSpPr>
          <a:xfrm>
            <a:off x="6154561" y="1405800"/>
            <a:ext cx="4047214" cy="4046400"/>
            <a:chOff x="747423" y="1383526"/>
            <a:chExt cx="4047214" cy="4046400"/>
          </a:xfrm>
          <a:solidFill>
            <a:schemeClr val="accent4">
              <a:lumMod val="60000"/>
              <a:lumOff val="40000"/>
            </a:schemeClr>
          </a:solidFill>
        </p:grpSpPr>
        <p:sp>
          <p:nvSpPr>
            <p:cNvPr id="308" name="Oval 307">
              <a:extLst>
                <a:ext uri="{FF2B5EF4-FFF2-40B4-BE49-F238E27FC236}">
                  <a16:creationId xmlns:a16="http://schemas.microsoft.com/office/drawing/2014/main" id="{CF3FC412-59B3-AD48-9C17-5A8C31C7E6F4}"/>
                </a:ext>
              </a:extLst>
            </p:cNvPr>
            <p:cNvSpPr/>
            <p:nvPr/>
          </p:nvSpPr>
          <p:spPr>
            <a:xfrm>
              <a:off x="747423" y="1383526"/>
              <a:ext cx="4047214" cy="4046400"/>
            </a:xfrm>
            <a:prstGeom prst="ellipse">
              <a:avLst/>
            </a:prstGeom>
            <a:solidFill>
              <a:srgbClr val="D883FF"/>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9" name="TextBox 308">
              <a:extLst>
                <a:ext uri="{FF2B5EF4-FFF2-40B4-BE49-F238E27FC236}">
                  <a16:creationId xmlns:a16="http://schemas.microsoft.com/office/drawing/2014/main" id="{C284DF8D-D973-8D49-82C2-1E20D68FB83B}"/>
                </a:ext>
              </a:extLst>
            </p:cNvPr>
            <p:cNvSpPr txBox="1"/>
            <p:nvPr/>
          </p:nvSpPr>
          <p:spPr>
            <a:xfrm>
              <a:off x="3242176" y="2398322"/>
              <a:ext cx="83869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room</a:t>
              </a:r>
            </a:p>
          </p:txBody>
        </p:sp>
        <p:sp>
          <p:nvSpPr>
            <p:cNvPr id="310" name="TextBox 309">
              <a:extLst>
                <a:ext uri="{FF2B5EF4-FFF2-40B4-BE49-F238E27FC236}">
                  <a16:creationId xmlns:a16="http://schemas.microsoft.com/office/drawing/2014/main" id="{31E48DA4-4F54-684F-BA95-7FE2078FBCFC}"/>
                </a:ext>
              </a:extLst>
            </p:cNvPr>
            <p:cNvSpPr txBox="1"/>
            <p:nvPr/>
          </p:nvSpPr>
          <p:spPr>
            <a:xfrm>
              <a:off x="1210015" y="2479326"/>
              <a:ext cx="1465466" cy="400110"/>
            </a:xfrm>
            <a:prstGeom prst="rect">
              <a:avLst/>
            </a:prstGeom>
            <a:solidFill>
              <a:schemeClr val="bg1"/>
            </a:solidFill>
            <a:ln>
              <a:solidFill>
                <a:srgbClr val="115076"/>
              </a:solidFill>
            </a:ln>
          </p:spPr>
          <p:txBody>
            <a:bodyPr wrap="none" rtlCol="0">
              <a:spAutoFit/>
            </a:bodyPr>
            <a:lstStyle/>
            <a:p>
              <a:pPr algn="l"/>
              <a:r>
                <a:rPr lang="en-US" sz="2000" dirty="0" err="1">
                  <a:solidFill>
                    <a:schemeClr val="accent5">
                      <a:lumMod val="50000"/>
                    </a:schemeClr>
                  </a:solidFill>
                </a:rPr>
                <a:t>neighbour</a:t>
              </a:r>
              <a:endParaRPr lang="en-US" sz="2000" dirty="0">
                <a:solidFill>
                  <a:schemeClr val="accent5">
                    <a:lumMod val="50000"/>
                  </a:schemeClr>
                </a:solidFill>
              </a:endParaRPr>
            </a:p>
          </p:txBody>
        </p:sp>
        <p:sp>
          <p:nvSpPr>
            <p:cNvPr id="311" name="TextBox 310">
              <a:extLst>
                <a:ext uri="{FF2B5EF4-FFF2-40B4-BE49-F238E27FC236}">
                  <a16:creationId xmlns:a16="http://schemas.microsoft.com/office/drawing/2014/main" id="{1E6D32BB-99FB-0146-9796-CB82C359F113}"/>
                </a:ext>
              </a:extLst>
            </p:cNvPr>
            <p:cNvSpPr txBox="1"/>
            <p:nvPr/>
          </p:nvSpPr>
          <p:spPr>
            <a:xfrm>
              <a:off x="1097172" y="3700608"/>
              <a:ext cx="1439818"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traditional</a:t>
              </a:r>
            </a:p>
          </p:txBody>
        </p:sp>
        <p:sp>
          <p:nvSpPr>
            <p:cNvPr id="312" name="TextBox 311">
              <a:extLst>
                <a:ext uri="{FF2B5EF4-FFF2-40B4-BE49-F238E27FC236}">
                  <a16:creationId xmlns:a16="http://schemas.microsoft.com/office/drawing/2014/main" id="{C070EFB7-DE91-7743-9581-C60F7B1801E5}"/>
                </a:ext>
              </a:extLst>
            </p:cNvPr>
            <p:cNvSpPr txBox="1"/>
            <p:nvPr/>
          </p:nvSpPr>
          <p:spPr>
            <a:xfrm>
              <a:off x="3825651" y="3406726"/>
              <a:ext cx="89800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music</a:t>
              </a:r>
            </a:p>
          </p:txBody>
        </p:sp>
        <p:sp>
          <p:nvSpPr>
            <p:cNvPr id="313" name="TextBox 312">
              <a:extLst>
                <a:ext uri="{FF2B5EF4-FFF2-40B4-BE49-F238E27FC236}">
                  <a16:creationId xmlns:a16="http://schemas.microsoft.com/office/drawing/2014/main" id="{513D7341-156F-A847-88B2-225DCB8740AE}"/>
                </a:ext>
              </a:extLst>
            </p:cNvPr>
            <p:cNvSpPr txBox="1"/>
            <p:nvPr/>
          </p:nvSpPr>
          <p:spPr>
            <a:xfrm>
              <a:off x="1837948" y="1787185"/>
              <a:ext cx="197842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material, cloth</a:t>
              </a:r>
            </a:p>
          </p:txBody>
        </p:sp>
        <p:sp>
          <p:nvSpPr>
            <p:cNvPr id="314" name="TextBox 313">
              <a:extLst>
                <a:ext uri="{FF2B5EF4-FFF2-40B4-BE49-F238E27FC236}">
                  <a16:creationId xmlns:a16="http://schemas.microsoft.com/office/drawing/2014/main" id="{F1E10613-22D6-F54B-BB07-5D5897B60DFD}"/>
                </a:ext>
              </a:extLst>
            </p:cNvPr>
            <p:cNvSpPr txBox="1"/>
            <p:nvPr/>
          </p:nvSpPr>
          <p:spPr>
            <a:xfrm>
              <a:off x="2919435" y="3997812"/>
              <a:ext cx="106311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picture</a:t>
              </a:r>
            </a:p>
          </p:txBody>
        </p:sp>
        <p:sp>
          <p:nvSpPr>
            <p:cNvPr id="315" name="TextBox 314">
              <a:extLst>
                <a:ext uri="{FF2B5EF4-FFF2-40B4-BE49-F238E27FC236}">
                  <a16:creationId xmlns:a16="http://schemas.microsoft.com/office/drawing/2014/main" id="{59298E24-2DC4-A44D-B7D1-247121B2C765}"/>
                </a:ext>
              </a:extLst>
            </p:cNvPr>
            <p:cNvSpPr txBox="1"/>
            <p:nvPr/>
          </p:nvSpPr>
          <p:spPr>
            <a:xfrm>
              <a:off x="1710039" y="4546933"/>
              <a:ext cx="1923925"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what type of?</a:t>
              </a:r>
            </a:p>
          </p:txBody>
        </p:sp>
        <p:sp>
          <p:nvSpPr>
            <p:cNvPr id="316" name="TextBox 315">
              <a:extLst>
                <a:ext uri="{FF2B5EF4-FFF2-40B4-BE49-F238E27FC236}">
                  <a16:creationId xmlns:a16="http://schemas.microsoft.com/office/drawing/2014/main" id="{2D76CEE1-8C60-8949-A50E-A7C72ABD81B4}"/>
                </a:ext>
              </a:extLst>
            </p:cNvPr>
            <p:cNvSpPr txBox="1"/>
            <p:nvPr/>
          </p:nvSpPr>
          <p:spPr>
            <a:xfrm>
              <a:off x="2006906" y="3206671"/>
              <a:ext cx="158889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describe</a:t>
              </a:r>
            </a:p>
          </p:txBody>
        </p:sp>
      </p:grpSp>
      <p:grpSp>
        <p:nvGrpSpPr>
          <p:cNvPr id="317" name="Group 316">
            <a:extLst>
              <a:ext uri="{FF2B5EF4-FFF2-40B4-BE49-F238E27FC236}">
                <a16:creationId xmlns:a16="http://schemas.microsoft.com/office/drawing/2014/main" id="{6E91D4B7-77CC-F746-885B-A9CDC28DC300}"/>
              </a:ext>
            </a:extLst>
          </p:cNvPr>
          <p:cNvGrpSpPr/>
          <p:nvPr/>
        </p:nvGrpSpPr>
        <p:grpSpPr>
          <a:xfrm>
            <a:off x="6171789" y="1405800"/>
            <a:ext cx="4047214" cy="4046400"/>
            <a:chOff x="747423" y="1383526"/>
            <a:chExt cx="4047214" cy="4046400"/>
          </a:xfrm>
          <a:solidFill>
            <a:schemeClr val="accent4">
              <a:lumMod val="60000"/>
              <a:lumOff val="40000"/>
            </a:schemeClr>
          </a:solidFill>
        </p:grpSpPr>
        <p:sp>
          <p:nvSpPr>
            <p:cNvPr id="318" name="Oval 317">
              <a:extLst>
                <a:ext uri="{FF2B5EF4-FFF2-40B4-BE49-F238E27FC236}">
                  <a16:creationId xmlns:a16="http://schemas.microsoft.com/office/drawing/2014/main" id="{8D5F340C-5BE2-8646-B66D-6693DB22815C}"/>
                </a:ext>
              </a:extLst>
            </p:cNvPr>
            <p:cNvSpPr/>
            <p:nvPr/>
          </p:nvSpPr>
          <p:spPr>
            <a:xfrm>
              <a:off x="747423" y="1383526"/>
              <a:ext cx="4047214" cy="4046400"/>
            </a:xfrm>
            <a:prstGeom prst="ellipse">
              <a:avLst/>
            </a:prstGeom>
            <a:solidFill>
              <a:srgbClr val="D883FF"/>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9" name="TextBox 318">
              <a:extLst>
                <a:ext uri="{FF2B5EF4-FFF2-40B4-BE49-F238E27FC236}">
                  <a16:creationId xmlns:a16="http://schemas.microsoft.com/office/drawing/2014/main" id="{9D21EFB1-9370-B84A-B839-85D98FB4BB7F}"/>
                </a:ext>
              </a:extLst>
            </p:cNvPr>
            <p:cNvSpPr txBox="1"/>
            <p:nvPr/>
          </p:nvSpPr>
          <p:spPr>
            <a:xfrm>
              <a:off x="2955929" y="2287004"/>
              <a:ext cx="69442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king</a:t>
              </a:r>
            </a:p>
          </p:txBody>
        </p:sp>
        <p:sp>
          <p:nvSpPr>
            <p:cNvPr id="320" name="TextBox 319">
              <a:extLst>
                <a:ext uri="{FF2B5EF4-FFF2-40B4-BE49-F238E27FC236}">
                  <a16:creationId xmlns:a16="http://schemas.microsoft.com/office/drawing/2014/main" id="{D0E42DE4-9F24-3A48-817D-B373F732D377}"/>
                </a:ext>
              </a:extLst>
            </p:cNvPr>
            <p:cNvSpPr txBox="1"/>
            <p:nvPr/>
          </p:nvSpPr>
          <p:spPr>
            <a:xfrm>
              <a:off x="1202064" y="2415715"/>
              <a:ext cx="135165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daughter</a:t>
              </a:r>
            </a:p>
          </p:txBody>
        </p:sp>
        <p:sp>
          <p:nvSpPr>
            <p:cNvPr id="321" name="TextBox 320">
              <a:extLst>
                <a:ext uri="{FF2B5EF4-FFF2-40B4-BE49-F238E27FC236}">
                  <a16:creationId xmlns:a16="http://schemas.microsoft.com/office/drawing/2014/main" id="{FA187E71-059F-704B-BF8F-9ABB7497F6A8}"/>
                </a:ext>
              </a:extLst>
            </p:cNvPr>
            <p:cNvSpPr txBox="1"/>
            <p:nvPr/>
          </p:nvSpPr>
          <p:spPr>
            <a:xfrm>
              <a:off x="969951" y="3613144"/>
              <a:ext cx="146546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(not) at all</a:t>
              </a:r>
            </a:p>
          </p:txBody>
        </p:sp>
        <p:sp>
          <p:nvSpPr>
            <p:cNvPr id="322" name="TextBox 321">
              <a:extLst>
                <a:ext uri="{FF2B5EF4-FFF2-40B4-BE49-F238E27FC236}">
                  <a16:creationId xmlns:a16="http://schemas.microsoft.com/office/drawing/2014/main" id="{3E45DB47-C348-7C45-AAE6-BA5D0F5581FE}"/>
                </a:ext>
              </a:extLst>
            </p:cNvPr>
            <p:cNvSpPr txBox="1"/>
            <p:nvPr/>
          </p:nvSpPr>
          <p:spPr>
            <a:xfrm>
              <a:off x="2632955" y="3525996"/>
              <a:ext cx="194957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grab, grasp</a:t>
              </a:r>
            </a:p>
          </p:txBody>
        </p:sp>
        <p:sp>
          <p:nvSpPr>
            <p:cNvPr id="323" name="TextBox 322">
              <a:extLst>
                <a:ext uri="{FF2B5EF4-FFF2-40B4-BE49-F238E27FC236}">
                  <a16:creationId xmlns:a16="http://schemas.microsoft.com/office/drawing/2014/main" id="{A0585FDA-E4F8-3348-9075-2CEBD57715FA}"/>
                </a:ext>
              </a:extLst>
            </p:cNvPr>
            <p:cNvSpPr txBox="1"/>
            <p:nvPr/>
          </p:nvSpPr>
          <p:spPr>
            <a:xfrm>
              <a:off x="2140098" y="1731526"/>
              <a:ext cx="878767"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dead</a:t>
              </a:r>
            </a:p>
          </p:txBody>
        </p:sp>
        <p:sp>
          <p:nvSpPr>
            <p:cNvPr id="324" name="TextBox 323">
              <a:extLst>
                <a:ext uri="{FF2B5EF4-FFF2-40B4-BE49-F238E27FC236}">
                  <a16:creationId xmlns:a16="http://schemas.microsoft.com/office/drawing/2014/main" id="{A727B937-CC41-2144-8C5C-D529D6741D37}"/>
                </a:ext>
              </a:extLst>
            </p:cNvPr>
            <p:cNvSpPr txBox="1"/>
            <p:nvPr/>
          </p:nvSpPr>
          <p:spPr>
            <a:xfrm>
              <a:off x="2100451" y="4307913"/>
              <a:ext cx="2084225"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wait, waiting</a:t>
              </a:r>
            </a:p>
          </p:txBody>
        </p:sp>
        <p:sp>
          <p:nvSpPr>
            <p:cNvPr id="325" name="TextBox 324">
              <a:extLst>
                <a:ext uri="{FF2B5EF4-FFF2-40B4-BE49-F238E27FC236}">
                  <a16:creationId xmlns:a16="http://schemas.microsoft.com/office/drawing/2014/main" id="{326EBF08-13AD-C544-8779-60C853055697}"/>
                </a:ext>
              </a:extLst>
            </p:cNvPr>
            <p:cNvSpPr txBox="1"/>
            <p:nvPr/>
          </p:nvSpPr>
          <p:spPr>
            <a:xfrm>
              <a:off x="2290485" y="4872937"/>
              <a:ext cx="85953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white</a:t>
              </a:r>
            </a:p>
          </p:txBody>
        </p:sp>
        <p:sp>
          <p:nvSpPr>
            <p:cNvPr id="326" name="TextBox 325">
              <a:extLst>
                <a:ext uri="{FF2B5EF4-FFF2-40B4-BE49-F238E27FC236}">
                  <a16:creationId xmlns:a16="http://schemas.microsoft.com/office/drawing/2014/main" id="{69CBF56E-D8FF-1846-8F37-E1E524FD5262}"/>
                </a:ext>
              </a:extLst>
            </p:cNvPr>
            <p:cNvSpPr txBox="1"/>
            <p:nvPr/>
          </p:nvSpPr>
          <p:spPr>
            <a:xfrm>
              <a:off x="2051266" y="2950540"/>
              <a:ext cx="1475084"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leaf, sheet</a:t>
              </a:r>
            </a:p>
          </p:txBody>
        </p:sp>
      </p:grpSp>
      <p:grpSp>
        <p:nvGrpSpPr>
          <p:cNvPr id="327" name="Group 326">
            <a:extLst>
              <a:ext uri="{FF2B5EF4-FFF2-40B4-BE49-F238E27FC236}">
                <a16:creationId xmlns:a16="http://schemas.microsoft.com/office/drawing/2014/main" id="{71A45151-D0A8-D449-9C8B-88639E25C729}"/>
              </a:ext>
            </a:extLst>
          </p:cNvPr>
          <p:cNvGrpSpPr/>
          <p:nvPr/>
        </p:nvGrpSpPr>
        <p:grpSpPr>
          <a:xfrm>
            <a:off x="6173114" y="1405800"/>
            <a:ext cx="4047214" cy="4046400"/>
            <a:chOff x="747423" y="1383526"/>
            <a:chExt cx="4047214" cy="4046400"/>
          </a:xfrm>
          <a:solidFill>
            <a:schemeClr val="accent4">
              <a:lumMod val="60000"/>
              <a:lumOff val="40000"/>
            </a:schemeClr>
          </a:solidFill>
        </p:grpSpPr>
        <p:sp>
          <p:nvSpPr>
            <p:cNvPr id="328" name="Oval 327">
              <a:extLst>
                <a:ext uri="{FF2B5EF4-FFF2-40B4-BE49-F238E27FC236}">
                  <a16:creationId xmlns:a16="http://schemas.microsoft.com/office/drawing/2014/main" id="{899DE19F-E927-314F-AE9E-54A957F3CEF0}"/>
                </a:ext>
              </a:extLst>
            </p:cNvPr>
            <p:cNvSpPr/>
            <p:nvPr/>
          </p:nvSpPr>
          <p:spPr>
            <a:xfrm>
              <a:off x="747423" y="1383526"/>
              <a:ext cx="4047214" cy="4046400"/>
            </a:xfrm>
            <a:prstGeom prst="ellipse">
              <a:avLst/>
            </a:prstGeom>
            <a:solidFill>
              <a:srgbClr val="D883FF"/>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9" name="TextBox 328">
              <a:extLst>
                <a:ext uri="{FF2B5EF4-FFF2-40B4-BE49-F238E27FC236}">
                  <a16:creationId xmlns:a16="http://schemas.microsoft.com/office/drawing/2014/main" id="{E1A4A339-53DF-7D41-98DD-7E85B6A3FC1B}"/>
                </a:ext>
              </a:extLst>
            </p:cNvPr>
            <p:cNvSpPr txBox="1"/>
            <p:nvPr/>
          </p:nvSpPr>
          <p:spPr>
            <a:xfrm>
              <a:off x="2888599" y="2402508"/>
              <a:ext cx="90922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things</a:t>
              </a:r>
            </a:p>
          </p:txBody>
        </p:sp>
        <p:sp>
          <p:nvSpPr>
            <p:cNvPr id="330" name="TextBox 329">
              <a:extLst>
                <a:ext uri="{FF2B5EF4-FFF2-40B4-BE49-F238E27FC236}">
                  <a16:creationId xmlns:a16="http://schemas.microsoft.com/office/drawing/2014/main" id="{CB515EA1-F0AD-3F43-A060-942803BB9F79}"/>
                </a:ext>
              </a:extLst>
            </p:cNvPr>
            <p:cNvSpPr txBox="1"/>
            <p:nvPr/>
          </p:nvSpPr>
          <p:spPr>
            <a:xfrm>
              <a:off x="1202064" y="2415715"/>
              <a:ext cx="939681"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photo</a:t>
              </a:r>
            </a:p>
          </p:txBody>
        </p:sp>
        <p:sp>
          <p:nvSpPr>
            <p:cNvPr id="331" name="TextBox 330">
              <a:extLst>
                <a:ext uri="{FF2B5EF4-FFF2-40B4-BE49-F238E27FC236}">
                  <a16:creationId xmlns:a16="http://schemas.microsoft.com/office/drawing/2014/main" id="{E2AFF558-0DFB-E949-AA7A-A4C0260AA020}"/>
                </a:ext>
              </a:extLst>
            </p:cNvPr>
            <p:cNvSpPr txBox="1"/>
            <p:nvPr/>
          </p:nvSpPr>
          <p:spPr>
            <a:xfrm>
              <a:off x="969951" y="3613144"/>
              <a:ext cx="1170513"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modern</a:t>
              </a:r>
            </a:p>
          </p:txBody>
        </p:sp>
        <p:sp>
          <p:nvSpPr>
            <p:cNvPr id="332" name="TextBox 331">
              <a:extLst>
                <a:ext uri="{FF2B5EF4-FFF2-40B4-BE49-F238E27FC236}">
                  <a16:creationId xmlns:a16="http://schemas.microsoft.com/office/drawing/2014/main" id="{8673C4AA-2F2A-F74E-8EAE-34993D431665}"/>
                </a:ext>
              </a:extLst>
            </p:cNvPr>
            <p:cNvSpPr txBox="1"/>
            <p:nvPr/>
          </p:nvSpPr>
          <p:spPr>
            <a:xfrm>
              <a:off x="2632955" y="3525996"/>
              <a:ext cx="140455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type, kind</a:t>
              </a:r>
            </a:p>
          </p:txBody>
        </p:sp>
        <p:sp>
          <p:nvSpPr>
            <p:cNvPr id="333" name="TextBox 332">
              <a:extLst>
                <a:ext uri="{FF2B5EF4-FFF2-40B4-BE49-F238E27FC236}">
                  <a16:creationId xmlns:a16="http://schemas.microsoft.com/office/drawing/2014/main" id="{1ED62597-E72A-1A4A-92E3-F2BA652DFFB2}"/>
                </a:ext>
              </a:extLst>
            </p:cNvPr>
            <p:cNvSpPr txBox="1"/>
            <p:nvPr/>
          </p:nvSpPr>
          <p:spPr>
            <a:xfrm>
              <a:off x="1745463" y="1789278"/>
              <a:ext cx="219162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occupation, job</a:t>
              </a:r>
            </a:p>
          </p:txBody>
        </p:sp>
        <p:sp>
          <p:nvSpPr>
            <p:cNvPr id="334" name="TextBox 333">
              <a:extLst>
                <a:ext uri="{FF2B5EF4-FFF2-40B4-BE49-F238E27FC236}">
                  <a16:creationId xmlns:a16="http://schemas.microsoft.com/office/drawing/2014/main" id="{85622484-24BA-B74F-A80C-07848934ADC2}"/>
                </a:ext>
              </a:extLst>
            </p:cNvPr>
            <p:cNvSpPr txBox="1"/>
            <p:nvPr/>
          </p:nvSpPr>
          <p:spPr>
            <a:xfrm>
              <a:off x="2385387" y="4163533"/>
              <a:ext cx="1585690"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voice, vote</a:t>
              </a:r>
            </a:p>
          </p:txBody>
        </p:sp>
        <p:sp>
          <p:nvSpPr>
            <p:cNvPr id="335" name="TextBox 334">
              <a:extLst>
                <a:ext uri="{FF2B5EF4-FFF2-40B4-BE49-F238E27FC236}">
                  <a16:creationId xmlns:a16="http://schemas.microsoft.com/office/drawing/2014/main" id="{75F8A9B6-DDE8-CE48-9E63-B142E70A0B46}"/>
                </a:ext>
              </a:extLst>
            </p:cNvPr>
            <p:cNvSpPr txBox="1"/>
            <p:nvPr/>
          </p:nvSpPr>
          <p:spPr>
            <a:xfrm>
              <a:off x="1857348" y="4699682"/>
              <a:ext cx="1415772"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instead of</a:t>
              </a:r>
            </a:p>
          </p:txBody>
        </p:sp>
        <p:sp>
          <p:nvSpPr>
            <p:cNvPr id="336" name="TextBox 335">
              <a:extLst>
                <a:ext uri="{FF2B5EF4-FFF2-40B4-BE49-F238E27FC236}">
                  <a16:creationId xmlns:a16="http://schemas.microsoft.com/office/drawing/2014/main" id="{0D6F0AF3-A85E-414A-8D91-8D60DA0117EC}"/>
                </a:ext>
              </a:extLst>
            </p:cNvPr>
            <p:cNvSpPr txBox="1"/>
            <p:nvPr/>
          </p:nvSpPr>
          <p:spPr>
            <a:xfrm>
              <a:off x="1656630" y="3006616"/>
              <a:ext cx="2821606" cy="400110"/>
            </a:xfrm>
            <a:prstGeom prst="rect">
              <a:avLst/>
            </a:prstGeom>
            <a:solidFill>
              <a:schemeClr val="bg1"/>
            </a:solidFill>
            <a:ln>
              <a:solidFill>
                <a:srgbClr val="115076"/>
              </a:solidFill>
            </a:ln>
          </p:spPr>
          <p:txBody>
            <a:bodyPr wrap="none" rtlCol="0">
              <a:spAutoFit/>
            </a:bodyPr>
            <a:lstStyle/>
            <a:p>
              <a:pPr algn="l"/>
              <a:r>
                <a:rPr lang="en-US" sz="2000" dirty="0">
                  <a:solidFill>
                    <a:schemeClr val="accent5">
                      <a:lumMod val="50000"/>
                    </a:schemeClr>
                  </a:solidFill>
                </a:rPr>
                <a:t>to promise, promising</a:t>
              </a:r>
            </a:p>
          </p:txBody>
        </p:sp>
      </p:grpSp>
      <p:sp>
        <p:nvSpPr>
          <p:cNvPr id="337" name="Oval 336">
            <a:extLst>
              <a:ext uri="{FF2B5EF4-FFF2-40B4-BE49-F238E27FC236}">
                <a16:creationId xmlns:a16="http://schemas.microsoft.com/office/drawing/2014/main" id="{FABF5825-B300-0F49-8CBE-F690B4B813CF}"/>
              </a:ext>
            </a:extLst>
          </p:cNvPr>
          <p:cNvSpPr/>
          <p:nvPr/>
        </p:nvSpPr>
        <p:spPr>
          <a:xfrm>
            <a:off x="757915" y="1405800"/>
            <a:ext cx="4047214" cy="4046400"/>
          </a:xfrm>
          <a:prstGeom prst="ellipse">
            <a:avLst/>
          </a:prstGeom>
          <a:solidFill>
            <a:srgbClr val="E3EAFD"/>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8" name="Oval 337">
            <a:extLst>
              <a:ext uri="{FF2B5EF4-FFF2-40B4-BE49-F238E27FC236}">
                <a16:creationId xmlns:a16="http://schemas.microsoft.com/office/drawing/2014/main" id="{92B2B332-4361-7344-9241-7FE9BCA4045B}"/>
              </a:ext>
            </a:extLst>
          </p:cNvPr>
          <p:cNvSpPr/>
          <p:nvPr/>
        </p:nvSpPr>
        <p:spPr>
          <a:xfrm>
            <a:off x="6171510" y="1405800"/>
            <a:ext cx="4047214" cy="4046400"/>
          </a:xfrm>
          <a:prstGeom prst="ellipse">
            <a:avLst/>
          </a:prstGeom>
          <a:solidFill>
            <a:srgbClr val="E3EAFD"/>
          </a:solidFill>
          <a:ln w="381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4333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3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3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32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31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30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297"/>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27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26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25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24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37"/>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227"/>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nodeType="clickEffect">
                                  <p:stCondLst>
                                    <p:cond delay="0"/>
                                  </p:stCondLst>
                                  <p:childTnLst>
                                    <p:set>
                                      <p:cBhvr>
                                        <p:cTn id="48" dur="1" fill="hold">
                                          <p:stCondLst>
                                            <p:cond delay="0"/>
                                          </p:stCondLst>
                                        </p:cTn>
                                        <p:tgtEl>
                                          <p:spTgt spid="217"/>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207"/>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nodeType="clickEffect">
                                  <p:stCondLst>
                                    <p:cond delay="0"/>
                                  </p:stCondLst>
                                  <p:childTnLst>
                                    <p:set>
                                      <p:cBhvr>
                                        <p:cTn id="56" dur="1" fill="hold">
                                          <p:stCondLst>
                                            <p:cond delay="0"/>
                                          </p:stCondLst>
                                        </p:cTn>
                                        <p:tgtEl>
                                          <p:spTgt spid="197"/>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nodeType="clickEffect">
                                  <p:stCondLst>
                                    <p:cond delay="0"/>
                                  </p:stCondLst>
                                  <p:childTnLst>
                                    <p:set>
                                      <p:cBhvr>
                                        <p:cTn id="60" dur="1" fill="hold">
                                          <p:stCondLst>
                                            <p:cond delay="0"/>
                                          </p:stCondLst>
                                        </p:cTn>
                                        <p:tgtEl>
                                          <p:spTgt spid="187"/>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177"/>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167"/>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nodeType="clickEffect">
                                  <p:stCondLst>
                                    <p:cond delay="0"/>
                                  </p:stCondLst>
                                  <p:childTnLst>
                                    <p:set>
                                      <p:cBhvr>
                                        <p:cTn id="70" dur="1" fill="hold">
                                          <p:stCondLst>
                                            <p:cond delay="0"/>
                                          </p:stCondLst>
                                        </p:cTn>
                                        <p:tgtEl>
                                          <p:spTgt spid="157"/>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nodeType="clickEffect">
                                  <p:stCondLst>
                                    <p:cond delay="0"/>
                                  </p:stCondLst>
                                  <p:childTnLst>
                                    <p:set>
                                      <p:cBhvr>
                                        <p:cTn id="74" dur="1" fill="hold">
                                          <p:stCondLst>
                                            <p:cond delay="0"/>
                                          </p:stCondLst>
                                        </p:cTn>
                                        <p:tgtEl>
                                          <p:spTgt spid="14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nodeType="clickEffect">
                                  <p:stCondLst>
                                    <p:cond delay="0"/>
                                  </p:stCondLst>
                                  <p:childTnLst>
                                    <p:set>
                                      <p:cBhvr>
                                        <p:cTn id="78" dur="1" fill="hold">
                                          <p:stCondLst>
                                            <p:cond delay="0"/>
                                          </p:stCondLst>
                                        </p:cTn>
                                        <p:tgtEl>
                                          <p:spTgt spid="127"/>
                                        </p:tgtEl>
                                        <p:attrNameLst>
                                          <p:attrName>style.visibility</p:attrName>
                                        </p:attrNameLst>
                                      </p:cBhvr>
                                      <p:to>
                                        <p:strVal val="hidden"/>
                                      </p:to>
                                    </p:set>
                                  </p:childTnLst>
                                </p:cTn>
                              </p:par>
                              <p:par>
                                <p:cTn id="79" presetID="1" presetClass="exit" presetSubtype="0" fill="hold" nodeType="withEffect">
                                  <p:stCondLst>
                                    <p:cond delay="0"/>
                                  </p:stCondLst>
                                  <p:childTnLst>
                                    <p:set>
                                      <p:cBhvr>
                                        <p:cTn id="80" dur="1" fill="hold">
                                          <p:stCondLst>
                                            <p:cond delay="0"/>
                                          </p:stCondLst>
                                        </p:cTn>
                                        <p:tgtEl>
                                          <p:spTgt spid="117"/>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nodeType="clickEffect">
                                  <p:stCondLst>
                                    <p:cond delay="0"/>
                                  </p:stCondLst>
                                  <p:childTnLst>
                                    <p:set>
                                      <p:cBhvr>
                                        <p:cTn id="84" dur="1" fill="hold">
                                          <p:stCondLst>
                                            <p:cond delay="0"/>
                                          </p:stCondLst>
                                        </p:cTn>
                                        <p:tgtEl>
                                          <p:spTgt spid="107"/>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nodeType="clickEffect">
                                  <p:stCondLst>
                                    <p:cond delay="0"/>
                                  </p:stCondLst>
                                  <p:childTnLst>
                                    <p:set>
                                      <p:cBhvr>
                                        <p:cTn id="88" dur="1" fill="hold">
                                          <p:stCondLst>
                                            <p:cond delay="0"/>
                                          </p:stCondLst>
                                        </p:cTn>
                                        <p:tgtEl>
                                          <p:spTgt spid="97"/>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nodeType="clickEffect">
                                  <p:stCondLst>
                                    <p:cond delay="0"/>
                                  </p:stCondLst>
                                  <p:childTnLst>
                                    <p:set>
                                      <p:cBhvr>
                                        <p:cTn id="92" dur="1" fill="hold">
                                          <p:stCondLst>
                                            <p:cond delay="0"/>
                                          </p:stCondLst>
                                        </p:cTn>
                                        <p:tgtEl>
                                          <p:spTgt spid="87"/>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77"/>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0"/>
                                          </p:stCondLst>
                                        </p:cTn>
                                        <p:tgtEl>
                                          <p:spTgt spid="67"/>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nodeType="clickEffect">
                                  <p:stCondLst>
                                    <p:cond delay="0"/>
                                  </p:stCondLst>
                                  <p:childTnLst>
                                    <p:set>
                                      <p:cBhvr>
                                        <p:cTn id="102" dur="1" fill="hold">
                                          <p:stCondLst>
                                            <p:cond delay="0"/>
                                          </p:stCondLst>
                                        </p:cTn>
                                        <p:tgtEl>
                                          <p:spTgt spid="57"/>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37"/>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nodeType="clickEffect">
                                  <p:stCondLst>
                                    <p:cond delay="0"/>
                                  </p:stCondLst>
                                  <p:childTnLst>
                                    <p:set>
                                      <p:cBhvr>
                                        <p:cTn id="110" dur="1" fill="hold">
                                          <p:stCondLst>
                                            <p:cond delay="0"/>
                                          </p:stCondLst>
                                        </p:cTn>
                                        <p:tgtEl>
                                          <p:spTgt spid="27"/>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nodeType="clickEffect">
                                  <p:stCondLst>
                                    <p:cond delay="0"/>
                                  </p:stCondLst>
                                  <p:childTnLst>
                                    <p:set>
                                      <p:cBhvr>
                                        <p:cTn id="114" dur="1" fill="hold">
                                          <p:stCondLst>
                                            <p:cond delay="0"/>
                                          </p:stCondLst>
                                        </p:cTn>
                                        <p:tgtEl>
                                          <p:spTgt spid="17"/>
                                        </p:tgtEl>
                                        <p:attrNameLst>
                                          <p:attrName>style.visibility</p:attrName>
                                        </p:attrNameLst>
                                      </p:cBhvr>
                                      <p:to>
                                        <p:strVal val="hidden"/>
                                      </p:to>
                                    </p:set>
                                  </p:childTnLst>
                                </p:cTn>
                              </p:par>
                              <p:par>
                                <p:cTn id="115" presetID="1" presetClass="exit" presetSubtype="0" fill="hold" nodeType="withEffect">
                                  <p:stCondLst>
                                    <p:cond delay="0"/>
                                  </p:stCondLst>
                                  <p:childTnLst>
                                    <p:set>
                                      <p:cBhvr>
                                        <p:cTn id="116"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 grpId="0" animBg="1"/>
      <p:bldP spid="33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3" name="Picture 2" descr="background rectangle">
            <a:extLs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0" y="294041"/>
            <a:ext cx="5101389" cy="707849"/>
          </a:xfrm>
        </p:spPr>
        <p:txBody>
          <a:bodyPr>
            <a:normAutofit/>
          </a:bodyPr>
          <a:lstStyle/>
          <a:p>
            <a:r>
              <a:rPr lang="en-GB" sz="3600" b="1" dirty="0">
                <a:solidFill>
                  <a:schemeClr val="bg1"/>
                </a:solidFill>
              </a:rPr>
              <a:t>Timed version</a:t>
            </a:r>
          </a:p>
        </p:txBody>
      </p:sp>
      <p:sp>
        <p:nvSpPr>
          <p:cNvPr id="5" name="Rounded Rectangle 11">
            <a:extLst>
              <a:ext uri="{FF2B5EF4-FFF2-40B4-BE49-F238E27FC236}">
                <a16:creationId xmlns:a16="http://schemas.microsoft.com/office/drawing/2014/main" id="{483D7EB9-C2AA-4190-98DE-925F861600E9}"/>
              </a:ext>
            </a:extLst>
          </p:cNvPr>
          <p:cNvSpPr/>
          <p:nvPr/>
        </p:nvSpPr>
        <p:spPr>
          <a:xfrm>
            <a:off x="9223513" y="247046"/>
            <a:ext cx="2735687"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prstClr val="white"/>
                </a:solidFill>
                <a:latin typeface="Century Gothic" panose="020B0502020202020204" pitchFamily="34" charset="0"/>
              </a:rPr>
              <a:t>L</a:t>
            </a: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esen</a:t>
            </a:r>
            <a:r>
              <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a:t>
            </a: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Sprechen</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grpSp>
        <p:nvGrpSpPr>
          <p:cNvPr id="16" name="Group 15">
            <a:extLst>
              <a:ext uri="{FF2B5EF4-FFF2-40B4-BE49-F238E27FC236}">
                <a16:creationId xmlns:a16="http://schemas.microsoft.com/office/drawing/2014/main" id="{9CB4123F-BF84-1D42-B6D6-CC37E1B198AB}"/>
              </a:ext>
            </a:extLst>
          </p:cNvPr>
          <p:cNvGrpSpPr/>
          <p:nvPr/>
        </p:nvGrpSpPr>
        <p:grpSpPr>
          <a:xfrm>
            <a:off x="750068" y="1394663"/>
            <a:ext cx="4047214" cy="4046400"/>
            <a:chOff x="747423" y="1383526"/>
            <a:chExt cx="4047214" cy="4046400"/>
          </a:xfrm>
        </p:grpSpPr>
        <p:sp>
          <p:nvSpPr>
            <p:cNvPr id="2" name="Oval 1">
              <a:extLst>
                <a:ext uri="{FF2B5EF4-FFF2-40B4-BE49-F238E27FC236}">
                  <a16:creationId xmlns:a16="http://schemas.microsoft.com/office/drawing/2014/main" id="{3520F112-C268-6841-BF72-C4134A6B7932}"/>
                </a:ext>
              </a:extLst>
            </p:cNvPr>
            <p:cNvSpPr/>
            <p:nvPr/>
          </p:nvSpPr>
          <p:spPr>
            <a:xfrm>
              <a:off x="747423" y="1383526"/>
              <a:ext cx="4047214" cy="4046400"/>
            </a:xfrm>
            <a:prstGeom prst="ellipse">
              <a:avLst/>
            </a:prstGeom>
            <a:solidFill>
              <a:schemeClr val="bg1">
                <a:lumMod val="85000"/>
              </a:schemeClr>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43081187-D68E-6848-8CAF-3BDC4708674F}"/>
                </a:ext>
              </a:extLst>
            </p:cNvPr>
            <p:cNvSpPr txBox="1"/>
            <p:nvPr/>
          </p:nvSpPr>
          <p:spPr>
            <a:xfrm>
              <a:off x="1852961" y="1803272"/>
              <a:ext cx="158088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die </a:t>
              </a:r>
              <a:r>
                <a:rPr lang="en-US" sz="2000" dirty="0" err="1">
                  <a:solidFill>
                    <a:schemeClr val="accent5">
                      <a:lumMod val="50000"/>
                    </a:schemeClr>
                  </a:solidFill>
                </a:rPr>
                <a:t>Tochter</a:t>
              </a:r>
              <a:endParaRPr lang="en-US" sz="2000" dirty="0">
                <a:solidFill>
                  <a:schemeClr val="accent5">
                    <a:lumMod val="50000"/>
                  </a:schemeClr>
                </a:solidFill>
              </a:endParaRPr>
            </a:p>
          </p:txBody>
        </p:sp>
        <p:sp>
          <p:nvSpPr>
            <p:cNvPr id="8" name="TextBox 7">
              <a:extLst>
                <a:ext uri="{FF2B5EF4-FFF2-40B4-BE49-F238E27FC236}">
                  <a16:creationId xmlns:a16="http://schemas.microsoft.com/office/drawing/2014/main" id="{90D8120A-0F78-C842-B459-E3B54937F059}"/>
                </a:ext>
              </a:extLst>
            </p:cNvPr>
            <p:cNvSpPr txBox="1"/>
            <p:nvPr/>
          </p:nvSpPr>
          <p:spPr>
            <a:xfrm>
              <a:off x="988032" y="2534552"/>
              <a:ext cx="124264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das Blatt</a:t>
              </a:r>
            </a:p>
          </p:txBody>
        </p:sp>
        <p:sp>
          <p:nvSpPr>
            <p:cNvPr id="9" name="TextBox 8">
              <a:extLst>
                <a:ext uri="{FF2B5EF4-FFF2-40B4-BE49-F238E27FC236}">
                  <a16:creationId xmlns:a16="http://schemas.microsoft.com/office/drawing/2014/main" id="{8067147D-FABF-A248-8CF4-B15E45DA6B1F}"/>
                </a:ext>
              </a:extLst>
            </p:cNvPr>
            <p:cNvSpPr txBox="1"/>
            <p:nvPr/>
          </p:nvSpPr>
          <p:spPr>
            <a:xfrm>
              <a:off x="1438820" y="3873162"/>
              <a:ext cx="1181734"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der Arm</a:t>
              </a:r>
            </a:p>
          </p:txBody>
        </p:sp>
        <p:sp>
          <p:nvSpPr>
            <p:cNvPr id="10" name="TextBox 9">
              <a:extLst>
                <a:ext uri="{FF2B5EF4-FFF2-40B4-BE49-F238E27FC236}">
                  <a16:creationId xmlns:a16="http://schemas.microsoft.com/office/drawing/2014/main" id="{5EE02BC5-6590-9C4F-9591-CE8B1A73E724}"/>
                </a:ext>
              </a:extLst>
            </p:cNvPr>
            <p:cNvSpPr txBox="1"/>
            <p:nvPr/>
          </p:nvSpPr>
          <p:spPr>
            <a:xfrm>
              <a:off x="2755152" y="3026942"/>
              <a:ext cx="962123"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fassen</a:t>
              </a:r>
              <a:endParaRPr lang="en-US" sz="2000" dirty="0">
                <a:solidFill>
                  <a:schemeClr val="accent5">
                    <a:lumMod val="50000"/>
                  </a:schemeClr>
                </a:solidFill>
              </a:endParaRPr>
            </a:p>
          </p:txBody>
        </p:sp>
        <p:sp>
          <p:nvSpPr>
            <p:cNvPr id="12" name="TextBox 11">
              <a:extLst>
                <a:ext uri="{FF2B5EF4-FFF2-40B4-BE49-F238E27FC236}">
                  <a16:creationId xmlns:a16="http://schemas.microsoft.com/office/drawing/2014/main" id="{0C3D91F9-0599-DA4B-BE31-2B557220C72B}"/>
                </a:ext>
              </a:extLst>
            </p:cNvPr>
            <p:cNvSpPr txBox="1"/>
            <p:nvPr/>
          </p:nvSpPr>
          <p:spPr>
            <a:xfrm>
              <a:off x="3035724" y="2328397"/>
              <a:ext cx="1306768"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scheinen</a:t>
              </a:r>
              <a:endParaRPr lang="en-US" sz="2000" dirty="0">
                <a:solidFill>
                  <a:schemeClr val="accent5">
                    <a:lumMod val="50000"/>
                  </a:schemeClr>
                </a:solidFill>
              </a:endParaRPr>
            </a:p>
          </p:txBody>
        </p:sp>
        <p:sp>
          <p:nvSpPr>
            <p:cNvPr id="13" name="TextBox 12">
              <a:extLst>
                <a:ext uri="{FF2B5EF4-FFF2-40B4-BE49-F238E27FC236}">
                  <a16:creationId xmlns:a16="http://schemas.microsoft.com/office/drawing/2014/main" id="{4DEBFBB3-87EF-7640-97C4-840E1E847491}"/>
                </a:ext>
              </a:extLst>
            </p:cNvPr>
            <p:cNvSpPr txBox="1"/>
            <p:nvPr/>
          </p:nvSpPr>
          <p:spPr>
            <a:xfrm>
              <a:off x="3187322" y="3961419"/>
              <a:ext cx="1059906"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warten</a:t>
              </a:r>
              <a:endParaRPr lang="en-US" sz="2000" dirty="0">
                <a:solidFill>
                  <a:schemeClr val="accent5">
                    <a:lumMod val="50000"/>
                  </a:schemeClr>
                </a:solidFill>
              </a:endParaRPr>
            </a:p>
          </p:txBody>
        </p:sp>
        <p:sp>
          <p:nvSpPr>
            <p:cNvPr id="14" name="TextBox 13">
              <a:extLst>
                <a:ext uri="{FF2B5EF4-FFF2-40B4-BE49-F238E27FC236}">
                  <a16:creationId xmlns:a16="http://schemas.microsoft.com/office/drawing/2014/main" id="{BDA84245-DE12-784C-9F1B-A039655B6CA5}"/>
                </a:ext>
              </a:extLst>
            </p:cNvPr>
            <p:cNvSpPr txBox="1"/>
            <p:nvPr/>
          </p:nvSpPr>
          <p:spPr>
            <a:xfrm>
              <a:off x="2329732" y="4676640"/>
              <a:ext cx="52610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tot</a:t>
              </a:r>
            </a:p>
          </p:txBody>
        </p:sp>
        <p:sp>
          <p:nvSpPr>
            <p:cNvPr id="15" name="TextBox 14">
              <a:extLst>
                <a:ext uri="{FF2B5EF4-FFF2-40B4-BE49-F238E27FC236}">
                  <a16:creationId xmlns:a16="http://schemas.microsoft.com/office/drawing/2014/main" id="{6D03AC8B-F18D-0648-BC25-D3E5F7F2E360}"/>
                </a:ext>
              </a:extLst>
            </p:cNvPr>
            <p:cNvSpPr txBox="1"/>
            <p:nvPr/>
          </p:nvSpPr>
          <p:spPr>
            <a:xfrm>
              <a:off x="1833058" y="3228945"/>
              <a:ext cx="60625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gar</a:t>
              </a:r>
            </a:p>
          </p:txBody>
        </p:sp>
      </p:grpSp>
      <p:grpSp>
        <p:nvGrpSpPr>
          <p:cNvPr id="17" name="Group 16">
            <a:extLst>
              <a:ext uri="{FF2B5EF4-FFF2-40B4-BE49-F238E27FC236}">
                <a16:creationId xmlns:a16="http://schemas.microsoft.com/office/drawing/2014/main" id="{9E75EAF4-488E-2246-9C27-97FFE146EC41}"/>
              </a:ext>
            </a:extLst>
          </p:cNvPr>
          <p:cNvGrpSpPr/>
          <p:nvPr/>
        </p:nvGrpSpPr>
        <p:grpSpPr>
          <a:xfrm>
            <a:off x="6159199" y="1391532"/>
            <a:ext cx="4047214" cy="4046400"/>
            <a:chOff x="747423" y="1383526"/>
            <a:chExt cx="4047214" cy="4046400"/>
          </a:xfrm>
        </p:grpSpPr>
        <p:sp>
          <p:nvSpPr>
            <p:cNvPr id="18" name="Oval 17">
              <a:extLst>
                <a:ext uri="{FF2B5EF4-FFF2-40B4-BE49-F238E27FC236}">
                  <a16:creationId xmlns:a16="http://schemas.microsoft.com/office/drawing/2014/main" id="{E1893386-6CF8-2D4C-A2B5-42EA1471AD76}"/>
                </a:ext>
              </a:extLst>
            </p:cNvPr>
            <p:cNvSpPr/>
            <p:nvPr/>
          </p:nvSpPr>
          <p:spPr>
            <a:xfrm>
              <a:off x="747423" y="1383526"/>
              <a:ext cx="4047214" cy="4046400"/>
            </a:xfrm>
            <a:prstGeom prst="ellipse">
              <a:avLst/>
            </a:prstGeom>
            <a:solidFill>
              <a:schemeClr val="bg1">
                <a:lumMod val="85000"/>
              </a:schemeClr>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F3FAAFD6-4B1A-0245-A4CA-9AA5EA8987C6}"/>
                </a:ext>
              </a:extLst>
            </p:cNvPr>
            <p:cNvSpPr txBox="1"/>
            <p:nvPr/>
          </p:nvSpPr>
          <p:spPr>
            <a:xfrm>
              <a:off x="1980589" y="1692355"/>
              <a:ext cx="143981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traditional</a:t>
              </a:r>
            </a:p>
          </p:txBody>
        </p:sp>
        <p:sp>
          <p:nvSpPr>
            <p:cNvPr id="20" name="TextBox 19">
              <a:extLst>
                <a:ext uri="{FF2B5EF4-FFF2-40B4-BE49-F238E27FC236}">
                  <a16:creationId xmlns:a16="http://schemas.microsoft.com/office/drawing/2014/main" id="{1F83F87A-7D9E-FD4C-BF4C-02CD17BFF78F}"/>
                </a:ext>
              </a:extLst>
            </p:cNvPr>
            <p:cNvSpPr txBox="1"/>
            <p:nvPr/>
          </p:nvSpPr>
          <p:spPr>
            <a:xfrm>
              <a:off x="988032" y="2534552"/>
              <a:ext cx="675185"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21" name="TextBox 20">
              <a:extLst>
                <a:ext uri="{FF2B5EF4-FFF2-40B4-BE49-F238E27FC236}">
                  <a16:creationId xmlns:a16="http://schemas.microsoft.com/office/drawing/2014/main" id="{9F49AA34-C6DC-8C43-A5BD-B2F93317725E}"/>
                </a:ext>
              </a:extLst>
            </p:cNvPr>
            <p:cNvSpPr txBox="1"/>
            <p:nvPr/>
          </p:nvSpPr>
          <p:spPr>
            <a:xfrm>
              <a:off x="1307213" y="3938455"/>
              <a:ext cx="83869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room</a:t>
              </a:r>
            </a:p>
          </p:txBody>
        </p:sp>
        <p:sp>
          <p:nvSpPr>
            <p:cNvPr id="22" name="TextBox 21">
              <a:extLst>
                <a:ext uri="{FF2B5EF4-FFF2-40B4-BE49-F238E27FC236}">
                  <a16:creationId xmlns:a16="http://schemas.microsoft.com/office/drawing/2014/main" id="{11A08E4A-4A83-A34C-A3C5-A4546DD164C3}"/>
                </a:ext>
              </a:extLst>
            </p:cNvPr>
            <p:cNvSpPr txBox="1"/>
            <p:nvPr/>
          </p:nvSpPr>
          <p:spPr>
            <a:xfrm>
              <a:off x="3012644" y="3038289"/>
              <a:ext cx="85953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white</a:t>
              </a:r>
            </a:p>
          </p:txBody>
        </p:sp>
        <p:sp>
          <p:nvSpPr>
            <p:cNvPr id="23" name="TextBox 22">
              <a:extLst>
                <a:ext uri="{FF2B5EF4-FFF2-40B4-BE49-F238E27FC236}">
                  <a16:creationId xmlns:a16="http://schemas.microsoft.com/office/drawing/2014/main" id="{72094287-C6CF-874B-A676-EC7EE1525670}"/>
                </a:ext>
              </a:extLst>
            </p:cNvPr>
            <p:cNvSpPr txBox="1"/>
            <p:nvPr/>
          </p:nvSpPr>
          <p:spPr>
            <a:xfrm>
              <a:off x="3035724" y="2328397"/>
              <a:ext cx="107914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24" name="TextBox 23">
              <a:extLst>
                <a:ext uri="{FF2B5EF4-FFF2-40B4-BE49-F238E27FC236}">
                  <a16:creationId xmlns:a16="http://schemas.microsoft.com/office/drawing/2014/main" id="{735BC098-121C-AD4E-A331-CDF1192FDBD7}"/>
                </a:ext>
              </a:extLst>
            </p:cNvPr>
            <p:cNvSpPr txBox="1"/>
            <p:nvPr/>
          </p:nvSpPr>
          <p:spPr>
            <a:xfrm>
              <a:off x="3012644" y="4028410"/>
              <a:ext cx="135165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daughter</a:t>
              </a:r>
            </a:p>
          </p:txBody>
        </p:sp>
        <p:sp>
          <p:nvSpPr>
            <p:cNvPr id="25" name="TextBox 24">
              <a:extLst>
                <a:ext uri="{FF2B5EF4-FFF2-40B4-BE49-F238E27FC236}">
                  <a16:creationId xmlns:a16="http://schemas.microsoft.com/office/drawing/2014/main" id="{9681E0F4-8A8C-064E-8A73-2AD3D461FE28}"/>
                </a:ext>
              </a:extLst>
            </p:cNvPr>
            <p:cNvSpPr txBox="1"/>
            <p:nvPr/>
          </p:nvSpPr>
          <p:spPr>
            <a:xfrm>
              <a:off x="1658393" y="4608561"/>
              <a:ext cx="1582484"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describe</a:t>
              </a:r>
            </a:p>
          </p:txBody>
        </p:sp>
        <p:sp>
          <p:nvSpPr>
            <p:cNvPr id="26" name="TextBox 25">
              <a:extLst>
                <a:ext uri="{FF2B5EF4-FFF2-40B4-BE49-F238E27FC236}">
                  <a16:creationId xmlns:a16="http://schemas.microsoft.com/office/drawing/2014/main" id="{5EC47F26-6696-B344-B71B-0D746529CCAC}"/>
                </a:ext>
              </a:extLst>
            </p:cNvPr>
            <p:cNvSpPr txBox="1"/>
            <p:nvPr/>
          </p:nvSpPr>
          <p:spPr>
            <a:xfrm>
              <a:off x="1726559" y="3217659"/>
              <a:ext cx="912429"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things</a:t>
              </a:r>
            </a:p>
          </p:txBody>
        </p:sp>
      </p:grpSp>
      <p:grpSp>
        <p:nvGrpSpPr>
          <p:cNvPr id="27" name="Group 26">
            <a:extLst>
              <a:ext uri="{FF2B5EF4-FFF2-40B4-BE49-F238E27FC236}">
                <a16:creationId xmlns:a16="http://schemas.microsoft.com/office/drawing/2014/main" id="{4B150AD9-99CA-D540-B3BD-C3288C60418B}"/>
              </a:ext>
            </a:extLst>
          </p:cNvPr>
          <p:cNvGrpSpPr/>
          <p:nvPr/>
        </p:nvGrpSpPr>
        <p:grpSpPr>
          <a:xfrm>
            <a:off x="6159199" y="1391532"/>
            <a:ext cx="4047214" cy="4046400"/>
            <a:chOff x="747423" y="1383526"/>
            <a:chExt cx="4047214" cy="4046400"/>
          </a:xfrm>
        </p:grpSpPr>
        <p:sp>
          <p:nvSpPr>
            <p:cNvPr id="28" name="Oval 27">
              <a:extLst>
                <a:ext uri="{FF2B5EF4-FFF2-40B4-BE49-F238E27FC236}">
                  <a16:creationId xmlns:a16="http://schemas.microsoft.com/office/drawing/2014/main" id="{7FD93797-B444-5840-9520-3536CA4D7728}"/>
                </a:ext>
              </a:extLst>
            </p:cNvPr>
            <p:cNvSpPr/>
            <p:nvPr/>
          </p:nvSpPr>
          <p:spPr>
            <a:xfrm>
              <a:off x="747423" y="1383526"/>
              <a:ext cx="4047214" cy="4046400"/>
            </a:xfrm>
            <a:prstGeom prst="ellipse">
              <a:avLst/>
            </a:prstGeom>
            <a:solidFill>
              <a:schemeClr val="bg1">
                <a:lumMod val="85000"/>
              </a:schemeClr>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63E88615-7D6F-4F40-B50F-A2504BDCB935}"/>
                </a:ext>
              </a:extLst>
            </p:cNvPr>
            <p:cNvSpPr txBox="1"/>
            <p:nvPr/>
          </p:nvSpPr>
          <p:spPr>
            <a:xfrm>
              <a:off x="2638988" y="2399473"/>
              <a:ext cx="1465466"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neighbour</a:t>
              </a:r>
              <a:endParaRPr lang="en-US" sz="2000" dirty="0">
                <a:solidFill>
                  <a:schemeClr val="accent5">
                    <a:lumMod val="50000"/>
                  </a:schemeClr>
                </a:solidFill>
              </a:endParaRPr>
            </a:p>
          </p:txBody>
        </p:sp>
        <p:sp>
          <p:nvSpPr>
            <p:cNvPr id="30" name="TextBox 29">
              <a:extLst>
                <a:ext uri="{FF2B5EF4-FFF2-40B4-BE49-F238E27FC236}">
                  <a16:creationId xmlns:a16="http://schemas.microsoft.com/office/drawing/2014/main" id="{241130A0-EC03-E944-A157-8416F18DBCAB}"/>
                </a:ext>
              </a:extLst>
            </p:cNvPr>
            <p:cNvSpPr txBox="1"/>
            <p:nvPr/>
          </p:nvSpPr>
          <p:spPr>
            <a:xfrm>
              <a:off x="3333363" y="3197333"/>
              <a:ext cx="675185"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31" name="TextBox 30">
              <a:extLst>
                <a:ext uri="{FF2B5EF4-FFF2-40B4-BE49-F238E27FC236}">
                  <a16:creationId xmlns:a16="http://schemas.microsoft.com/office/drawing/2014/main" id="{13E30E0A-68B2-7D49-A9C0-178A595F4C76}"/>
                </a:ext>
              </a:extLst>
            </p:cNvPr>
            <p:cNvSpPr txBox="1"/>
            <p:nvPr/>
          </p:nvSpPr>
          <p:spPr>
            <a:xfrm>
              <a:off x="1307213" y="3938455"/>
              <a:ext cx="83869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room</a:t>
              </a:r>
            </a:p>
          </p:txBody>
        </p:sp>
        <p:sp>
          <p:nvSpPr>
            <p:cNvPr id="32" name="TextBox 31">
              <a:extLst>
                <a:ext uri="{FF2B5EF4-FFF2-40B4-BE49-F238E27FC236}">
                  <a16:creationId xmlns:a16="http://schemas.microsoft.com/office/drawing/2014/main" id="{40EA69F3-4CD3-C649-B3E3-F21D0B2231D8}"/>
                </a:ext>
              </a:extLst>
            </p:cNvPr>
            <p:cNvSpPr txBox="1"/>
            <p:nvPr/>
          </p:nvSpPr>
          <p:spPr>
            <a:xfrm>
              <a:off x="1286373" y="2401832"/>
              <a:ext cx="117051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modern</a:t>
              </a:r>
            </a:p>
          </p:txBody>
        </p:sp>
        <p:sp>
          <p:nvSpPr>
            <p:cNvPr id="33" name="TextBox 32">
              <a:extLst>
                <a:ext uri="{FF2B5EF4-FFF2-40B4-BE49-F238E27FC236}">
                  <a16:creationId xmlns:a16="http://schemas.microsoft.com/office/drawing/2014/main" id="{F0C82D03-26D5-044E-B09B-B111C8305722}"/>
                </a:ext>
              </a:extLst>
            </p:cNvPr>
            <p:cNvSpPr txBox="1"/>
            <p:nvPr/>
          </p:nvSpPr>
          <p:spPr>
            <a:xfrm>
              <a:off x="2341265" y="1731453"/>
              <a:ext cx="107914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34" name="TextBox 33">
              <a:extLst>
                <a:ext uri="{FF2B5EF4-FFF2-40B4-BE49-F238E27FC236}">
                  <a16:creationId xmlns:a16="http://schemas.microsoft.com/office/drawing/2014/main" id="{00A82DE0-B187-8A40-9219-97D0F700BAF4}"/>
                </a:ext>
              </a:extLst>
            </p:cNvPr>
            <p:cNvSpPr txBox="1"/>
            <p:nvPr/>
          </p:nvSpPr>
          <p:spPr>
            <a:xfrm>
              <a:off x="3012644" y="4028410"/>
              <a:ext cx="92365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rather</a:t>
              </a:r>
            </a:p>
          </p:txBody>
        </p:sp>
        <p:sp>
          <p:nvSpPr>
            <p:cNvPr id="35" name="TextBox 34">
              <a:extLst>
                <a:ext uri="{FF2B5EF4-FFF2-40B4-BE49-F238E27FC236}">
                  <a16:creationId xmlns:a16="http://schemas.microsoft.com/office/drawing/2014/main" id="{5FBE4FCD-8E12-D641-AF0A-030F768B5F34}"/>
                </a:ext>
              </a:extLst>
            </p:cNvPr>
            <p:cNvSpPr txBox="1"/>
            <p:nvPr/>
          </p:nvSpPr>
          <p:spPr>
            <a:xfrm>
              <a:off x="1658393" y="4608561"/>
              <a:ext cx="1515158"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voice,vote</a:t>
              </a:r>
              <a:endParaRPr lang="en-US" sz="2000" dirty="0">
                <a:solidFill>
                  <a:schemeClr val="accent5">
                    <a:lumMod val="50000"/>
                  </a:schemeClr>
                </a:solidFill>
              </a:endParaRPr>
            </a:p>
          </p:txBody>
        </p:sp>
        <p:sp>
          <p:nvSpPr>
            <p:cNvPr id="36" name="TextBox 35">
              <a:extLst>
                <a:ext uri="{FF2B5EF4-FFF2-40B4-BE49-F238E27FC236}">
                  <a16:creationId xmlns:a16="http://schemas.microsoft.com/office/drawing/2014/main" id="{CA1C3820-084D-9048-9CB0-5DE02A303AA9}"/>
                </a:ext>
              </a:extLst>
            </p:cNvPr>
            <p:cNvSpPr txBox="1"/>
            <p:nvPr/>
          </p:nvSpPr>
          <p:spPr>
            <a:xfrm>
              <a:off x="1844167" y="3055606"/>
              <a:ext cx="861133" cy="707886"/>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leaf, </a:t>
              </a:r>
            </a:p>
            <a:p>
              <a:pPr algn="l"/>
              <a:r>
                <a:rPr lang="en-US" sz="2000" dirty="0">
                  <a:solidFill>
                    <a:schemeClr val="accent5">
                      <a:lumMod val="50000"/>
                    </a:schemeClr>
                  </a:solidFill>
                </a:rPr>
                <a:t>sheet</a:t>
              </a:r>
            </a:p>
          </p:txBody>
        </p:sp>
      </p:grpSp>
      <p:grpSp>
        <p:nvGrpSpPr>
          <p:cNvPr id="37" name="Group 36">
            <a:extLst>
              <a:ext uri="{FF2B5EF4-FFF2-40B4-BE49-F238E27FC236}">
                <a16:creationId xmlns:a16="http://schemas.microsoft.com/office/drawing/2014/main" id="{084D78B0-23BF-EB4C-820F-08E30774EA8C}"/>
              </a:ext>
            </a:extLst>
          </p:cNvPr>
          <p:cNvGrpSpPr/>
          <p:nvPr/>
        </p:nvGrpSpPr>
        <p:grpSpPr>
          <a:xfrm>
            <a:off x="6159199" y="1391532"/>
            <a:ext cx="4047214" cy="4046400"/>
            <a:chOff x="747423" y="1383526"/>
            <a:chExt cx="4047214" cy="4046400"/>
          </a:xfrm>
        </p:grpSpPr>
        <p:sp>
          <p:nvSpPr>
            <p:cNvPr id="38" name="Oval 37">
              <a:extLst>
                <a:ext uri="{FF2B5EF4-FFF2-40B4-BE49-F238E27FC236}">
                  <a16:creationId xmlns:a16="http://schemas.microsoft.com/office/drawing/2014/main" id="{F75B7F0A-B499-CB47-935D-E6EB2FA0A126}"/>
                </a:ext>
              </a:extLst>
            </p:cNvPr>
            <p:cNvSpPr/>
            <p:nvPr/>
          </p:nvSpPr>
          <p:spPr>
            <a:xfrm>
              <a:off x="747423" y="1383526"/>
              <a:ext cx="4047214" cy="4046400"/>
            </a:xfrm>
            <a:prstGeom prst="ellipse">
              <a:avLst/>
            </a:prstGeom>
            <a:solidFill>
              <a:schemeClr val="bg1">
                <a:lumMod val="85000"/>
              </a:schemeClr>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2FF1C261-913D-5545-87C8-A7C50B484DB5}"/>
                </a:ext>
              </a:extLst>
            </p:cNvPr>
            <p:cNvSpPr txBox="1"/>
            <p:nvPr/>
          </p:nvSpPr>
          <p:spPr>
            <a:xfrm>
              <a:off x="1980589" y="1692355"/>
              <a:ext cx="89800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music</a:t>
              </a:r>
            </a:p>
          </p:txBody>
        </p:sp>
        <p:sp>
          <p:nvSpPr>
            <p:cNvPr id="40" name="TextBox 39">
              <a:extLst>
                <a:ext uri="{FF2B5EF4-FFF2-40B4-BE49-F238E27FC236}">
                  <a16:creationId xmlns:a16="http://schemas.microsoft.com/office/drawing/2014/main" id="{F9F58E42-84B9-4947-BAFF-4FBB5380199A}"/>
                </a:ext>
              </a:extLst>
            </p:cNvPr>
            <p:cNvSpPr txBox="1"/>
            <p:nvPr/>
          </p:nvSpPr>
          <p:spPr>
            <a:xfrm>
              <a:off x="988032" y="2534552"/>
              <a:ext cx="156324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particularly</a:t>
              </a:r>
            </a:p>
          </p:txBody>
        </p:sp>
        <p:sp>
          <p:nvSpPr>
            <p:cNvPr id="41" name="TextBox 40">
              <a:extLst>
                <a:ext uri="{FF2B5EF4-FFF2-40B4-BE49-F238E27FC236}">
                  <a16:creationId xmlns:a16="http://schemas.microsoft.com/office/drawing/2014/main" id="{AC9621A5-1332-6B45-ABEF-5C0818119C56}"/>
                </a:ext>
              </a:extLst>
            </p:cNvPr>
            <p:cNvSpPr txBox="1"/>
            <p:nvPr/>
          </p:nvSpPr>
          <p:spPr>
            <a:xfrm>
              <a:off x="1307213" y="3938455"/>
              <a:ext cx="143981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traditional</a:t>
              </a:r>
            </a:p>
          </p:txBody>
        </p:sp>
        <p:sp>
          <p:nvSpPr>
            <p:cNvPr id="42" name="TextBox 41">
              <a:extLst>
                <a:ext uri="{FF2B5EF4-FFF2-40B4-BE49-F238E27FC236}">
                  <a16:creationId xmlns:a16="http://schemas.microsoft.com/office/drawing/2014/main" id="{D4F933AE-9F94-4640-BA95-17C99B6D3B0A}"/>
                </a:ext>
              </a:extLst>
            </p:cNvPr>
            <p:cNvSpPr txBox="1"/>
            <p:nvPr/>
          </p:nvSpPr>
          <p:spPr>
            <a:xfrm>
              <a:off x="3012644" y="3038289"/>
              <a:ext cx="87876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dead</a:t>
              </a:r>
            </a:p>
          </p:txBody>
        </p:sp>
        <p:sp>
          <p:nvSpPr>
            <p:cNvPr id="43" name="TextBox 42">
              <a:extLst>
                <a:ext uri="{FF2B5EF4-FFF2-40B4-BE49-F238E27FC236}">
                  <a16:creationId xmlns:a16="http://schemas.microsoft.com/office/drawing/2014/main" id="{F1CB7252-F698-3A45-A340-1DFC67C862D3}"/>
                </a:ext>
              </a:extLst>
            </p:cNvPr>
            <p:cNvSpPr txBox="1"/>
            <p:nvPr/>
          </p:nvSpPr>
          <p:spPr>
            <a:xfrm>
              <a:off x="3035724" y="2328397"/>
              <a:ext cx="88998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44" name="TextBox 43">
              <a:extLst>
                <a:ext uri="{FF2B5EF4-FFF2-40B4-BE49-F238E27FC236}">
                  <a16:creationId xmlns:a16="http://schemas.microsoft.com/office/drawing/2014/main" id="{9B91B1AE-998E-DF4E-90B3-35A55F04C12B}"/>
                </a:ext>
              </a:extLst>
            </p:cNvPr>
            <p:cNvSpPr txBox="1"/>
            <p:nvPr/>
          </p:nvSpPr>
          <p:spPr>
            <a:xfrm>
              <a:off x="3012644" y="4028410"/>
              <a:ext cx="90922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things</a:t>
              </a:r>
            </a:p>
          </p:txBody>
        </p:sp>
        <p:sp>
          <p:nvSpPr>
            <p:cNvPr id="45" name="TextBox 44">
              <a:extLst>
                <a:ext uri="{FF2B5EF4-FFF2-40B4-BE49-F238E27FC236}">
                  <a16:creationId xmlns:a16="http://schemas.microsoft.com/office/drawing/2014/main" id="{567D8B4E-2520-834A-B9A2-A42732C9FBBA}"/>
                </a:ext>
              </a:extLst>
            </p:cNvPr>
            <p:cNvSpPr txBox="1"/>
            <p:nvPr/>
          </p:nvSpPr>
          <p:spPr>
            <a:xfrm>
              <a:off x="1975038" y="4618599"/>
              <a:ext cx="158889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describe</a:t>
              </a:r>
            </a:p>
          </p:txBody>
        </p:sp>
        <p:sp>
          <p:nvSpPr>
            <p:cNvPr id="46" name="TextBox 45">
              <a:extLst>
                <a:ext uri="{FF2B5EF4-FFF2-40B4-BE49-F238E27FC236}">
                  <a16:creationId xmlns:a16="http://schemas.microsoft.com/office/drawing/2014/main" id="{5BE5A998-BBCD-DB43-BDD7-B92D6E4ACD34}"/>
                </a:ext>
              </a:extLst>
            </p:cNvPr>
            <p:cNvSpPr txBox="1"/>
            <p:nvPr/>
          </p:nvSpPr>
          <p:spPr>
            <a:xfrm>
              <a:off x="1228039" y="3264583"/>
              <a:ext cx="85953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white</a:t>
              </a:r>
            </a:p>
          </p:txBody>
        </p:sp>
      </p:grpSp>
      <p:grpSp>
        <p:nvGrpSpPr>
          <p:cNvPr id="57" name="Group 56">
            <a:extLst>
              <a:ext uri="{FF2B5EF4-FFF2-40B4-BE49-F238E27FC236}">
                <a16:creationId xmlns:a16="http://schemas.microsoft.com/office/drawing/2014/main" id="{16A8D9AE-4100-AF4F-B391-7767A412ADFE}"/>
              </a:ext>
            </a:extLst>
          </p:cNvPr>
          <p:cNvGrpSpPr/>
          <p:nvPr/>
        </p:nvGrpSpPr>
        <p:grpSpPr>
          <a:xfrm>
            <a:off x="6159199" y="1391532"/>
            <a:ext cx="4047214" cy="4046400"/>
            <a:chOff x="747423" y="1383526"/>
            <a:chExt cx="4047214" cy="4046400"/>
          </a:xfrm>
        </p:grpSpPr>
        <p:sp>
          <p:nvSpPr>
            <p:cNvPr id="58" name="Oval 57">
              <a:extLst>
                <a:ext uri="{FF2B5EF4-FFF2-40B4-BE49-F238E27FC236}">
                  <a16:creationId xmlns:a16="http://schemas.microsoft.com/office/drawing/2014/main" id="{780A0101-7ABB-0348-8A6E-48082CD19355}"/>
                </a:ext>
              </a:extLst>
            </p:cNvPr>
            <p:cNvSpPr/>
            <p:nvPr/>
          </p:nvSpPr>
          <p:spPr>
            <a:xfrm>
              <a:off x="747423" y="1383526"/>
              <a:ext cx="4047214" cy="4046400"/>
            </a:xfrm>
            <a:prstGeom prst="ellipse">
              <a:avLst/>
            </a:prstGeom>
            <a:solidFill>
              <a:schemeClr val="bg1">
                <a:lumMod val="85000"/>
              </a:schemeClr>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a:extLst>
                <a:ext uri="{FF2B5EF4-FFF2-40B4-BE49-F238E27FC236}">
                  <a16:creationId xmlns:a16="http://schemas.microsoft.com/office/drawing/2014/main" id="{905C2167-F5FB-F14E-A2F5-0300E3B94AE1}"/>
                </a:ext>
              </a:extLst>
            </p:cNvPr>
            <p:cNvSpPr txBox="1"/>
            <p:nvPr/>
          </p:nvSpPr>
          <p:spPr>
            <a:xfrm>
              <a:off x="2865307" y="2448278"/>
              <a:ext cx="69442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king</a:t>
              </a:r>
            </a:p>
          </p:txBody>
        </p:sp>
        <p:sp>
          <p:nvSpPr>
            <p:cNvPr id="60" name="TextBox 59">
              <a:extLst>
                <a:ext uri="{FF2B5EF4-FFF2-40B4-BE49-F238E27FC236}">
                  <a16:creationId xmlns:a16="http://schemas.microsoft.com/office/drawing/2014/main" id="{19C6EC94-9559-BF49-B5C0-D00E01FDF729}"/>
                </a:ext>
              </a:extLst>
            </p:cNvPr>
            <p:cNvSpPr txBox="1"/>
            <p:nvPr/>
          </p:nvSpPr>
          <p:spPr>
            <a:xfrm>
              <a:off x="1043038" y="2654255"/>
              <a:ext cx="158889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describe</a:t>
              </a:r>
            </a:p>
          </p:txBody>
        </p:sp>
        <p:sp>
          <p:nvSpPr>
            <p:cNvPr id="61" name="TextBox 60">
              <a:extLst>
                <a:ext uri="{FF2B5EF4-FFF2-40B4-BE49-F238E27FC236}">
                  <a16:creationId xmlns:a16="http://schemas.microsoft.com/office/drawing/2014/main" id="{E4E14303-B2B4-1847-904F-03CD5D870103}"/>
                </a:ext>
              </a:extLst>
            </p:cNvPr>
            <p:cNvSpPr txBox="1"/>
            <p:nvPr/>
          </p:nvSpPr>
          <p:spPr>
            <a:xfrm>
              <a:off x="1307213" y="3938455"/>
              <a:ext cx="107914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62" name="TextBox 61">
              <a:extLst>
                <a:ext uri="{FF2B5EF4-FFF2-40B4-BE49-F238E27FC236}">
                  <a16:creationId xmlns:a16="http://schemas.microsoft.com/office/drawing/2014/main" id="{FB7D9762-9BAD-3446-B6B1-D8594A3601CC}"/>
                </a:ext>
              </a:extLst>
            </p:cNvPr>
            <p:cNvSpPr txBox="1"/>
            <p:nvPr/>
          </p:nvSpPr>
          <p:spPr>
            <a:xfrm>
              <a:off x="3012644" y="3038289"/>
              <a:ext cx="140455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type, kind</a:t>
              </a:r>
            </a:p>
          </p:txBody>
        </p:sp>
        <p:sp>
          <p:nvSpPr>
            <p:cNvPr id="63" name="TextBox 62">
              <a:extLst>
                <a:ext uri="{FF2B5EF4-FFF2-40B4-BE49-F238E27FC236}">
                  <a16:creationId xmlns:a16="http://schemas.microsoft.com/office/drawing/2014/main" id="{128D6B03-E31F-1E41-A226-37782FEE02DB}"/>
                </a:ext>
              </a:extLst>
            </p:cNvPr>
            <p:cNvSpPr txBox="1"/>
            <p:nvPr/>
          </p:nvSpPr>
          <p:spPr>
            <a:xfrm>
              <a:off x="1907567" y="1874649"/>
              <a:ext cx="197842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material, cloth</a:t>
              </a:r>
            </a:p>
          </p:txBody>
        </p:sp>
        <p:sp>
          <p:nvSpPr>
            <p:cNvPr id="64" name="TextBox 63">
              <a:extLst>
                <a:ext uri="{FF2B5EF4-FFF2-40B4-BE49-F238E27FC236}">
                  <a16:creationId xmlns:a16="http://schemas.microsoft.com/office/drawing/2014/main" id="{BA377C01-805B-5C4D-9F42-8AD9B60B5B2E}"/>
                </a:ext>
              </a:extLst>
            </p:cNvPr>
            <p:cNvSpPr txBox="1"/>
            <p:nvPr/>
          </p:nvSpPr>
          <p:spPr>
            <a:xfrm>
              <a:off x="3012644" y="4028410"/>
              <a:ext cx="83869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room</a:t>
              </a:r>
            </a:p>
          </p:txBody>
        </p:sp>
        <p:sp>
          <p:nvSpPr>
            <p:cNvPr id="65" name="TextBox 64">
              <a:extLst>
                <a:ext uri="{FF2B5EF4-FFF2-40B4-BE49-F238E27FC236}">
                  <a16:creationId xmlns:a16="http://schemas.microsoft.com/office/drawing/2014/main" id="{98B4619C-879D-014A-97C6-A009F9687292}"/>
                </a:ext>
              </a:extLst>
            </p:cNvPr>
            <p:cNvSpPr txBox="1"/>
            <p:nvPr/>
          </p:nvSpPr>
          <p:spPr>
            <a:xfrm>
              <a:off x="1658393" y="4608561"/>
              <a:ext cx="2084225"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wait, waiting</a:t>
              </a:r>
            </a:p>
          </p:txBody>
        </p:sp>
        <p:sp>
          <p:nvSpPr>
            <p:cNvPr id="66" name="TextBox 65">
              <a:extLst>
                <a:ext uri="{FF2B5EF4-FFF2-40B4-BE49-F238E27FC236}">
                  <a16:creationId xmlns:a16="http://schemas.microsoft.com/office/drawing/2014/main" id="{77C3FEF3-6D32-3A40-81A0-D232A6F6490B}"/>
                </a:ext>
              </a:extLst>
            </p:cNvPr>
            <p:cNvSpPr txBox="1"/>
            <p:nvPr/>
          </p:nvSpPr>
          <p:spPr>
            <a:xfrm>
              <a:off x="1726559" y="3217659"/>
              <a:ext cx="85953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white</a:t>
              </a:r>
            </a:p>
          </p:txBody>
        </p:sp>
      </p:grpSp>
      <p:grpSp>
        <p:nvGrpSpPr>
          <p:cNvPr id="67" name="Group 66">
            <a:extLst>
              <a:ext uri="{FF2B5EF4-FFF2-40B4-BE49-F238E27FC236}">
                <a16:creationId xmlns:a16="http://schemas.microsoft.com/office/drawing/2014/main" id="{F8ECBF13-E7E7-4046-B1B4-D8A1946E2A91}"/>
              </a:ext>
            </a:extLst>
          </p:cNvPr>
          <p:cNvGrpSpPr/>
          <p:nvPr/>
        </p:nvGrpSpPr>
        <p:grpSpPr>
          <a:xfrm>
            <a:off x="750068" y="1394663"/>
            <a:ext cx="4047214" cy="4046400"/>
            <a:chOff x="747423" y="1383526"/>
            <a:chExt cx="4047214" cy="4046400"/>
          </a:xfrm>
        </p:grpSpPr>
        <p:sp>
          <p:nvSpPr>
            <p:cNvPr id="68" name="Oval 67">
              <a:extLst>
                <a:ext uri="{FF2B5EF4-FFF2-40B4-BE49-F238E27FC236}">
                  <a16:creationId xmlns:a16="http://schemas.microsoft.com/office/drawing/2014/main" id="{2DA9C199-19EE-3B4D-AC5C-845F2DB7F24F}"/>
                </a:ext>
              </a:extLst>
            </p:cNvPr>
            <p:cNvSpPr/>
            <p:nvPr/>
          </p:nvSpPr>
          <p:spPr>
            <a:xfrm>
              <a:off x="747423" y="1383526"/>
              <a:ext cx="4047214" cy="4046400"/>
            </a:xfrm>
            <a:prstGeom prst="ellipse">
              <a:avLst/>
            </a:prstGeom>
            <a:solidFill>
              <a:srgbClr val="FFE8CB"/>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a:extLst>
                <a:ext uri="{FF2B5EF4-FFF2-40B4-BE49-F238E27FC236}">
                  <a16:creationId xmlns:a16="http://schemas.microsoft.com/office/drawing/2014/main" id="{6843C6F6-F5F7-8C4C-82E3-642AB017325E}"/>
                </a:ext>
              </a:extLst>
            </p:cNvPr>
            <p:cNvSpPr txBox="1"/>
            <p:nvPr/>
          </p:nvSpPr>
          <p:spPr>
            <a:xfrm>
              <a:off x="1852961" y="1803272"/>
              <a:ext cx="1422184"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die Dame</a:t>
              </a:r>
            </a:p>
          </p:txBody>
        </p:sp>
        <p:sp>
          <p:nvSpPr>
            <p:cNvPr id="70" name="TextBox 69">
              <a:extLst>
                <a:ext uri="{FF2B5EF4-FFF2-40B4-BE49-F238E27FC236}">
                  <a16:creationId xmlns:a16="http://schemas.microsoft.com/office/drawing/2014/main" id="{32798E63-1157-264C-BE0E-0CC285FB8A6B}"/>
                </a:ext>
              </a:extLst>
            </p:cNvPr>
            <p:cNvSpPr txBox="1"/>
            <p:nvPr/>
          </p:nvSpPr>
          <p:spPr>
            <a:xfrm>
              <a:off x="988032" y="2534552"/>
              <a:ext cx="100219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die Art</a:t>
              </a:r>
            </a:p>
          </p:txBody>
        </p:sp>
        <p:sp>
          <p:nvSpPr>
            <p:cNvPr id="71" name="TextBox 70">
              <a:extLst>
                <a:ext uri="{FF2B5EF4-FFF2-40B4-BE49-F238E27FC236}">
                  <a16:creationId xmlns:a16="http://schemas.microsoft.com/office/drawing/2014/main" id="{A9C16B77-B3C3-F94F-BEC0-2806F65B8C94}"/>
                </a:ext>
              </a:extLst>
            </p:cNvPr>
            <p:cNvSpPr txBox="1"/>
            <p:nvPr/>
          </p:nvSpPr>
          <p:spPr>
            <a:xfrm>
              <a:off x="1438820" y="3873162"/>
              <a:ext cx="88998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72" name="TextBox 71">
              <a:extLst>
                <a:ext uri="{FF2B5EF4-FFF2-40B4-BE49-F238E27FC236}">
                  <a16:creationId xmlns:a16="http://schemas.microsoft.com/office/drawing/2014/main" id="{693F0A17-3BCF-D142-9000-AA967890EC6B}"/>
                </a:ext>
              </a:extLst>
            </p:cNvPr>
            <p:cNvSpPr txBox="1"/>
            <p:nvPr/>
          </p:nvSpPr>
          <p:spPr>
            <a:xfrm>
              <a:off x="3104958" y="2955028"/>
              <a:ext cx="628698"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lieb</a:t>
              </a:r>
              <a:endParaRPr lang="en-US" sz="2000" dirty="0">
                <a:solidFill>
                  <a:schemeClr val="accent5">
                    <a:lumMod val="50000"/>
                  </a:schemeClr>
                </a:solidFill>
              </a:endParaRPr>
            </a:p>
          </p:txBody>
        </p:sp>
        <p:sp>
          <p:nvSpPr>
            <p:cNvPr id="73" name="TextBox 72">
              <a:extLst>
                <a:ext uri="{FF2B5EF4-FFF2-40B4-BE49-F238E27FC236}">
                  <a16:creationId xmlns:a16="http://schemas.microsoft.com/office/drawing/2014/main" id="{903E55F6-387C-0A4F-AFEC-E00AE0E76B4B}"/>
                </a:ext>
              </a:extLst>
            </p:cNvPr>
            <p:cNvSpPr txBox="1"/>
            <p:nvPr/>
          </p:nvSpPr>
          <p:spPr>
            <a:xfrm>
              <a:off x="3035724" y="2328397"/>
              <a:ext cx="1253869"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das </a:t>
              </a:r>
              <a:r>
                <a:rPr lang="en-US" sz="2000" dirty="0" err="1">
                  <a:solidFill>
                    <a:schemeClr val="accent5">
                      <a:lumMod val="50000"/>
                    </a:schemeClr>
                  </a:solidFill>
                </a:rPr>
                <a:t>Foto</a:t>
              </a:r>
              <a:endParaRPr lang="en-US" sz="2000" dirty="0">
                <a:solidFill>
                  <a:schemeClr val="accent5">
                    <a:lumMod val="50000"/>
                  </a:schemeClr>
                </a:solidFill>
              </a:endParaRPr>
            </a:p>
          </p:txBody>
        </p:sp>
        <p:sp>
          <p:nvSpPr>
            <p:cNvPr id="74" name="TextBox 73">
              <a:extLst>
                <a:ext uri="{FF2B5EF4-FFF2-40B4-BE49-F238E27FC236}">
                  <a16:creationId xmlns:a16="http://schemas.microsoft.com/office/drawing/2014/main" id="{35BCA6C2-8F2E-3348-A1B5-5D38FFAE5F81}"/>
                </a:ext>
              </a:extLst>
            </p:cNvPr>
            <p:cNvSpPr txBox="1"/>
            <p:nvPr/>
          </p:nvSpPr>
          <p:spPr>
            <a:xfrm>
              <a:off x="3187322" y="3961419"/>
              <a:ext cx="1306768"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scheinen</a:t>
              </a:r>
              <a:endParaRPr lang="en-US" sz="2000" dirty="0">
                <a:solidFill>
                  <a:schemeClr val="accent5">
                    <a:lumMod val="50000"/>
                  </a:schemeClr>
                </a:solidFill>
              </a:endParaRPr>
            </a:p>
          </p:txBody>
        </p:sp>
        <p:sp>
          <p:nvSpPr>
            <p:cNvPr id="75" name="TextBox 74">
              <a:extLst>
                <a:ext uri="{FF2B5EF4-FFF2-40B4-BE49-F238E27FC236}">
                  <a16:creationId xmlns:a16="http://schemas.microsoft.com/office/drawing/2014/main" id="{E3189818-FFBD-764C-8C0B-093CBBDE89FE}"/>
                </a:ext>
              </a:extLst>
            </p:cNvPr>
            <p:cNvSpPr txBox="1"/>
            <p:nvPr/>
          </p:nvSpPr>
          <p:spPr>
            <a:xfrm>
              <a:off x="2329732" y="4676640"/>
              <a:ext cx="931665"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wohin</a:t>
              </a:r>
              <a:endParaRPr lang="en-US" sz="2000" dirty="0">
                <a:solidFill>
                  <a:schemeClr val="accent5">
                    <a:lumMod val="50000"/>
                  </a:schemeClr>
                </a:solidFill>
              </a:endParaRPr>
            </a:p>
          </p:txBody>
        </p:sp>
        <p:sp>
          <p:nvSpPr>
            <p:cNvPr id="76" name="TextBox 75">
              <a:extLst>
                <a:ext uri="{FF2B5EF4-FFF2-40B4-BE49-F238E27FC236}">
                  <a16:creationId xmlns:a16="http://schemas.microsoft.com/office/drawing/2014/main" id="{253D657C-A69D-BD46-9357-E99F664C489B}"/>
                </a:ext>
              </a:extLst>
            </p:cNvPr>
            <p:cNvSpPr txBox="1"/>
            <p:nvPr/>
          </p:nvSpPr>
          <p:spPr>
            <a:xfrm>
              <a:off x="1833058" y="3228945"/>
              <a:ext cx="113204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das Bild</a:t>
              </a:r>
            </a:p>
          </p:txBody>
        </p:sp>
      </p:grpSp>
      <p:grpSp>
        <p:nvGrpSpPr>
          <p:cNvPr id="77" name="Group 76">
            <a:extLst>
              <a:ext uri="{FF2B5EF4-FFF2-40B4-BE49-F238E27FC236}">
                <a16:creationId xmlns:a16="http://schemas.microsoft.com/office/drawing/2014/main" id="{E4E446DD-53BE-5743-9643-11F2CB3AFE32}"/>
              </a:ext>
            </a:extLst>
          </p:cNvPr>
          <p:cNvGrpSpPr/>
          <p:nvPr/>
        </p:nvGrpSpPr>
        <p:grpSpPr>
          <a:xfrm>
            <a:off x="6159199" y="1391532"/>
            <a:ext cx="4047214" cy="4046400"/>
            <a:chOff x="747423" y="1383526"/>
            <a:chExt cx="4047214" cy="4046400"/>
          </a:xfrm>
        </p:grpSpPr>
        <p:sp>
          <p:nvSpPr>
            <p:cNvPr id="78" name="Oval 77">
              <a:extLst>
                <a:ext uri="{FF2B5EF4-FFF2-40B4-BE49-F238E27FC236}">
                  <a16:creationId xmlns:a16="http://schemas.microsoft.com/office/drawing/2014/main" id="{7815CC3E-8276-B843-BFF1-1BB5E7665A7C}"/>
                </a:ext>
              </a:extLst>
            </p:cNvPr>
            <p:cNvSpPr/>
            <p:nvPr/>
          </p:nvSpPr>
          <p:spPr>
            <a:xfrm>
              <a:off x="747423" y="1383526"/>
              <a:ext cx="4047214" cy="4046400"/>
            </a:xfrm>
            <a:prstGeom prst="ellipse">
              <a:avLst/>
            </a:prstGeom>
            <a:solidFill>
              <a:srgbClr val="FFE8CB"/>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8C5EFC9C-8520-F348-B2E8-5A54C74B7BA6}"/>
                </a:ext>
              </a:extLst>
            </p:cNvPr>
            <p:cNvSpPr txBox="1"/>
            <p:nvPr/>
          </p:nvSpPr>
          <p:spPr>
            <a:xfrm>
              <a:off x="2745843" y="2457113"/>
              <a:ext cx="712054"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best</a:t>
              </a:r>
            </a:p>
          </p:txBody>
        </p:sp>
        <p:sp>
          <p:nvSpPr>
            <p:cNvPr id="80" name="TextBox 79">
              <a:extLst>
                <a:ext uri="{FF2B5EF4-FFF2-40B4-BE49-F238E27FC236}">
                  <a16:creationId xmlns:a16="http://schemas.microsoft.com/office/drawing/2014/main" id="{EEB6E98F-C517-DF4D-8C27-16FB798BBB27}"/>
                </a:ext>
              </a:extLst>
            </p:cNvPr>
            <p:cNvSpPr txBox="1"/>
            <p:nvPr/>
          </p:nvSpPr>
          <p:spPr>
            <a:xfrm>
              <a:off x="1043038" y="2654255"/>
              <a:ext cx="667170"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81" name="TextBox 80">
              <a:extLst>
                <a:ext uri="{FF2B5EF4-FFF2-40B4-BE49-F238E27FC236}">
                  <a16:creationId xmlns:a16="http://schemas.microsoft.com/office/drawing/2014/main" id="{28351F1E-0D29-E245-BA15-6BE86B602327}"/>
                </a:ext>
              </a:extLst>
            </p:cNvPr>
            <p:cNvSpPr txBox="1"/>
            <p:nvPr/>
          </p:nvSpPr>
          <p:spPr>
            <a:xfrm>
              <a:off x="1117677" y="3807742"/>
              <a:ext cx="107914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82" name="TextBox 81">
              <a:extLst>
                <a:ext uri="{FF2B5EF4-FFF2-40B4-BE49-F238E27FC236}">
                  <a16:creationId xmlns:a16="http://schemas.microsoft.com/office/drawing/2014/main" id="{712EB733-973A-104D-8F98-86DD2D023781}"/>
                </a:ext>
              </a:extLst>
            </p:cNvPr>
            <p:cNvSpPr txBox="1"/>
            <p:nvPr/>
          </p:nvSpPr>
          <p:spPr>
            <a:xfrm>
              <a:off x="3012644" y="3038289"/>
              <a:ext cx="135165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daughter</a:t>
              </a:r>
            </a:p>
          </p:txBody>
        </p:sp>
        <p:sp>
          <p:nvSpPr>
            <p:cNvPr id="83" name="TextBox 82">
              <a:extLst>
                <a:ext uri="{FF2B5EF4-FFF2-40B4-BE49-F238E27FC236}">
                  <a16:creationId xmlns:a16="http://schemas.microsoft.com/office/drawing/2014/main" id="{1D967BE1-09FA-2944-8AB6-7B7887C0A72C}"/>
                </a:ext>
              </a:extLst>
            </p:cNvPr>
            <p:cNvSpPr txBox="1"/>
            <p:nvPr/>
          </p:nvSpPr>
          <p:spPr>
            <a:xfrm>
              <a:off x="1907567" y="1874649"/>
              <a:ext cx="87876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dead</a:t>
              </a:r>
            </a:p>
          </p:txBody>
        </p:sp>
        <p:sp>
          <p:nvSpPr>
            <p:cNvPr id="84" name="TextBox 83">
              <a:extLst>
                <a:ext uri="{FF2B5EF4-FFF2-40B4-BE49-F238E27FC236}">
                  <a16:creationId xmlns:a16="http://schemas.microsoft.com/office/drawing/2014/main" id="{1CFBAF9A-660F-334B-BE45-799045691415}"/>
                </a:ext>
              </a:extLst>
            </p:cNvPr>
            <p:cNvSpPr txBox="1"/>
            <p:nvPr/>
          </p:nvSpPr>
          <p:spPr>
            <a:xfrm>
              <a:off x="2430018" y="3687626"/>
              <a:ext cx="219162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occupation, job</a:t>
              </a:r>
            </a:p>
          </p:txBody>
        </p:sp>
        <p:sp>
          <p:nvSpPr>
            <p:cNvPr id="85" name="TextBox 84">
              <a:extLst>
                <a:ext uri="{FF2B5EF4-FFF2-40B4-BE49-F238E27FC236}">
                  <a16:creationId xmlns:a16="http://schemas.microsoft.com/office/drawing/2014/main" id="{39246039-9549-C648-910E-B9B1E1476DAE}"/>
                </a:ext>
              </a:extLst>
            </p:cNvPr>
            <p:cNvSpPr txBox="1"/>
            <p:nvPr/>
          </p:nvSpPr>
          <p:spPr>
            <a:xfrm>
              <a:off x="1680024" y="4497970"/>
              <a:ext cx="141577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instead of</a:t>
              </a:r>
            </a:p>
          </p:txBody>
        </p:sp>
        <p:sp>
          <p:nvSpPr>
            <p:cNvPr id="86" name="TextBox 85">
              <a:extLst>
                <a:ext uri="{FF2B5EF4-FFF2-40B4-BE49-F238E27FC236}">
                  <a16:creationId xmlns:a16="http://schemas.microsoft.com/office/drawing/2014/main" id="{91E425F2-43FF-EF4F-B7F3-D3FC67C6E060}"/>
                </a:ext>
              </a:extLst>
            </p:cNvPr>
            <p:cNvSpPr txBox="1"/>
            <p:nvPr/>
          </p:nvSpPr>
          <p:spPr>
            <a:xfrm>
              <a:off x="1863808" y="3026705"/>
              <a:ext cx="72487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lady</a:t>
              </a:r>
            </a:p>
          </p:txBody>
        </p:sp>
      </p:grpSp>
      <p:grpSp>
        <p:nvGrpSpPr>
          <p:cNvPr id="87" name="Group 86">
            <a:extLst>
              <a:ext uri="{FF2B5EF4-FFF2-40B4-BE49-F238E27FC236}">
                <a16:creationId xmlns:a16="http://schemas.microsoft.com/office/drawing/2014/main" id="{B9EC02A8-DB7D-5243-BAAD-6500125AE8AB}"/>
              </a:ext>
            </a:extLst>
          </p:cNvPr>
          <p:cNvGrpSpPr/>
          <p:nvPr/>
        </p:nvGrpSpPr>
        <p:grpSpPr>
          <a:xfrm>
            <a:off x="6159199" y="1391532"/>
            <a:ext cx="4047214" cy="4046400"/>
            <a:chOff x="747423" y="1383526"/>
            <a:chExt cx="4047214" cy="4046400"/>
          </a:xfrm>
        </p:grpSpPr>
        <p:sp>
          <p:nvSpPr>
            <p:cNvPr id="88" name="Oval 87">
              <a:extLst>
                <a:ext uri="{FF2B5EF4-FFF2-40B4-BE49-F238E27FC236}">
                  <a16:creationId xmlns:a16="http://schemas.microsoft.com/office/drawing/2014/main" id="{B5E38873-A1FA-3C48-8833-083317FDC700}"/>
                </a:ext>
              </a:extLst>
            </p:cNvPr>
            <p:cNvSpPr/>
            <p:nvPr/>
          </p:nvSpPr>
          <p:spPr>
            <a:xfrm>
              <a:off x="747423" y="1383526"/>
              <a:ext cx="4047214" cy="4046400"/>
            </a:xfrm>
            <a:prstGeom prst="ellipse">
              <a:avLst/>
            </a:prstGeom>
            <a:solidFill>
              <a:srgbClr val="FFE8CB"/>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Box 88">
              <a:extLst>
                <a:ext uri="{FF2B5EF4-FFF2-40B4-BE49-F238E27FC236}">
                  <a16:creationId xmlns:a16="http://schemas.microsoft.com/office/drawing/2014/main" id="{C4480EA1-04B5-B648-9823-90E180991C2E}"/>
                </a:ext>
              </a:extLst>
            </p:cNvPr>
            <p:cNvSpPr txBox="1"/>
            <p:nvPr/>
          </p:nvSpPr>
          <p:spPr>
            <a:xfrm>
              <a:off x="2745843" y="2457113"/>
              <a:ext cx="667170"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90" name="TextBox 89">
              <a:extLst>
                <a:ext uri="{FF2B5EF4-FFF2-40B4-BE49-F238E27FC236}">
                  <a16:creationId xmlns:a16="http://schemas.microsoft.com/office/drawing/2014/main" id="{28142D3B-B3A1-E74D-B5EF-C51963228D80}"/>
                </a:ext>
              </a:extLst>
            </p:cNvPr>
            <p:cNvSpPr txBox="1"/>
            <p:nvPr/>
          </p:nvSpPr>
          <p:spPr>
            <a:xfrm>
              <a:off x="1043038" y="2654255"/>
              <a:ext cx="135165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daughter</a:t>
              </a:r>
            </a:p>
          </p:txBody>
        </p:sp>
        <p:sp>
          <p:nvSpPr>
            <p:cNvPr id="91" name="TextBox 90">
              <a:extLst>
                <a:ext uri="{FF2B5EF4-FFF2-40B4-BE49-F238E27FC236}">
                  <a16:creationId xmlns:a16="http://schemas.microsoft.com/office/drawing/2014/main" id="{4CE03C77-113C-EC47-9776-8A3754BCDA88}"/>
                </a:ext>
              </a:extLst>
            </p:cNvPr>
            <p:cNvSpPr txBox="1"/>
            <p:nvPr/>
          </p:nvSpPr>
          <p:spPr>
            <a:xfrm>
              <a:off x="1117677" y="3807742"/>
              <a:ext cx="194957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grab, grasp</a:t>
              </a:r>
            </a:p>
          </p:txBody>
        </p:sp>
        <p:sp>
          <p:nvSpPr>
            <p:cNvPr id="92" name="TextBox 91">
              <a:extLst>
                <a:ext uri="{FF2B5EF4-FFF2-40B4-BE49-F238E27FC236}">
                  <a16:creationId xmlns:a16="http://schemas.microsoft.com/office/drawing/2014/main" id="{06DA42BF-2604-5042-80AA-FA9BF120D42A}"/>
                </a:ext>
              </a:extLst>
            </p:cNvPr>
            <p:cNvSpPr txBox="1"/>
            <p:nvPr/>
          </p:nvSpPr>
          <p:spPr>
            <a:xfrm>
              <a:off x="3012644" y="3038289"/>
              <a:ext cx="1710725"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some, many</a:t>
              </a:r>
            </a:p>
          </p:txBody>
        </p:sp>
        <p:sp>
          <p:nvSpPr>
            <p:cNvPr id="93" name="TextBox 92">
              <a:extLst>
                <a:ext uri="{FF2B5EF4-FFF2-40B4-BE49-F238E27FC236}">
                  <a16:creationId xmlns:a16="http://schemas.microsoft.com/office/drawing/2014/main" id="{C2161405-A79F-2A46-BD83-8E86416FA0D0}"/>
                </a:ext>
              </a:extLst>
            </p:cNvPr>
            <p:cNvSpPr txBox="1"/>
            <p:nvPr/>
          </p:nvSpPr>
          <p:spPr>
            <a:xfrm>
              <a:off x="1907567" y="1874649"/>
              <a:ext cx="93968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photo</a:t>
              </a:r>
            </a:p>
          </p:txBody>
        </p:sp>
        <p:sp>
          <p:nvSpPr>
            <p:cNvPr id="94" name="TextBox 93">
              <a:extLst>
                <a:ext uri="{FF2B5EF4-FFF2-40B4-BE49-F238E27FC236}">
                  <a16:creationId xmlns:a16="http://schemas.microsoft.com/office/drawing/2014/main" id="{18AF7947-850D-CB4E-A7F6-F76DAF008A41}"/>
                </a:ext>
              </a:extLst>
            </p:cNvPr>
            <p:cNvSpPr txBox="1"/>
            <p:nvPr/>
          </p:nvSpPr>
          <p:spPr>
            <a:xfrm>
              <a:off x="3295574" y="4061052"/>
              <a:ext cx="83869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room</a:t>
              </a:r>
            </a:p>
          </p:txBody>
        </p:sp>
        <p:sp>
          <p:nvSpPr>
            <p:cNvPr id="95" name="TextBox 94">
              <a:extLst>
                <a:ext uri="{FF2B5EF4-FFF2-40B4-BE49-F238E27FC236}">
                  <a16:creationId xmlns:a16="http://schemas.microsoft.com/office/drawing/2014/main" id="{3808AF9B-F196-FC4D-A4E9-0589FB243E2C}"/>
                </a:ext>
              </a:extLst>
            </p:cNvPr>
            <p:cNvSpPr txBox="1"/>
            <p:nvPr/>
          </p:nvSpPr>
          <p:spPr>
            <a:xfrm>
              <a:off x="1680024" y="4497970"/>
              <a:ext cx="90922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things</a:t>
              </a:r>
            </a:p>
          </p:txBody>
        </p:sp>
        <p:sp>
          <p:nvSpPr>
            <p:cNvPr id="96" name="TextBox 95">
              <a:extLst>
                <a:ext uri="{FF2B5EF4-FFF2-40B4-BE49-F238E27FC236}">
                  <a16:creationId xmlns:a16="http://schemas.microsoft.com/office/drawing/2014/main" id="{A5B088D5-4100-D84D-92BA-2DFB2C38CB36}"/>
                </a:ext>
              </a:extLst>
            </p:cNvPr>
            <p:cNvSpPr txBox="1"/>
            <p:nvPr/>
          </p:nvSpPr>
          <p:spPr>
            <a:xfrm>
              <a:off x="1869730" y="3200646"/>
              <a:ext cx="87876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dead</a:t>
              </a:r>
            </a:p>
          </p:txBody>
        </p:sp>
      </p:grpSp>
      <p:grpSp>
        <p:nvGrpSpPr>
          <p:cNvPr id="97" name="Group 96">
            <a:extLst>
              <a:ext uri="{FF2B5EF4-FFF2-40B4-BE49-F238E27FC236}">
                <a16:creationId xmlns:a16="http://schemas.microsoft.com/office/drawing/2014/main" id="{76A24436-7D5F-644D-98A4-F8E29E557A4B}"/>
              </a:ext>
            </a:extLst>
          </p:cNvPr>
          <p:cNvGrpSpPr/>
          <p:nvPr/>
        </p:nvGrpSpPr>
        <p:grpSpPr>
          <a:xfrm>
            <a:off x="6159199" y="1391532"/>
            <a:ext cx="4047214" cy="4046400"/>
            <a:chOff x="747423" y="1383526"/>
            <a:chExt cx="4047214" cy="4046400"/>
          </a:xfrm>
        </p:grpSpPr>
        <p:sp>
          <p:nvSpPr>
            <p:cNvPr id="98" name="Oval 97">
              <a:extLst>
                <a:ext uri="{FF2B5EF4-FFF2-40B4-BE49-F238E27FC236}">
                  <a16:creationId xmlns:a16="http://schemas.microsoft.com/office/drawing/2014/main" id="{F9B867A2-0526-EF41-B97D-D22FE6B160D3}"/>
                </a:ext>
              </a:extLst>
            </p:cNvPr>
            <p:cNvSpPr/>
            <p:nvPr/>
          </p:nvSpPr>
          <p:spPr>
            <a:xfrm>
              <a:off x="747423" y="1383526"/>
              <a:ext cx="4047214" cy="4046400"/>
            </a:xfrm>
            <a:prstGeom prst="ellipse">
              <a:avLst/>
            </a:prstGeom>
            <a:solidFill>
              <a:srgbClr val="FFE8CB"/>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TextBox 98">
              <a:extLst>
                <a:ext uri="{FF2B5EF4-FFF2-40B4-BE49-F238E27FC236}">
                  <a16:creationId xmlns:a16="http://schemas.microsoft.com/office/drawing/2014/main" id="{2EB67235-9798-E24F-8652-4DC76DBEF907}"/>
                </a:ext>
              </a:extLst>
            </p:cNvPr>
            <p:cNvSpPr txBox="1"/>
            <p:nvPr/>
          </p:nvSpPr>
          <p:spPr>
            <a:xfrm>
              <a:off x="2120140" y="2505499"/>
              <a:ext cx="107914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100" name="TextBox 99">
              <a:extLst>
                <a:ext uri="{FF2B5EF4-FFF2-40B4-BE49-F238E27FC236}">
                  <a16:creationId xmlns:a16="http://schemas.microsoft.com/office/drawing/2014/main" id="{D515FF77-FE87-A549-B571-3F76792CE8A5}"/>
                </a:ext>
              </a:extLst>
            </p:cNvPr>
            <p:cNvSpPr txBox="1"/>
            <p:nvPr/>
          </p:nvSpPr>
          <p:spPr>
            <a:xfrm>
              <a:off x="1043038" y="2654255"/>
              <a:ext cx="712054"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best</a:t>
              </a:r>
            </a:p>
          </p:txBody>
        </p:sp>
        <p:sp>
          <p:nvSpPr>
            <p:cNvPr id="101" name="TextBox 100">
              <a:extLst>
                <a:ext uri="{FF2B5EF4-FFF2-40B4-BE49-F238E27FC236}">
                  <a16:creationId xmlns:a16="http://schemas.microsoft.com/office/drawing/2014/main" id="{EE4F5751-C2B8-F64D-BCC5-0B68356F4D18}"/>
                </a:ext>
              </a:extLst>
            </p:cNvPr>
            <p:cNvSpPr txBox="1"/>
            <p:nvPr/>
          </p:nvSpPr>
          <p:spPr>
            <a:xfrm>
              <a:off x="1117677" y="3807742"/>
              <a:ext cx="140455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type, kind</a:t>
              </a:r>
            </a:p>
          </p:txBody>
        </p:sp>
        <p:sp>
          <p:nvSpPr>
            <p:cNvPr id="102" name="TextBox 101">
              <a:extLst>
                <a:ext uri="{FF2B5EF4-FFF2-40B4-BE49-F238E27FC236}">
                  <a16:creationId xmlns:a16="http://schemas.microsoft.com/office/drawing/2014/main" id="{C5A2B9B6-BD94-7546-A037-49B46DE07E8A}"/>
                </a:ext>
              </a:extLst>
            </p:cNvPr>
            <p:cNvSpPr txBox="1"/>
            <p:nvPr/>
          </p:nvSpPr>
          <p:spPr>
            <a:xfrm>
              <a:off x="3386287" y="2578067"/>
              <a:ext cx="92365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rather</a:t>
              </a:r>
            </a:p>
          </p:txBody>
        </p:sp>
        <p:sp>
          <p:nvSpPr>
            <p:cNvPr id="103" name="TextBox 102">
              <a:extLst>
                <a:ext uri="{FF2B5EF4-FFF2-40B4-BE49-F238E27FC236}">
                  <a16:creationId xmlns:a16="http://schemas.microsoft.com/office/drawing/2014/main" id="{705437CB-EC1B-E445-93D1-AD2B7140FA1D}"/>
                </a:ext>
              </a:extLst>
            </p:cNvPr>
            <p:cNvSpPr txBox="1"/>
            <p:nvPr/>
          </p:nvSpPr>
          <p:spPr>
            <a:xfrm>
              <a:off x="1907567" y="1874649"/>
              <a:ext cx="156324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particularly</a:t>
              </a:r>
            </a:p>
          </p:txBody>
        </p:sp>
        <p:sp>
          <p:nvSpPr>
            <p:cNvPr id="104" name="TextBox 103">
              <a:extLst>
                <a:ext uri="{FF2B5EF4-FFF2-40B4-BE49-F238E27FC236}">
                  <a16:creationId xmlns:a16="http://schemas.microsoft.com/office/drawing/2014/main" id="{1CE8C109-40AD-6840-BC9F-4FF3B0D9BA80}"/>
                </a:ext>
              </a:extLst>
            </p:cNvPr>
            <p:cNvSpPr txBox="1"/>
            <p:nvPr/>
          </p:nvSpPr>
          <p:spPr>
            <a:xfrm>
              <a:off x="2849137" y="3791865"/>
              <a:ext cx="1585690"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voice, vote</a:t>
              </a:r>
            </a:p>
          </p:txBody>
        </p:sp>
        <p:sp>
          <p:nvSpPr>
            <p:cNvPr id="105" name="TextBox 104">
              <a:extLst>
                <a:ext uri="{FF2B5EF4-FFF2-40B4-BE49-F238E27FC236}">
                  <a16:creationId xmlns:a16="http://schemas.microsoft.com/office/drawing/2014/main" id="{41F5557D-FC16-254E-B4ED-32261055AE1E}"/>
                </a:ext>
              </a:extLst>
            </p:cNvPr>
            <p:cNvSpPr txBox="1"/>
            <p:nvPr/>
          </p:nvSpPr>
          <p:spPr>
            <a:xfrm>
              <a:off x="1680024" y="4497970"/>
              <a:ext cx="141577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instead of</a:t>
              </a:r>
            </a:p>
          </p:txBody>
        </p:sp>
        <p:sp>
          <p:nvSpPr>
            <p:cNvPr id="106" name="TextBox 105">
              <a:extLst>
                <a:ext uri="{FF2B5EF4-FFF2-40B4-BE49-F238E27FC236}">
                  <a16:creationId xmlns:a16="http://schemas.microsoft.com/office/drawing/2014/main" id="{21D216D1-AB42-5941-BF58-504F9D0377AC}"/>
                </a:ext>
              </a:extLst>
            </p:cNvPr>
            <p:cNvSpPr txBox="1"/>
            <p:nvPr/>
          </p:nvSpPr>
          <p:spPr>
            <a:xfrm>
              <a:off x="1869730" y="3200646"/>
              <a:ext cx="219162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occupation, job</a:t>
              </a:r>
            </a:p>
          </p:txBody>
        </p:sp>
      </p:grpSp>
      <p:grpSp>
        <p:nvGrpSpPr>
          <p:cNvPr id="107" name="Group 106">
            <a:extLst>
              <a:ext uri="{FF2B5EF4-FFF2-40B4-BE49-F238E27FC236}">
                <a16:creationId xmlns:a16="http://schemas.microsoft.com/office/drawing/2014/main" id="{0362A68B-659B-AF4F-858D-C27275BCC6E5}"/>
              </a:ext>
            </a:extLst>
          </p:cNvPr>
          <p:cNvGrpSpPr/>
          <p:nvPr/>
        </p:nvGrpSpPr>
        <p:grpSpPr>
          <a:xfrm>
            <a:off x="6159199" y="1391532"/>
            <a:ext cx="4047214" cy="4046400"/>
            <a:chOff x="747423" y="1383526"/>
            <a:chExt cx="4047214" cy="4046400"/>
          </a:xfrm>
        </p:grpSpPr>
        <p:sp>
          <p:nvSpPr>
            <p:cNvPr id="108" name="Oval 107">
              <a:extLst>
                <a:ext uri="{FF2B5EF4-FFF2-40B4-BE49-F238E27FC236}">
                  <a16:creationId xmlns:a16="http://schemas.microsoft.com/office/drawing/2014/main" id="{7A2CF3B8-B6BE-4540-BEC4-9FB37B6A7FFC}"/>
                </a:ext>
              </a:extLst>
            </p:cNvPr>
            <p:cNvSpPr/>
            <p:nvPr/>
          </p:nvSpPr>
          <p:spPr>
            <a:xfrm>
              <a:off x="747423" y="1383526"/>
              <a:ext cx="4047214" cy="4046400"/>
            </a:xfrm>
            <a:prstGeom prst="ellipse">
              <a:avLst/>
            </a:prstGeom>
            <a:solidFill>
              <a:srgbClr val="FFE8CB"/>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TextBox 108">
              <a:extLst>
                <a:ext uri="{FF2B5EF4-FFF2-40B4-BE49-F238E27FC236}">
                  <a16:creationId xmlns:a16="http://schemas.microsoft.com/office/drawing/2014/main" id="{EC07609A-98B7-E24F-87E3-9A88E8B7531E}"/>
                </a:ext>
              </a:extLst>
            </p:cNvPr>
            <p:cNvSpPr txBox="1"/>
            <p:nvPr/>
          </p:nvSpPr>
          <p:spPr>
            <a:xfrm>
              <a:off x="2368204" y="2513737"/>
              <a:ext cx="667170"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110" name="TextBox 109">
              <a:extLst>
                <a:ext uri="{FF2B5EF4-FFF2-40B4-BE49-F238E27FC236}">
                  <a16:creationId xmlns:a16="http://schemas.microsoft.com/office/drawing/2014/main" id="{9FF30A0C-78FD-CF48-9539-F04B1C874999}"/>
                </a:ext>
              </a:extLst>
            </p:cNvPr>
            <p:cNvSpPr txBox="1"/>
            <p:nvPr/>
          </p:nvSpPr>
          <p:spPr>
            <a:xfrm>
              <a:off x="1043038" y="2654255"/>
              <a:ext cx="107914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111" name="TextBox 110">
              <a:extLst>
                <a:ext uri="{FF2B5EF4-FFF2-40B4-BE49-F238E27FC236}">
                  <a16:creationId xmlns:a16="http://schemas.microsoft.com/office/drawing/2014/main" id="{A758748D-7727-094B-923E-56A98B03387C}"/>
                </a:ext>
              </a:extLst>
            </p:cNvPr>
            <p:cNvSpPr txBox="1"/>
            <p:nvPr/>
          </p:nvSpPr>
          <p:spPr>
            <a:xfrm>
              <a:off x="1117677" y="3807742"/>
              <a:ext cx="85953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white</a:t>
              </a:r>
            </a:p>
          </p:txBody>
        </p:sp>
        <p:sp>
          <p:nvSpPr>
            <p:cNvPr id="112" name="TextBox 111">
              <a:extLst>
                <a:ext uri="{FF2B5EF4-FFF2-40B4-BE49-F238E27FC236}">
                  <a16:creationId xmlns:a16="http://schemas.microsoft.com/office/drawing/2014/main" id="{5221D2C4-D61D-E445-BDF5-5A7C2BD7E19C}"/>
                </a:ext>
              </a:extLst>
            </p:cNvPr>
            <p:cNvSpPr txBox="1"/>
            <p:nvPr/>
          </p:nvSpPr>
          <p:spPr>
            <a:xfrm>
              <a:off x="3386287" y="2578067"/>
              <a:ext cx="106311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picture</a:t>
              </a:r>
            </a:p>
          </p:txBody>
        </p:sp>
        <p:sp>
          <p:nvSpPr>
            <p:cNvPr id="113" name="TextBox 112">
              <a:extLst>
                <a:ext uri="{FF2B5EF4-FFF2-40B4-BE49-F238E27FC236}">
                  <a16:creationId xmlns:a16="http://schemas.microsoft.com/office/drawing/2014/main" id="{773DA032-106E-7249-BBE6-204A23888C7E}"/>
                </a:ext>
              </a:extLst>
            </p:cNvPr>
            <p:cNvSpPr txBox="1"/>
            <p:nvPr/>
          </p:nvSpPr>
          <p:spPr>
            <a:xfrm>
              <a:off x="1907567" y="1874649"/>
              <a:ext cx="135165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daughter</a:t>
              </a:r>
            </a:p>
          </p:txBody>
        </p:sp>
        <p:sp>
          <p:nvSpPr>
            <p:cNvPr id="114" name="TextBox 113">
              <a:extLst>
                <a:ext uri="{FF2B5EF4-FFF2-40B4-BE49-F238E27FC236}">
                  <a16:creationId xmlns:a16="http://schemas.microsoft.com/office/drawing/2014/main" id="{9E67D2C1-CDC7-1D40-9E61-B004421644F2}"/>
                </a:ext>
              </a:extLst>
            </p:cNvPr>
            <p:cNvSpPr txBox="1"/>
            <p:nvPr/>
          </p:nvSpPr>
          <p:spPr>
            <a:xfrm>
              <a:off x="2849137" y="3791865"/>
              <a:ext cx="1710725"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some, many</a:t>
              </a:r>
            </a:p>
          </p:txBody>
        </p:sp>
        <p:sp>
          <p:nvSpPr>
            <p:cNvPr id="115" name="TextBox 114">
              <a:extLst>
                <a:ext uri="{FF2B5EF4-FFF2-40B4-BE49-F238E27FC236}">
                  <a16:creationId xmlns:a16="http://schemas.microsoft.com/office/drawing/2014/main" id="{5EFA2873-01E9-FA4F-8067-5FF522B38FA8}"/>
                </a:ext>
              </a:extLst>
            </p:cNvPr>
            <p:cNvSpPr txBox="1"/>
            <p:nvPr/>
          </p:nvSpPr>
          <p:spPr>
            <a:xfrm>
              <a:off x="1680024" y="4497970"/>
              <a:ext cx="194957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grab, grasp</a:t>
              </a:r>
            </a:p>
          </p:txBody>
        </p:sp>
        <p:sp>
          <p:nvSpPr>
            <p:cNvPr id="116" name="TextBox 115">
              <a:extLst>
                <a:ext uri="{FF2B5EF4-FFF2-40B4-BE49-F238E27FC236}">
                  <a16:creationId xmlns:a16="http://schemas.microsoft.com/office/drawing/2014/main" id="{28600A19-972D-6B4D-98C9-4FBDDD3D6303}"/>
                </a:ext>
              </a:extLst>
            </p:cNvPr>
            <p:cNvSpPr txBox="1"/>
            <p:nvPr/>
          </p:nvSpPr>
          <p:spPr>
            <a:xfrm>
              <a:off x="1869730" y="3200646"/>
              <a:ext cx="219162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occupation, job</a:t>
              </a:r>
            </a:p>
          </p:txBody>
        </p:sp>
      </p:grpSp>
      <p:grpSp>
        <p:nvGrpSpPr>
          <p:cNvPr id="117" name="Group 116">
            <a:extLst>
              <a:ext uri="{FF2B5EF4-FFF2-40B4-BE49-F238E27FC236}">
                <a16:creationId xmlns:a16="http://schemas.microsoft.com/office/drawing/2014/main" id="{5AD70F4F-9DAB-D74D-8686-796C1E47A3E5}"/>
              </a:ext>
            </a:extLst>
          </p:cNvPr>
          <p:cNvGrpSpPr/>
          <p:nvPr/>
        </p:nvGrpSpPr>
        <p:grpSpPr>
          <a:xfrm>
            <a:off x="750068" y="1394663"/>
            <a:ext cx="4047214" cy="4046400"/>
            <a:chOff x="747423" y="1383526"/>
            <a:chExt cx="4047214" cy="4046400"/>
          </a:xfrm>
        </p:grpSpPr>
        <p:sp>
          <p:nvSpPr>
            <p:cNvPr id="118" name="Oval 117">
              <a:extLst>
                <a:ext uri="{FF2B5EF4-FFF2-40B4-BE49-F238E27FC236}">
                  <a16:creationId xmlns:a16="http://schemas.microsoft.com/office/drawing/2014/main" id="{058FC340-3D72-254E-9341-A5C1F2BAC22D}"/>
                </a:ext>
              </a:extLst>
            </p:cNvPr>
            <p:cNvSpPr/>
            <p:nvPr/>
          </p:nvSpPr>
          <p:spPr>
            <a:xfrm>
              <a:off x="747423" y="1383526"/>
              <a:ext cx="4047214" cy="4046400"/>
            </a:xfrm>
            <a:prstGeom prst="ellipse">
              <a:avLst/>
            </a:prstGeom>
            <a:solidFill>
              <a:srgbClr val="A7E0F4"/>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TextBox 118">
              <a:extLst>
                <a:ext uri="{FF2B5EF4-FFF2-40B4-BE49-F238E27FC236}">
                  <a16:creationId xmlns:a16="http://schemas.microsoft.com/office/drawing/2014/main" id="{D5B3D87C-7FAE-D942-A148-CA519CB9B7B4}"/>
                </a:ext>
              </a:extLst>
            </p:cNvPr>
            <p:cNvSpPr txBox="1"/>
            <p:nvPr/>
          </p:nvSpPr>
          <p:spPr>
            <a:xfrm>
              <a:off x="1852961" y="1803272"/>
              <a:ext cx="774571"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wohl</a:t>
              </a:r>
              <a:endParaRPr lang="en-US" sz="2000" dirty="0">
                <a:solidFill>
                  <a:schemeClr val="accent5">
                    <a:lumMod val="50000"/>
                  </a:schemeClr>
                </a:solidFill>
              </a:endParaRPr>
            </a:p>
          </p:txBody>
        </p:sp>
        <p:sp>
          <p:nvSpPr>
            <p:cNvPr id="120" name="TextBox 119">
              <a:extLst>
                <a:ext uri="{FF2B5EF4-FFF2-40B4-BE49-F238E27FC236}">
                  <a16:creationId xmlns:a16="http://schemas.microsoft.com/office/drawing/2014/main" id="{79474778-24A6-E946-B0FD-FC39D217DF0B}"/>
                </a:ext>
              </a:extLst>
            </p:cNvPr>
            <p:cNvSpPr txBox="1"/>
            <p:nvPr/>
          </p:nvSpPr>
          <p:spPr>
            <a:xfrm>
              <a:off x="988032" y="2534552"/>
              <a:ext cx="1377300"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der König</a:t>
              </a:r>
            </a:p>
          </p:txBody>
        </p:sp>
        <p:sp>
          <p:nvSpPr>
            <p:cNvPr id="121" name="TextBox 120">
              <a:extLst>
                <a:ext uri="{FF2B5EF4-FFF2-40B4-BE49-F238E27FC236}">
                  <a16:creationId xmlns:a16="http://schemas.microsoft.com/office/drawing/2014/main" id="{8E31CE8F-AAA2-8548-AF7D-3BC0C532C6C4}"/>
                </a:ext>
              </a:extLst>
            </p:cNvPr>
            <p:cNvSpPr txBox="1"/>
            <p:nvPr/>
          </p:nvSpPr>
          <p:spPr>
            <a:xfrm>
              <a:off x="1168115" y="3738235"/>
              <a:ext cx="160011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die </a:t>
              </a:r>
              <a:r>
                <a:rPr lang="en-US" sz="2000" dirty="0" err="1">
                  <a:solidFill>
                    <a:schemeClr val="accent5">
                      <a:lumMod val="50000"/>
                    </a:schemeClr>
                  </a:solidFill>
                </a:rPr>
                <a:t>Sachen</a:t>
              </a:r>
              <a:endParaRPr lang="en-US" sz="2000" dirty="0">
                <a:solidFill>
                  <a:schemeClr val="accent5">
                    <a:lumMod val="50000"/>
                  </a:schemeClr>
                </a:solidFill>
              </a:endParaRPr>
            </a:p>
          </p:txBody>
        </p:sp>
        <p:sp>
          <p:nvSpPr>
            <p:cNvPr id="122" name="TextBox 121">
              <a:extLst>
                <a:ext uri="{FF2B5EF4-FFF2-40B4-BE49-F238E27FC236}">
                  <a16:creationId xmlns:a16="http://schemas.microsoft.com/office/drawing/2014/main" id="{8534AB0A-3D78-9B4A-8AD8-A2E47F6A20F9}"/>
                </a:ext>
              </a:extLst>
            </p:cNvPr>
            <p:cNvSpPr txBox="1"/>
            <p:nvPr/>
          </p:nvSpPr>
          <p:spPr>
            <a:xfrm>
              <a:off x="2889142" y="2939309"/>
              <a:ext cx="1301959"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der </a:t>
              </a:r>
              <a:r>
                <a:rPr lang="en-US" sz="2000" dirty="0" err="1">
                  <a:solidFill>
                    <a:schemeClr val="accent5">
                      <a:lumMod val="50000"/>
                    </a:schemeClr>
                  </a:solidFill>
                </a:rPr>
                <a:t>Beruf</a:t>
              </a:r>
              <a:endParaRPr lang="en-US" sz="2000" dirty="0">
                <a:solidFill>
                  <a:schemeClr val="accent5">
                    <a:lumMod val="50000"/>
                  </a:schemeClr>
                </a:solidFill>
              </a:endParaRPr>
            </a:p>
          </p:txBody>
        </p:sp>
        <p:sp>
          <p:nvSpPr>
            <p:cNvPr id="123" name="TextBox 122">
              <a:extLst>
                <a:ext uri="{FF2B5EF4-FFF2-40B4-BE49-F238E27FC236}">
                  <a16:creationId xmlns:a16="http://schemas.microsoft.com/office/drawing/2014/main" id="{48AA4E85-1A11-3B4B-A7E0-40970A22DE0A}"/>
                </a:ext>
              </a:extLst>
            </p:cNvPr>
            <p:cNvSpPr txBox="1"/>
            <p:nvPr/>
          </p:nvSpPr>
          <p:spPr>
            <a:xfrm>
              <a:off x="3035724" y="2328397"/>
              <a:ext cx="117051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modern</a:t>
              </a:r>
            </a:p>
          </p:txBody>
        </p:sp>
        <p:sp>
          <p:nvSpPr>
            <p:cNvPr id="124" name="TextBox 123">
              <a:extLst>
                <a:ext uri="{FF2B5EF4-FFF2-40B4-BE49-F238E27FC236}">
                  <a16:creationId xmlns:a16="http://schemas.microsoft.com/office/drawing/2014/main" id="{70574677-D995-9247-B005-602A16743757}"/>
                </a:ext>
              </a:extLst>
            </p:cNvPr>
            <p:cNvSpPr txBox="1"/>
            <p:nvPr/>
          </p:nvSpPr>
          <p:spPr>
            <a:xfrm>
              <a:off x="2962895" y="3666005"/>
              <a:ext cx="1585690"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bescreiben</a:t>
              </a:r>
              <a:endParaRPr lang="en-US" sz="2000" dirty="0">
                <a:solidFill>
                  <a:schemeClr val="accent5">
                    <a:lumMod val="50000"/>
                  </a:schemeClr>
                </a:solidFill>
              </a:endParaRPr>
            </a:p>
          </p:txBody>
        </p:sp>
        <p:sp>
          <p:nvSpPr>
            <p:cNvPr id="125" name="TextBox 124">
              <a:extLst>
                <a:ext uri="{FF2B5EF4-FFF2-40B4-BE49-F238E27FC236}">
                  <a16:creationId xmlns:a16="http://schemas.microsoft.com/office/drawing/2014/main" id="{5D25D63E-54D8-504D-9644-DBB7058F29B2}"/>
                </a:ext>
              </a:extLst>
            </p:cNvPr>
            <p:cNvSpPr txBox="1"/>
            <p:nvPr/>
          </p:nvSpPr>
          <p:spPr>
            <a:xfrm>
              <a:off x="1943359" y="4596367"/>
              <a:ext cx="1736373"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versprechen</a:t>
              </a:r>
              <a:endParaRPr lang="en-US" sz="2000" dirty="0">
                <a:solidFill>
                  <a:schemeClr val="accent5">
                    <a:lumMod val="50000"/>
                  </a:schemeClr>
                </a:solidFill>
              </a:endParaRPr>
            </a:p>
          </p:txBody>
        </p:sp>
        <p:sp>
          <p:nvSpPr>
            <p:cNvPr id="126" name="TextBox 125">
              <a:extLst>
                <a:ext uri="{FF2B5EF4-FFF2-40B4-BE49-F238E27FC236}">
                  <a16:creationId xmlns:a16="http://schemas.microsoft.com/office/drawing/2014/main" id="{83F76E71-B0A9-3445-8737-B52EF5102561}"/>
                </a:ext>
              </a:extLst>
            </p:cNvPr>
            <p:cNvSpPr txBox="1"/>
            <p:nvPr/>
          </p:nvSpPr>
          <p:spPr>
            <a:xfrm>
              <a:off x="1681535" y="3132250"/>
              <a:ext cx="872355"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lieber</a:t>
              </a:r>
              <a:endParaRPr lang="en-US" sz="2000" dirty="0">
                <a:solidFill>
                  <a:schemeClr val="accent5">
                    <a:lumMod val="50000"/>
                  </a:schemeClr>
                </a:solidFill>
              </a:endParaRPr>
            </a:p>
          </p:txBody>
        </p:sp>
      </p:grpSp>
      <p:grpSp>
        <p:nvGrpSpPr>
          <p:cNvPr id="127" name="Group 126">
            <a:extLst>
              <a:ext uri="{FF2B5EF4-FFF2-40B4-BE49-F238E27FC236}">
                <a16:creationId xmlns:a16="http://schemas.microsoft.com/office/drawing/2014/main" id="{2DA22162-6C10-024D-94E4-443CCE55E873}"/>
              </a:ext>
            </a:extLst>
          </p:cNvPr>
          <p:cNvGrpSpPr/>
          <p:nvPr/>
        </p:nvGrpSpPr>
        <p:grpSpPr>
          <a:xfrm>
            <a:off x="6159199" y="1391532"/>
            <a:ext cx="4047214" cy="4046400"/>
            <a:chOff x="747423" y="1383526"/>
            <a:chExt cx="4047214" cy="4046400"/>
          </a:xfrm>
        </p:grpSpPr>
        <p:sp>
          <p:nvSpPr>
            <p:cNvPr id="128" name="Oval 127">
              <a:extLst>
                <a:ext uri="{FF2B5EF4-FFF2-40B4-BE49-F238E27FC236}">
                  <a16:creationId xmlns:a16="http://schemas.microsoft.com/office/drawing/2014/main" id="{7A7388C8-6401-904B-91DA-856FAFDF7302}"/>
                </a:ext>
              </a:extLst>
            </p:cNvPr>
            <p:cNvSpPr/>
            <p:nvPr/>
          </p:nvSpPr>
          <p:spPr>
            <a:xfrm>
              <a:off x="747423" y="1383526"/>
              <a:ext cx="4047214" cy="4046400"/>
            </a:xfrm>
            <a:prstGeom prst="ellipse">
              <a:avLst/>
            </a:prstGeom>
            <a:solidFill>
              <a:srgbClr val="A7E0F4"/>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TextBox 128">
              <a:extLst>
                <a:ext uri="{FF2B5EF4-FFF2-40B4-BE49-F238E27FC236}">
                  <a16:creationId xmlns:a16="http://schemas.microsoft.com/office/drawing/2014/main" id="{3864904D-AB67-9844-8160-16195D557982}"/>
                </a:ext>
              </a:extLst>
            </p:cNvPr>
            <p:cNvSpPr txBox="1"/>
            <p:nvPr/>
          </p:nvSpPr>
          <p:spPr>
            <a:xfrm>
              <a:off x="2368204" y="2513737"/>
              <a:ext cx="1475084"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leaf, sheet</a:t>
              </a:r>
            </a:p>
          </p:txBody>
        </p:sp>
        <p:sp>
          <p:nvSpPr>
            <p:cNvPr id="130" name="TextBox 129">
              <a:extLst>
                <a:ext uri="{FF2B5EF4-FFF2-40B4-BE49-F238E27FC236}">
                  <a16:creationId xmlns:a16="http://schemas.microsoft.com/office/drawing/2014/main" id="{12899D17-9AD7-044C-843D-E1D41727B029}"/>
                </a:ext>
              </a:extLst>
            </p:cNvPr>
            <p:cNvSpPr txBox="1"/>
            <p:nvPr/>
          </p:nvSpPr>
          <p:spPr>
            <a:xfrm>
              <a:off x="1043038" y="2654255"/>
              <a:ext cx="67678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arm</a:t>
              </a:r>
            </a:p>
          </p:txBody>
        </p:sp>
        <p:sp>
          <p:nvSpPr>
            <p:cNvPr id="131" name="TextBox 130">
              <a:extLst>
                <a:ext uri="{FF2B5EF4-FFF2-40B4-BE49-F238E27FC236}">
                  <a16:creationId xmlns:a16="http://schemas.microsoft.com/office/drawing/2014/main" id="{1B49255B-3626-7149-8A73-15F49478CA5F}"/>
                </a:ext>
              </a:extLst>
            </p:cNvPr>
            <p:cNvSpPr txBox="1"/>
            <p:nvPr/>
          </p:nvSpPr>
          <p:spPr>
            <a:xfrm>
              <a:off x="1117677" y="3807742"/>
              <a:ext cx="72487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lady</a:t>
              </a:r>
            </a:p>
          </p:txBody>
        </p:sp>
        <p:sp>
          <p:nvSpPr>
            <p:cNvPr id="132" name="TextBox 131">
              <a:extLst>
                <a:ext uri="{FF2B5EF4-FFF2-40B4-BE49-F238E27FC236}">
                  <a16:creationId xmlns:a16="http://schemas.microsoft.com/office/drawing/2014/main" id="{F59FE28C-1774-5C4F-8946-60A9E1668813}"/>
                </a:ext>
              </a:extLst>
            </p:cNvPr>
            <p:cNvSpPr txBox="1"/>
            <p:nvPr/>
          </p:nvSpPr>
          <p:spPr>
            <a:xfrm>
              <a:off x="3346632" y="3356177"/>
              <a:ext cx="117051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modern</a:t>
              </a:r>
            </a:p>
          </p:txBody>
        </p:sp>
        <p:sp>
          <p:nvSpPr>
            <p:cNvPr id="133" name="TextBox 132">
              <a:extLst>
                <a:ext uri="{FF2B5EF4-FFF2-40B4-BE49-F238E27FC236}">
                  <a16:creationId xmlns:a16="http://schemas.microsoft.com/office/drawing/2014/main" id="{8A8C1C8D-87CD-0B4B-BABE-422DA1423FFA}"/>
                </a:ext>
              </a:extLst>
            </p:cNvPr>
            <p:cNvSpPr txBox="1"/>
            <p:nvPr/>
          </p:nvSpPr>
          <p:spPr>
            <a:xfrm>
              <a:off x="1907567" y="1874649"/>
              <a:ext cx="88998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134" name="TextBox 133">
              <a:extLst>
                <a:ext uri="{FF2B5EF4-FFF2-40B4-BE49-F238E27FC236}">
                  <a16:creationId xmlns:a16="http://schemas.microsoft.com/office/drawing/2014/main" id="{AA558048-F02E-5348-BA57-2E663DA08390}"/>
                </a:ext>
              </a:extLst>
            </p:cNvPr>
            <p:cNvSpPr txBox="1"/>
            <p:nvPr/>
          </p:nvSpPr>
          <p:spPr>
            <a:xfrm>
              <a:off x="2913488" y="3958451"/>
              <a:ext cx="85953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white</a:t>
              </a:r>
            </a:p>
          </p:txBody>
        </p:sp>
        <p:sp>
          <p:nvSpPr>
            <p:cNvPr id="135" name="TextBox 134">
              <a:extLst>
                <a:ext uri="{FF2B5EF4-FFF2-40B4-BE49-F238E27FC236}">
                  <a16:creationId xmlns:a16="http://schemas.microsoft.com/office/drawing/2014/main" id="{F873A30D-8DD7-B14D-885F-C5797A2A5CAA}"/>
                </a:ext>
              </a:extLst>
            </p:cNvPr>
            <p:cNvSpPr txBox="1"/>
            <p:nvPr/>
          </p:nvSpPr>
          <p:spPr>
            <a:xfrm>
              <a:off x="1680024" y="4497970"/>
              <a:ext cx="83869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room</a:t>
              </a:r>
            </a:p>
          </p:txBody>
        </p:sp>
        <p:sp>
          <p:nvSpPr>
            <p:cNvPr id="136" name="TextBox 135">
              <a:extLst>
                <a:ext uri="{FF2B5EF4-FFF2-40B4-BE49-F238E27FC236}">
                  <a16:creationId xmlns:a16="http://schemas.microsoft.com/office/drawing/2014/main" id="{46FD8A90-FDD5-D344-9B9E-09D1CE6E392E}"/>
                </a:ext>
              </a:extLst>
            </p:cNvPr>
            <p:cNvSpPr txBox="1"/>
            <p:nvPr/>
          </p:nvSpPr>
          <p:spPr>
            <a:xfrm>
              <a:off x="1759531" y="3145759"/>
              <a:ext cx="147668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where…to</a:t>
              </a:r>
            </a:p>
          </p:txBody>
        </p:sp>
      </p:grpSp>
      <p:grpSp>
        <p:nvGrpSpPr>
          <p:cNvPr id="147" name="Group 146">
            <a:extLst>
              <a:ext uri="{FF2B5EF4-FFF2-40B4-BE49-F238E27FC236}">
                <a16:creationId xmlns:a16="http://schemas.microsoft.com/office/drawing/2014/main" id="{6A6A6640-089B-6640-A2F6-956B9CD58A69}"/>
              </a:ext>
            </a:extLst>
          </p:cNvPr>
          <p:cNvGrpSpPr/>
          <p:nvPr/>
        </p:nvGrpSpPr>
        <p:grpSpPr>
          <a:xfrm>
            <a:off x="6159199" y="1391532"/>
            <a:ext cx="4047214" cy="4046400"/>
            <a:chOff x="747423" y="1383526"/>
            <a:chExt cx="4047214" cy="4046400"/>
          </a:xfrm>
        </p:grpSpPr>
        <p:sp>
          <p:nvSpPr>
            <p:cNvPr id="148" name="Oval 147">
              <a:extLst>
                <a:ext uri="{FF2B5EF4-FFF2-40B4-BE49-F238E27FC236}">
                  <a16:creationId xmlns:a16="http://schemas.microsoft.com/office/drawing/2014/main" id="{7350AA37-6D03-4142-9AF9-E9828CFEC782}"/>
                </a:ext>
              </a:extLst>
            </p:cNvPr>
            <p:cNvSpPr/>
            <p:nvPr/>
          </p:nvSpPr>
          <p:spPr>
            <a:xfrm>
              <a:off x="747423" y="1383526"/>
              <a:ext cx="4047214" cy="4046400"/>
            </a:xfrm>
            <a:prstGeom prst="ellipse">
              <a:avLst/>
            </a:prstGeom>
            <a:solidFill>
              <a:srgbClr val="A7E0F4"/>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TextBox 148">
              <a:extLst>
                <a:ext uri="{FF2B5EF4-FFF2-40B4-BE49-F238E27FC236}">
                  <a16:creationId xmlns:a16="http://schemas.microsoft.com/office/drawing/2014/main" id="{A350A4E0-BE33-114C-B76C-CA2F2DA46102}"/>
                </a:ext>
              </a:extLst>
            </p:cNvPr>
            <p:cNvSpPr txBox="1"/>
            <p:nvPr/>
          </p:nvSpPr>
          <p:spPr>
            <a:xfrm>
              <a:off x="2740405" y="2435150"/>
              <a:ext cx="143340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dear, kind</a:t>
              </a:r>
            </a:p>
          </p:txBody>
        </p:sp>
        <p:sp>
          <p:nvSpPr>
            <p:cNvPr id="150" name="TextBox 149">
              <a:extLst>
                <a:ext uri="{FF2B5EF4-FFF2-40B4-BE49-F238E27FC236}">
                  <a16:creationId xmlns:a16="http://schemas.microsoft.com/office/drawing/2014/main" id="{CF8E2D50-94F3-0341-B487-AE528592D10E}"/>
                </a:ext>
              </a:extLst>
            </p:cNvPr>
            <p:cNvSpPr txBox="1"/>
            <p:nvPr/>
          </p:nvSpPr>
          <p:spPr>
            <a:xfrm>
              <a:off x="1043038" y="2654255"/>
              <a:ext cx="147668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where…to</a:t>
              </a:r>
            </a:p>
          </p:txBody>
        </p:sp>
        <p:sp>
          <p:nvSpPr>
            <p:cNvPr id="151" name="TextBox 150">
              <a:extLst>
                <a:ext uri="{FF2B5EF4-FFF2-40B4-BE49-F238E27FC236}">
                  <a16:creationId xmlns:a16="http://schemas.microsoft.com/office/drawing/2014/main" id="{4859E78A-81D2-664E-A5B1-EA2F51F50740}"/>
                </a:ext>
              </a:extLst>
            </p:cNvPr>
            <p:cNvSpPr txBox="1"/>
            <p:nvPr/>
          </p:nvSpPr>
          <p:spPr>
            <a:xfrm>
              <a:off x="1117677" y="3807742"/>
              <a:ext cx="1465466"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neighbour</a:t>
              </a:r>
              <a:endParaRPr lang="en-US" sz="2000" dirty="0">
                <a:solidFill>
                  <a:schemeClr val="accent5">
                    <a:lumMod val="50000"/>
                  </a:schemeClr>
                </a:solidFill>
              </a:endParaRPr>
            </a:p>
          </p:txBody>
        </p:sp>
        <p:sp>
          <p:nvSpPr>
            <p:cNvPr id="152" name="TextBox 151">
              <a:extLst>
                <a:ext uri="{FF2B5EF4-FFF2-40B4-BE49-F238E27FC236}">
                  <a16:creationId xmlns:a16="http://schemas.microsoft.com/office/drawing/2014/main" id="{B971D89C-F982-DD44-ADD0-8BF5D8942CFC}"/>
                </a:ext>
              </a:extLst>
            </p:cNvPr>
            <p:cNvSpPr txBox="1"/>
            <p:nvPr/>
          </p:nvSpPr>
          <p:spPr>
            <a:xfrm>
              <a:off x="2696444" y="3347783"/>
              <a:ext cx="197842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material, cloth</a:t>
              </a:r>
            </a:p>
          </p:txBody>
        </p:sp>
        <p:sp>
          <p:nvSpPr>
            <p:cNvPr id="153" name="TextBox 152">
              <a:extLst>
                <a:ext uri="{FF2B5EF4-FFF2-40B4-BE49-F238E27FC236}">
                  <a16:creationId xmlns:a16="http://schemas.microsoft.com/office/drawing/2014/main" id="{B603BFB5-5140-A148-AE1C-F4AF4F4279B8}"/>
                </a:ext>
              </a:extLst>
            </p:cNvPr>
            <p:cNvSpPr txBox="1"/>
            <p:nvPr/>
          </p:nvSpPr>
          <p:spPr>
            <a:xfrm>
              <a:off x="1907567" y="1874649"/>
              <a:ext cx="92365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rather</a:t>
              </a:r>
            </a:p>
          </p:txBody>
        </p:sp>
        <p:sp>
          <p:nvSpPr>
            <p:cNvPr id="154" name="TextBox 153">
              <a:extLst>
                <a:ext uri="{FF2B5EF4-FFF2-40B4-BE49-F238E27FC236}">
                  <a16:creationId xmlns:a16="http://schemas.microsoft.com/office/drawing/2014/main" id="{F8D34A1A-EF4D-F849-AD6F-057B0A3A1A88}"/>
                </a:ext>
              </a:extLst>
            </p:cNvPr>
            <p:cNvSpPr txBox="1"/>
            <p:nvPr/>
          </p:nvSpPr>
          <p:spPr>
            <a:xfrm>
              <a:off x="2913488" y="3958451"/>
              <a:ext cx="1585690"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voice, vote</a:t>
              </a:r>
            </a:p>
          </p:txBody>
        </p:sp>
        <p:sp>
          <p:nvSpPr>
            <p:cNvPr id="155" name="TextBox 154">
              <a:extLst>
                <a:ext uri="{FF2B5EF4-FFF2-40B4-BE49-F238E27FC236}">
                  <a16:creationId xmlns:a16="http://schemas.microsoft.com/office/drawing/2014/main" id="{41DD8852-50AB-0A45-BDE8-C316D882CA48}"/>
                </a:ext>
              </a:extLst>
            </p:cNvPr>
            <p:cNvSpPr txBox="1"/>
            <p:nvPr/>
          </p:nvSpPr>
          <p:spPr>
            <a:xfrm>
              <a:off x="1680024" y="4497970"/>
              <a:ext cx="93968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photo</a:t>
              </a:r>
            </a:p>
          </p:txBody>
        </p:sp>
        <p:sp>
          <p:nvSpPr>
            <p:cNvPr id="156" name="TextBox 155">
              <a:extLst>
                <a:ext uri="{FF2B5EF4-FFF2-40B4-BE49-F238E27FC236}">
                  <a16:creationId xmlns:a16="http://schemas.microsoft.com/office/drawing/2014/main" id="{35E0BE38-2784-D146-BA60-04009636906D}"/>
                </a:ext>
              </a:extLst>
            </p:cNvPr>
            <p:cNvSpPr txBox="1"/>
            <p:nvPr/>
          </p:nvSpPr>
          <p:spPr>
            <a:xfrm>
              <a:off x="1814713" y="3234298"/>
              <a:ext cx="72487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lady</a:t>
              </a:r>
            </a:p>
          </p:txBody>
        </p:sp>
      </p:grpSp>
      <p:grpSp>
        <p:nvGrpSpPr>
          <p:cNvPr id="157" name="Group 156">
            <a:extLst>
              <a:ext uri="{FF2B5EF4-FFF2-40B4-BE49-F238E27FC236}">
                <a16:creationId xmlns:a16="http://schemas.microsoft.com/office/drawing/2014/main" id="{7CC7637B-CDF6-EC4C-9A2E-143481A6CDA6}"/>
              </a:ext>
            </a:extLst>
          </p:cNvPr>
          <p:cNvGrpSpPr/>
          <p:nvPr/>
        </p:nvGrpSpPr>
        <p:grpSpPr>
          <a:xfrm>
            <a:off x="6159199" y="1391532"/>
            <a:ext cx="4047214" cy="4046400"/>
            <a:chOff x="747423" y="1383526"/>
            <a:chExt cx="4047214" cy="4046400"/>
          </a:xfrm>
        </p:grpSpPr>
        <p:sp>
          <p:nvSpPr>
            <p:cNvPr id="158" name="Oval 157">
              <a:extLst>
                <a:ext uri="{FF2B5EF4-FFF2-40B4-BE49-F238E27FC236}">
                  <a16:creationId xmlns:a16="http://schemas.microsoft.com/office/drawing/2014/main" id="{AE02B8C9-0257-FD46-B85A-0DE7B173D80C}"/>
                </a:ext>
              </a:extLst>
            </p:cNvPr>
            <p:cNvSpPr/>
            <p:nvPr/>
          </p:nvSpPr>
          <p:spPr>
            <a:xfrm>
              <a:off x="747423" y="1383526"/>
              <a:ext cx="4047214" cy="4046400"/>
            </a:xfrm>
            <a:prstGeom prst="ellipse">
              <a:avLst/>
            </a:prstGeom>
            <a:solidFill>
              <a:srgbClr val="A7E0F4"/>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TextBox 158">
              <a:extLst>
                <a:ext uri="{FF2B5EF4-FFF2-40B4-BE49-F238E27FC236}">
                  <a16:creationId xmlns:a16="http://schemas.microsoft.com/office/drawing/2014/main" id="{B14E547F-8682-6E40-8084-7F0D849826E1}"/>
                </a:ext>
              </a:extLst>
            </p:cNvPr>
            <p:cNvSpPr txBox="1"/>
            <p:nvPr/>
          </p:nvSpPr>
          <p:spPr>
            <a:xfrm>
              <a:off x="2740405" y="2435150"/>
              <a:ext cx="1771639"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what type of</a:t>
              </a:r>
            </a:p>
          </p:txBody>
        </p:sp>
        <p:sp>
          <p:nvSpPr>
            <p:cNvPr id="160" name="TextBox 159">
              <a:extLst>
                <a:ext uri="{FF2B5EF4-FFF2-40B4-BE49-F238E27FC236}">
                  <a16:creationId xmlns:a16="http://schemas.microsoft.com/office/drawing/2014/main" id="{C40738A0-5A7D-CC42-BCB9-5B2D1E31BEBF}"/>
                </a:ext>
              </a:extLst>
            </p:cNvPr>
            <p:cNvSpPr txBox="1"/>
            <p:nvPr/>
          </p:nvSpPr>
          <p:spPr>
            <a:xfrm>
              <a:off x="1043038" y="2654255"/>
              <a:ext cx="1585690"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voice, vote</a:t>
              </a:r>
            </a:p>
          </p:txBody>
        </p:sp>
        <p:sp>
          <p:nvSpPr>
            <p:cNvPr id="161" name="TextBox 160">
              <a:extLst>
                <a:ext uri="{FF2B5EF4-FFF2-40B4-BE49-F238E27FC236}">
                  <a16:creationId xmlns:a16="http://schemas.microsoft.com/office/drawing/2014/main" id="{039AE04F-E72D-154C-8AF6-1DF08E97CFB6}"/>
                </a:ext>
              </a:extLst>
            </p:cNvPr>
            <p:cNvSpPr txBox="1"/>
            <p:nvPr/>
          </p:nvSpPr>
          <p:spPr>
            <a:xfrm>
              <a:off x="1117677" y="3807742"/>
              <a:ext cx="667170"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162" name="TextBox 161">
              <a:extLst>
                <a:ext uri="{FF2B5EF4-FFF2-40B4-BE49-F238E27FC236}">
                  <a16:creationId xmlns:a16="http://schemas.microsoft.com/office/drawing/2014/main" id="{4C1AE17F-A7E6-0A4F-B23A-F9F58110A65E}"/>
                </a:ext>
              </a:extLst>
            </p:cNvPr>
            <p:cNvSpPr txBox="1"/>
            <p:nvPr/>
          </p:nvSpPr>
          <p:spPr>
            <a:xfrm>
              <a:off x="3486037" y="3331878"/>
              <a:ext cx="712054"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best</a:t>
              </a:r>
            </a:p>
          </p:txBody>
        </p:sp>
        <p:sp>
          <p:nvSpPr>
            <p:cNvPr id="163" name="TextBox 162">
              <a:extLst>
                <a:ext uri="{FF2B5EF4-FFF2-40B4-BE49-F238E27FC236}">
                  <a16:creationId xmlns:a16="http://schemas.microsoft.com/office/drawing/2014/main" id="{423EF927-EFA7-8B4D-B03E-A691D0406FA1}"/>
                </a:ext>
              </a:extLst>
            </p:cNvPr>
            <p:cNvSpPr txBox="1"/>
            <p:nvPr/>
          </p:nvSpPr>
          <p:spPr>
            <a:xfrm>
              <a:off x="1907567" y="1874649"/>
              <a:ext cx="143981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traditional</a:t>
              </a:r>
            </a:p>
          </p:txBody>
        </p:sp>
        <p:sp>
          <p:nvSpPr>
            <p:cNvPr id="164" name="TextBox 163">
              <a:extLst>
                <a:ext uri="{FF2B5EF4-FFF2-40B4-BE49-F238E27FC236}">
                  <a16:creationId xmlns:a16="http://schemas.microsoft.com/office/drawing/2014/main" id="{A9CCDE75-0993-CD4B-BC0D-9A4ED24B4A8D}"/>
                </a:ext>
              </a:extLst>
            </p:cNvPr>
            <p:cNvSpPr txBox="1"/>
            <p:nvPr/>
          </p:nvSpPr>
          <p:spPr>
            <a:xfrm>
              <a:off x="2277891" y="3902816"/>
              <a:ext cx="2084225"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wait, waiting</a:t>
              </a:r>
            </a:p>
          </p:txBody>
        </p:sp>
        <p:sp>
          <p:nvSpPr>
            <p:cNvPr id="165" name="TextBox 164">
              <a:extLst>
                <a:ext uri="{FF2B5EF4-FFF2-40B4-BE49-F238E27FC236}">
                  <a16:creationId xmlns:a16="http://schemas.microsoft.com/office/drawing/2014/main" id="{515E75F0-105A-C84F-AAC2-29A93651937C}"/>
                </a:ext>
              </a:extLst>
            </p:cNvPr>
            <p:cNvSpPr txBox="1"/>
            <p:nvPr/>
          </p:nvSpPr>
          <p:spPr>
            <a:xfrm>
              <a:off x="1680024" y="4497970"/>
              <a:ext cx="226696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appear, seem</a:t>
              </a:r>
            </a:p>
          </p:txBody>
        </p:sp>
        <p:sp>
          <p:nvSpPr>
            <p:cNvPr id="166" name="TextBox 165">
              <a:extLst>
                <a:ext uri="{FF2B5EF4-FFF2-40B4-BE49-F238E27FC236}">
                  <a16:creationId xmlns:a16="http://schemas.microsoft.com/office/drawing/2014/main" id="{BA3F0F27-2D40-1349-82E3-843DC08358A2}"/>
                </a:ext>
              </a:extLst>
            </p:cNvPr>
            <p:cNvSpPr txBox="1"/>
            <p:nvPr/>
          </p:nvSpPr>
          <p:spPr>
            <a:xfrm>
              <a:off x="1249441" y="3226462"/>
              <a:ext cx="197842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material, cloth</a:t>
              </a:r>
            </a:p>
          </p:txBody>
        </p:sp>
      </p:grpSp>
      <p:grpSp>
        <p:nvGrpSpPr>
          <p:cNvPr id="167" name="Group 166">
            <a:extLst>
              <a:ext uri="{FF2B5EF4-FFF2-40B4-BE49-F238E27FC236}">
                <a16:creationId xmlns:a16="http://schemas.microsoft.com/office/drawing/2014/main" id="{E729A34C-181B-7C45-AE73-39C81F65E041}"/>
              </a:ext>
            </a:extLst>
          </p:cNvPr>
          <p:cNvGrpSpPr/>
          <p:nvPr/>
        </p:nvGrpSpPr>
        <p:grpSpPr>
          <a:xfrm>
            <a:off x="6159199" y="1391532"/>
            <a:ext cx="4047214" cy="4046400"/>
            <a:chOff x="747423" y="1383526"/>
            <a:chExt cx="4047214" cy="4046400"/>
          </a:xfrm>
        </p:grpSpPr>
        <p:sp>
          <p:nvSpPr>
            <p:cNvPr id="168" name="Oval 167">
              <a:extLst>
                <a:ext uri="{FF2B5EF4-FFF2-40B4-BE49-F238E27FC236}">
                  <a16:creationId xmlns:a16="http://schemas.microsoft.com/office/drawing/2014/main" id="{E9634967-84B5-DA45-9754-0CA12C27205F}"/>
                </a:ext>
              </a:extLst>
            </p:cNvPr>
            <p:cNvSpPr/>
            <p:nvPr/>
          </p:nvSpPr>
          <p:spPr>
            <a:xfrm>
              <a:off x="747423" y="1383526"/>
              <a:ext cx="4047214" cy="4046400"/>
            </a:xfrm>
            <a:prstGeom prst="ellipse">
              <a:avLst/>
            </a:prstGeom>
            <a:solidFill>
              <a:srgbClr val="A7E0F4"/>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TextBox 168">
              <a:extLst>
                <a:ext uri="{FF2B5EF4-FFF2-40B4-BE49-F238E27FC236}">
                  <a16:creationId xmlns:a16="http://schemas.microsoft.com/office/drawing/2014/main" id="{A4DD3D76-435E-2D42-95D9-0B4071C5E185}"/>
                </a:ext>
              </a:extLst>
            </p:cNvPr>
            <p:cNvSpPr txBox="1"/>
            <p:nvPr/>
          </p:nvSpPr>
          <p:spPr>
            <a:xfrm>
              <a:off x="2740405" y="2435150"/>
              <a:ext cx="146546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(not) at all</a:t>
              </a:r>
            </a:p>
          </p:txBody>
        </p:sp>
        <p:sp>
          <p:nvSpPr>
            <p:cNvPr id="170" name="TextBox 169">
              <a:extLst>
                <a:ext uri="{FF2B5EF4-FFF2-40B4-BE49-F238E27FC236}">
                  <a16:creationId xmlns:a16="http://schemas.microsoft.com/office/drawing/2014/main" id="{5C9E2818-D1DD-0642-81C8-6F5AA722B1C4}"/>
                </a:ext>
              </a:extLst>
            </p:cNvPr>
            <p:cNvSpPr txBox="1"/>
            <p:nvPr/>
          </p:nvSpPr>
          <p:spPr>
            <a:xfrm>
              <a:off x="1043038" y="2654255"/>
              <a:ext cx="87876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dead</a:t>
              </a:r>
            </a:p>
          </p:txBody>
        </p:sp>
        <p:sp>
          <p:nvSpPr>
            <p:cNvPr id="171" name="TextBox 170">
              <a:extLst>
                <a:ext uri="{FF2B5EF4-FFF2-40B4-BE49-F238E27FC236}">
                  <a16:creationId xmlns:a16="http://schemas.microsoft.com/office/drawing/2014/main" id="{821FE918-2955-484B-A722-091FD9A77110}"/>
                </a:ext>
              </a:extLst>
            </p:cNvPr>
            <p:cNvSpPr txBox="1"/>
            <p:nvPr/>
          </p:nvSpPr>
          <p:spPr>
            <a:xfrm>
              <a:off x="1117677" y="3807742"/>
              <a:ext cx="60946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son</a:t>
              </a:r>
            </a:p>
          </p:txBody>
        </p:sp>
        <p:sp>
          <p:nvSpPr>
            <p:cNvPr id="172" name="TextBox 171">
              <a:extLst>
                <a:ext uri="{FF2B5EF4-FFF2-40B4-BE49-F238E27FC236}">
                  <a16:creationId xmlns:a16="http://schemas.microsoft.com/office/drawing/2014/main" id="{68DC286F-938E-EB41-9091-4428C7605583}"/>
                </a:ext>
              </a:extLst>
            </p:cNvPr>
            <p:cNvSpPr txBox="1"/>
            <p:nvPr/>
          </p:nvSpPr>
          <p:spPr>
            <a:xfrm>
              <a:off x="3486037" y="3331878"/>
              <a:ext cx="67678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arm</a:t>
              </a:r>
            </a:p>
          </p:txBody>
        </p:sp>
        <p:sp>
          <p:nvSpPr>
            <p:cNvPr id="173" name="TextBox 172">
              <a:extLst>
                <a:ext uri="{FF2B5EF4-FFF2-40B4-BE49-F238E27FC236}">
                  <a16:creationId xmlns:a16="http://schemas.microsoft.com/office/drawing/2014/main" id="{FFC95C0C-6D43-E346-AFA9-337171DC033B}"/>
                </a:ext>
              </a:extLst>
            </p:cNvPr>
            <p:cNvSpPr txBox="1"/>
            <p:nvPr/>
          </p:nvSpPr>
          <p:spPr>
            <a:xfrm>
              <a:off x="1907567" y="1874649"/>
              <a:ext cx="88998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174" name="TextBox 173">
              <a:extLst>
                <a:ext uri="{FF2B5EF4-FFF2-40B4-BE49-F238E27FC236}">
                  <a16:creationId xmlns:a16="http://schemas.microsoft.com/office/drawing/2014/main" id="{FD051DBE-D7B1-FB48-ACB2-6F003E9C6F8E}"/>
                </a:ext>
              </a:extLst>
            </p:cNvPr>
            <p:cNvSpPr txBox="1"/>
            <p:nvPr/>
          </p:nvSpPr>
          <p:spPr>
            <a:xfrm>
              <a:off x="2277891" y="3902816"/>
              <a:ext cx="107914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175" name="TextBox 174">
              <a:extLst>
                <a:ext uri="{FF2B5EF4-FFF2-40B4-BE49-F238E27FC236}">
                  <a16:creationId xmlns:a16="http://schemas.microsoft.com/office/drawing/2014/main" id="{59D1081A-2C1B-034E-918D-473014C36146}"/>
                </a:ext>
              </a:extLst>
            </p:cNvPr>
            <p:cNvSpPr txBox="1"/>
            <p:nvPr/>
          </p:nvSpPr>
          <p:spPr>
            <a:xfrm>
              <a:off x="2276372" y="4585434"/>
              <a:ext cx="69442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king</a:t>
              </a:r>
            </a:p>
          </p:txBody>
        </p:sp>
        <p:sp>
          <p:nvSpPr>
            <p:cNvPr id="176" name="TextBox 175">
              <a:extLst>
                <a:ext uri="{FF2B5EF4-FFF2-40B4-BE49-F238E27FC236}">
                  <a16:creationId xmlns:a16="http://schemas.microsoft.com/office/drawing/2014/main" id="{257228F1-AA71-3048-A666-B1D3F8BC8639}"/>
                </a:ext>
              </a:extLst>
            </p:cNvPr>
            <p:cNvSpPr txBox="1"/>
            <p:nvPr/>
          </p:nvSpPr>
          <p:spPr>
            <a:xfrm>
              <a:off x="1782178" y="3206671"/>
              <a:ext cx="135165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daughter</a:t>
              </a:r>
            </a:p>
          </p:txBody>
        </p:sp>
      </p:grpSp>
      <p:grpSp>
        <p:nvGrpSpPr>
          <p:cNvPr id="177" name="Group 176">
            <a:extLst>
              <a:ext uri="{FF2B5EF4-FFF2-40B4-BE49-F238E27FC236}">
                <a16:creationId xmlns:a16="http://schemas.microsoft.com/office/drawing/2014/main" id="{654FF1B5-87B2-4A4D-8F91-8633B91875F4}"/>
              </a:ext>
            </a:extLst>
          </p:cNvPr>
          <p:cNvGrpSpPr/>
          <p:nvPr/>
        </p:nvGrpSpPr>
        <p:grpSpPr>
          <a:xfrm>
            <a:off x="750068" y="1394663"/>
            <a:ext cx="4047214" cy="4046400"/>
            <a:chOff x="747423" y="1383526"/>
            <a:chExt cx="4047214" cy="4046400"/>
          </a:xfrm>
        </p:grpSpPr>
        <p:sp>
          <p:nvSpPr>
            <p:cNvPr id="178" name="Oval 177">
              <a:extLst>
                <a:ext uri="{FF2B5EF4-FFF2-40B4-BE49-F238E27FC236}">
                  <a16:creationId xmlns:a16="http://schemas.microsoft.com/office/drawing/2014/main" id="{748AB4AB-AC96-2342-A3E2-0C3AE2ED7826}"/>
                </a:ext>
              </a:extLst>
            </p:cNvPr>
            <p:cNvSpPr/>
            <p:nvPr/>
          </p:nvSpPr>
          <p:spPr>
            <a:xfrm>
              <a:off x="747423" y="1383526"/>
              <a:ext cx="4047214" cy="4046400"/>
            </a:xfrm>
            <a:prstGeom prst="ellipse">
              <a:avLst/>
            </a:prstGeom>
            <a:solidFill>
              <a:srgbClr val="92D050"/>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9" name="TextBox 178">
              <a:extLst>
                <a:ext uri="{FF2B5EF4-FFF2-40B4-BE49-F238E27FC236}">
                  <a16:creationId xmlns:a16="http://schemas.microsoft.com/office/drawing/2014/main" id="{502FE2E7-C83D-304E-AC8D-6AB362E38E0D}"/>
                </a:ext>
              </a:extLst>
            </p:cNvPr>
            <p:cNvSpPr txBox="1"/>
            <p:nvPr/>
          </p:nvSpPr>
          <p:spPr>
            <a:xfrm>
              <a:off x="1852961" y="1803272"/>
              <a:ext cx="158088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die </a:t>
              </a:r>
              <a:r>
                <a:rPr lang="en-US" sz="2000" dirty="0" err="1">
                  <a:solidFill>
                    <a:schemeClr val="accent5">
                      <a:lumMod val="50000"/>
                    </a:schemeClr>
                  </a:solidFill>
                </a:rPr>
                <a:t>Tochter</a:t>
              </a:r>
              <a:endParaRPr lang="en-US" sz="2000" dirty="0">
                <a:solidFill>
                  <a:schemeClr val="accent5">
                    <a:lumMod val="50000"/>
                  </a:schemeClr>
                </a:solidFill>
              </a:endParaRPr>
            </a:p>
          </p:txBody>
        </p:sp>
        <p:sp>
          <p:nvSpPr>
            <p:cNvPr id="180" name="TextBox 179">
              <a:extLst>
                <a:ext uri="{FF2B5EF4-FFF2-40B4-BE49-F238E27FC236}">
                  <a16:creationId xmlns:a16="http://schemas.microsoft.com/office/drawing/2014/main" id="{B41AC4E9-B30B-EC44-8218-F193E96A517E}"/>
                </a:ext>
              </a:extLst>
            </p:cNvPr>
            <p:cNvSpPr txBox="1"/>
            <p:nvPr/>
          </p:nvSpPr>
          <p:spPr>
            <a:xfrm>
              <a:off x="988032" y="2534552"/>
              <a:ext cx="148790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gar (</a:t>
              </a:r>
              <a:r>
                <a:rPr lang="en-US" sz="2000" dirty="0" err="1">
                  <a:solidFill>
                    <a:schemeClr val="accent5">
                      <a:lumMod val="50000"/>
                    </a:schemeClr>
                  </a:solidFill>
                </a:rPr>
                <a:t>nicht</a:t>
              </a:r>
              <a:r>
                <a:rPr lang="en-US" sz="2000" dirty="0">
                  <a:solidFill>
                    <a:schemeClr val="accent5">
                      <a:lumMod val="50000"/>
                    </a:schemeClr>
                  </a:solidFill>
                </a:rPr>
                <a:t>)</a:t>
              </a:r>
            </a:p>
          </p:txBody>
        </p:sp>
        <p:sp>
          <p:nvSpPr>
            <p:cNvPr id="181" name="TextBox 180">
              <a:extLst>
                <a:ext uri="{FF2B5EF4-FFF2-40B4-BE49-F238E27FC236}">
                  <a16:creationId xmlns:a16="http://schemas.microsoft.com/office/drawing/2014/main" id="{72E5CCAA-58B1-144B-94F8-CC4DB57D0BBB}"/>
                </a:ext>
              </a:extLst>
            </p:cNvPr>
            <p:cNvSpPr txBox="1"/>
            <p:nvPr/>
          </p:nvSpPr>
          <p:spPr>
            <a:xfrm>
              <a:off x="1168115" y="3738235"/>
              <a:ext cx="140134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der </a:t>
              </a:r>
              <a:r>
                <a:rPr lang="en-US" sz="2000" dirty="0" err="1">
                  <a:solidFill>
                    <a:schemeClr val="accent5">
                      <a:lumMod val="50000"/>
                    </a:schemeClr>
                  </a:solidFill>
                </a:rPr>
                <a:t>Raum</a:t>
              </a:r>
              <a:endParaRPr lang="en-US" sz="2000" dirty="0">
                <a:solidFill>
                  <a:schemeClr val="accent5">
                    <a:lumMod val="50000"/>
                  </a:schemeClr>
                </a:solidFill>
              </a:endParaRPr>
            </a:p>
          </p:txBody>
        </p:sp>
        <p:sp>
          <p:nvSpPr>
            <p:cNvPr id="182" name="TextBox 181">
              <a:extLst>
                <a:ext uri="{FF2B5EF4-FFF2-40B4-BE49-F238E27FC236}">
                  <a16:creationId xmlns:a16="http://schemas.microsoft.com/office/drawing/2014/main" id="{F021C124-F351-6842-9010-E3AAE5ADEBC1}"/>
                </a:ext>
              </a:extLst>
            </p:cNvPr>
            <p:cNvSpPr txBox="1"/>
            <p:nvPr/>
          </p:nvSpPr>
          <p:spPr>
            <a:xfrm>
              <a:off x="3201902" y="2898894"/>
              <a:ext cx="1096775" cy="1015663"/>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bester, </a:t>
              </a:r>
            </a:p>
            <a:p>
              <a:pPr algn="l"/>
              <a:r>
                <a:rPr lang="en-US" sz="2000" dirty="0" err="1">
                  <a:solidFill>
                    <a:schemeClr val="accent5">
                      <a:lumMod val="50000"/>
                    </a:schemeClr>
                  </a:solidFill>
                </a:rPr>
                <a:t>beste</a:t>
              </a:r>
              <a:r>
                <a:rPr lang="en-US" sz="2000" dirty="0">
                  <a:solidFill>
                    <a:schemeClr val="accent5">
                      <a:lumMod val="50000"/>
                    </a:schemeClr>
                  </a:solidFill>
                </a:rPr>
                <a:t>,</a:t>
              </a:r>
            </a:p>
            <a:p>
              <a:pPr algn="l"/>
              <a:r>
                <a:rPr lang="en-US" sz="2000" dirty="0" err="1">
                  <a:solidFill>
                    <a:schemeClr val="accent5">
                      <a:lumMod val="50000"/>
                    </a:schemeClr>
                  </a:solidFill>
                </a:rPr>
                <a:t>bestes</a:t>
              </a:r>
              <a:endParaRPr lang="en-US" sz="2000" dirty="0">
                <a:solidFill>
                  <a:schemeClr val="accent5">
                    <a:lumMod val="50000"/>
                  </a:schemeClr>
                </a:solidFill>
              </a:endParaRPr>
            </a:p>
          </p:txBody>
        </p:sp>
        <p:sp>
          <p:nvSpPr>
            <p:cNvPr id="183" name="TextBox 182">
              <a:extLst>
                <a:ext uri="{FF2B5EF4-FFF2-40B4-BE49-F238E27FC236}">
                  <a16:creationId xmlns:a16="http://schemas.microsoft.com/office/drawing/2014/main" id="{4794EA47-300C-FA4B-9C1D-A9B0DD3CD7D9}"/>
                </a:ext>
              </a:extLst>
            </p:cNvPr>
            <p:cNvSpPr txBox="1"/>
            <p:nvPr/>
          </p:nvSpPr>
          <p:spPr>
            <a:xfrm>
              <a:off x="2823544" y="2338022"/>
              <a:ext cx="117051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modern</a:t>
              </a:r>
            </a:p>
          </p:txBody>
        </p:sp>
        <p:sp>
          <p:nvSpPr>
            <p:cNvPr id="184" name="TextBox 183">
              <a:extLst>
                <a:ext uri="{FF2B5EF4-FFF2-40B4-BE49-F238E27FC236}">
                  <a16:creationId xmlns:a16="http://schemas.microsoft.com/office/drawing/2014/main" id="{9E31635B-84D4-6147-A6BD-03E5BFD073DD}"/>
                </a:ext>
              </a:extLst>
            </p:cNvPr>
            <p:cNvSpPr txBox="1"/>
            <p:nvPr/>
          </p:nvSpPr>
          <p:spPr>
            <a:xfrm>
              <a:off x="2939041" y="4262353"/>
              <a:ext cx="131959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die </a:t>
              </a:r>
              <a:r>
                <a:rPr lang="en-US" sz="2000" dirty="0" err="1">
                  <a:solidFill>
                    <a:schemeClr val="accent5">
                      <a:lumMod val="50000"/>
                    </a:schemeClr>
                  </a:solidFill>
                </a:rPr>
                <a:t>Musik</a:t>
              </a:r>
              <a:endParaRPr lang="en-US" sz="2000" dirty="0">
                <a:solidFill>
                  <a:schemeClr val="accent5">
                    <a:lumMod val="50000"/>
                  </a:schemeClr>
                </a:solidFill>
              </a:endParaRPr>
            </a:p>
          </p:txBody>
        </p:sp>
        <p:sp>
          <p:nvSpPr>
            <p:cNvPr id="185" name="TextBox 184">
              <a:extLst>
                <a:ext uri="{FF2B5EF4-FFF2-40B4-BE49-F238E27FC236}">
                  <a16:creationId xmlns:a16="http://schemas.microsoft.com/office/drawing/2014/main" id="{38DD60E8-7487-744F-803C-726F26F51D3B}"/>
                </a:ext>
              </a:extLst>
            </p:cNvPr>
            <p:cNvSpPr txBox="1"/>
            <p:nvPr/>
          </p:nvSpPr>
          <p:spPr>
            <a:xfrm>
              <a:off x="1943359" y="4596367"/>
              <a:ext cx="758541"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weiß</a:t>
              </a:r>
              <a:endParaRPr lang="en-US" sz="2000" dirty="0">
                <a:solidFill>
                  <a:schemeClr val="accent5">
                    <a:lumMod val="50000"/>
                  </a:schemeClr>
                </a:solidFill>
              </a:endParaRPr>
            </a:p>
          </p:txBody>
        </p:sp>
        <p:sp>
          <p:nvSpPr>
            <p:cNvPr id="186" name="TextBox 185">
              <a:extLst>
                <a:ext uri="{FF2B5EF4-FFF2-40B4-BE49-F238E27FC236}">
                  <a16:creationId xmlns:a16="http://schemas.microsoft.com/office/drawing/2014/main" id="{098AE338-3475-014B-9A38-399C46D64338}"/>
                </a:ext>
              </a:extLst>
            </p:cNvPr>
            <p:cNvSpPr txBox="1"/>
            <p:nvPr/>
          </p:nvSpPr>
          <p:spPr>
            <a:xfrm>
              <a:off x="1666888" y="3090819"/>
              <a:ext cx="1306768"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scheinen</a:t>
              </a:r>
              <a:endParaRPr lang="en-US" sz="2000" dirty="0">
                <a:solidFill>
                  <a:schemeClr val="accent5">
                    <a:lumMod val="50000"/>
                  </a:schemeClr>
                </a:solidFill>
              </a:endParaRPr>
            </a:p>
          </p:txBody>
        </p:sp>
      </p:grpSp>
      <p:grpSp>
        <p:nvGrpSpPr>
          <p:cNvPr id="187" name="Group 186">
            <a:extLst>
              <a:ext uri="{FF2B5EF4-FFF2-40B4-BE49-F238E27FC236}">
                <a16:creationId xmlns:a16="http://schemas.microsoft.com/office/drawing/2014/main" id="{94AAFE2E-B96D-6E4C-97B9-01B9F5F7D6A6}"/>
              </a:ext>
            </a:extLst>
          </p:cNvPr>
          <p:cNvGrpSpPr/>
          <p:nvPr/>
        </p:nvGrpSpPr>
        <p:grpSpPr>
          <a:xfrm>
            <a:off x="6159199" y="1391532"/>
            <a:ext cx="4047214" cy="4046400"/>
            <a:chOff x="747423" y="1383526"/>
            <a:chExt cx="4047214" cy="4046400"/>
          </a:xfrm>
        </p:grpSpPr>
        <p:sp>
          <p:nvSpPr>
            <p:cNvPr id="188" name="Oval 187">
              <a:extLst>
                <a:ext uri="{FF2B5EF4-FFF2-40B4-BE49-F238E27FC236}">
                  <a16:creationId xmlns:a16="http://schemas.microsoft.com/office/drawing/2014/main" id="{CE6AD77D-A9F9-4247-A509-CA0183A86F1F}"/>
                </a:ext>
              </a:extLst>
            </p:cNvPr>
            <p:cNvSpPr/>
            <p:nvPr/>
          </p:nvSpPr>
          <p:spPr>
            <a:xfrm>
              <a:off x="747423" y="1383526"/>
              <a:ext cx="4047214" cy="4046400"/>
            </a:xfrm>
            <a:prstGeom prst="ellipse">
              <a:avLst/>
            </a:prstGeom>
            <a:solidFill>
              <a:srgbClr val="92D050"/>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9" name="TextBox 188">
              <a:extLst>
                <a:ext uri="{FF2B5EF4-FFF2-40B4-BE49-F238E27FC236}">
                  <a16:creationId xmlns:a16="http://schemas.microsoft.com/office/drawing/2014/main" id="{10EF3A7B-7A46-F841-BFA3-A73F20E9C6F9}"/>
                </a:ext>
              </a:extLst>
            </p:cNvPr>
            <p:cNvSpPr txBox="1"/>
            <p:nvPr/>
          </p:nvSpPr>
          <p:spPr>
            <a:xfrm>
              <a:off x="2740405" y="2435150"/>
              <a:ext cx="85953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white</a:t>
              </a:r>
            </a:p>
          </p:txBody>
        </p:sp>
        <p:sp>
          <p:nvSpPr>
            <p:cNvPr id="190" name="TextBox 189">
              <a:extLst>
                <a:ext uri="{FF2B5EF4-FFF2-40B4-BE49-F238E27FC236}">
                  <a16:creationId xmlns:a16="http://schemas.microsoft.com/office/drawing/2014/main" id="{4546CBD4-1BC1-AA4D-848D-370FC149D311}"/>
                </a:ext>
              </a:extLst>
            </p:cNvPr>
            <p:cNvSpPr txBox="1"/>
            <p:nvPr/>
          </p:nvSpPr>
          <p:spPr>
            <a:xfrm>
              <a:off x="1043038" y="2654255"/>
              <a:ext cx="88998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191" name="TextBox 190">
              <a:extLst>
                <a:ext uri="{FF2B5EF4-FFF2-40B4-BE49-F238E27FC236}">
                  <a16:creationId xmlns:a16="http://schemas.microsoft.com/office/drawing/2014/main" id="{631AD4BF-5795-E542-A4E6-4510879F8AFB}"/>
                </a:ext>
              </a:extLst>
            </p:cNvPr>
            <p:cNvSpPr txBox="1"/>
            <p:nvPr/>
          </p:nvSpPr>
          <p:spPr>
            <a:xfrm>
              <a:off x="1117677" y="3807742"/>
              <a:ext cx="67678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arm</a:t>
              </a:r>
            </a:p>
          </p:txBody>
        </p:sp>
        <p:sp>
          <p:nvSpPr>
            <p:cNvPr id="192" name="TextBox 191">
              <a:extLst>
                <a:ext uri="{FF2B5EF4-FFF2-40B4-BE49-F238E27FC236}">
                  <a16:creationId xmlns:a16="http://schemas.microsoft.com/office/drawing/2014/main" id="{2FE31D60-C240-7542-B3D1-FD48648A7787}"/>
                </a:ext>
              </a:extLst>
            </p:cNvPr>
            <p:cNvSpPr txBox="1"/>
            <p:nvPr/>
          </p:nvSpPr>
          <p:spPr>
            <a:xfrm>
              <a:off x="3486037" y="3331878"/>
              <a:ext cx="60946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son</a:t>
              </a:r>
            </a:p>
          </p:txBody>
        </p:sp>
        <p:sp>
          <p:nvSpPr>
            <p:cNvPr id="193" name="TextBox 192">
              <a:extLst>
                <a:ext uri="{FF2B5EF4-FFF2-40B4-BE49-F238E27FC236}">
                  <a16:creationId xmlns:a16="http://schemas.microsoft.com/office/drawing/2014/main" id="{50657A3E-C00B-DC43-8F79-5FECC9D9C127}"/>
                </a:ext>
              </a:extLst>
            </p:cNvPr>
            <p:cNvSpPr txBox="1"/>
            <p:nvPr/>
          </p:nvSpPr>
          <p:spPr>
            <a:xfrm>
              <a:off x="1907567" y="1874649"/>
              <a:ext cx="143340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dear, kind</a:t>
              </a:r>
            </a:p>
          </p:txBody>
        </p:sp>
        <p:sp>
          <p:nvSpPr>
            <p:cNvPr id="194" name="TextBox 193">
              <a:extLst>
                <a:ext uri="{FF2B5EF4-FFF2-40B4-BE49-F238E27FC236}">
                  <a16:creationId xmlns:a16="http://schemas.microsoft.com/office/drawing/2014/main" id="{E6EF9515-04E9-EB46-98BE-0ACEAC481995}"/>
                </a:ext>
              </a:extLst>
            </p:cNvPr>
            <p:cNvSpPr txBox="1"/>
            <p:nvPr/>
          </p:nvSpPr>
          <p:spPr>
            <a:xfrm>
              <a:off x="2277891" y="3902816"/>
              <a:ext cx="69442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king</a:t>
              </a:r>
            </a:p>
          </p:txBody>
        </p:sp>
        <p:sp>
          <p:nvSpPr>
            <p:cNvPr id="195" name="TextBox 194">
              <a:extLst>
                <a:ext uri="{FF2B5EF4-FFF2-40B4-BE49-F238E27FC236}">
                  <a16:creationId xmlns:a16="http://schemas.microsoft.com/office/drawing/2014/main" id="{044F4249-583D-1B4B-9A18-D0FB36C1AC89}"/>
                </a:ext>
              </a:extLst>
            </p:cNvPr>
            <p:cNvSpPr txBox="1"/>
            <p:nvPr/>
          </p:nvSpPr>
          <p:spPr>
            <a:xfrm>
              <a:off x="2276372" y="4585434"/>
              <a:ext cx="1475084"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leaf, sheet</a:t>
              </a:r>
            </a:p>
          </p:txBody>
        </p:sp>
        <p:sp>
          <p:nvSpPr>
            <p:cNvPr id="196" name="TextBox 195">
              <a:extLst>
                <a:ext uri="{FF2B5EF4-FFF2-40B4-BE49-F238E27FC236}">
                  <a16:creationId xmlns:a16="http://schemas.microsoft.com/office/drawing/2014/main" id="{DE298F75-B2F5-084B-9695-CEC563CDB5EC}"/>
                </a:ext>
              </a:extLst>
            </p:cNvPr>
            <p:cNvSpPr txBox="1"/>
            <p:nvPr/>
          </p:nvSpPr>
          <p:spPr>
            <a:xfrm>
              <a:off x="1782178" y="3206671"/>
              <a:ext cx="667170"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well</a:t>
              </a:r>
            </a:p>
          </p:txBody>
        </p:sp>
      </p:grpSp>
      <p:grpSp>
        <p:nvGrpSpPr>
          <p:cNvPr id="197" name="Group 196">
            <a:extLst>
              <a:ext uri="{FF2B5EF4-FFF2-40B4-BE49-F238E27FC236}">
                <a16:creationId xmlns:a16="http://schemas.microsoft.com/office/drawing/2014/main" id="{75CEFC21-0DBC-CB44-B5B2-9B5AC82B766A}"/>
              </a:ext>
            </a:extLst>
          </p:cNvPr>
          <p:cNvGrpSpPr/>
          <p:nvPr/>
        </p:nvGrpSpPr>
        <p:grpSpPr>
          <a:xfrm>
            <a:off x="6159199" y="1391532"/>
            <a:ext cx="4047214" cy="4046400"/>
            <a:chOff x="747423" y="1383526"/>
            <a:chExt cx="4047214" cy="4046400"/>
          </a:xfrm>
        </p:grpSpPr>
        <p:sp>
          <p:nvSpPr>
            <p:cNvPr id="198" name="Oval 197">
              <a:extLst>
                <a:ext uri="{FF2B5EF4-FFF2-40B4-BE49-F238E27FC236}">
                  <a16:creationId xmlns:a16="http://schemas.microsoft.com/office/drawing/2014/main" id="{82B4EEB4-C0EC-B445-B01F-C6461BDD93E1}"/>
                </a:ext>
              </a:extLst>
            </p:cNvPr>
            <p:cNvSpPr/>
            <p:nvPr/>
          </p:nvSpPr>
          <p:spPr>
            <a:xfrm>
              <a:off x="747423" y="1383526"/>
              <a:ext cx="4047214" cy="4046400"/>
            </a:xfrm>
            <a:prstGeom prst="ellipse">
              <a:avLst/>
            </a:prstGeom>
            <a:solidFill>
              <a:srgbClr val="92D050"/>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9" name="TextBox 198">
              <a:extLst>
                <a:ext uri="{FF2B5EF4-FFF2-40B4-BE49-F238E27FC236}">
                  <a16:creationId xmlns:a16="http://schemas.microsoft.com/office/drawing/2014/main" id="{4F24048C-7A88-8942-960F-113D5ADA0601}"/>
                </a:ext>
              </a:extLst>
            </p:cNvPr>
            <p:cNvSpPr txBox="1"/>
            <p:nvPr/>
          </p:nvSpPr>
          <p:spPr>
            <a:xfrm>
              <a:off x="3278166" y="2737300"/>
              <a:ext cx="107914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200" name="TextBox 199">
              <a:extLst>
                <a:ext uri="{FF2B5EF4-FFF2-40B4-BE49-F238E27FC236}">
                  <a16:creationId xmlns:a16="http://schemas.microsoft.com/office/drawing/2014/main" id="{F79D2898-4863-6D48-8658-8175133DDFA6}"/>
                </a:ext>
              </a:extLst>
            </p:cNvPr>
            <p:cNvSpPr txBox="1"/>
            <p:nvPr/>
          </p:nvSpPr>
          <p:spPr>
            <a:xfrm>
              <a:off x="1043038" y="2654255"/>
              <a:ext cx="194957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grab, grasp</a:t>
              </a:r>
            </a:p>
          </p:txBody>
        </p:sp>
        <p:sp>
          <p:nvSpPr>
            <p:cNvPr id="201" name="TextBox 200">
              <a:extLst>
                <a:ext uri="{FF2B5EF4-FFF2-40B4-BE49-F238E27FC236}">
                  <a16:creationId xmlns:a16="http://schemas.microsoft.com/office/drawing/2014/main" id="{204ACB56-4623-2248-87BC-BEF12A9F394D}"/>
                </a:ext>
              </a:extLst>
            </p:cNvPr>
            <p:cNvSpPr txBox="1"/>
            <p:nvPr/>
          </p:nvSpPr>
          <p:spPr>
            <a:xfrm>
              <a:off x="1117677" y="3807742"/>
              <a:ext cx="93968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photo</a:t>
              </a:r>
            </a:p>
          </p:txBody>
        </p:sp>
        <p:sp>
          <p:nvSpPr>
            <p:cNvPr id="202" name="TextBox 201">
              <a:extLst>
                <a:ext uri="{FF2B5EF4-FFF2-40B4-BE49-F238E27FC236}">
                  <a16:creationId xmlns:a16="http://schemas.microsoft.com/office/drawing/2014/main" id="{270D774C-7E61-264D-A8A0-26745BEDC70A}"/>
                </a:ext>
              </a:extLst>
            </p:cNvPr>
            <p:cNvSpPr txBox="1"/>
            <p:nvPr/>
          </p:nvSpPr>
          <p:spPr>
            <a:xfrm>
              <a:off x="2722712" y="3339829"/>
              <a:ext cx="197842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material, cloth</a:t>
              </a:r>
            </a:p>
          </p:txBody>
        </p:sp>
        <p:sp>
          <p:nvSpPr>
            <p:cNvPr id="203" name="TextBox 202">
              <a:extLst>
                <a:ext uri="{FF2B5EF4-FFF2-40B4-BE49-F238E27FC236}">
                  <a16:creationId xmlns:a16="http://schemas.microsoft.com/office/drawing/2014/main" id="{1E67DA09-D097-AB4D-8E64-6E1DAFABF4F5}"/>
                </a:ext>
              </a:extLst>
            </p:cNvPr>
            <p:cNvSpPr txBox="1"/>
            <p:nvPr/>
          </p:nvSpPr>
          <p:spPr>
            <a:xfrm>
              <a:off x="1907567" y="1874649"/>
              <a:ext cx="1710725"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some, many</a:t>
              </a:r>
            </a:p>
          </p:txBody>
        </p:sp>
        <p:sp>
          <p:nvSpPr>
            <p:cNvPr id="204" name="TextBox 203">
              <a:extLst>
                <a:ext uri="{FF2B5EF4-FFF2-40B4-BE49-F238E27FC236}">
                  <a16:creationId xmlns:a16="http://schemas.microsoft.com/office/drawing/2014/main" id="{53C2CEB9-AAD8-B044-8DC1-248F0796DD29}"/>
                </a:ext>
              </a:extLst>
            </p:cNvPr>
            <p:cNvSpPr txBox="1"/>
            <p:nvPr/>
          </p:nvSpPr>
          <p:spPr>
            <a:xfrm>
              <a:off x="2277891" y="3902816"/>
              <a:ext cx="89800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music</a:t>
              </a:r>
            </a:p>
          </p:txBody>
        </p:sp>
        <p:sp>
          <p:nvSpPr>
            <p:cNvPr id="205" name="TextBox 204">
              <a:extLst>
                <a:ext uri="{FF2B5EF4-FFF2-40B4-BE49-F238E27FC236}">
                  <a16:creationId xmlns:a16="http://schemas.microsoft.com/office/drawing/2014/main" id="{BE17D55D-F7FD-6B40-B2E8-837BBC973907}"/>
                </a:ext>
              </a:extLst>
            </p:cNvPr>
            <p:cNvSpPr txBox="1"/>
            <p:nvPr/>
          </p:nvSpPr>
          <p:spPr>
            <a:xfrm>
              <a:off x="2276372" y="4585434"/>
              <a:ext cx="1465466"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neighbour</a:t>
              </a:r>
              <a:endParaRPr lang="en-US" sz="2000" dirty="0">
                <a:solidFill>
                  <a:schemeClr val="accent5">
                    <a:lumMod val="50000"/>
                  </a:schemeClr>
                </a:solidFill>
              </a:endParaRPr>
            </a:p>
          </p:txBody>
        </p:sp>
        <p:sp>
          <p:nvSpPr>
            <p:cNvPr id="206" name="TextBox 205">
              <a:extLst>
                <a:ext uri="{FF2B5EF4-FFF2-40B4-BE49-F238E27FC236}">
                  <a16:creationId xmlns:a16="http://schemas.microsoft.com/office/drawing/2014/main" id="{7869628E-831F-A14F-A876-D69D17220685}"/>
                </a:ext>
              </a:extLst>
            </p:cNvPr>
            <p:cNvSpPr txBox="1"/>
            <p:nvPr/>
          </p:nvSpPr>
          <p:spPr>
            <a:xfrm>
              <a:off x="1782178" y="3206671"/>
              <a:ext cx="72487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lady</a:t>
              </a:r>
            </a:p>
          </p:txBody>
        </p:sp>
      </p:grpSp>
      <p:grpSp>
        <p:nvGrpSpPr>
          <p:cNvPr id="207" name="Group 206">
            <a:extLst>
              <a:ext uri="{FF2B5EF4-FFF2-40B4-BE49-F238E27FC236}">
                <a16:creationId xmlns:a16="http://schemas.microsoft.com/office/drawing/2014/main" id="{C3C98174-4CDB-2647-B242-095B7543D9A3}"/>
              </a:ext>
            </a:extLst>
          </p:cNvPr>
          <p:cNvGrpSpPr/>
          <p:nvPr/>
        </p:nvGrpSpPr>
        <p:grpSpPr>
          <a:xfrm>
            <a:off x="6159199" y="1391532"/>
            <a:ext cx="4047214" cy="4046400"/>
            <a:chOff x="747423" y="1383526"/>
            <a:chExt cx="4047214" cy="4046400"/>
          </a:xfrm>
        </p:grpSpPr>
        <p:sp>
          <p:nvSpPr>
            <p:cNvPr id="208" name="Oval 207">
              <a:extLst>
                <a:ext uri="{FF2B5EF4-FFF2-40B4-BE49-F238E27FC236}">
                  <a16:creationId xmlns:a16="http://schemas.microsoft.com/office/drawing/2014/main" id="{AAFFFBCD-22E2-8942-A10F-D70F290EB65F}"/>
                </a:ext>
              </a:extLst>
            </p:cNvPr>
            <p:cNvSpPr/>
            <p:nvPr/>
          </p:nvSpPr>
          <p:spPr>
            <a:xfrm>
              <a:off x="747423" y="1383526"/>
              <a:ext cx="4047214" cy="4046400"/>
            </a:xfrm>
            <a:prstGeom prst="ellipse">
              <a:avLst/>
            </a:prstGeom>
            <a:solidFill>
              <a:srgbClr val="92D050"/>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9" name="TextBox 208">
              <a:extLst>
                <a:ext uri="{FF2B5EF4-FFF2-40B4-BE49-F238E27FC236}">
                  <a16:creationId xmlns:a16="http://schemas.microsoft.com/office/drawing/2014/main" id="{BAF49CBC-9962-3640-8C44-EA3E17C6AC9D}"/>
                </a:ext>
              </a:extLst>
            </p:cNvPr>
            <p:cNvSpPr txBox="1"/>
            <p:nvPr/>
          </p:nvSpPr>
          <p:spPr>
            <a:xfrm>
              <a:off x="3278166" y="2737300"/>
              <a:ext cx="90922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things</a:t>
              </a:r>
            </a:p>
          </p:txBody>
        </p:sp>
        <p:sp>
          <p:nvSpPr>
            <p:cNvPr id="210" name="TextBox 209">
              <a:extLst>
                <a:ext uri="{FF2B5EF4-FFF2-40B4-BE49-F238E27FC236}">
                  <a16:creationId xmlns:a16="http://schemas.microsoft.com/office/drawing/2014/main" id="{BBBD60E8-3D5F-9B4C-8DCA-8CD7328CCAB7}"/>
                </a:ext>
              </a:extLst>
            </p:cNvPr>
            <p:cNvSpPr txBox="1"/>
            <p:nvPr/>
          </p:nvSpPr>
          <p:spPr>
            <a:xfrm>
              <a:off x="1043038" y="2654255"/>
              <a:ext cx="2084225"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wait, waiting</a:t>
              </a:r>
            </a:p>
          </p:txBody>
        </p:sp>
        <p:sp>
          <p:nvSpPr>
            <p:cNvPr id="211" name="TextBox 210">
              <a:extLst>
                <a:ext uri="{FF2B5EF4-FFF2-40B4-BE49-F238E27FC236}">
                  <a16:creationId xmlns:a16="http://schemas.microsoft.com/office/drawing/2014/main" id="{56E1DF4A-35A0-0745-BDFF-3F95ECCBA61F}"/>
                </a:ext>
              </a:extLst>
            </p:cNvPr>
            <p:cNvSpPr txBox="1"/>
            <p:nvPr/>
          </p:nvSpPr>
          <p:spPr>
            <a:xfrm>
              <a:off x="1117677" y="3807742"/>
              <a:ext cx="147668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where…to</a:t>
              </a:r>
            </a:p>
          </p:txBody>
        </p:sp>
        <p:sp>
          <p:nvSpPr>
            <p:cNvPr id="212" name="TextBox 211">
              <a:extLst>
                <a:ext uri="{FF2B5EF4-FFF2-40B4-BE49-F238E27FC236}">
                  <a16:creationId xmlns:a16="http://schemas.microsoft.com/office/drawing/2014/main" id="{68ECF102-C07D-B744-98CC-61F68A1F74E9}"/>
                </a:ext>
              </a:extLst>
            </p:cNvPr>
            <p:cNvSpPr txBox="1"/>
            <p:nvPr/>
          </p:nvSpPr>
          <p:spPr>
            <a:xfrm>
              <a:off x="3533745" y="3634028"/>
              <a:ext cx="83869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room</a:t>
              </a:r>
            </a:p>
          </p:txBody>
        </p:sp>
        <p:sp>
          <p:nvSpPr>
            <p:cNvPr id="213" name="TextBox 212">
              <a:extLst>
                <a:ext uri="{FF2B5EF4-FFF2-40B4-BE49-F238E27FC236}">
                  <a16:creationId xmlns:a16="http://schemas.microsoft.com/office/drawing/2014/main" id="{28A9EF8D-983C-904A-A53D-CB225E85B3DB}"/>
                </a:ext>
              </a:extLst>
            </p:cNvPr>
            <p:cNvSpPr txBox="1"/>
            <p:nvPr/>
          </p:nvSpPr>
          <p:spPr>
            <a:xfrm>
              <a:off x="1893079" y="1739477"/>
              <a:ext cx="1558440" cy="707886"/>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promise,</a:t>
              </a:r>
            </a:p>
            <a:p>
              <a:pPr algn="l"/>
              <a:r>
                <a:rPr lang="en-US" sz="2000" dirty="0">
                  <a:solidFill>
                    <a:schemeClr val="accent5">
                      <a:lumMod val="50000"/>
                    </a:schemeClr>
                  </a:solidFill>
                </a:rPr>
                <a:t> promising</a:t>
              </a:r>
            </a:p>
          </p:txBody>
        </p:sp>
        <p:sp>
          <p:nvSpPr>
            <p:cNvPr id="214" name="TextBox 213">
              <a:extLst>
                <a:ext uri="{FF2B5EF4-FFF2-40B4-BE49-F238E27FC236}">
                  <a16:creationId xmlns:a16="http://schemas.microsoft.com/office/drawing/2014/main" id="{A928E321-EE3A-7A4E-84F0-EDC6D971D13D}"/>
                </a:ext>
              </a:extLst>
            </p:cNvPr>
            <p:cNvSpPr txBox="1"/>
            <p:nvPr/>
          </p:nvSpPr>
          <p:spPr>
            <a:xfrm>
              <a:off x="2723164" y="4109550"/>
              <a:ext cx="117051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modern</a:t>
              </a:r>
            </a:p>
          </p:txBody>
        </p:sp>
        <p:sp>
          <p:nvSpPr>
            <p:cNvPr id="215" name="TextBox 214">
              <a:extLst>
                <a:ext uri="{FF2B5EF4-FFF2-40B4-BE49-F238E27FC236}">
                  <a16:creationId xmlns:a16="http://schemas.microsoft.com/office/drawing/2014/main" id="{FB93590D-522A-E945-9947-DEC5A551ECFF}"/>
                </a:ext>
              </a:extLst>
            </p:cNvPr>
            <p:cNvSpPr txBox="1"/>
            <p:nvPr/>
          </p:nvSpPr>
          <p:spPr>
            <a:xfrm>
              <a:off x="1783392" y="4585434"/>
              <a:ext cx="156324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particularly</a:t>
              </a:r>
            </a:p>
          </p:txBody>
        </p:sp>
        <p:sp>
          <p:nvSpPr>
            <p:cNvPr id="216" name="TextBox 215">
              <a:extLst>
                <a:ext uri="{FF2B5EF4-FFF2-40B4-BE49-F238E27FC236}">
                  <a16:creationId xmlns:a16="http://schemas.microsoft.com/office/drawing/2014/main" id="{770A7929-C2EA-E14F-846E-4C116F069BFB}"/>
                </a:ext>
              </a:extLst>
            </p:cNvPr>
            <p:cNvSpPr txBox="1"/>
            <p:nvPr/>
          </p:nvSpPr>
          <p:spPr>
            <a:xfrm>
              <a:off x="1782178" y="3206671"/>
              <a:ext cx="158889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describe</a:t>
              </a:r>
            </a:p>
          </p:txBody>
        </p:sp>
      </p:grpSp>
      <p:grpSp>
        <p:nvGrpSpPr>
          <p:cNvPr id="217" name="Group 216">
            <a:extLst>
              <a:ext uri="{FF2B5EF4-FFF2-40B4-BE49-F238E27FC236}">
                <a16:creationId xmlns:a16="http://schemas.microsoft.com/office/drawing/2014/main" id="{6F462B09-CB98-D644-9B87-D7B9E4E09731}"/>
              </a:ext>
            </a:extLst>
          </p:cNvPr>
          <p:cNvGrpSpPr/>
          <p:nvPr/>
        </p:nvGrpSpPr>
        <p:grpSpPr>
          <a:xfrm>
            <a:off x="6159199" y="1391532"/>
            <a:ext cx="4047214" cy="4046400"/>
            <a:chOff x="747423" y="1383526"/>
            <a:chExt cx="4047214" cy="4046400"/>
          </a:xfrm>
        </p:grpSpPr>
        <p:sp>
          <p:nvSpPr>
            <p:cNvPr id="218" name="Oval 217">
              <a:extLst>
                <a:ext uri="{FF2B5EF4-FFF2-40B4-BE49-F238E27FC236}">
                  <a16:creationId xmlns:a16="http://schemas.microsoft.com/office/drawing/2014/main" id="{6AE6529E-C117-4045-90B9-9A13C6AA79D4}"/>
                </a:ext>
              </a:extLst>
            </p:cNvPr>
            <p:cNvSpPr/>
            <p:nvPr/>
          </p:nvSpPr>
          <p:spPr>
            <a:xfrm>
              <a:off x="747423" y="1383526"/>
              <a:ext cx="4047214" cy="4046400"/>
            </a:xfrm>
            <a:prstGeom prst="ellipse">
              <a:avLst/>
            </a:prstGeom>
            <a:solidFill>
              <a:srgbClr val="92D050"/>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9" name="TextBox 218">
              <a:extLst>
                <a:ext uri="{FF2B5EF4-FFF2-40B4-BE49-F238E27FC236}">
                  <a16:creationId xmlns:a16="http://schemas.microsoft.com/office/drawing/2014/main" id="{F713DBAB-41C2-5345-A3AD-9C63BDCC0400}"/>
                </a:ext>
              </a:extLst>
            </p:cNvPr>
            <p:cNvSpPr txBox="1"/>
            <p:nvPr/>
          </p:nvSpPr>
          <p:spPr>
            <a:xfrm>
              <a:off x="3278166" y="2737300"/>
              <a:ext cx="92365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rather</a:t>
              </a:r>
            </a:p>
          </p:txBody>
        </p:sp>
        <p:sp>
          <p:nvSpPr>
            <p:cNvPr id="220" name="TextBox 219">
              <a:extLst>
                <a:ext uri="{FF2B5EF4-FFF2-40B4-BE49-F238E27FC236}">
                  <a16:creationId xmlns:a16="http://schemas.microsoft.com/office/drawing/2014/main" id="{2ACDC1BB-FDD4-584B-8706-E49F015774C1}"/>
                </a:ext>
              </a:extLst>
            </p:cNvPr>
            <p:cNvSpPr txBox="1"/>
            <p:nvPr/>
          </p:nvSpPr>
          <p:spPr>
            <a:xfrm>
              <a:off x="1043038" y="2534985"/>
              <a:ext cx="143981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traditional</a:t>
              </a:r>
            </a:p>
          </p:txBody>
        </p:sp>
        <p:sp>
          <p:nvSpPr>
            <p:cNvPr id="221" name="TextBox 220">
              <a:extLst>
                <a:ext uri="{FF2B5EF4-FFF2-40B4-BE49-F238E27FC236}">
                  <a16:creationId xmlns:a16="http://schemas.microsoft.com/office/drawing/2014/main" id="{E5122B8A-241B-BC48-B46A-F5B185E55E5C}"/>
                </a:ext>
              </a:extLst>
            </p:cNvPr>
            <p:cNvSpPr txBox="1"/>
            <p:nvPr/>
          </p:nvSpPr>
          <p:spPr>
            <a:xfrm>
              <a:off x="950700" y="3767985"/>
              <a:ext cx="1585690"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voice, vote</a:t>
              </a:r>
            </a:p>
          </p:txBody>
        </p:sp>
        <p:sp>
          <p:nvSpPr>
            <p:cNvPr id="222" name="TextBox 221">
              <a:extLst>
                <a:ext uri="{FF2B5EF4-FFF2-40B4-BE49-F238E27FC236}">
                  <a16:creationId xmlns:a16="http://schemas.microsoft.com/office/drawing/2014/main" id="{C7C7F6E8-C834-4C4F-B069-A1E8B7D3B667}"/>
                </a:ext>
              </a:extLst>
            </p:cNvPr>
            <p:cNvSpPr txBox="1"/>
            <p:nvPr/>
          </p:nvSpPr>
          <p:spPr>
            <a:xfrm>
              <a:off x="2754517" y="3657882"/>
              <a:ext cx="1923925"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what type of?</a:t>
              </a:r>
            </a:p>
          </p:txBody>
        </p:sp>
        <p:sp>
          <p:nvSpPr>
            <p:cNvPr id="223" name="TextBox 222">
              <a:extLst>
                <a:ext uri="{FF2B5EF4-FFF2-40B4-BE49-F238E27FC236}">
                  <a16:creationId xmlns:a16="http://schemas.microsoft.com/office/drawing/2014/main" id="{8A8C3073-E2B1-C444-AA0D-56AE3DBB2A8F}"/>
                </a:ext>
              </a:extLst>
            </p:cNvPr>
            <p:cNvSpPr txBox="1"/>
            <p:nvPr/>
          </p:nvSpPr>
          <p:spPr>
            <a:xfrm>
              <a:off x="1662491" y="1858746"/>
              <a:ext cx="226696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appear, seem</a:t>
              </a:r>
            </a:p>
          </p:txBody>
        </p:sp>
        <p:sp>
          <p:nvSpPr>
            <p:cNvPr id="224" name="TextBox 223">
              <a:extLst>
                <a:ext uri="{FF2B5EF4-FFF2-40B4-BE49-F238E27FC236}">
                  <a16:creationId xmlns:a16="http://schemas.microsoft.com/office/drawing/2014/main" id="{215974E2-4743-3D47-9320-A8B3DF197F2E}"/>
                </a:ext>
              </a:extLst>
            </p:cNvPr>
            <p:cNvSpPr txBox="1"/>
            <p:nvPr/>
          </p:nvSpPr>
          <p:spPr>
            <a:xfrm>
              <a:off x="2476673" y="4228819"/>
              <a:ext cx="88998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225" name="TextBox 224">
              <a:extLst>
                <a:ext uri="{FF2B5EF4-FFF2-40B4-BE49-F238E27FC236}">
                  <a16:creationId xmlns:a16="http://schemas.microsoft.com/office/drawing/2014/main" id="{6B8A075D-43D9-BD40-A4B3-D62387E3B159}"/>
                </a:ext>
              </a:extLst>
            </p:cNvPr>
            <p:cNvSpPr txBox="1"/>
            <p:nvPr/>
          </p:nvSpPr>
          <p:spPr>
            <a:xfrm>
              <a:off x="1894710" y="4768314"/>
              <a:ext cx="667170"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226" name="TextBox 225">
              <a:extLst>
                <a:ext uri="{FF2B5EF4-FFF2-40B4-BE49-F238E27FC236}">
                  <a16:creationId xmlns:a16="http://schemas.microsoft.com/office/drawing/2014/main" id="{99859E76-EC41-7C4D-977E-7686F91242E5}"/>
                </a:ext>
              </a:extLst>
            </p:cNvPr>
            <p:cNvSpPr txBox="1"/>
            <p:nvPr/>
          </p:nvSpPr>
          <p:spPr>
            <a:xfrm>
              <a:off x="1782178" y="3206671"/>
              <a:ext cx="140455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type, kind</a:t>
              </a:r>
            </a:p>
          </p:txBody>
        </p:sp>
      </p:grpSp>
      <p:grpSp>
        <p:nvGrpSpPr>
          <p:cNvPr id="227" name="Group 226">
            <a:extLst>
              <a:ext uri="{FF2B5EF4-FFF2-40B4-BE49-F238E27FC236}">
                <a16:creationId xmlns:a16="http://schemas.microsoft.com/office/drawing/2014/main" id="{884E4DEB-343D-F640-A117-B9191A49F344}"/>
              </a:ext>
            </a:extLst>
          </p:cNvPr>
          <p:cNvGrpSpPr/>
          <p:nvPr/>
        </p:nvGrpSpPr>
        <p:grpSpPr>
          <a:xfrm>
            <a:off x="750068" y="1394663"/>
            <a:ext cx="4047214" cy="4046400"/>
            <a:chOff x="747423" y="1383526"/>
            <a:chExt cx="4047214" cy="4046400"/>
          </a:xfrm>
        </p:grpSpPr>
        <p:sp>
          <p:nvSpPr>
            <p:cNvPr id="228" name="Oval 227">
              <a:extLst>
                <a:ext uri="{FF2B5EF4-FFF2-40B4-BE49-F238E27FC236}">
                  <a16:creationId xmlns:a16="http://schemas.microsoft.com/office/drawing/2014/main" id="{B791A088-CA1D-F840-9197-F4906C89B05A}"/>
                </a:ext>
              </a:extLst>
            </p:cNvPr>
            <p:cNvSpPr/>
            <p:nvPr/>
          </p:nvSpPr>
          <p:spPr>
            <a:xfrm>
              <a:off x="747423" y="1383526"/>
              <a:ext cx="4047214" cy="4046400"/>
            </a:xfrm>
            <a:prstGeom prst="ellipse">
              <a:avLst/>
            </a:prstGeom>
            <a:solidFill>
              <a:schemeClr val="accent4">
                <a:lumMod val="60000"/>
                <a:lumOff val="40000"/>
              </a:schemeClr>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TextBox 228">
              <a:extLst>
                <a:ext uri="{FF2B5EF4-FFF2-40B4-BE49-F238E27FC236}">
                  <a16:creationId xmlns:a16="http://schemas.microsoft.com/office/drawing/2014/main" id="{0F8BC989-2BE6-D44C-96BF-46C52A68D8ED}"/>
                </a:ext>
              </a:extLst>
            </p:cNvPr>
            <p:cNvSpPr txBox="1"/>
            <p:nvPr/>
          </p:nvSpPr>
          <p:spPr>
            <a:xfrm>
              <a:off x="1852961" y="1803272"/>
              <a:ext cx="120738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was </a:t>
              </a:r>
              <a:r>
                <a:rPr lang="en-US" sz="2000" dirty="0" err="1">
                  <a:solidFill>
                    <a:schemeClr val="accent5">
                      <a:lumMod val="50000"/>
                    </a:schemeClr>
                  </a:solidFill>
                </a:rPr>
                <a:t>für</a:t>
              </a:r>
              <a:r>
                <a:rPr lang="en-US" sz="2000" dirty="0">
                  <a:solidFill>
                    <a:schemeClr val="accent5">
                      <a:lumMod val="50000"/>
                    </a:schemeClr>
                  </a:solidFill>
                </a:rPr>
                <a:t>?</a:t>
              </a:r>
            </a:p>
          </p:txBody>
        </p:sp>
        <p:sp>
          <p:nvSpPr>
            <p:cNvPr id="230" name="TextBox 229">
              <a:extLst>
                <a:ext uri="{FF2B5EF4-FFF2-40B4-BE49-F238E27FC236}">
                  <a16:creationId xmlns:a16="http://schemas.microsoft.com/office/drawing/2014/main" id="{93F6DC99-7351-1940-B8AE-2D4B3344FC56}"/>
                </a:ext>
              </a:extLst>
            </p:cNvPr>
            <p:cNvSpPr txBox="1"/>
            <p:nvPr/>
          </p:nvSpPr>
          <p:spPr>
            <a:xfrm>
              <a:off x="988032" y="2534552"/>
              <a:ext cx="1483098"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traditionell</a:t>
              </a:r>
              <a:endParaRPr lang="en-US" sz="2000" dirty="0">
                <a:solidFill>
                  <a:schemeClr val="accent5">
                    <a:lumMod val="50000"/>
                  </a:schemeClr>
                </a:solidFill>
              </a:endParaRPr>
            </a:p>
          </p:txBody>
        </p:sp>
        <p:sp>
          <p:nvSpPr>
            <p:cNvPr id="231" name="TextBox 230">
              <a:extLst>
                <a:ext uri="{FF2B5EF4-FFF2-40B4-BE49-F238E27FC236}">
                  <a16:creationId xmlns:a16="http://schemas.microsoft.com/office/drawing/2014/main" id="{0B06B08F-BCA2-914A-A7E2-A8EC421782DF}"/>
                </a:ext>
              </a:extLst>
            </p:cNvPr>
            <p:cNvSpPr txBox="1"/>
            <p:nvPr/>
          </p:nvSpPr>
          <p:spPr>
            <a:xfrm>
              <a:off x="1176066" y="3984726"/>
              <a:ext cx="178927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der Nachbar</a:t>
              </a:r>
            </a:p>
          </p:txBody>
        </p:sp>
        <p:sp>
          <p:nvSpPr>
            <p:cNvPr id="232" name="TextBox 231">
              <a:extLst>
                <a:ext uri="{FF2B5EF4-FFF2-40B4-BE49-F238E27FC236}">
                  <a16:creationId xmlns:a16="http://schemas.microsoft.com/office/drawing/2014/main" id="{5B74D7A3-DC03-6F45-98D1-688FC7BEB8C6}"/>
                </a:ext>
              </a:extLst>
            </p:cNvPr>
            <p:cNvSpPr txBox="1"/>
            <p:nvPr/>
          </p:nvSpPr>
          <p:spPr>
            <a:xfrm>
              <a:off x="3201902" y="2898894"/>
              <a:ext cx="1285929"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der Sohn</a:t>
              </a:r>
            </a:p>
          </p:txBody>
        </p:sp>
        <p:sp>
          <p:nvSpPr>
            <p:cNvPr id="233" name="TextBox 232">
              <a:extLst>
                <a:ext uri="{FF2B5EF4-FFF2-40B4-BE49-F238E27FC236}">
                  <a16:creationId xmlns:a16="http://schemas.microsoft.com/office/drawing/2014/main" id="{48F8772A-18BC-C74D-AD0A-ACC49AA0B4A0}"/>
                </a:ext>
              </a:extLst>
            </p:cNvPr>
            <p:cNvSpPr txBox="1"/>
            <p:nvPr/>
          </p:nvSpPr>
          <p:spPr>
            <a:xfrm>
              <a:off x="2823544" y="2338022"/>
              <a:ext cx="718466"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statt</a:t>
              </a:r>
              <a:endParaRPr lang="en-US" sz="2000" dirty="0">
                <a:solidFill>
                  <a:schemeClr val="accent5">
                    <a:lumMod val="50000"/>
                  </a:schemeClr>
                </a:solidFill>
              </a:endParaRPr>
            </a:p>
          </p:txBody>
        </p:sp>
        <p:sp>
          <p:nvSpPr>
            <p:cNvPr id="234" name="TextBox 233">
              <a:extLst>
                <a:ext uri="{FF2B5EF4-FFF2-40B4-BE49-F238E27FC236}">
                  <a16:creationId xmlns:a16="http://schemas.microsoft.com/office/drawing/2014/main" id="{CBF89589-C164-2341-858D-A51FB3E2A66A}"/>
                </a:ext>
              </a:extLst>
            </p:cNvPr>
            <p:cNvSpPr txBox="1"/>
            <p:nvPr/>
          </p:nvSpPr>
          <p:spPr>
            <a:xfrm>
              <a:off x="2716404" y="3475173"/>
              <a:ext cx="1742785"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beschreiben</a:t>
              </a:r>
              <a:endParaRPr lang="en-US" sz="2000" dirty="0">
                <a:solidFill>
                  <a:schemeClr val="accent5">
                    <a:lumMod val="50000"/>
                  </a:schemeClr>
                </a:solidFill>
              </a:endParaRPr>
            </a:p>
          </p:txBody>
        </p:sp>
        <p:sp>
          <p:nvSpPr>
            <p:cNvPr id="235" name="TextBox 234">
              <a:extLst>
                <a:ext uri="{FF2B5EF4-FFF2-40B4-BE49-F238E27FC236}">
                  <a16:creationId xmlns:a16="http://schemas.microsoft.com/office/drawing/2014/main" id="{4552F655-2EBA-7648-BD22-95BD0D9BDF02}"/>
                </a:ext>
              </a:extLst>
            </p:cNvPr>
            <p:cNvSpPr txBox="1"/>
            <p:nvPr/>
          </p:nvSpPr>
          <p:spPr>
            <a:xfrm>
              <a:off x="2405371" y="4538615"/>
              <a:ext cx="1181734"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der Arm</a:t>
              </a:r>
            </a:p>
          </p:txBody>
        </p:sp>
        <p:sp>
          <p:nvSpPr>
            <p:cNvPr id="236" name="TextBox 235">
              <a:extLst>
                <a:ext uri="{FF2B5EF4-FFF2-40B4-BE49-F238E27FC236}">
                  <a16:creationId xmlns:a16="http://schemas.microsoft.com/office/drawing/2014/main" id="{6868D70F-0B1F-CE45-AC39-D92F78715B46}"/>
                </a:ext>
              </a:extLst>
            </p:cNvPr>
            <p:cNvSpPr txBox="1"/>
            <p:nvPr/>
          </p:nvSpPr>
          <p:spPr>
            <a:xfrm>
              <a:off x="1666888" y="3090819"/>
              <a:ext cx="628698"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lieb</a:t>
              </a:r>
              <a:endParaRPr lang="en-US" sz="2000" dirty="0">
                <a:solidFill>
                  <a:schemeClr val="accent5">
                    <a:lumMod val="50000"/>
                  </a:schemeClr>
                </a:solidFill>
              </a:endParaRPr>
            </a:p>
          </p:txBody>
        </p:sp>
      </p:grpSp>
      <p:grpSp>
        <p:nvGrpSpPr>
          <p:cNvPr id="237" name="Group 236">
            <a:extLst>
              <a:ext uri="{FF2B5EF4-FFF2-40B4-BE49-F238E27FC236}">
                <a16:creationId xmlns:a16="http://schemas.microsoft.com/office/drawing/2014/main" id="{88C8468A-8E72-B346-B003-425DC8A5944E}"/>
              </a:ext>
            </a:extLst>
          </p:cNvPr>
          <p:cNvGrpSpPr/>
          <p:nvPr/>
        </p:nvGrpSpPr>
        <p:grpSpPr>
          <a:xfrm>
            <a:off x="6159199" y="1391532"/>
            <a:ext cx="4047214" cy="4046400"/>
            <a:chOff x="747423" y="1383526"/>
            <a:chExt cx="4047214" cy="4046400"/>
          </a:xfrm>
          <a:solidFill>
            <a:schemeClr val="accent4">
              <a:lumMod val="60000"/>
              <a:lumOff val="40000"/>
            </a:schemeClr>
          </a:solidFill>
        </p:grpSpPr>
        <p:sp>
          <p:nvSpPr>
            <p:cNvPr id="238" name="Oval 237">
              <a:extLst>
                <a:ext uri="{FF2B5EF4-FFF2-40B4-BE49-F238E27FC236}">
                  <a16:creationId xmlns:a16="http://schemas.microsoft.com/office/drawing/2014/main" id="{7C02EA0E-012C-5D40-A7BC-3387946663AF}"/>
                </a:ext>
              </a:extLst>
            </p:cNvPr>
            <p:cNvSpPr/>
            <p:nvPr/>
          </p:nvSpPr>
          <p:spPr>
            <a:xfrm>
              <a:off x="747423" y="1383526"/>
              <a:ext cx="4047214" cy="4046400"/>
            </a:xfrm>
            <a:prstGeom prst="ellipse">
              <a:avLst/>
            </a:prstGeom>
            <a:grp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9" name="TextBox 238">
              <a:extLst>
                <a:ext uri="{FF2B5EF4-FFF2-40B4-BE49-F238E27FC236}">
                  <a16:creationId xmlns:a16="http://schemas.microsoft.com/office/drawing/2014/main" id="{642D075A-C289-3243-AC14-50D28F18CB40}"/>
                </a:ext>
              </a:extLst>
            </p:cNvPr>
            <p:cNvSpPr txBox="1"/>
            <p:nvPr/>
          </p:nvSpPr>
          <p:spPr>
            <a:xfrm>
              <a:off x="3278166" y="2737300"/>
              <a:ext cx="89800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music</a:t>
              </a:r>
            </a:p>
          </p:txBody>
        </p:sp>
        <p:sp>
          <p:nvSpPr>
            <p:cNvPr id="240" name="TextBox 239">
              <a:extLst>
                <a:ext uri="{FF2B5EF4-FFF2-40B4-BE49-F238E27FC236}">
                  <a16:creationId xmlns:a16="http://schemas.microsoft.com/office/drawing/2014/main" id="{FBB91508-E5F4-894C-904F-80A4F191DFC1}"/>
                </a:ext>
              </a:extLst>
            </p:cNvPr>
            <p:cNvSpPr txBox="1"/>
            <p:nvPr/>
          </p:nvSpPr>
          <p:spPr>
            <a:xfrm>
              <a:off x="1043038" y="2534985"/>
              <a:ext cx="1585690"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voice, vote</a:t>
              </a:r>
            </a:p>
          </p:txBody>
        </p:sp>
        <p:sp>
          <p:nvSpPr>
            <p:cNvPr id="241" name="TextBox 240">
              <a:extLst>
                <a:ext uri="{FF2B5EF4-FFF2-40B4-BE49-F238E27FC236}">
                  <a16:creationId xmlns:a16="http://schemas.microsoft.com/office/drawing/2014/main" id="{591D637D-00EB-8049-8E78-5F9BEDB89941}"/>
                </a:ext>
              </a:extLst>
            </p:cNvPr>
            <p:cNvSpPr txBox="1"/>
            <p:nvPr/>
          </p:nvSpPr>
          <p:spPr>
            <a:xfrm>
              <a:off x="1260801" y="3775937"/>
              <a:ext cx="92365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rather</a:t>
              </a:r>
            </a:p>
          </p:txBody>
        </p:sp>
        <p:sp>
          <p:nvSpPr>
            <p:cNvPr id="242" name="TextBox 241">
              <a:extLst>
                <a:ext uri="{FF2B5EF4-FFF2-40B4-BE49-F238E27FC236}">
                  <a16:creationId xmlns:a16="http://schemas.microsoft.com/office/drawing/2014/main" id="{DBF9529D-15C2-BA49-BA4A-30DD65ABCE2F}"/>
                </a:ext>
              </a:extLst>
            </p:cNvPr>
            <p:cNvSpPr txBox="1"/>
            <p:nvPr/>
          </p:nvSpPr>
          <p:spPr>
            <a:xfrm>
              <a:off x="2993056" y="3641979"/>
              <a:ext cx="141577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instead of</a:t>
              </a:r>
            </a:p>
          </p:txBody>
        </p:sp>
        <p:sp>
          <p:nvSpPr>
            <p:cNvPr id="243" name="TextBox 242">
              <a:extLst>
                <a:ext uri="{FF2B5EF4-FFF2-40B4-BE49-F238E27FC236}">
                  <a16:creationId xmlns:a16="http://schemas.microsoft.com/office/drawing/2014/main" id="{9AA9D9C5-27A5-A843-831F-92BF455542D5}"/>
                </a:ext>
              </a:extLst>
            </p:cNvPr>
            <p:cNvSpPr txBox="1"/>
            <p:nvPr/>
          </p:nvSpPr>
          <p:spPr>
            <a:xfrm>
              <a:off x="2171375" y="1787185"/>
              <a:ext cx="106311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picture</a:t>
              </a:r>
            </a:p>
          </p:txBody>
        </p:sp>
        <p:sp>
          <p:nvSpPr>
            <p:cNvPr id="244" name="TextBox 243">
              <a:extLst>
                <a:ext uri="{FF2B5EF4-FFF2-40B4-BE49-F238E27FC236}">
                  <a16:creationId xmlns:a16="http://schemas.microsoft.com/office/drawing/2014/main" id="{F773ECEC-A0F6-3C4E-8487-1D9C12A3F96D}"/>
                </a:ext>
              </a:extLst>
            </p:cNvPr>
            <p:cNvSpPr txBox="1"/>
            <p:nvPr/>
          </p:nvSpPr>
          <p:spPr>
            <a:xfrm>
              <a:off x="2476673" y="4228819"/>
              <a:ext cx="156324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particularly</a:t>
              </a:r>
            </a:p>
          </p:txBody>
        </p:sp>
        <p:sp>
          <p:nvSpPr>
            <p:cNvPr id="245" name="TextBox 244">
              <a:extLst>
                <a:ext uri="{FF2B5EF4-FFF2-40B4-BE49-F238E27FC236}">
                  <a16:creationId xmlns:a16="http://schemas.microsoft.com/office/drawing/2014/main" id="{051CE917-FE2F-A345-9957-B24815694B4F}"/>
                </a:ext>
              </a:extLst>
            </p:cNvPr>
            <p:cNvSpPr txBox="1"/>
            <p:nvPr/>
          </p:nvSpPr>
          <p:spPr>
            <a:xfrm>
              <a:off x="1894710" y="4768314"/>
              <a:ext cx="117051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modern</a:t>
              </a:r>
            </a:p>
          </p:txBody>
        </p:sp>
        <p:sp>
          <p:nvSpPr>
            <p:cNvPr id="246" name="TextBox 245">
              <a:extLst>
                <a:ext uri="{FF2B5EF4-FFF2-40B4-BE49-F238E27FC236}">
                  <a16:creationId xmlns:a16="http://schemas.microsoft.com/office/drawing/2014/main" id="{862341F0-754D-A349-A014-4BB4382F2131}"/>
                </a:ext>
              </a:extLst>
            </p:cNvPr>
            <p:cNvSpPr txBox="1"/>
            <p:nvPr/>
          </p:nvSpPr>
          <p:spPr>
            <a:xfrm>
              <a:off x="1710616" y="3143060"/>
              <a:ext cx="140455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type, kind</a:t>
              </a:r>
            </a:p>
          </p:txBody>
        </p:sp>
      </p:grpSp>
      <p:grpSp>
        <p:nvGrpSpPr>
          <p:cNvPr id="247" name="Group 246">
            <a:extLst>
              <a:ext uri="{FF2B5EF4-FFF2-40B4-BE49-F238E27FC236}">
                <a16:creationId xmlns:a16="http://schemas.microsoft.com/office/drawing/2014/main" id="{796B549A-B8AB-EB4B-B14E-D1FA4BE60BBC}"/>
              </a:ext>
            </a:extLst>
          </p:cNvPr>
          <p:cNvGrpSpPr/>
          <p:nvPr/>
        </p:nvGrpSpPr>
        <p:grpSpPr>
          <a:xfrm>
            <a:off x="6159199" y="1391532"/>
            <a:ext cx="4047214" cy="4046400"/>
            <a:chOff x="747423" y="1383526"/>
            <a:chExt cx="4047214" cy="4046400"/>
          </a:xfrm>
          <a:solidFill>
            <a:schemeClr val="accent4">
              <a:lumMod val="60000"/>
              <a:lumOff val="40000"/>
            </a:schemeClr>
          </a:solidFill>
        </p:grpSpPr>
        <p:sp>
          <p:nvSpPr>
            <p:cNvPr id="248" name="Oval 247">
              <a:extLst>
                <a:ext uri="{FF2B5EF4-FFF2-40B4-BE49-F238E27FC236}">
                  <a16:creationId xmlns:a16="http://schemas.microsoft.com/office/drawing/2014/main" id="{481AF9D3-8415-D94C-A2B5-9D16808B8CD8}"/>
                </a:ext>
              </a:extLst>
            </p:cNvPr>
            <p:cNvSpPr/>
            <p:nvPr/>
          </p:nvSpPr>
          <p:spPr>
            <a:xfrm>
              <a:off x="747423" y="1383526"/>
              <a:ext cx="4047214" cy="4046400"/>
            </a:xfrm>
            <a:prstGeom prst="ellipse">
              <a:avLst/>
            </a:prstGeom>
            <a:grp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9" name="TextBox 248">
              <a:extLst>
                <a:ext uri="{FF2B5EF4-FFF2-40B4-BE49-F238E27FC236}">
                  <a16:creationId xmlns:a16="http://schemas.microsoft.com/office/drawing/2014/main" id="{FA3085D5-F7E2-B84A-A01D-996E238305E2}"/>
                </a:ext>
              </a:extLst>
            </p:cNvPr>
            <p:cNvSpPr txBox="1"/>
            <p:nvPr/>
          </p:nvSpPr>
          <p:spPr>
            <a:xfrm>
              <a:off x="2469644" y="2496668"/>
              <a:ext cx="197842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material, cloth</a:t>
              </a:r>
            </a:p>
          </p:txBody>
        </p:sp>
        <p:sp>
          <p:nvSpPr>
            <p:cNvPr id="250" name="TextBox 249">
              <a:extLst>
                <a:ext uri="{FF2B5EF4-FFF2-40B4-BE49-F238E27FC236}">
                  <a16:creationId xmlns:a16="http://schemas.microsoft.com/office/drawing/2014/main" id="{9F5FFAF8-DD4E-2141-9354-7475BD168089}"/>
                </a:ext>
              </a:extLst>
            </p:cNvPr>
            <p:cNvSpPr txBox="1"/>
            <p:nvPr/>
          </p:nvSpPr>
          <p:spPr>
            <a:xfrm>
              <a:off x="1043038" y="2534985"/>
              <a:ext cx="93968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photo</a:t>
              </a:r>
            </a:p>
          </p:txBody>
        </p:sp>
        <p:sp>
          <p:nvSpPr>
            <p:cNvPr id="251" name="TextBox 250">
              <a:extLst>
                <a:ext uri="{FF2B5EF4-FFF2-40B4-BE49-F238E27FC236}">
                  <a16:creationId xmlns:a16="http://schemas.microsoft.com/office/drawing/2014/main" id="{54B04B87-6802-9246-B8FB-96456EDA3EB3}"/>
                </a:ext>
              </a:extLst>
            </p:cNvPr>
            <p:cNvSpPr txBox="1"/>
            <p:nvPr/>
          </p:nvSpPr>
          <p:spPr>
            <a:xfrm>
              <a:off x="1260801" y="3775937"/>
              <a:ext cx="72487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lady</a:t>
              </a:r>
            </a:p>
          </p:txBody>
        </p:sp>
        <p:sp>
          <p:nvSpPr>
            <p:cNvPr id="252" name="TextBox 251">
              <a:extLst>
                <a:ext uri="{FF2B5EF4-FFF2-40B4-BE49-F238E27FC236}">
                  <a16:creationId xmlns:a16="http://schemas.microsoft.com/office/drawing/2014/main" id="{015C3F11-F83D-C44F-95E8-E0755AB6CCF1}"/>
                </a:ext>
              </a:extLst>
            </p:cNvPr>
            <p:cNvSpPr txBox="1"/>
            <p:nvPr/>
          </p:nvSpPr>
          <p:spPr>
            <a:xfrm>
              <a:off x="2454041" y="3593852"/>
              <a:ext cx="219162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occupation, job</a:t>
              </a:r>
            </a:p>
          </p:txBody>
        </p:sp>
        <p:sp>
          <p:nvSpPr>
            <p:cNvPr id="253" name="TextBox 252">
              <a:extLst>
                <a:ext uri="{FF2B5EF4-FFF2-40B4-BE49-F238E27FC236}">
                  <a16:creationId xmlns:a16="http://schemas.microsoft.com/office/drawing/2014/main" id="{C09D3D49-C623-DC4E-8A56-E757411461CE}"/>
                </a:ext>
              </a:extLst>
            </p:cNvPr>
            <p:cNvSpPr txBox="1"/>
            <p:nvPr/>
          </p:nvSpPr>
          <p:spPr>
            <a:xfrm>
              <a:off x="2171375" y="1787185"/>
              <a:ext cx="90922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things</a:t>
              </a:r>
            </a:p>
          </p:txBody>
        </p:sp>
        <p:sp>
          <p:nvSpPr>
            <p:cNvPr id="254" name="TextBox 253">
              <a:extLst>
                <a:ext uri="{FF2B5EF4-FFF2-40B4-BE49-F238E27FC236}">
                  <a16:creationId xmlns:a16="http://schemas.microsoft.com/office/drawing/2014/main" id="{79035FA4-43EE-E245-B8CD-BA421B6A02FC}"/>
                </a:ext>
              </a:extLst>
            </p:cNvPr>
            <p:cNvSpPr txBox="1"/>
            <p:nvPr/>
          </p:nvSpPr>
          <p:spPr>
            <a:xfrm>
              <a:off x="2476673" y="4228819"/>
              <a:ext cx="143340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dear, kind</a:t>
              </a:r>
            </a:p>
          </p:txBody>
        </p:sp>
        <p:sp>
          <p:nvSpPr>
            <p:cNvPr id="255" name="TextBox 254">
              <a:extLst>
                <a:ext uri="{FF2B5EF4-FFF2-40B4-BE49-F238E27FC236}">
                  <a16:creationId xmlns:a16="http://schemas.microsoft.com/office/drawing/2014/main" id="{D7154F6F-BD1B-5A4E-8F04-E4C6246FA330}"/>
                </a:ext>
              </a:extLst>
            </p:cNvPr>
            <p:cNvSpPr txBox="1"/>
            <p:nvPr/>
          </p:nvSpPr>
          <p:spPr>
            <a:xfrm>
              <a:off x="1894710" y="4768314"/>
              <a:ext cx="147668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where…to</a:t>
              </a:r>
            </a:p>
          </p:txBody>
        </p:sp>
        <p:sp>
          <p:nvSpPr>
            <p:cNvPr id="256" name="TextBox 255">
              <a:extLst>
                <a:ext uri="{FF2B5EF4-FFF2-40B4-BE49-F238E27FC236}">
                  <a16:creationId xmlns:a16="http://schemas.microsoft.com/office/drawing/2014/main" id="{7841D044-9A93-114C-9466-4B5B9EF7B4BA}"/>
                </a:ext>
              </a:extLst>
            </p:cNvPr>
            <p:cNvSpPr txBox="1"/>
            <p:nvPr/>
          </p:nvSpPr>
          <p:spPr>
            <a:xfrm>
              <a:off x="1575862" y="3123810"/>
              <a:ext cx="83869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room</a:t>
              </a:r>
            </a:p>
          </p:txBody>
        </p:sp>
      </p:grpSp>
      <p:grpSp>
        <p:nvGrpSpPr>
          <p:cNvPr id="257" name="Group 256">
            <a:extLst>
              <a:ext uri="{FF2B5EF4-FFF2-40B4-BE49-F238E27FC236}">
                <a16:creationId xmlns:a16="http://schemas.microsoft.com/office/drawing/2014/main" id="{E4DF63C0-CE66-924F-B3E9-EC6FD94A1BA7}"/>
              </a:ext>
            </a:extLst>
          </p:cNvPr>
          <p:cNvGrpSpPr/>
          <p:nvPr/>
        </p:nvGrpSpPr>
        <p:grpSpPr>
          <a:xfrm>
            <a:off x="6159199" y="1391532"/>
            <a:ext cx="4047214" cy="4046400"/>
            <a:chOff x="747423" y="1383526"/>
            <a:chExt cx="4047214" cy="4046400"/>
          </a:xfrm>
          <a:solidFill>
            <a:schemeClr val="accent4">
              <a:lumMod val="60000"/>
              <a:lumOff val="40000"/>
            </a:schemeClr>
          </a:solidFill>
        </p:grpSpPr>
        <p:sp>
          <p:nvSpPr>
            <p:cNvPr id="258" name="Oval 257">
              <a:extLst>
                <a:ext uri="{FF2B5EF4-FFF2-40B4-BE49-F238E27FC236}">
                  <a16:creationId xmlns:a16="http://schemas.microsoft.com/office/drawing/2014/main" id="{A4A29A3D-50D3-5B4F-A535-18D934C91096}"/>
                </a:ext>
              </a:extLst>
            </p:cNvPr>
            <p:cNvSpPr/>
            <p:nvPr/>
          </p:nvSpPr>
          <p:spPr>
            <a:xfrm>
              <a:off x="747423" y="1383526"/>
              <a:ext cx="4047214" cy="4046400"/>
            </a:xfrm>
            <a:prstGeom prst="ellipse">
              <a:avLst/>
            </a:prstGeom>
            <a:grp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9" name="TextBox 258">
              <a:extLst>
                <a:ext uri="{FF2B5EF4-FFF2-40B4-BE49-F238E27FC236}">
                  <a16:creationId xmlns:a16="http://schemas.microsoft.com/office/drawing/2014/main" id="{0DFD950A-17FF-5E4A-ABA5-E223E99EDCE4}"/>
                </a:ext>
              </a:extLst>
            </p:cNvPr>
            <p:cNvSpPr txBox="1"/>
            <p:nvPr/>
          </p:nvSpPr>
          <p:spPr>
            <a:xfrm>
              <a:off x="2373391" y="2506293"/>
              <a:ext cx="2084225"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wait, waiting</a:t>
              </a:r>
            </a:p>
          </p:txBody>
        </p:sp>
        <p:sp>
          <p:nvSpPr>
            <p:cNvPr id="260" name="TextBox 259">
              <a:extLst>
                <a:ext uri="{FF2B5EF4-FFF2-40B4-BE49-F238E27FC236}">
                  <a16:creationId xmlns:a16="http://schemas.microsoft.com/office/drawing/2014/main" id="{F8B14C8D-7D4A-BF46-B311-FB7F3A362B61}"/>
                </a:ext>
              </a:extLst>
            </p:cNvPr>
            <p:cNvSpPr txBox="1"/>
            <p:nvPr/>
          </p:nvSpPr>
          <p:spPr>
            <a:xfrm>
              <a:off x="1043038" y="2534985"/>
              <a:ext cx="712054"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best</a:t>
              </a:r>
            </a:p>
          </p:txBody>
        </p:sp>
        <p:sp>
          <p:nvSpPr>
            <p:cNvPr id="261" name="TextBox 260">
              <a:extLst>
                <a:ext uri="{FF2B5EF4-FFF2-40B4-BE49-F238E27FC236}">
                  <a16:creationId xmlns:a16="http://schemas.microsoft.com/office/drawing/2014/main" id="{3841CD11-8913-614D-9BF9-2E182BDCEE1B}"/>
                </a:ext>
              </a:extLst>
            </p:cNvPr>
            <p:cNvSpPr txBox="1"/>
            <p:nvPr/>
          </p:nvSpPr>
          <p:spPr>
            <a:xfrm>
              <a:off x="1097172" y="3737436"/>
              <a:ext cx="226696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appear, seem</a:t>
              </a:r>
            </a:p>
          </p:txBody>
        </p:sp>
        <p:sp>
          <p:nvSpPr>
            <p:cNvPr id="262" name="TextBox 261">
              <a:extLst>
                <a:ext uri="{FF2B5EF4-FFF2-40B4-BE49-F238E27FC236}">
                  <a16:creationId xmlns:a16="http://schemas.microsoft.com/office/drawing/2014/main" id="{0B98D5C1-D10C-8048-B4D1-82D5AF14C066}"/>
                </a:ext>
              </a:extLst>
            </p:cNvPr>
            <p:cNvSpPr txBox="1"/>
            <p:nvPr/>
          </p:nvSpPr>
          <p:spPr>
            <a:xfrm>
              <a:off x="2973805" y="2958585"/>
              <a:ext cx="1558440" cy="707886"/>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promise,</a:t>
              </a:r>
            </a:p>
            <a:p>
              <a:pPr algn="l"/>
              <a:r>
                <a:rPr lang="en-US" sz="2000" dirty="0">
                  <a:solidFill>
                    <a:schemeClr val="accent5">
                      <a:lumMod val="50000"/>
                    </a:schemeClr>
                  </a:solidFill>
                </a:rPr>
                <a:t>promising</a:t>
              </a:r>
            </a:p>
          </p:txBody>
        </p:sp>
        <p:sp>
          <p:nvSpPr>
            <p:cNvPr id="263" name="TextBox 262">
              <a:extLst>
                <a:ext uri="{FF2B5EF4-FFF2-40B4-BE49-F238E27FC236}">
                  <a16:creationId xmlns:a16="http://schemas.microsoft.com/office/drawing/2014/main" id="{0E2ED050-35D7-5047-943F-5948E9C5ECCE}"/>
                </a:ext>
              </a:extLst>
            </p:cNvPr>
            <p:cNvSpPr txBox="1"/>
            <p:nvPr/>
          </p:nvSpPr>
          <p:spPr>
            <a:xfrm>
              <a:off x="2171375" y="1787185"/>
              <a:ext cx="85953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white</a:t>
              </a:r>
            </a:p>
          </p:txBody>
        </p:sp>
        <p:sp>
          <p:nvSpPr>
            <p:cNvPr id="264" name="TextBox 263">
              <a:extLst>
                <a:ext uri="{FF2B5EF4-FFF2-40B4-BE49-F238E27FC236}">
                  <a16:creationId xmlns:a16="http://schemas.microsoft.com/office/drawing/2014/main" id="{5C14F87A-43A6-6046-A7B2-5B0C87BBC15B}"/>
                </a:ext>
              </a:extLst>
            </p:cNvPr>
            <p:cNvSpPr txBox="1"/>
            <p:nvPr/>
          </p:nvSpPr>
          <p:spPr>
            <a:xfrm>
              <a:off x="3121565" y="4219193"/>
              <a:ext cx="107914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lead</a:t>
              </a:r>
            </a:p>
          </p:txBody>
        </p:sp>
        <p:sp>
          <p:nvSpPr>
            <p:cNvPr id="265" name="TextBox 264">
              <a:extLst>
                <a:ext uri="{FF2B5EF4-FFF2-40B4-BE49-F238E27FC236}">
                  <a16:creationId xmlns:a16="http://schemas.microsoft.com/office/drawing/2014/main" id="{EC16CF39-5843-2345-8FA8-03967914821F}"/>
                </a:ext>
              </a:extLst>
            </p:cNvPr>
            <p:cNvSpPr txBox="1"/>
            <p:nvPr/>
          </p:nvSpPr>
          <p:spPr>
            <a:xfrm>
              <a:off x="1719665" y="4681687"/>
              <a:ext cx="194957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grasp, grab</a:t>
              </a:r>
            </a:p>
          </p:txBody>
        </p:sp>
        <p:sp>
          <p:nvSpPr>
            <p:cNvPr id="266" name="TextBox 265">
              <a:extLst>
                <a:ext uri="{FF2B5EF4-FFF2-40B4-BE49-F238E27FC236}">
                  <a16:creationId xmlns:a16="http://schemas.microsoft.com/office/drawing/2014/main" id="{67A2F03A-4080-364C-B760-31852546A6FF}"/>
                </a:ext>
              </a:extLst>
            </p:cNvPr>
            <p:cNvSpPr txBox="1"/>
            <p:nvPr/>
          </p:nvSpPr>
          <p:spPr>
            <a:xfrm>
              <a:off x="1575862" y="3123810"/>
              <a:ext cx="60946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son</a:t>
              </a:r>
            </a:p>
          </p:txBody>
        </p:sp>
      </p:grpSp>
      <p:grpSp>
        <p:nvGrpSpPr>
          <p:cNvPr id="267" name="Group 266">
            <a:extLst>
              <a:ext uri="{FF2B5EF4-FFF2-40B4-BE49-F238E27FC236}">
                <a16:creationId xmlns:a16="http://schemas.microsoft.com/office/drawing/2014/main" id="{E8DA1E2A-D663-8643-8714-A2CF3B415DE2}"/>
              </a:ext>
            </a:extLst>
          </p:cNvPr>
          <p:cNvGrpSpPr/>
          <p:nvPr/>
        </p:nvGrpSpPr>
        <p:grpSpPr>
          <a:xfrm>
            <a:off x="6159199" y="1391532"/>
            <a:ext cx="4047214" cy="4046400"/>
            <a:chOff x="747423" y="1383526"/>
            <a:chExt cx="4047214" cy="4046400"/>
          </a:xfrm>
          <a:solidFill>
            <a:schemeClr val="accent4">
              <a:lumMod val="60000"/>
              <a:lumOff val="40000"/>
            </a:schemeClr>
          </a:solidFill>
        </p:grpSpPr>
        <p:sp>
          <p:nvSpPr>
            <p:cNvPr id="268" name="Oval 267">
              <a:extLst>
                <a:ext uri="{FF2B5EF4-FFF2-40B4-BE49-F238E27FC236}">
                  <a16:creationId xmlns:a16="http://schemas.microsoft.com/office/drawing/2014/main" id="{6A2B13DE-3620-6C40-818A-DDD3F7992A48}"/>
                </a:ext>
              </a:extLst>
            </p:cNvPr>
            <p:cNvSpPr/>
            <p:nvPr/>
          </p:nvSpPr>
          <p:spPr>
            <a:xfrm>
              <a:off x="747423" y="1383526"/>
              <a:ext cx="4047214" cy="4046400"/>
            </a:xfrm>
            <a:prstGeom prst="ellipse">
              <a:avLst/>
            </a:prstGeom>
            <a:grp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9" name="TextBox 268">
              <a:extLst>
                <a:ext uri="{FF2B5EF4-FFF2-40B4-BE49-F238E27FC236}">
                  <a16:creationId xmlns:a16="http://schemas.microsoft.com/office/drawing/2014/main" id="{5A9D8173-A4E6-694D-B49B-58714934E4C7}"/>
                </a:ext>
              </a:extLst>
            </p:cNvPr>
            <p:cNvSpPr txBox="1"/>
            <p:nvPr/>
          </p:nvSpPr>
          <p:spPr>
            <a:xfrm>
              <a:off x="3711302" y="2525543"/>
              <a:ext cx="667170"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well</a:t>
              </a:r>
            </a:p>
          </p:txBody>
        </p:sp>
        <p:sp>
          <p:nvSpPr>
            <p:cNvPr id="270" name="TextBox 269">
              <a:extLst>
                <a:ext uri="{FF2B5EF4-FFF2-40B4-BE49-F238E27FC236}">
                  <a16:creationId xmlns:a16="http://schemas.microsoft.com/office/drawing/2014/main" id="{40DC35FD-3DA8-EC4D-B4BA-2B9ED17F3672}"/>
                </a:ext>
              </a:extLst>
            </p:cNvPr>
            <p:cNvSpPr txBox="1"/>
            <p:nvPr/>
          </p:nvSpPr>
          <p:spPr>
            <a:xfrm>
              <a:off x="1043038" y="2534985"/>
              <a:ext cx="88998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271" name="TextBox 270">
              <a:extLst>
                <a:ext uri="{FF2B5EF4-FFF2-40B4-BE49-F238E27FC236}">
                  <a16:creationId xmlns:a16="http://schemas.microsoft.com/office/drawing/2014/main" id="{6225D862-31CE-1043-A1DB-351E8F2DCC6C}"/>
                </a:ext>
              </a:extLst>
            </p:cNvPr>
            <p:cNvSpPr txBox="1"/>
            <p:nvPr/>
          </p:nvSpPr>
          <p:spPr>
            <a:xfrm>
              <a:off x="1097172" y="3525680"/>
              <a:ext cx="158889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describe</a:t>
              </a:r>
            </a:p>
          </p:txBody>
        </p:sp>
        <p:sp>
          <p:nvSpPr>
            <p:cNvPr id="272" name="TextBox 271">
              <a:extLst>
                <a:ext uri="{FF2B5EF4-FFF2-40B4-BE49-F238E27FC236}">
                  <a16:creationId xmlns:a16="http://schemas.microsoft.com/office/drawing/2014/main" id="{DC26889C-4368-944F-8170-8EC325CE9346}"/>
                </a:ext>
              </a:extLst>
            </p:cNvPr>
            <p:cNvSpPr txBox="1"/>
            <p:nvPr/>
          </p:nvSpPr>
          <p:spPr>
            <a:xfrm>
              <a:off x="3284430" y="3406726"/>
              <a:ext cx="69442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king</a:t>
              </a:r>
            </a:p>
          </p:txBody>
        </p:sp>
        <p:sp>
          <p:nvSpPr>
            <p:cNvPr id="273" name="TextBox 272">
              <a:extLst>
                <a:ext uri="{FF2B5EF4-FFF2-40B4-BE49-F238E27FC236}">
                  <a16:creationId xmlns:a16="http://schemas.microsoft.com/office/drawing/2014/main" id="{E3179511-FC13-B544-BC7A-5BD22AB951F7}"/>
                </a:ext>
              </a:extLst>
            </p:cNvPr>
            <p:cNvSpPr txBox="1"/>
            <p:nvPr/>
          </p:nvSpPr>
          <p:spPr>
            <a:xfrm>
              <a:off x="2171375" y="1787185"/>
              <a:ext cx="146546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(not) at all</a:t>
              </a:r>
            </a:p>
          </p:txBody>
        </p:sp>
        <p:sp>
          <p:nvSpPr>
            <p:cNvPr id="274" name="TextBox 273">
              <a:extLst>
                <a:ext uri="{FF2B5EF4-FFF2-40B4-BE49-F238E27FC236}">
                  <a16:creationId xmlns:a16="http://schemas.microsoft.com/office/drawing/2014/main" id="{C8632C00-707E-2141-9259-FA266185B36E}"/>
                </a:ext>
              </a:extLst>
            </p:cNvPr>
            <p:cNvSpPr txBox="1"/>
            <p:nvPr/>
          </p:nvSpPr>
          <p:spPr>
            <a:xfrm>
              <a:off x="2919435" y="3997812"/>
              <a:ext cx="1475084"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leaf, sheet</a:t>
              </a:r>
            </a:p>
          </p:txBody>
        </p:sp>
        <p:sp>
          <p:nvSpPr>
            <p:cNvPr id="275" name="TextBox 274">
              <a:extLst>
                <a:ext uri="{FF2B5EF4-FFF2-40B4-BE49-F238E27FC236}">
                  <a16:creationId xmlns:a16="http://schemas.microsoft.com/office/drawing/2014/main" id="{CDBEEB5B-3A6E-4744-A7A3-CAC591C6CF51}"/>
                </a:ext>
              </a:extLst>
            </p:cNvPr>
            <p:cNvSpPr txBox="1"/>
            <p:nvPr/>
          </p:nvSpPr>
          <p:spPr>
            <a:xfrm>
              <a:off x="1710039" y="4546933"/>
              <a:ext cx="178125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some,  many</a:t>
              </a:r>
            </a:p>
          </p:txBody>
        </p:sp>
        <p:sp>
          <p:nvSpPr>
            <p:cNvPr id="276" name="TextBox 275">
              <a:extLst>
                <a:ext uri="{FF2B5EF4-FFF2-40B4-BE49-F238E27FC236}">
                  <a16:creationId xmlns:a16="http://schemas.microsoft.com/office/drawing/2014/main" id="{0A5858E5-27EB-A94C-B3CD-A99AEAA37960}"/>
                </a:ext>
              </a:extLst>
            </p:cNvPr>
            <p:cNvSpPr txBox="1"/>
            <p:nvPr/>
          </p:nvSpPr>
          <p:spPr>
            <a:xfrm>
              <a:off x="2134127" y="2786926"/>
              <a:ext cx="135165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daughter</a:t>
              </a:r>
            </a:p>
          </p:txBody>
        </p:sp>
      </p:grpSp>
      <p:grpSp>
        <p:nvGrpSpPr>
          <p:cNvPr id="277" name="Group 276">
            <a:extLst>
              <a:ext uri="{FF2B5EF4-FFF2-40B4-BE49-F238E27FC236}">
                <a16:creationId xmlns:a16="http://schemas.microsoft.com/office/drawing/2014/main" id="{C08A041B-398D-7646-A170-627DFCD8687D}"/>
              </a:ext>
            </a:extLst>
          </p:cNvPr>
          <p:cNvGrpSpPr/>
          <p:nvPr/>
        </p:nvGrpSpPr>
        <p:grpSpPr>
          <a:xfrm>
            <a:off x="750068" y="1394663"/>
            <a:ext cx="4047214" cy="4046400"/>
            <a:chOff x="747423" y="1383526"/>
            <a:chExt cx="4047214" cy="4046400"/>
          </a:xfrm>
        </p:grpSpPr>
        <p:sp>
          <p:nvSpPr>
            <p:cNvPr id="278" name="Oval 277">
              <a:extLst>
                <a:ext uri="{FF2B5EF4-FFF2-40B4-BE49-F238E27FC236}">
                  <a16:creationId xmlns:a16="http://schemas.microsoft.com/office/drawing/2014/main" id="{C31763D6-3B97-9D4A-8A76-614C722BF8C6}"/>
                </a:ext>
              </a:extLst>
            </p:cNvPr>
            <p:cNvSpPr/>
            <p:nvPr/>
          </p:nvSpPr>
          <p:spPr>
            <a:xfrm>
              <a:off x="747423" y="1383526"/>
              <a:ext cx="4047214" cy="4046400"/>
            </a:xfrm>
            <a:prstGeom prst="ellipse">
              <a:avLst/>
            </a:prstGeom>
            <a:solidFill>
              <a:srgbClr val="D883FF"/>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TextBox 278">
              <a:extLst>
                <a:ext uri="{FF2B5EF4-FFF2-40B4-BE49-F238E27FC236}">
                  <a16:creationId xmlns:a16="http://schemas.microsoft.com/office/drawing/2014/main" id="{24DEE1EA-616F-414C-B6D0-F3D690D09978}"/>
                </a:ext>
              </a:extLst>
            </p:cNvPr>
            <p:cNvSpPr txBox="1"/>
            <p:nvPr/>
          </p:nvSpPr>
          <p:spPr>
            <a:xfrm>
              <a:off x="1852961" y="1803272"/>
              <a:ext cx="1470274"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besonders</a:t>
              </a:r>
              <a:endParaRPr lang="en-US" sz="2000" dirty="0">
                <a:solidFill>
                  <a:schemeClr val="accent5">
                    <a:lumMod val="50000"/>
                  </a:schemeClr>
                </a:solidFill>
              </a:endParaRPr>
            </a:p>
          </p:txBody>
        </p:sp>
        <p:sp>
          <p:nvSpPr>
            <p:cNvPr id="280" name="TextBox 279">
              <a:extLst>
                <a:ext uri="{FF2B5EF4-FFF2-40B4-BE49-F238E27FC236}">
                  <a16:creationId xmlns:a16="http://schemas.microsoft.com/office/drawing/2014/main" id="{8EBD6C25-D7FF-D24D-801A-6852EA22202E}"/>
                </a:ext>
              </a:extLst>
            </p:cNvPr>
            <p:cNvSpPr txBox="1"/>
            <p:nvPr/>
          </p:nvSpPr>
          <p:spPr>
            <a:xfrm>
              <a:off x="988032" y="2534552"/>
              <a:ext cx="121860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der Stoff</a:t>
              </a:r>
            </a:p>
          </p:txBody>
        </p:sp>
        <p:sp>
          <p:nvSpPr>
            <p:cNvPr id="281" name="TextBox 280">
              <a:extLst>
                <a:ext uri="{FF2B5EF4-FFF2-40B4-BE49-F238E27FC236}">
                  <a16:creationId xmlns:a16="http://schemas.microsoft.com/office/drawing/2014/main" id="{EB2CC9AB-2F8C-414C-B0BB-2AC636EA2B8B}"/>
                </a:ext>
              </a:extLst>
            </p:cNvPr>
            <p:cNvSpPr txBox="1"/>
            <p:nvPr/>
          </p:nvSpPr>
          <p:spPr>
            <a:xfrm>
              <a:off x="1176066" y="3984726"/>
              <a:ext cx="978153"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führen</a:t>
              </a:r>
              <a:endParaRPr lang="en-US" sz="2000" dirty="0">
                <a:solidFill>
                  <a:schemeClr val="accent5">
                    <a:lumMod val="50000"/>
                  </a:schemeClr>
                </a:solidFill>
              </a:endParaRPr>
            </a:p>
          </p:txBody>
        </p:sp>
        <p:sp>
          <p:nvSpPr>
            <p:cNvPr id="282" name="TextBox 281">
              <a:extLst>
                <a:ext uri="{FF2B5EF4-FFF2-40B4-BE49-F238E27FC236}">
                  <a16:creationId xmlns:a16="http://schemas.microsoft.com/office/drawing/2014/main" id="{0564C17B-AA1B-2C4C-9366-356872A296BC}"/>
                </a:ext>
              </a:extLst>
            </p:cNvPr>
            <p:cNvSpPr txBox="1"/>
            <p:nvPr/>
          </p:nvSpPr>
          <p:spPr>
            <a:xfrm>
              <a:off x="3201902" y="2898894"/>
              <a:ext cx="774571"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wohl</a:t>
              </a:r>
              <a:endParaRPr lang="en-US" sz="2000" dirty="0">
                <a:solidFill>
                  <a:schemeClr val="accent5">
                    <a:lumMod val="50000"/>
                  </a:schemeClr>
                </a:solidFill>
              </a:endParaRPr>
            </a:p>
          </p:txBody>
        </p:sp>
        <p:sp>
          <p:nvSpPr>
            <p:cNvPr id="283" name="TextBox 282">
              <a:extLst>
                <a:ext uri="{FF2B5EF4-FFF2-40B4-BE49-F238E27FC236}">
                  <a16:creationId xmlns:a16="http://schemas.microsoft.com/office/drawing/2014/main" id="{4346E6EF-11B1-0648-85DF-9AE3866B9CE0}"/>
                </a:ext>
              </a:extLst>
            </p:cNvPr>
            <p:cNvSpPr txBox="1"/>
            <p:nvPr/>
          </p:nvSpPr>
          <p:spPr>
            <a:xfrm>
              <a:off x="2823544" y="2338022"/>
              <a:ext cx="148790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gar (</a:t>
              </a:r>
              <a:r>
                <a:rPr lang="en-US" sz="2000" dirty="0" err="1">
                  <a:solidFill>
                    <a:schemeClr val="accent5">
                      <a:lumMod val="50000"/>
                    </a:schemeClr>
                  </a:solidFill>
                </a:rPr>
                <a:t>nicht</a:t>
              </a:r>
              <a:r>
                <a:rPr lang="en-US" sz="2000" dirty="0">
                  <a:solidFill>
                    <a:schemeClr val="accent5">
                      <a:lumMod val="50000"/>
                    </a:schemeClr>
                  </a:solidFill>
                </a:rPr>
                <a:t>)</a:t>
              </a:r>
            </a:p>
          </p:txBody>
        </p:sp>
        <p:sp>
          <p:nvSpPr>
            <p:cNvPr id="284" name="TextBox 283">
              <a:extLst>
                <a:ext uri="{FF2B5EF4-FFF2-40B4-BE49-F238E27FC236}">
                  <a16:creationId xmlns:a16="http://schemas.microsoft.com/office/drawing/2014/main" id="{DB4C36C3-F4C2-A743-B7D9-873899B4DB07}"/>
                </a:ext>
              </a:extLst>
            </p:cNvPr>
            <p:cNvSpPr txBox="1"/>
            <p:nvPr/>
          </p:nvSpPr>
          <p:spPr>
            <a:xfrm>
              <a:off x="2716404" y="3475173"/>
              <a:ext cx="1736373"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versprechen</a:t>
              </a:r>
              <a:endParaRPr lang="en-US" sz="2000" dirty="0">
                <a:solidFill>
                  <a:schemeClr val="accent5">
                    <a:lumMod val="50000"/>
                  </a:schemeClr>
                </a:solidFill>
              </a:endParaRPr>
            </a:p>
          </p:txBody>
        </p:sp>
        <p:sp>
          <p:nvSpPr>
            <p:cNvPr id="285" name="TextBox 284">
              <a:extLst>
                <a:ext uri="{FF2B5EF4-FFF2-40B4-BE49-F238E27FC236}">
                  <a16:creationId xmlns:a16="http://schemas.microsoft.com/office/drawing/2014/main" id="{12973667-199E-1D4D-AAF1-F449B93BE1A2}"/>
                </a:ext>
              </a:extLst>
            </p:cNvPr>
            <p:cNvSpPr txBox="1"/>
            <p:nvPr/>
          </p:nvSpPr>
          <p:spPr>
            <a:xfrm>
              <a:off x="2405371" y="4538615"/>
              <a:ext cx="931665"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wohin</a:t>
              </a:r>
              <a:endParaRPr lang="en-US" sz="2000" dirty="0">
                <a:solidFill>
                  <a:schemeClr val="accent5">
                    <a:lumMod val="50000"/>
                  </a:schemeClr>
                </a:solidFill>
              </a:endParaRPr>
            </a:p>
          </p:txBody>
        </p:sp>
        <p:sp>
          <p:nvSpPr>
            <p:cNvPr id="286" name="TextBox 285">
              <a:extLst>
                <a:ext uri="{FF2B5EF4-FFF2-40B4-BE49-F238E27FC236}">
                  <a16:creationId xmlns:a16="http://schemas.microsoft.com/office/drawing/2014/main" id="{0B2347C7-8C32-9540-9C9B-4AD43EC411DA}"/>
                </a:ext>
              </a:extLst>
            </p:cNvPr>
            <p:cNvSpPr txBox="1"/>
            <p:nvPr/>
          </p:nvSpPr>
          <p:spPr>
            <a:xfrm>
              <a:off x="1666888" y="3090819"/>
              <a:ext cx="872355"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lieber</a:t>
              </a:r>
              <a:endParaRPr lang="en-US" sz="2000" dirty="0">
                <a:solidFill>
                  <a:schemeClr val="accent5">
                    <a:lumMod val="50000"/>
                  </a:schemeClr>
                </a:solidFill>
              </a:endParaRPr>
            </a:p>
          </p:txBody>
        </p:sp>
      </p:grpSp>
      <p:grpSp>
        <p:nvGrpSpPr>
          <p:cNvPr id="297" name="Group 296">
            <a:extLst>
              <a:ext uri="{FF2B5EF4-FFF2-40B4-BE49-F238E27FC236}">
                <a16:creationId xmlns:a16="http://schemas.microsoft.com/office/drawing/2014/main" id="{2E5450BD-2931-2548-85DA-ED93D2850720}"/>
              </a:ext>
            </a:extLst>
          </p:cNvPr>
          <p:cNvGrpSpPr/>
          <p:nvPr/>
        </p:nvGrpSpPr>
        <p:grpSpPr>
          <a:xfrm>
            <a:off x="6159199" y="1391532"/>
            <a:ext cx="4047214" cy="4046400"/>
            <a:chOff x="747423" y="1383526"/>
            <a:chExt cx="4047214" cy="4046400"/>
          </a:xfrm>
          <a:solidFill>
            <a:schemeClr val="accent4">
              <a:lumMod val="60000"/>
              <a:lumOff val="40000"/>
            </a:schemeClr>
          </a:solidFill>
        </p:grpSpPr>
        <p:sp>
          <p:nvSpPr>
            <p:cNvPr id="298" name="Oval 297">
              <a:extLst>
                <a:ext uri="{FF2B5EF4-FFF2-40B4-BE49-F238E27FC236}">
                  <a16:creationId xmlns:a16="http://schemas.microsoft.com/office/drawing/2014/main" id="{912681FF-00D3-3046-BDA1-B6B0517E02D9}"/>
                </a:ext>
              </a:extLst>
            </p:cNvPr>
            <p:cNvSpPr/>
            <p:nvPr/>
          </p:nvSpPr>
          <p:spPr>
            <a:xfrm>
              <a:off x="747423" y="1383526"/>
              <a:ext cx="4047214" cy="4046400"/>
            </a:xfrm>
            <a:prstGeom prst="ellipse">
              <a:avLst/>
            </a:prstGeom>
            <a:solidFill>
              <a:srgbClr val="D883FF"/>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9" name="TextBox 298">
              <a:extLst>
                <a:ext uri="{FF2B5EF4-FFF2-40B4-BE49-F238E27FC236}">
                  <a16:creationId xmlns:a16="http://schemas.microsoft.com/office/drawing/2014/main" id="{A6B704CF-D9A2-074A-8D66-640BF70C9F07}"/>
                </a:ext>
              </a:extLst>
            </p:cNvPr>
            <p:cNvSpPr txBox="1"/>
            <p:nvPr/>
          </p:nvSpPr>
          <p:spPr>
            <a:xfrm>
              <a:off x="2128993" y="2446030"/>
              <a:ext cx="226696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appear, seem</a:t>
              </a:r>
            </a:p>
          </p:txBody>
        </p:sp>
        <p:sp>
          <p:nvSpPr>
            <p:cNvPr id="300" name="TextBox 299">
              <a:extLst>
                <a:ext uri="{FF2B5EF4-FFF2-40B4-BE49-F238E27FC236}">
                  <a16:creationId xmlns:a16="http://schemas.microsoft.com/office/drawing/2014/main" id="{153370C3-C83A-C742-9E56-8E5C4DEA88CF}"/>
                </a:ext>
              </a:extLst>
            </p:cNvPr>
            <p:cNvSpPr txBox="1"/>
            <p:nvPr/>
          </p:nvSpPr>
          <p:spPr>
            <a:xfrm>
              <a:off x="1043038" y="2534985"/>
              <a:ext cx="712054"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best</a:t>
              </a:r>
            </a:p>
          </p:txBody>
        </p:sp>
        <p:sp>
          <p:nvSpPr>
            <p:cNvPr id="301" name="TextBox 300">
              <a:extLst>
                <a:ext uri="{FF2B5EF4-FFF2-40B4-BE49-F238E27FC236}">
                  <a16:creationId xmlns:a16="http://schemas.microsoft.com/office/drawing/2014/main" id="{382910FC-2050-224C-A23D-F867D641C8F2}"/>
                </a:ext>
              </a:extLst>
            </p:cNvPr>
            <p:cNvSpPr txBox="1"/>
            <p:nvPr/>
          </p:nvSpPr>
          <p:spPr>
            <a:xfrm>
              <a:off x="1097172" y="3525680"/>
              <a:ext cx="67678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arm</a:t>
              </a:r>
            </a:p>
          </p:txBody>
        </p:sp>
        <p:sp>
          <p:nvSpPr>
            <p:cNvPr id="302" name="TextBox 301">
              <a:extLst>
                <a:ext uri="{FF2B5EF4-FFF2-40B4-BE49-F238E27FC236}">
                  <a16:creationId xmlns:a16="http://schemas.microsoft.com/office/drawing/2014/main" id="{672E92F5-1EBF-6A46-B9CB-2C4F9921D560}"/>
                </a:ext>
              </a:extLst>
            </p:cNvPr>
            <p:cNvSpPr txBox="1"/>
            <p:nvPr/>
          </p:nvSpPr>
          <p:spPr>
            <a:xfrm>
              <a:off x="3825651" y="3406726"/>
              <a:ext cx="60946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son</a:t>
              </a:r>
            </a:p>
          </p:txBody>
        </p:sp>
        <p:sp>
          <p:nvSpPr>
            <p:cNvPr id="303" name="TextBox 302">
              <a:extLst>
                <a:ext uri="{FF2B5EF4-FFF2-40B4-BE49-F238E27FC236}">
                  <a16:creationId xmlns:a16="http://schemas.microsoft.com/office/drawing/2014/main" id="{BC6F22B2-CB5A-3949-A4B0-A9B2E02AEBAE}"/>
                </a:ext>
              </a:extLst>
            </p:cNvPr>
            <p:cNvSpPr txBox="1"/>
            <p:nvPr/>
          </p:nvSpPr>
          <p:spPr>
            <a:xfrm>
              <a:off x="2171375" y="1787185"/>
              <a:ext cx="72487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lady</a:t>
              </a:r>
            </a:p>
          </p:txBody>
        </p:sp>
        <p:sp>
          <p:nvSpPr>
            <p:cNvPr id="304" name="TextBox 303">
              <a:extLst>
                <a:ext uri="{FF2B5EF4-FFF2-40B4-BE49-F238E27FC236}">
                  <a16:creationId xmlns:a16="http://schemas.microsoft.com/office/drawing/2014/main" id="{C22C017D-48D6-C141-9A88-65E7E419F9CC}"/>
                </a:ext>
              </a:extLst>
            </p:cNvPr>
            <p:cNvSpPr txBox="1"/>
            <p:nvPr/>
          </p:nvSpPr>
          <p:spPr>
            <a:xfrm>
              <a:off x="2919435" y="3997812"/>
              <a:ext cx="88998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warm</a:t>
              </a:r>
            </a:p>
          </p:txBody>
        </p:sp>
        <p:sp>
          <p:nvSpPr>
            <p:cNvPr id="305" name="TextBox 304">
              <a:extLst>
                <a:ext uri="{FF2B5EF4-FFF2-40B4-BE49-F238E27FC236}">
                  <a16:creationId xmlns:a16="http://schemas.microsoft.com/office/drawing/2014/main" id="{EC211555-1EC2-EB4E-A254-3C52CEA3954A}"/>
                </a:ext>
              </a:extLst>
            </p:cNvPr>
            <p:cNvSpPr txBox="1"/>
            <p:nvPr/>
          </p:nvSpPr>
          <p:spPr>
            <a:xfrm>
              <a:off x="1710039" y="4546933"/>
              <a:ext cx="156324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particularly</a:t>
              </a:r>
            </a:p>
          </p:txBody>
        </p:sp>
        <p:sp>
          <p:nvSpPr>
            <p:cNvPr id="306" name="TextBox 305">
              <a:extLst>
                <a:ext uri="{FF2B5EF4-FFF2-40B4-BE49-F238E27FC236}">
                  <a16:creationId xmlns:a16="http://schemas.microsoft.com/office/drawing/2014/main" id="{6E5927EF-193A-5B4E-92BA-46B909726A4C}"/>
                </a:ext>
              </a:extLst>
            </p:cNvPr>
            <p:cNvSpPr txBox="1"/>
            <p:nvPr/>
          </p:nvSpPr>
          <p:spPr>
            <a:xfrm>
              <a:off x="2006906" y="3206671"/>
              <a:ext cx="1710725"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some, many</a:t>
              </a:r>
            </a:p>
          </p:txBody>
        </p:sp>
      </p:grpSp>
      <p:grpSp>
        <p:nvGrpSpPr>
          <p:cNvPr id="307" name="Group 306">
            <a:extLst>
              <a:ext uri="{FF2B5EF4-FFF2-40B4-BE49-F238E27FC236}">
                <a16:creationId xmlns:a16="http://schemas.microsoft.com/office/drawing/2014/main" id="{594F1031-4C92-914B-9FB5-54268976334C}"/>
              </a:ext>
            </a:extLst>
          </p:cNvPr>
          <p:cNvGrpSpPr/>
          <p:nvPr/>
        </p:nvGrpSpPr>
        <p:grpSpPr>
          <a:xfrm>
            <a:off x="6159199" y="1391532"/>
            <a:ext cx="4047214" cy="4046400"/>
            <a:chOff x="747423" y="1383526"/>
            <a:chExt cx="4047214" cy="4046400"/>
          </a:xfrm>
          <a:solidFill>
            <a:schemeClr val="accent4">
              <a:lumMod val="60000"/>
              <a:lumOff val="40000"/>
            </a:schemeClr>
          </a:solidFill>
        </p:grpSpPr>
        <p:sp>
          <p:nvSpPr>
            <p:cNvPr id="308" name="Oval 307">
              <a:extLst>
                <a:ext uri="{FF2B5EF4-FFF2-40B4-BE49-F238E27FC236}">
                  <a16:creationId xmlns:a16="http://schemas.microsoft.com/office/drawing/2014/main" id="{CF3FC412-59B3-AD48-9C17-5A8C31C7E6F4}"/>
                </a:ext>
              </a:extLst>
            </p:cNvPr>
            <p:cNvSpPr/>
            <p:nvPr/>
          </p:nvSpPr>
          <p:spPr>
            <a:xfrm>
              <a:off x="747423" y="1383526"/>
              <a:ext cx="4047214" cy="4046400"/>
            </a:xfrm>
            <a:prstGeom prst="ellipse">
              <a:avLst/>
            </a:prstGeom>
            <a:solidFill>
              <a:srgbClr val="D883FF"/>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9" name="TextBox 308">
              <a:extLst>
                <a:ext uri="{FF2B5EF4-FFF2-40B4-BE49-F238E27FC236}">
                  <a16:creationId xmlns:a16="http://schemas.microsoft.com/office/drawing/2014/main" id="{C284DF8D-D973-8D49-82C2-1E20D68FB83B}"/>
                </a:ext>
              </a:extLst>
            </p:cNvPr>
            <p:cNvSpPr txBox="1"/>
            <p:nvPr/>
          </p:nvSpPr>
          <p:spPr>
            <a:xfrm>
              <a:off x="3242176" y="2398322"/>
              <a:ext cx="83869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room</a:t>
              </a:r>
            </a:p>
          </p:txBody>
        </p:sp>
        <p:sp>
          <p:nvSpPr>
            <p:cNvPr id="310" name="TextBox 309">
              <a:extLst>
                <a:ext uri="{FF2B5EF4-FFF2-40B4-BE49-F238E27FC236}">
                  <a16:creationId xmlns:a16="http://schemas.microsoft.com/office/drawing/2014/main" id="{31E48DA4-4F54-684F-BA95-7FE2078FBCFC}"/>
                </a:ext>
              </a:extLst>
            </p:cNvPr>
            <p:cNvSpPr txBox="1"/>
            <p:nvPr/>
          </p:nvSpPr>
          <p:spPr>
            <a:xfrm>
              <a:off x="1210015" y="2479326"/>
              <a:ext cx="1465466" cy="400110"/>
            </a:xfrm>
            <a:prstGeom prst="rect">
              <a:avLst/>
            </a:prstGeom>
            <a:solidFill>
              <a:schemeClr val="bg1"/>
            </a:solidFill>
            <a:ln w="28575">
              <a:solidFill>
                <a:srgbClr val="115076"/>
              </a:solidFill>
            </a:ln>
          </p:spPr>
          <p:txBody>
            <a:bodyPr wrap="none" rtlCol="0">
              <a:spAutoFit/>
            </a:bodyPr>
            <a:lstStyle/>
            <a:p>
              <a:pPr algn="l"/>
              <a:r>
                <a:rPr lang="en-US" sz="2000" dirty="0" err="1">
                  <a:solidFill>
                    <a:schemeClr val="accent5">
                      <a:lumMod val="50000"/>
                    </a:schemeClr>
                  </a:solidFill>
                </a:rPr>
                <a:t>neighbour</a:t>
              </a:r>
              <a:endParaRPr lang="en-US" sz="2000" dirty="0">
                <a:solidFill>
                  <a:schemeClr val="accent5">
                    <a:lumMod val="50000"/>
                  </a:schemeClr>
                </a:solidFill>
              </a:endParaRPr>
            </a:p>
          </p:txBody>
        </p:sp>
        <p:sp>
          <p:nvSpPr>
            <p:cNvPr id="311" name="TextBox 310">
              <a:extLst>
                <a:ext uri="{FF2B5EF4-FFF2-40B4-BE49-F238E27FC236}">
                  <a16:creationId xmlns:a16="http://schemas.microsoft.com/office/drawing/2014/main" id="{1E6D32BB-99FB-0146-9796-CB82C359F113}"/>
                </a:ext>
              </a:extLst>
            </p:cNvPr>
            <p:cNvSpPr txBox="1"/>
            <p:nvPr/>
          </p:nvSpPr>
          <p:spPr>
            <a:xfrm>
              <a:off x="1097172" y="3700608"/>
              <a:ext cx="1439818"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traditional</a:t>
              </a:r>
            </a:p>
          </p:txBody>
        </p:sp>
        <p:sp>
          <p:nvSpPr>
            <p:cNvPr id="312" name="TextBox 311">
              <a:extLst>
                <a:ext uri="{FF2B5EF4-FFF2-40B4-BE49-F238E27FC236}">
                  <a16:creationId xmlns:a16="http://schemas.microsoft.com/office/drawing/2014/main" id="{C070EFB7-DE91-7743-9581-C60F7B1801E5}"/>
                </a:ext>
              </a:extLst>
            </p:cNvPr>
            <p:cNvSpPr txBox="1"/>
            <p:nvPr/>
          </p:nvSpPr>
          <p:spPr>
            <a:xfrm>
              <a:off x="3825651" y="3406726"/>
              <a:ext cx="89800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music</a:t>
              </a:r>
            </a:p>
          </p:txBody>
        </p:sp>
        <p:sp>
          <p:nvSpPr>
            <p:cNvPr id="313" name="TextBox 312">
              <a:extLst>
                <a:ext uri="{FF2B5EF4-FFF2-40B4-BE49-F238E27FC236}">
                  <a16:creationId xmlns:a16="http://schemas.microsoft.com/office/drawing/2014/main" id="{513D7341-156F-A847-88B2-225DCB8740AE}"/>
                </a:ext>
              </a:extLst>
            </p:cNvPr>
            <p:cNvSpPr txBox="1"/>
            <p:nvPr/>
          </p:nvSpPr>
          <p:spPr>
            <a:xfrm>
              <a:off x="1837948" y="1787185"/>
              <a:ext cx="197842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material, cloth</a:t>
              </a:r>
            </a:p>
          </p:txBody>
        </p:sp>
        <p:sp>
          <p:nvSpPr>
            <p:cNvPr id="314" name="TextBox 313">
              <a:extLst>
                <a:ext uri="{FF2B5EF4-FFF2-40B4-BE49-F238E27FC236}">
                  <a16:creationId xmlns:a16="http://schemas.microsoft.com/office/drawing/2014/main" id="{F1E10613-22D6-F54B-BB07-5D5897B60DFD}"/>
                </a:ext>
              </a:extLst>
            </p:cNvPr>
            <p:cNvSpPr txBox="1"/>
            <p:nvPr/>
          </p:nvSpPr>
          <p:spPr>
            <a:xfrm>
              <a:off x="2919435" y="3997812"/>
              <a:ext cx="106311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picture</a:t>
              </a:r>
            </a:p>
          </p:txBody>
        </p:sp>
        <p:sp>
          <p:nvSpPr>
            <p:cNvPr id="315" name="TextBox 314">
              <a:extLst>
                <a:ext uri="{FF2B5EF4-FFF2-40B4-BE49-F238E27FC236}">
                  <a16:creationId xmlns:a16="http://schemas.microsoft.com/office/drawing/2014/main" id="{59298E24-2DC4-A44D-B7D1-247121B2C765}"/>
                </a:ext>
              </a:extLst>
            </p:cNvPr>
            <p:cNvSpPr txBox="1"/>
            <p:nvPr/>
          </p:nvSpPr>
          <p:spPr>
            <a:xfrm>
              <a:off x="1710039" y="4546933"/>
              <a:ext cx="1923925"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what type of?</a:t>
              </a:r>
            </a:p>
          </p:txBody>
        </p:sp>
        <p:sp>
          <p:nvSpPr>
            <p:cNvPr id="316" name="TextBox 315">
              <a:extLst>
                <a:ext uri="{FF2B5EF4-FFF2-40B4-BE49-F238E27FC236}">
                  <a16:creationId xmlns:a16="http://schemas.microsoft.com/office/drawing/2014/main" id="{2D76CEE1-8C60-8949-A50E-A7C72ABD81B4}"/>
                </a:ext>
              </a:extLst>
            </p:cNvPr>
            <p:cNvSpPr txBox="1"/>
            <p:nvPr/>
          </p:nvSpPr>
          <p:spPr>
            <a:xfrm>
              <a:off x="2006906" y="3206671"/>
              <a:ext cx="158889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describe</a:t>
              </a:r>
            </a:p>
          </p:txBody>
        </p:sp>
      </p:grpSp>
      <p:grpSp>
        <p:nvGrpSpPr>
          <p:cNvPr id="317" name="Group 316">
            <a:extLst>
              <a:ext uri="{FF2B5EF4-FFF2-40B4-BE49-F238E27FC236}">
                <a16:creationId xmlns:a16="http://schemas.microsoft.com/office/drawing/2014/main" id="{6E91D4B7-77CC-F746-885B-A9CDC28DC300}"/>
              </a:ext>
            </a:extLst>
          </p:cNvPr>
          <p:cNvGrpSpPr/>
          <p:nvPr/>
        </p:nvGrpSpPr>
        <p:grpSpPr>
          <a:xfrm>
            <a:off x="6159199" y="1391532"/>
            <a:ext cx="4047214" cy="4046400"/>
            <a:chOff x="747423" y="1383526"/>
            <a:chExt cx="4047214" cy="4046400"/>
          </a:xfrm>
          <a:solidFill>
            <a:schemeClr val="accent4">
              <a:lumMod val="60000"/>
              <a:lumOff val="40000"/>
            </a:schemeClr>
          </a:solidFill>
        </p:grpSpPr>
        <p:sp>
          <p:nvSpPr>
            <p:cNvPr id="318" name="Oval 317">
              <a:extLst>
                <a:ext uri="{FF2B5EF4-FFF2-40B4-BE49-F238E27FC236}">
                  <a16:creationId xmlns:a16="http://schemas.microsoft.com/office/drawing/2014/main" id="{8D5F340C-5BE2-8646-B66D-6693DB22815C}"/>
                </a:ext>
              </a:extLst>
            </p:cNvPr>
            <p:cNvSpPr/>
            <p:nvPr/>
          </p:nvSpPr>
          <p:spPr>
            <a:xfrm>
              <a:off x="747423" y="1383526"/>
              <a:ext cx="4047214" cy="4046400"/>
            </a:xfrm>
            <a:prstGeom prst="ellipse">
              <a:avLst/>
            </a:prstGeom>
            <a:solidFill>
              <a:srgbClr val="D883FF"/>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9" name="TextBox 318">
              <a:extLst>
                <a:ext uri="{FF2B5EF4-FFF2-40B4-BE49-F238E27FC236}">
                  <a16:creationId xmlns:a16="http://schemas.microsoft.com/office/drawing/2014/main" id="{9D21EFB1-9370-B84A-B839-85D98FB4BB7F}"/>
                </a:ext>
              </a:extLst>
            </p:cNvPr>
            <p:cNvSpPr txBox="1"/>
            <p:nvPr/>
          </p:nvSpPr>
          <p:spPr>
            <a:xfrm>
              <a:off x="2955929" y="2287004"/>
              <a:ext cx="69442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king</a:t>
              </a:r>
            </a:p>
          </p:txBody>
        </p:sp>
        <p:sp>
          <p:nvSpPr>
            <p:cNvPr id="320" name="TextBox 319">
              <a:extLst>
                <a:ext uri="{FF2B5EF4-FFF2-40B4-BE49-F238E27FC236}">
                  <a16:creationId xmlns:a16="http://schemas.microsoft.com/office/drawing/2014/main" id="{D0E42DE4-9F24-3A48-817D-B373F732D377}"/>
                </a:ext>
              </a:extLst>
            </p:cNvPr>
            <p:cNvSpPr txBox="1"/>
            <p:nvPr/>
          </p:nvSpPr>
          <p:spPr>
            <a:xfrm>
              <a:off x="1202064" y="2415715"/>
              <a:ext cx="135165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daughter</a:t>
              </a:r>
            </a:p>
          </p:txBody>
        </p:sp>
        <p:sp>
          <p:nvSpPr>
            <p:cNvPr id="321" name="TextBox 320">
              <a:extLst>
                <a:ext uri="{FF2B5EF4-FFF2-40B4-BE49-F238E27FC236}">
                  <a16:creationId xmlns:a16="http://schemas.microsoft.com/office/drawing/2014/main" id="{FA187E71-059F-704B-BF8F-9ABB7497F6A8}"/>
                </a:ext>
              </a:extLst>
            </p:cNvPr>
            <p:cNvSpPr txBox="1"/>
            <p:nvPr/>
          </p:nvSpPr>
          <p:spPr>
            <a:xfrm>
              <a:off x="969951" y="3613144"/>
              <a:ext cx="146546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(not) at all</a:t>
              </a:r>
            </a:p>
          </p:txBody>
        </p:sp>
        <p:sp>
          <p:nvSpPr>
            <p:cNvPr id="322" name="TextBox 321">
              <a:extLst>
                <a:ext uri="{FF2B5EF4-FFF2-40B4-BE49-F238E27FC236}">
                  <a16:creationId xmlns:a16="http://schemas.microsoft.com/office/drawing/2014/main" id="{3E45DB47-C348-7C45-AAE6-BA5D0F5581FE}"/>
                </a:ext>
              </a:extLst>
            </p:cNvPr>
            <p:cNvSpPr txBox="1"/>
            <p:nvPr/>
          </p:nvSpPr>
          <p:spPr>
            <a:xfrm>
              <a:off x="2632955" y="3525996"/>
              <a:ext cx="194957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grab, grasp</a:t>
              </a:r>
            </a:p>
          </p:txBody>
        </p:sp>
        <p:sp>
          <p:nvSpPr>
            <p:cNvPr id="323" name="TextBox 322">
              <a:extLst>
                <a:ext uri="{FF2B5EF4-FFF2-40B4-BE49-F238E27FC236}">
                  <a16:creationId xmlns:a16="http://schemas.microsoft.com/office/drawing/2014/main" id="{A0585FDA-E4F8-3348-9075-2CEBD57715FA}"/>
                </a:ext>
              </a:extLst>
            </p:cNvPr>
            <p:cNvSpPr txBox="1"/>
            <p:nvPr/>
          </p:nvSpPr>
          <p:spPr>
            <a:xfrm>
              <a:off x="2140098" y="1731526"/>
              <a:ext cx="878767"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dead</a:t>
              </a:r>
            </a:p>
          </p:txBody>
        </p:sp>
        <p:sp>
          <p:nvSpPr>
            <p:cNvPr id="324" name="TextBox 323">
              <a:extLst>
                <a:ext uri="{FF2B5EF4-FFF2-40B4-BE49-F238E27FC236}">
                  <a16:creationId xmlns:a16="http://schemas.microsoft.com/office/drawing/2014/main" id="{A727B937-CC41-2144-8C5C-D529D6741D37}"/>
                </a:ext>
              </a:extLst>
            </p:cNvPr>
            <p:cNvSpPr txBox="1"/>
            <p:nvPr/>
          </p:nvSpPr>
          <p:spPr>
            <a:xfrm>
              <a:off x="2100451" y="4307913"/>
              <a:ext cx="2084225"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wait, waiting</a:t>
              </a:r>
            </a:p>
          </p:txBody>
        </p:sp>
        <p:sp>
          <p:nvSpPr>
            <p:cNvPr id="325" name="TextBox 324">
              <a:extLst>
                <a:ext uri="{FF2B5EF4-FFF2-40B4-BE49-F238E27FC236}">
                  <a16:creationId xmlns:a16="http://schemas.microsoft.com/office/drawing/2014/main" id="{326EBF08-13AD-C544-8779-60C853055697}"/>
                </a:ext>
              </a:extLst>
            </p:cNvPr>
            <p:cNvSpPr txBox="1"/>
            <p:nvPr/>
          </p:nvSpPr>
          <p:spPr>
            <a:xfrm>
              <a:off x="2290485" y="4872937"/>
              <a:ext cx="85953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white</a:t>
              </a:r>
            </a:p>
          </p:txBody>
        </p:sp>
        <p:sp>
          <p:nvSpPr>
            <p:cNvPr id="326" name="TextBox 325">
              <a:extLst>
                <a:ext uri="{FF2B5EF4-FFF2-40B4-BE49-F238E27FC236}">
                  <a16:creationId xmlns:a16="http://schemas.microsoft.com/office/drawing/2014/main" id="{69CBF56E-D8FF-1846-8F37-E1E524FD5262}"/>
                </a:ext>
              </a:extLst>
            </p:cNvPr>
            <p:cNvSpPr txBox="1"/>
            <p:nvPr/>
          </p:nvSpPr>
          <p:spPr>
            <a:xfrm>
              <a:off x="2051266" y="2950540"/>
              <a:ext cx="1475084"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leaf, sheet</a:t>
              </a:r>
            </a:p>
          </p:txBody>
        </p:sp>
      </p:grpSp>
      <p:grpSp>
        <p:nvGrpSpPr>
          <p:cNvPr id="327" name="Group 326">
            <a:extLst>
              <a:ext uri="{FF2B5EF4-FFF2-40B4-BE49-F238E27FC236}">
                <a16:creationId xmlns:a16="http://schemas.microsoft.com/office/drawing/2014/main" id="{71A45151-D0A8-D449-9C8B-88639E25C729}"/>
              </a:ext>
            </a:extLst>
          </p:cNvPr>
          <p:cNvGrpSpPr/>
          <p:nvPr/>
        </p:nvGrpSpPr>
        <p:grpSpPr>
          <a:xfrm>
            <a:off x="6159199" y="1391532"/>
            <a:ext cx="4047214" cy="4046400"/>
            <a:chOff x="747423" y="1383526"/>
            <a:chExt cx="4047214" cy="4046400"/>
          </a:xfrm>
          <a:solidFill>
            <a:schemeClr val="accent4">
              <a:lumMod val="60000"/>
              <a:lumOff val="40000"/>
            </a:schemeClr>
          </a:solidFill>
        </p:grpSpPr>
        <p:sp>
          <p:nvSpPr>
            <p:cNvPr id="328" name="Oval 327">
              <a:extLst>
                <a:ext uri="{FF2B5EF4-FFF2-40B4-BE49-F238E27FC236}">
                  <a16:creationId xmlns:a16="http://schemas.microsoft.com/office/drawing/2014/main" id="{899DE19F-E927-314F-AE9E-54A957F3CEF0}"/>
                </a:ext>
              </a:extLst>
            </p:cNvPr>
            <p:cNvSpPr/>
            <p:nvPr/>
          </p:nvSpPr>
          <p:spPr>
            <a:xfrm>
              <a:off x="747423" y="1383526"/>
              <a:ext cx="4047214" cy="4046400"/>
            </a:xfrm>
            <a:prstGeom prst="ellipse">
              <a:avLst/>
            </a:prstGeom>
            <a:solidFill>
              <a:srgbClr val="D883FF"/>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9" name="TextBox 328">
              <a:extLst>
                <a:ext uri="{FF2B5EF4-FFF2-40B4-BE49-F238E27FC236}">
                  <a16:creationId xmlns:a16="http://schemas.microsoft.com/office/drawing/2014/main" id="{E1A4A339-53DF-7D41-98DD-7E85B6A3FC1B}"/>
                </a:ext>
              </a:extLst>
            </p:cNvPr>
            <p:cNvSpPr txBox="1"/>
            <p:nvPr/>
          </p:nvSpPr>
          <p:spPr>
            <a:xfrm>
              <a:off x="2888599" y="2402508"/>
              <a:ext cx="90922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things</a:t>
              </a:r>
            </a:p>
          </p:txBody>
        </p:sp>
        <p:sp>
          <p:nvSpPr>
            <p:cNvPr id="330" name="TextBox 329">
              <a:extLst>
                <a:ext uri="{FF2B5EF4-FFF2-40B4-BE49-F238E27FC236}">
                  <a16:creationId xmlns:a16="http://schemas.microsoft.com/office/drawing/2014/main" id="{CB515EA1-F0AD-3F43-A060-942803BB9F79}"/>
                </a:ext>
              </a:extLst>
            </p:cNvPr>
            <p:cNvSpPr txBox="1"/>
            <p:nvPr/>
          </p:nvSpPr>
          <p:spPr>
            <a:xfrm>
              <a:off x="1202064" y="2415715"/>
              <a:ext cx="939681"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photo</a:t>
              </a:r>
            </a:p>
          </p:txBody>
        </p:sp>
        <p:sp>
          <p:nvSpPr>
            <p:cNvPr id="331" name="TextBox 330">
              <a:extLst>
                <a:ext uri="{FF2B5EF4-FFF2-40B4-BE49-F238E27FC236}">
                  <a16:creationId xmlns:a16="http://schemas.microsoft.com/office/drawing/2014/main" id="{E2AFF558-0DFB-E949-AA7A-A4C0260AA020}"/>
                </a:ext>
              </a:extLst>
            </p:cNvPr>
            <p:cNvSpPr txBox="1"/>
            <p:nvPr/>
          </p:nvSpPr>
          <p:spPr>
            <a:xfrm>
              <a:off x="969951" y="3613144"/>
              <a:ext cx="1170513"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modern</a:t>
              </a:r>
            </a:p>
          </p:txBody>
        </p:sp>
        <p:sp>
          <p:nvSpPr>
            <p:cNvPr id="332" name="TextBox 331">
              <a:extLst>
                <a:ext uri="{FF2B5EF4-FFF2-40B4-BE49-F238E27FC236}">
                  <a16:creationId xmlns:a16="http://schemas.microsoft.com/office/drawing/2014/main" id="{8673C4AA-2F2A-F74E-8EAE-34993D431665}"/>
                </a:ext>
              </a:extLst>
            </p:cNvPr>
            <p:cNvSpPr txBox="1"/>
            <p:nvPr/>
          </p:nvSpPr>
          <p:spPr>
            <a:xfrm>
              <a:off x="2632955" y="3525996"/>
              <a:ext cx="140455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type, kind</a:t>
              </a:r>
            </a:p>
          </p:txBody>
        </p:sp>
        <p:sp>
          <p:nvSpPr>
            <p:cNvPr id="333" name="TextBox 332">
              <a:extLst>
                <a:ext uri="{FF2B5EF4-FFF2-40B4-BE49-F238E27FC236}">
                  <a16:creationId xmlns:a16="http://schemas.microsoft.com/office/drawing/2014/main" id="{1ED62597-E72A-1A4A-92E3-F2BA652DFFB2}"/>
                </a:ext>
              </a:extLst>
            </p:cNvPr>
            <p:cNvSpPr txBox="1"/>
            <p:nvPr/>
          </p:nvSpPr>
          <p:spPr>
            <a:xfrm>
              <a:off x="1745463" y="1789278"/>
              <a:ext cx="219162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occupation, job</a:t>
              </a:r>
            </a:p>
          </p:txBody>
        </p:sp>
        <p:sp>
          <p:nvSpPr>
            <p:cNvPr id="334" name="TextBox 333">
              <a:extLst>
                <a:ext uri="{FF2B5EF4-FFF2-40B4-BE49-F238E27FC236}">
                  <a16:creationId xmlns:a16="http://schemas.microsoft.com/office/drawing/2014/main" id="{85622484-24BA-B74F-A80C-07848934ADC2}"/>
                </a:ext>
              </a:extLst>
            </p:cNvPr>
            <p:cNvSpPr txBox="1"/>
            <p:nvPr/>
          </p:nvSpPr>
          <p:spPr>
            <a:xfrm>
              <a:off x="2385387" y="4163533"/>
              <a:ext cx="1585690"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voice, vote</a:t>
              </a:r>
            </a:p>
          </p:txBody>
        </p:sp>
        <p:sp>
          <p:nvSpPr>
            <p:cNvPr id="335" name="TextBox 334">
              <a:extLst>
                <a:ext uri="{FF2B5EF4-FFF2-40B4-BE49-F238E27FC236}">
                  <a16:creationId xmlns:a16="http://schemas.microsoft.com/office/drawing/2014/main" id="{75F8A9B6-DDE8-CE48-9E63-B142E70A0B46}"/>
                </a:ext>
              </a:extLst>
            </p:cNvPr>
            <p:cNvSpPr txBox="1"/>
            <p:nvPr/>
          </p:nvSpPr>
          <p:spPr>
            <a:xfrm>
              <a:off x="1857348" y="4699682"/>
              <a:ext cx="1415772"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instead of</a:t>
              </a:r>
            </a:p>
          </p:txBody>
        </p:sp>
        <p:sp>
          <p:nvSpPr>
            <p:cNvPr id="336" name="TextBox 335">
              <a:extLst>
                <a:ext uri="{FF2B5EF4-FFF2-40B4-BE49-F238E27FC236}">
                  <a16:creationId xmlns:a16="http://schemas.microsoft.com/office/drawing/2014/main" id="{0D6F0AF3-A85E-414A-8D91-8D60DA0117EC}"/>
                </a:ext>
              </a:extLst>
            </p:cNvPr>
            <p:cNvSpPr txBox="1"/>
            <p:nvPr/>
          </p:nvSpPr>
          <p:spPr>
            <a:xfrm>
              <a:off x="1656630" y="3006616"/>
              <a:ext cx="2821606" cy="400110"/>
            </a:xfrm>
            <a:prstGeom prst="rect">
              <a:avLst/>
            </a:prstGeom>
            <a:solidFill>
              <a:schemeClr val="bg1"/>
            </a:solidFill>
            <a:ln w="28575">
              <a:solidFill>
                <a:srgbClr val="115076"/>
              </a:solidFill>
            </a:ln>
          </p:spPr>
          <p:txBody>
            <a:bodyPr wrap="none" rtlCol="0">
              <a:spAutoFit/>
            </a:bodyPr>
            <a:lstStyle/>
            <a:p>
              <a:pPr algn="l"/>
              <a:r>
                <a:rPr lang="en-US" sz="2000" dirty="0">
                  <a:solidFill>
                    <a:schemeClr val="accent5">
                      <a:lumMod val="50000"/>
                    </a:schemeClr>
                  </a:solidFill>
                </a:rPr>
                <a:t>to promise, promising</a:t>
              </a:r>
            </a:p>
          </p:txBody>
        </p:sp>
      </p:grpSp>
      <p:sp>
        <p:nvSpPr>
          <p:cNvPr id="337" name="Oval 336">
            <a:extLst>
              <a:ext uri="{FF2B5EF4-FFF2-40B4-BE49-F238E27FC236}">
                <a16:creationId xmlns:a16="http://schemas.microsoft.com/office/drawing/2014/main" id="{FABF5825-B300-0F49-8CBE-F690B4B813CF}"/>
              </a:ext>
            </a:extLst>
          </p:cNvPr>
          <p:cNvSpPr/>
          <p:nvPr/>
        </p:nvSpPr>
        <p:spPr>
          <a:xfrm>
            <a:off x="750068" y="1394663"/>
            <a:ext cx="4047214" cy="4046400"/>
          </a:xfrm>
          <a:prstGeom prst="ellipse">
            <a:avLst/>
          </a:prstGeom>
          <a:solidFill>
            <a:srgbClr val="E3EAFD"/>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8" name="Oval 337">
            <a:extLst>
              <a:ext uri="{FF2B5EF4-FFF2-40B4-BE49-F238E27FC236}">
                <a16:creationId xmlns:a16="http://schemas.microsoft.com/office/drawing/2014/main" id="{92B2B332-4361-7344-9241-7FE9BCA4045B}"/>
              </a:ext>
            </a:extLst>
          </p:cNvPr>
          <p:cNvSpPr/>
          <p:nvPr/>
        </p:nvSpPr>
        <p:spPr>
          <a:xfrm>
            <a:off x="6159199" y="1391532"/>
            <a:ext cx="4047214" cy="4046400"/>
          </a:xfrm>
          <a:prstGeom prst="ellipse">
            <a:avLst/>
          </a:prstGeom>
          <a:solidFill>
            <a:srgbClr val="E3EAFD"/>
          </a:solidFill>
          <a:ln w="28575">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7232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3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38"/>
                                        </p:tgtEl>
                                        <p:attrNameLst>
                                          <p:attrName>style.visibility</p:attrName>
                                        </p:attrNameLst>
                                      </p:cBhvr>
                                      <p:to>
                                        <p:strVal val="hidden"/>
                                      </p:to>
                                    </p:set>
                                  </p:childTnLst>
                                </p:cTn>
                              </p:par>
                            </p:childTnLst>
                          </p:cTn>
                        </p:par>
                        <p:par>
                          <p:cTn id="9" fill="hold">
                            <p:stCondLst>
                              <p:cond delay="0"/>
                            </p:stCondLst>
                            <p:childTnLst>
                              <p:par>
                                <p:cTn id="10" presetID="1" presetClass="exit" presetSubtype="0" fill="hold" nodeType="afterEffect">
                                  <p:stCondLst>
                                    <p:cond delay="8000"/>
                                  </p:stCondLst>
                                  <p:childTnLst>
                                    <p:set>
                                      <p:cBhvr>
                                        <p:cTn id="11" dur="1" fill="hold">
                                          <p:stCondLst>
                                            <p:cond delay="0"/>
                                          </p:stCondLst>
                                        </p:cTn>
                                        <p:tgtEl>
                                          <p:spTgt spid="327"/>
                                        </p:tgtEl>
                                        <p:attrNameLst>
                                          <p:attrName>style.visibility</p:attrName>
                                        </p:attrNameLst>
                                      </p:cBhvr>
                                      <p:to>
                                        <p:strVal val="hidden"/>
                                      </p:to>
                                    </p:set>
                                  </p:childTnLst>
                                </p:cTn>
                              </p:par>
                            </p:childTnLst>
                          </p:cTn>
                        </p:par>
                        <p:par>
                          <p:cTn id="12" fill="hold">
                            <p:stCondLst>
                              <p:cond delay="8000"/>
                            </p:stCondLst>
                            <p:childTnLst>
                              <p:par>
                                <p:cTn id="13" presetID="1" presetClass="exit" presetSubtype="0" fill="hold" nodeType="afterEffect">
                                  <p:stCondLst>
                                    <p:cond delay="8000"/>
                                  </p:stCondLst>
                                  <p:childTnLst>
                                    <p:set>
                                      <p:cBhvr>
                                        <p:cTn id="14" dur="1" fill="hold">
                                          <p:stCondLst>
                                            <p:cond delay="0"/>
                                          </p:stCondLst>
                                        </p:cTn>
                                        <p:tgtEl>
                                          <p:spTgt spid="317"/>
                                        </p:tgtEl>
                                        <p:attrNameLst>
                                          <p:attrName>style.visibility</p:attrName>
                                        </p:attrNameLst>
                                      </p:cBhvr>
                                      <p:to>
                                        <p:strVal val="hidden"/>
                                      </p:to>
                                    </p:set>
                                  </p:childTnLst>
                                </p:cTn>
                              </p:par>
                            </p:childTnLst>
                          </p:cTn>
                        </p:par>
                        <p:par>
                          <p:cTn id="15" fill="hold">
                            <p:stCondLst>
                              <p:cond delay="16000"/>
                            </p:stCondLst>
                            <p:childTnLst>
                              <p:par>
                                <p:cTn id="16" presetID="1" presetClass="exit" presetSubtype="0" fill="hold" nodeType="afterEffect">
                                  <p:stCondLst>
                                    <p:cond delay="8000"/>
                                  </p:stCondLst>
                                  <p:childTnLst>
                                    <p:set>
                                      <p:cBhvr>
                                        <p:cTn id="17" dur="1" fill="hold">
                                          <p:stCondLst>
                                            <p:cond delay="0"/>
                                          </p:stCondLst>
                                        </p:cTn>
                                        <p:tgtEl>
                                          <p:spTgt spid="307"/>
                                        </p:tgtEl>
                                        <p:attrNameLst>
                                          <p:attrName>style.visibility</p:attrName>
                                        </p:attrNameLst>
                                      </p:cBhvr>
                                      <p:to>
                                        <p:strVal val="hidden"/>
                                      </p:to>
                                    </p:set>
                                  </p:childTnLst>
                                </p:cTn>
                              </p:par>
                            </p:childTnLst>
                          </p:cTn>
                        </p:par>
                        <p:par>
                          <p:cTn id="18" fill="hold">
                            <p:stCondLst>
                              <p:cond delay="24000"/>
                            </p:stCondLst>
                            <p:childTnLst>
                              <p:par>
                                <p:cTn id="19" presetID="1" presetClass="exit" presetSubtype="0" fill="hold" nodeType="afterEffect">
                                  <p:stCondLst>
                                    <p:cond delay="8000"/>
                                  </p:stCondLst>
                                  <p:childTnLst>
                                    <p:set>
                                      <p:cBhvr>
                                        <p:cTn id="20" dur="1" fill="hold">
                                          <p:stCondLst>
                                            <p:cond delay="0"/>
                                          </p:stCondLst>
                                        </p:cTn>
                                        <p:tgtEl>
                                          <p:spTgt spid="297"/>
                                        </p:tgtEl>
                                        <p:attrNameLst>
                                          <p:attrName>style.visibility</p:attrName>
                                        </p:attrNameLst>
                                      </p:cBhvr>
                                      <p:to>
                                        <p:strVal val="hidden"/>
                                      </p:to>
                                    </p:set>
                                  </p:childTnLst>
                                </p:cTn>
                              </p:par>
                              <p:par>
                                <p:cTn id="21" presetID="1" presetClass="exit" presetSubtype="0" fill="hold" nodeType="withEffect">
                                  <p:stCondLst>
                                    <p:cond delay="8000"/>
                                  </p:stCondLst>
                                  <p:childTnLst>
                                    <p:set>
                                      <p:cBhvr>
                                        <p:cTn id="22" dur="1" fill="hold">
                                          <p:stCondLst>
                                            <p:cond delay="0"/>
                                          </p:stCondLst>
                                        </p:cTn>
                                        <p:tgtEl>
                                          <p:spTgt spid="277"/>
                                        </p:tgtEl>
                                        <p:attrNameLst>
                                          <p:attrName>style.visibility</p:attrName>
                                        </p:attrNameLst>
                                      </p:cBhvr>
                                      <p:to>
                                        <p:strVal val="hidden"/>
                                      </p:to>
                                    </p:set>
                                  </p:childTnLst>
                                </p:cTn>
                              </p:par>
                            </p:childTnLst>
                          </p:cTn>
                        </p:par>
                        <p:par>
                          <p:cTn id="23" fill="hold">
                            <p:stCondLst>
                              <p:cond delay="32000"/>
                            </p:stCondLst>
                            <p:childTnLst>
                              <p:par>
                                <p:cTn id="24" presetID="1" presetClass="exit" presetSubtype="0" fill="hold" nodeType="afterEffect">
                                  <p:stCondLst>
                                    <p:cond delay="8000"/>
                                  </p:stCondLst>
                                  <p:childTnLst>
                                    <p:set>
                                      <p:cBhvr>
                                        <p:cTn id="25" dur="1" fill="hold">
                                          <p:stCondLst>
                                            <p:cond delay="0"/>
                                          </p:stCondLst>
                                        </p:cTn>
                                        <p:tgtEl>
                                          <p:spTgt spid="267"/>
                                        </p:tgtEl>
                                        <p:attrNameLst>
                                          <p:attrName>style.visibility</p:attrName>
                                        </p:attrNameLst>
                                      </p:cBhvr>
                                      <p:to>
                                        <p:strVal val="hidden"/>
                                      </p:to>
                                    </p:set>
                                  </p:childTnLst>
                                </p:cTn>
                              </p:par>
                            </p:childTnLst>
                          </p:cTn>
                        </p:par>
                        <p:par>
                          <p:cTn id="26" fill="hold">
                            <p:stCondLst>
                              <p:cond delay="40000"/>
                            </p:stCondLst>
                            <p:childTnLst>
                              <p:par>
                                <p:cTn id="27" presetID="1" presetClass="exit" presetSubtype="0" fill="hold" nodeType="afterEffect">
                                  <p:stCondLst>
                                    <p:cond delay="8000"/>
                                  </p:stCondLst>
                                  <p:childTnLst>
                                    <p:set>
                                      <p:cBhvr>
                                        <p:cTn id="28" dur="1" fill="hold">
                                          <p:stCondLst>
                                            <p:cond delay="0"/>
                                          </p:stCondLst>
                                        </p:cTn>
                                        <p:tgtEl>
                                          <p:spTgt spid="257"/>
                                        </p:tgtEl>
                                        <p:attrNameLst>
                                          <p:attrName>style.visibility</p:attrName>
                                        </p:attrNameLst>
                                      </p:cBhvr>
                                      <p:to>
                                        <p:strVal val="hidden"/>
                                      </p:to>
                                    </p:set>
                                  </p:childTnLst>
                                </p:cTn>
                              </p:par>
                            </p:childTnLst>
                          </p:cTn>
                        </p:par>
                        <p:par>
                          <p:cTn id="29" fill="hold">
                            <p:stCondLst>
                              <p:cond delay="48000"/>
                            </p:stCondLst>
                            <p:childTnLst>
                              <p:par>
                                <p:cTn id="30" presetID="1" presetClass="exit" presetSubtype="0" fill="hold" nodeType="afterEffect">
                                  <p:stCondLst>
                                    <p:cond delay="8000"/>
                                  </p:stCondLst>
                                  <p:childTnLst>
                                    <p:set>
                                      <p:cBhvr>
                                        <p:cTn id="31" dur="1" fill="hold">
                                          <p:stCondLst>
                                            <p:cond delay="0"/>
                                          </p:stCondLst>
                                        </p:cTn>
                                        <p:tgtEl>
                                          <p:spTgt spid="247"/>
                                        </p:tgtEl>
                                        <p:attrNameLst>
                                          <p:attrName>style.visibility</p:attrName>
                                        </p:attrNameLst>
                                      </p:cBhvr>
                                      <p:to>
                                        <p:strVal val="hidden"/>
                                      </p:to>
                                    </p:set>
                                  </p:childTnLst>
                                </p:cTn>
                              </p:par>
                            </p:childTnLst>
                          </p:cTn>
                        </p:par>
                        <p:par>
                          <p:cTn id="32" fill="hold">
                            <p:stCondLst>
                              <p:cond delay="56000"/>
                            </p:stCondLst>
                            <p:childTnLst>
                              <p:par>
                                <p:cTn id="33" presetID="1" presetClass="exit" presetSubtype="0" fill="hold" nodeType="afterEffect">
                                  <p:stCondLst>
                                    <p:cond delay="8000"/>
                                  </p:stCondLst>
                                  <p:childTnLst>
                                    <p:set>
                                      <p:cBhvr>
                                        <p:cTn id="34" dur="1" fill="hold">
                                          <p:stCondLst>
                                            <p:cond delay="0"/>
                                          </p:stCondLst>
                                        </p:cTn>
                                        <p:tgtEl>
                                          <p:spTgt spid="237"/>
                                        </p:tgtEl>
                                        <p:attrNameLst>
                                          <p:attrName>style.visibility</p:attrName>
                                        </p:attrNameLst>
                                      </p:cBhvr>
                                      <p:to>
                                        <p:strVal val="hidden"/>
                                      </p:to>
                                    </p:set>
                                  </p:childTnLst>
                                </p:cTn>
                              </p:par>
                              <p:par>
                                <p:cTn id="35" presetID="1" presetClass="exit" presetSubtype="0" fill="hold" nodeType="withEffect">
                                  <p:stCondLst>
                                    <p:cond delay="8000"/>
                                  </p:stCondLst>
                                  <p:childTnLst>
                                    <p:set>
                                      <p:cBhvr>
                                        <p:cTn id="36" dur="1" fill="hold">
                                          <p:stCondLst>
                                            <p:cond delay="0"/>
                                          </p:stCondLst>
                                        </p:cTn>
                                        <p:tgtEl>
                                          <p:spTgt spid="227"/>
                                        </p:tgtEl>
                                        <p:attrNameLst>
                                          <p:attrName>style.visibility</p:attrName>
                                        </p:attrNameLst>
                                      </p:cBhvr>
                                      <p:to>
                                        <p:strVal val="hidden"/>
                                      </p:to>
                                    </p:set>
                                  </p:childTnLst>
                                </p:cTn>
                              </p:par>
                            </p:childTnLst>
                          </p:cTn>
                        </p:par>
                        <p:par>
                          <p:cTn id="37" fill="hold">
                            <p:stCondLst>
                              <p:cond delay="64000"/>
                            </p:stCondLst>
                            <p:childTnLst>
                              <p:par>
                                <p:cTn id="38" presetID="1" presetClass="exit" presetSubtype="0" fill="hold" nodeType="afterEffect">
                                  <p:stCondLst>
                                    <p:cond delay="8000"/>
                                  </p:stCondLst>
                                  <p:childTnLst>
                                    <p:set>
                                      <p:cBhvr>
                                        <p:cTn id="39" dur="1" fill="hold">
                                          <p:stCondLst>
                                            <p:cond delay="0"/>
                                          </p:stCondLst>
                                        </p:cTn>
                                        <p:tgtEl>
                                          <p:spTgt spid="217"/>
                                        </p:tgtEl>
                                        <p:attrNameLst>
                                          <p:attrName>style.visibility</p:attrName>
                                        </p:attrNameLst>
                                      </p:cBhvr>
                                      <p:to>
                                        <p:strVal val="hidden"/>
                                      </p:to>
                                    </p:set>
                                  </p:childTnLst>
                                </p:cTn>
                              </p:par>
                            </p:childTnLst>
                          </p:cTn>
                        </p:par>
                        <p:par>
                          <p:cTn id="40" fill="hold">
                            <p:stCondLst>
                              <p:cond delay="72000"/>
                            </p:stCondLst>
                            <p:childTnLst>
                              <p:par>
                                <p:cTn id="41" presetID="1" presetClass="exit" presetSubtype="0" fill="hold" nodeType="afterEffect">
                                  <p:stCondLst>
                                    <p:cond delay="8000"/>
                                  </p:stCondLst>
                                  <p:childTnLst>
                                    <p:set>
                                      <p:cBhvr>
                                        <p:cTn id="42" dur="1" fill="hold">
                                          <p:stCondLst>
                                            <p:cond delay="0"/>
                                          </p:stCondLst>
                                        </p:cTn>
                                        <p:tgtEl>
                                          <p:spTgt spid="207"/>
                                        </p:tgtEl>
                                        <p:attrNameLst>
                                          <p:attrName>style.visibility</p:attrName>
                                        </p:attrNameLst>
                                      </p:cBhvr>
                                      <p:to>
                                        <p:strVal val="hidden"/>
                                      </p:to>
                                    </p:set>
                                  </p:childTnLst>
                                </p:cTn>
                              </p:par>
                            </p:childTnLst>
                          </p:cTn>
                        </p:par>
                        <p:par>
                          <p:cTn id="43" fill="hold">
                            <p:stCondLst>
                              <p:cond delay="80000"/>
                            </p:stCondLst>
                            <p:childTnLst>
                              <p:par>
                                <p:cTn id="44" presetID="1" presetClass="exit" presetSubtype="0" fill="hold" nodeType="afterEffect">
                                  <p:stCondLst>
                                    <p:cond delay="8000"/>
                                  </p:stCondLst>
                                  <p:childTnLst>
                                    <p:set>
                                      <p:cBhvr>
                                        <p:cTn id="45" dur="1" fill="hold">
                                          <p:stCondLst>
                                            <p:cond delay="0"/>
                                          </p:stCondLst>
                                        </p:cTn>
                                        <p:tgtEl>
                                          <p:spTgt spid="197"/>
                                        </p:tgtEl>
                                        <p:attrNameLst>
                                          <p:attrName>style.visibility</p:attrName>
                                        </p:attrNameLst>
                                      </p:cBhvr>
                                      <p:to>
                                        <p:strVal val="hidden"/>
                                      </p:to>
                                    </p:set>
                                  </p:childTnLst>
                                </p:cTn>
                              </p:par>
                            </p:childTnLst>
                          </p:cTn>
                        </p:par>
                        <p:par>
                          <p:cTn id="46" fill="hold">
                            <p:stCondLst>
                              <p:cond delay="88000"/>
                            </p:stCondLst>
                            <p:childTnLst>
                              <p:par>
                                <p:cTn id="47" presetID="1" presetClass="exit" presetSubtype="0" fill="hold" nodeType="afterEffect">
                                  <p:stCondLst>
                                    <p:cond delay="8000"/>
                                  </p:stCondLst>
                                  <p:childTnLst>
                                    <p:set>
                                      <p:cBhvr>
                                        <p:cTn id="48" dur="1" fill="hold">
                                          <p:stCondLst>
                                            <p:cond delay="0"/>
                                          </p:stCondLst>
                                        </p:cTn>
                                        <p:tgtEl>
                                          <p:spTgt spid="187"/>
                                        </p:tgtEl>
                                        <p:attrNameLst>
                                          <p:attrName>style.visibility</p:attrName>
                                        </p:attrNameLst>
                                      </p:cBhvr>
                                      <p:to>
                                        <p:strVal val="hidden"/>
                                      </p:to>
                                    </p:set>
                                  </p:childTnLst>
                                </p:cTn>
                              </p:par>
                              <p:par>
                                <p:cTn id="49" presetID="1" presetClass="exit" presetSubtype="0" fill="hold" nodeType="withEffect">
                                  <p:stCondLst>
                                    <p:cond delay="8000"/>
                                  </p:stCondLst>
                                  <p:childTnLst>
                                    <p:set>
                                      <p:cBhvr>
                                        <p:cTn id="50" dur="1" fill="hold">
                                          <p:stCondLst>
                                            <p:cond delay="0"/>
                                          </p:stCondLst>
                                        </p:cTn>
                                        <p:tgtEl>
                                          <p:spTgt spid="177"/>
                                        </p:tgtEl>
                                        <p:attrNameLst>
                                          <p:attrName>style.visibility</p:attrName>
                                        </p:attrNameLst>
                                      </p:cBhvr>
                                      <p:to>
                                        <p:strVal val="hidden"/>
                                      </p:to>
                                    </p:set>
                                  </p:childTnLst>
                                </p:cTn>
                              </p:par>
                            </p:childTnLst>
                          </p:cTn>
                        </p:par>
                        <p:par>
                          <p:cTn id="51" fill="hold">
                            <p:stCondLst>
                              <p:cond delay="96000"/>
                            </p:stCondLst>
                            <p:childTnLst>
                              <p:par>
                                <p:cTn id="52" presetID="1" presetClass="exit" presetSubtype="0" fill="hold" nodeType="afterEffect">
                                  <p:stCondLst>
                                    <p:cond delay="8000"/>
                                  </p:stCondLst>
                                  <p:childTnLst>
                                    <p:set>
                                      <p:cBhvr>
                                        <p:cTn id="53" dur="1" fill="hold">
                                          <p:stCondLst>
                                            <p:cond delay="0"/>
                                          </p:stCondLst>
                                        </p:cTn>
                                        <p:tgtEl>
                                          <p:spTgt spid="167"/>
                                        </p:tgtEl>
                                        <p:attrNameLst>
                                          <p:attrName>style.visibility</p:attrName>
                                        </p:attrNameLst>
                                      </p:cBhvr>
                                      <p:to>
                                        <p:strVal val="hidden"/>
                                      </p:to>
                                    </p:set>
                                  </p:childTnLst>
                                </p:cTn>
                              </p:par>
                            </p:childTnLst>
                          </p:cTn>
                        </p:par>
                        <p:par>
                          <p:cTn id="54" fill="hold">
                            <p:stCondLst>
                              <p:cond delay="104000"/>
                            </p:stCondLst>
                            <p:childTnLst>
                              <p:par>
                                <p:cTn id="55" presetID="1" presetClass="exit" presetSubtype="0" fill="hold" nodeType="afterEffect">
                                  <p:stCondLst>
                                    <p:cond delay="8000"/>
                                  </p:stCondLst>
                                  <p:childTnLst>
                                    <p:set>
                                      <p:cBhvr>
                                        <p:cTn id="56" dur="1" fill="hold">
                                          <p:stCondLst>
                                            <p:cond delay="0"/>
                                          </p:stCondLst>
                                        </p:cTn>
                                        <p:tgtEl>
                                          <p:spTgt spid="157"/>
                                        </p:tgtEl>
                                        <p:attrNameLst>
                                          <p:attrName>style.visibility</p:attrName>
                                        </p:attrNameLst>
                                      </p:cBhvr>
                                      <p:to>
                                        <p:strVal val="hidden"/>
                                      </p:to>
                                    </p:set>
                                  </p:childTnLst>
                                </p:cTn>
                              </p:par>
                            </p:childTnLst>
                          </p:cTn>
                        </p:par>
                        <p:par>
                          <p:cTn id="57" fill="hold">
                            <p:stCondLst>
                              <p:cond delay="112000"/>
                            </p:stCondLst>
                            <p:childTnLst>
                              <p:par>
                                <p:cTn id="58" presetID="1" presetClass="exit" presetSubtype="0" fill="hold" nodeType="afterEffect">
                                  <p:stCondLst>
                                    <p:cond delay="8000"/>
                                  </p:stCondLst>
                                  <p:childTnLst>
                                    <p:set>
                                      <p:cBhvr>
                                        <p:cTn id="59" dur="1" fill="hold">
                                          <p:stCondLst>
                                            <p:cond delay="0"/>
                                          </p:stCondLst>
                                        </p:cTn>
                                        <p:tgtEl>
                                          <p:spTgt spid="147"/>
                                        </p:tgtEl>
                                        <p:attrNameLst>
                                          <p:attrName>style.visibility</p:attrName>
                                        </p:attrNameLst>
                                      </p:cBhvr>
                                      <p:to>
                                        <p:strVal val="hidden"/>
                                      </p:to>
                                    </p:set>
                                  </p:childTnLst>
                                </p:cTn>
                              </p:par>
                            </p:childTnLst>
                          </p:cTn>
                        </p:par>
                        <p:par>
                          <p:cTn id="60" fill="hold">
                            <p:stCondLst>
                              <p:cond delay="120000"/>
                            </p:stCondLst>
                            <p:childTnLst>
                              <p:par>
                                <p:cTn id="61" presetID="1" presetClass="exit" presetSubtype="0" fill="hold" nodeType="afterEffect">
                                  <p:stCondLst>
                                    <p:cond delay="8000"/>
                                  </p:stCondLst>
                                  <p:childTnLst>
                                    <p:set>
                                      <p:cBhvr>
                                        <p:cTn id="62" dur="1" fill="hold">
                                          <p:stCondLst>
                                            <p:cond delay="0"/>
                                          </p:stCondLst>
                                        </p:cTn>
                                        <p:tgtEl>
                                          <p:spTgt spid="127"/>
                                        </p:tgtEl>
                                        <p:attrNameLst>
                                          <p:attrName>style.visibility</p:attrName>
                                        </p:attrNameLst>
                                      </p:cBhvr>
                                      <p:to>
                                        <p:strVal val="hidden"/>
                                      </p:to>
                                    </p:set>
                                  </p:childTnLst>
                                </p:cTn>
                              </p:par>
                              <p:par>
                                <p:cTn id="63" presetID="1" presetClass="exit" presetSubtype="0" fill="hold" nodeType="withEffect">
                                  <p:stCondLst>
                                    <p:cond delay="8000"/>
                                  </p:stCondLst>
                                  <p:childTnLst>
                                    <p:set>
                                      <p:cBhvr>
                                        <p:cTn id="64" dur="1" fill="hold">
                                          <p:stCondLst>
                                            <p:cond delay="0"/>
                                          </p:stCondLst>
                                        </p:cTn>
                                        <p:tgtEl>
                                          <p:spTgt spid="117"/>
                                        </p:tgtEl>
                                        <p:attrNameLst>
                                          <p:attrName>style.visibility</p:attrName>
                                        </p:attrNameLst>
                                      </p:cBhvr>
                                      <p:to>
                                        <p:strVal val="hidden"/>
                                      </p:to>
                                    </p:set>
                                  </p:childTnLst>
                                </p:cTn>
                              </p:par>
                            </p:childTnLst>
                          </p:cTn>
                        </p:par>
                        <p:par>
                          <p:cTn id="65" fill="hold">
                            <p:stCondLst>
                              <p:cond delay="128000"/>
                            </p:stCondLst>
                            <p:childTnLst>
                              <p:par>
                                <p:cTn id="66" presetID="1" presetClass="exit" presetSubtype="0" fill="hold" nodeType="afterEffect">
                                  <p:stCondLst>
                                    <p:cond delay="8000"/>
                                  </p:stCondLst>
                                  <p:childTnLst>
                                    <p:set>
                                      <p:cBhvr>
                                        <p:cTn id="67" dur="1" fill="hold">
                                          <p:stCondLst>
                                            <p:cond delay="0"/>
                                          </p:stCondLst>
                                        </p:cTn>
                                        <p:tgtEl>
                                          <p:spTgt spid="107"/>
                                        </p:tgtEl>
                                        <p:attrNameLst>
                                          <p:attrName>style.visibility</p:attrName>
                                        </p:attrNameLst>
                                      </p:cBhvr>
                                      <p:to>
                                        <p:strVal val="hidden"/>
                                      </p:to>
                                    </p:set>
                                  </p:childTnLst>
                                </p:cTn>
                              </p:par>
                            </p:childTnLst>
                          </p:cTn>
                        </p:par>
                        <p:par>
                          <p:cTn id="68" fill="hold">
                            <p:stCondLst>
                              <p:cond delay="136000"/>
                            </p:stCondLst>
                            <p:childTnLst>
                              <p:par>
                                <p:cTn id="69" presetID="1" presetClass="exit" presetSubtype="0" fill="hold" nodeType="afterEffect">
                                  <p:stCondLst>
                                    <p:cond delay="8000"/>
                                  </p:stCondLst>
                                  <p:childTnLst>
                                    <p:set>
                                      <p:cBhvr>
                                        <p:cTn id="70" dur="1" fill="hold">
                                          <p:stCondLst>
                                            <p:cond delay="0"/>
                                          </p:stCondLst>
                                        </p:cTn>
                                        <p:tgtEl>
                                          <p:spTgt spid="97"/>
                                        </p:tgtEl>
                                        <p:attrNameLst>
                                          <p:attrName>style.visibility</p:attrName>
                                        </p:attrNameLst>
                                      </p:cBhvr>
                                      <p:to>
                                        <p:strVal val="hidden"/>
                                      </p:to>
                                    </p:set>
                                  </p:childTnLst>
                                </p:cTn>
                              </p:par>
                            </p:childTnLst>
                          </p:cTn>
                        </p:par>
                        <p:par>
                          <p:cTn id="71" fill="hold">
                            <p:stCondLst>
                              <p:cond delay="144000"/>
                            </p:stCondLst>
                            <p:childTnLst>
                              <p:par>
                                <p:cTn id="72" presetID="1" presetClass="exit" presetSubtype="0" fill="hold" nodeType="afterEffect">
                                  <p:stCondLst>
                                    <p:cond delay="8000"/>
                                  </p:stCondLst>
                                  <p:childTnLst>
                                    <p:set>
                                      <p:cBhvr>
                                        <p:cTn id="73" dur="1" fill="hold">
                                          <p:stCondLst>
                                            <p:cond delay="0"/>
                                          </p:stCondLst>
                                        </p:cTn>
                                        <p:tgtEl>
                                          <p:spTgt spid="87"/>
                                        </p:tgtEl>
                                        <p:attrNameLst>
                                          <p:attrName>style.visibility</p:attrName>
                                        </p:attrNameLst>
                                      </p:cBhvr>
                                      <p:to>
                                        <p:strVal val="hidden"/>
                                      </p:to>
                                    </p:set>
                                  </p:childTnLst>
                                </p:cTn>
                              </p:par>
                            </p:childTnLst>
                          </p:cTn>
                        </p:par>
                        <p:par>
                          <p:cTn id="74" fill="hold">
                            <p:stCondLst>
                              <p:cond delay="152000"/>
                            </p:stCondLst>
                            <p:childTnLst>
                              <p:par>
                                <p:cTn id="75" presetID="1" presetClass="exit" presetSubtype="0" fill="hold" nodeType="afterEffect">
                                  <p:stCondLst>
                                    <p:cond delay="8000"/>
                                  </p:stCondLst>
                                  <p:childTnLst>
                                    <p:set>
                                      <p:cBhvr>
                                        <p:cTn id="76" dur="1" fill="hold">
                                          <p:stCondLst>
                                            <p:cond delay="0"/>
                                          </p:stCondLst>
                                        </p:cTn>
                                        <p:tgtEl>
                                          <p:spTgt spid="77"/>
                                        </p:tgtEl>
                                        <p:attrNameLst>
                                          <p:attrName>style.visibility</p:attrName>
                                        </p:attrNameLst>
                                      </p:cBhvr>
                                      <p:to>
                                        <p:strVal val="hidden"/>
                                      </p:to>
                                    </p:set>
                                  </p:childTnLst>
                                </p:cTn>
                              </p:par>
                              <p:par>
                                <p:cTn id="77" presetID="1" presetClass="exit" presetSubtype="0" fill="hold" nodeType="withEffect">
                                  <p:stCondLst>
                                    <p:cond delay="8000"/>
                                  </p:stCondLst>
                                  <p:childTnLst>
                                    <p:set>
                                      <p:cBhvr>
                                        <p:cTn id="78" dur="1" fill="hold">
                                          <p:stCondLst>
                                            <p:cond delay="0"/>
                                          </p:stCondLst>
                                        </p:cTn>
                                        <p:tgtEl>
                                          <p:spTgt spid="67"/>
                                        </p:tgtEl>
                                        <p:attrNameLst>
                                          <p:attrName>style.visibility</p:attrName>
                                        </p:attrNameLst>
                                      </p:cBhvr>
                                      <p:to>
                                        <p:strVal val="hidden"/>
                                      </p:to>
                                    </p:set>
                                  </p:childTnLst>
                                </p:cTn>
                              </p:par>
                            </p:childTnLst>
                          </p:cTn>
                        </p:par>
                        <p:par>
                          <p:cTn id="79" fill="hold">
                            <p:stCondLst>
                              <p:cond delay="160000"/>
                            </p:stCondLst>
                            <p:childTnLst>
                              <p:par>
                                <p:cTn id="80" presetID="1" presetClass="exit" presetSubtype="0" fill="hold" nodeType="afterEffect">
                                  <p:stCondLst>
                                    <p:cond delay="8000"/>
                                  </p:stCondLst>
                                  <p:childTnLst>
                                    <p:set>
                                      <p:cBhvr>
                                        <p:cTn id="81" dur="1" fill="hold">
                                          <p:stCondLst>
                                            <p:cond delay="0"/>
                                          </p:stCondLst>
                                        </p:cTn>
                                        <p:tgtEl>
                                          <p:spTgt spid="57"/>
                                        </p:tgtEl>
                                        <p:attrNameLst>
                                          <p:attrName>style.visibility</p:attrName>
                                        </p:attrNameLst>
                                      </p:cBhvr>
                                      <p:to>
                                        <p:strVal val="hidden"/>
                                      </p:to>
                                    </p:set>
                                  </p:childTnLst>
                                </p:cTn>
                              </p:par>
                            </p:childTnLst>
                          </p:cTn>
                        </p:par>
                        <p:par>
                          <p:cTn id="82" fill="hold">
                            <p:stCondLst>
                              <p:cond delay="168000"/>
                            </p:stCondLst>
                            <p:childTnLst>
                              <p:par>
                                <p:cTn id="83" presetID="1" presetClass="exit" presetSubtype="0" fill="hold" nodeType="afterEffect">
                                  <p:stCondLst>
                                    <p:cond delay="8000"/>
                                  </p:stCondLst>
                                  <p:childTnLst>
                                    <p:set>
                                      <p:cBhvr>
                                        <p:cTn id="84" dur="1" fill="hold">
                                          <p:stCondLst>
                                            <p:cond delay="0"/>
                                          </p:stCondLst>
                                        </p:cTn>
                                        <p:tgtEl>
                                          <p:spTgt spid="37"/>
                                        </p:tgtEl>
                                        <p:attrNameLst>
                                          <p:attrName>style.visibility</p:attrName>
                                        </p:attrNameLst>
                                      </p:cBhvr>
                                      <p:to>
                                        <p:strVal val="hidden"/>
                                      </p:to>
                                    </p:set>
                                  </p:childTnLst>
                                </p:cTn>
                              </p:par>
                            </p:childTnLst>
                          </p:cTn>
                        </p:par>
                        <p:par>
                          <p:cTn id="85" fill="hold">
                            <p:stCondLst>
                              <p:cond delay="176000"/>
                            </p:stCondLst>
                            <p:childTnLst>
                              <p:par>
                                <p:cTn id="86" presetID="1" presetClass="exit" presetSubtype="0" fill="hold" nodeType="afterEffect">
                                  <p:stCondLst>
                                    <p:cond delay="8000"/>
                                  </p:stCondLst>
                                  <p:childTnLst>
                                    <p:set>
                                      <p:cBhvr>
                                        <p:cTn id="87" dur="1" fill="hold">
                                          <p:stCondLst>
                                            <p:cond delay="0"/>
                                          </p:stCondLst>
                                        </p:cTn>
                                        <p:tgtEl>
                                          <p:spTgt spid="27"/>
                                        </p:tgtEl>
                                        <p:attrNameLst>
                                          <p:attrName>style.visibility</p:attrName>
                                        </p:attrNameLst>
                                      </p:cBhvr>
                                      <p:to>
                                        <p:strVal val="hidden"/>
                                      </p:to>
                                    </p:set>
                                  </p:childTnLst>
                                </p:cTn>
                              </p:par>
                            </p:childTnLst>
                          </p:cTn>
                        </p:par>
                        <p:par>
                          <p:cTn id="88" fill="hold">
                            <p:stCondLst>
                              <p:cond delay="184000"/>
                            </p:stCondLst>
                            <p:childTnLst>
                              <p:par>
                                <p:cTn id="89" presetID="1" presetClass="exit" presetSubtype="0" fill="hold" nodeType="afterEffect">
                                  <p:stCondLst>
                                    <p:cond delay="8000"/>
                                  </p:stCondLst>
                                  <p:childTnLst>
                                    <p:set>
                                      <p:cBhvr>
                                        <p:cTn id="90" dur="1" fill="hold">
                                          <p:stCondLst>
                                            <p:cond delay="0"/>
                                          </p:stCondLst>
                                        </p:cTn>
                                        <p:tgtEl>
                                          <p:spTgt spid="17"/>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nodeType="clickEffect">
                                  <p:stCondLst>
                                    <p:cond delay="0"/>
                                  </p:stCondLst>
                                  <p:childTnLst>
                                    <p:set>
                                      <p:cBhvr>
                                        <p:cTn id="94"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 grpId="0" animBg="1"/>
      <p:bldP spid="3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82286" y="0"/>
            <a:ext cx="6484584" cy="1325563"/>
          </a:xfrm>
        </p:spPr>
        <p:txBody>
          <a:bodyPr>
            <a:normAutofit/>
          </a:bodyPr>
          <a:lstStyle/>
          <a:p>
            <a:r>
              <a:rPr lang="en-GB" sz="3600" b="1" dirty="0" err="1">
                <a:solidFill>
                  <a:schemeClr val="bg1"/>
                </a:solidFill>
              </a:rPr>
              <a:t>Fonética</a:t>
            </a:r>
            <a:endParaRPr lang="en-GB" sz="3600" b="1" dirty="0">
              <a:solidFill>
                <a:schemeClr val="bg1"/>
              </a:solidFill>
            </a:endParaRPr>
          </a:p>
        </p:txBody>
      </p:sp>
      <p:sp>
        <p:nvSpPr>
          <p:cNvPr id="4" name="Rounded Rectangle 11">
            <a:extLst>
              <a:ext uri="{FF2B5EF4-FFF2-40B4-BE49-F238E27FC236}">
                <a16:creationId xmlns:a16="http://schemas.microsoft.com/office/drawing/2014/main" id="{A316DD52-7894-4A75-969C-CA0645DA2978}"/>
              </a:ext>
            </a:extLst>
          </p:cNvPr>
          <p:cNvSpPr/>
          <p:nvPr/>
        </p:nvSpPr>
        <p:spPr>
          <a:xfrm>
            <a:off x="9359900" y="258166"/>
            <a:ext cx="2568243" cy="400919"/>
          </a:xfrm>
          <a:prstGeom prst="roundRect">
            <a:avLst/>
          </a:prstGeom>
          <a:solidFill>
            <a:srgbClr val="F6640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escuchar</a:t>
            </a:r>
            <a:r>
              <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a:t>
            </a: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escribir</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 name="TextBox 5">
            <a:extLst>
              <a:ext uri="{FF2B5EF4-FFF2-40B4-BE49-F238E27FC236}">
                <a16:creationId xmlns:a16="http://schemas.microsoft.com/office/drawing/2014/main" id="{EF8CDABB-FE34-9B40-A7AC-9470E22856BF}"/>
              </a:ext>
            </a:extLst>
          </p:cNvPr>
          <p:cNvSpPr txBox="1"/>
          <p:nvPr/>
        </p:nvSpPr>
        <p:spPr>
          <a:xfrm>
            <a:off x="180000" y="1296000"/>
            <a:ext cx="547165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Text</a:t>
            </a:r>
          </a:p>
        </p:txBody>
      </p:sp>
    </p:spTree>
    <p:extLst>
      <p:ext uri="{BB962C8B-B14F-4D97-AF65-F5344CB8AC3E}">
        <p14:creationId xmlns:p14="http://schemas.microsoft.com/office/powerpoint/2010/main" val="589296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0" y="296864"/>
            <a:ext cx="5265384" cy="707849"/>
          </a:xfrm>
        </p:spPr>
        <p:txBody>
          <a:bodyPr>
            <a:normAutofit/>
          </a:bodyPr>
          <a:lstStyle/>
          <a:p>
            <a:r>
              <a:rPr lang="en-GB" sz="3600" b="1" dirty="0" err="1">
                <a:solidFill>
                  <a:schemeClr val="bg1"/>
                </a:solidFill>
              </a:rPr>
              <a:t>Vocabulaire</a:t>
            </a:r>
            <a:endParaRPr lang="en-GB" sz="3600" b="1" dirty="0">
              <a:solidFill>
                <a:schemeClr val="bg1"/>
              </a:solidFill>
            </a:endParaRPr>
          </a:p>
        </p:txBody>
      </p:sp>
      <p:sp>
        <p:nvSpPr>
          <p:cNvPr id="7" name="Rounded Rectangle 46">
            <a:extLst>
              <a:ext uri="{FF2B5EF4-FFF2-40B4-BE49-F238E27FC236}">
                <a16:creationId xmlns:a16="http://schemas.microsoft.com/office/drawing/2014/main" id="{FB09667E-50A2-4099-B9F5-10D9728BF65D}"/>
              </a:ext>
            </a:extLst>
          </p:cNvPr>
          <p:cNvSpPr/>
          <p:nvPr/>
        </p:nvSpPr>
        <p:spPr>
          <a:xfrm>
            <a:off x="10277475" y="249869"/>
            <a:ext cx="1632445"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écouter</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 name="TextBox 5">
            <a:extLst>
              <a:ext uri="{FF2B5EF4-FFF2-40B4-BE49-F238E27FC236}">
                <a16:creationId xmlns:a16="http://schemas.microsoft.com/office/drawing/2014/main" id="{F3E11188-B433-5A4A-A669-78C0EE9B8445}"/>
              </a:ext>
            </a:extLst>
          </p:cNvPr>
          <p:cNvSpPr txBox="1"/>
          <p:nvPr/>
        </p:nvSpPr>
        <p:spPr>
          <a:xfrm>
            <a:off x="180000" y="1296000"/>
            <a:ext cx="1119808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Text</a:t>
            </a:r>
          </a:p>
        </p:txBody>
      </p:sp>
    </p:spTree>
    <p:extLst>
      <p:ext uri="{BB962C8B-B14F-4D97-AF65-F5344CB8AC3E}">
        <p14:creationId xmlns:p14="http://schemas.microsoft.com/office/powerpoint/2010/main" val="2987113554"/>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a:solidFill>
              <a:schemeClr val="accent5">
                <a:lumMod val="50000"/>
              </a:schemeClr>
            </a:solidFill>
          </a:defRPr>
        </a:defPPr>
      </a:lstStyle>
    </a:txDef>
  </a:objectDefaults>
  <a:extraClrSchemeLst/>
  <a:extLst>
    <a:ext uri="{05A4C25C-085E-4340-85A3-A5531E510DB2}">
      <thm15:themeFamily xmlns:thm15="http://schemas.microsoft.com/office/thememl/2012/main" name="German_skeleton_template" id="{EAFA0400-2105-8140-AB62-1325E6598A4C}" vid="{746DA57F-62CA-AA40-9C4D-B4ED942A192C}"/>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smtClean="0">
            <a:solidFill>
              <a:schemeClr val="accent5">
                <a:lumMod val="50000"/>
              </a:schemeClr>
            </a:solidFill>
          </a:defRPr>
        </a:defPPr>
      </a:lstStyle>
    </a:txDef>
  </a:objectDefaults>
  <a:extraClrSchemeLst/>
  <a:extLst>
    <a:ext uri="{05A4C25C-085E-4340-85A3-A5531E510DB2}">
      <thm15:themeFamily xmlns:thm15="http://schemas.microsoft.com/office/thememl/2012/main" name="Presentation1" id="{14F064CD-3073-5648-9E13-7A2904DB6E77}" vid="{867742E5-2587-084B-8BD5-7DA6ADC8FE5B}"/>
    </a:ext>
  </a:extLst>
</a:theme>
</file>

<file path=ppt/theme/theme3.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a:solidFill>
              <a:schemeClr val="accent5">
                <a:lumMod val="50000"/>
              </a:schemeClr>
            </a:solidFill>
          </a:defRPr>
        </a:defPPr>
      </a:lstStyle>
    </a:txDef>
  </a:objectDefaults>
  <a:extraClrSchemeLst/>
  <a:extLst>
    <a:ext uri="{05A4C25C-085E-4340-85A3-A5531E510DB2}">
      <thm15:themeFamily xmlns:thm15="http://schemas.microsoft.com/office/thememl/2012/main" name="Presentation2" id="{47E36F7B-8A25-CA40-9FA5-8DCBF1A6ECFD}" vid="{914B3A9D-F764-B046-97B8-E880776F946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1_Office Theme</Template>
  <TotalTime>5986</TotalTime>
  <Words>2170</Words>
  <Application>Microsoft Office PowerPoint</Application>
  <PresentationFormat>Widescreen</PresentationFormat>
  <Paragraphs>606</Paragraphs>
  <Slides>6</Slides>
  <Notes>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6</vt:i4>
      </vt:variant>
    </vt:vector>
  </HeadingPairs>
  <TitlesOfParts>
    <vt:vector size="12" baseType="lpstr">
      <vt:lpstr>Arial</vt:lpstr>
      <vt:lpstr>Calibri</vt:lpstr>
      <vt:lpstr>Century Gothic</vt:lpstr>
      <vt:lpstr>1_Office Theme</vt:lpstr>
      <vt:lpstr>2_Office Theme</vt:lpstr>
      <vt:lpstr>3_Office Theme</vt:lpstr>
      <vt:lpstr>Template </vt:lpstr>
      <vt:lpstr>Modelling slide</vt:lpstr>
      <vt:lpstr>Classroom version</vt:lpstr>
      <vt:lpstr>Timed version</vt:lpstr>
      <vt:lpstr>Fonética</vt:lpstr>
      <vt:lpstr>Vocabulaire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Inge Alferink</dc:creator>
  <cp:lastModifiedBy>Jenny Hopper</cp:lastModifiedBy>
  <cp:revision>42</cp:revision>
  <dcterms:created xsi:type="dcterms:W3CDTF">2021-01-12T12:07:38Z</dcterms:created>
  <dcterms:modified xsi:type="dcterms:W3CDTF">2021-03-02T11:31:09Z</dcterms:modified>
</cp:coreProperties>
</file>