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F75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5" autoAdjust="0"/>
  </p:normalViewPr>
  <p:slideViewPr>
    <p:cSldViewPr snapToGrid="0">
      <p:cViewPr varScale="1">
        <p:scale>
          <a:sx n="48" d="100"/>
          <a:sy n="48" d="100"/>
        </p:scale>
        <p:origin x="226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6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5B084-D554-47B3-A4A9-3F7D49D94A1D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A2505-13E1-48DF-93AE-D598946BC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F24D9-13FD-43CC-B54C-C6AC0EC80DDA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744DA-84AC-4BB8-94A3-FF5886CB4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9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0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>
            <a:normAutofit/>
          </a:bodyPr>
          <a:lstStyle>
            <a:lvl1pPr algn="ctr">
              <a:defRPr sz="2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8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32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4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51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79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4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0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3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8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7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B3AB23-AFE0-0F46-8418-7845762CE09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9231"/>
            <a:ext cx="6858000" cy="38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3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81D6C-D649-1548-983B-DB3A797C7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838" y="242367"/>
            <a:ext cx="2656958" cy="253388"/>
          </a:xfrm>
        </p:spPr>
        <p:txBody>
          <a:bodyPr>
            <a:norm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Y8 German Term 2.2 Week 1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28" y="7598"/>
            <a:ext cx="2379186" cy="576296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-33062" y="7599"/>
            <a:ext cx="3145536" cy="488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>
                <a:solidFill>
                  <a:schemeClr val="bg1"/>
                </a:solidFill>
              </a:rPr>
              <a:t>Partner A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3" name="Picture 22" descr="A close up of a logo&#10;&#10;Description automatically generated">
            <a:extLst>
              <a:ext uri="{FF2B5EF4-FFF2-40B4-BE49-F238E27FC236}">
                <a16:creationId xmlns:a16="http://schemas.microsoft.com/office/drawing/2014/main" id="{622A5EF2-EF19-471A-A5A4-2E30635B10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17" y="1275438"/>
            <a:ext cx="516841" cy="445969"/>
          </a:xfrm>
          <a:prstGeom prst="rect">
            <a:avLst/>
          </a:prstGeom>
        </p:spPr>
      </p:pic>
      <p:pic>
        <p:nvPicPr>
          <p:cNvPr id="27" name="Imagen 14">
            <a:extLst>
              <a:ext uri="{FF2B5EF4-FFF2-40B4-BE49-F238E27FC236}">
                <a16:creationId xmlns:a16="http://schemas.microsoft.com/office/drawing/2014/main" id="{5D525B63-1F1C-45F4-A60E-37A90A7C21F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8750" y="1089736"/>
            <a:ext cx="806103" cy="642041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202786" y="4190383"/>
            <a:ext cx="636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104F75"/>
                </a:solidFill>
              </a:rPr>
              <a:t>---------------------------------------------------------------------------------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ACEF87-F900-4752-B5F2-B2E9461A44CD}"/>
              </a:ext>
            </a:extLst>
          </p:cNvPr>
          <p:cNvSpPr txBox="1"/>
          <p:nvPr/>
        </p:nvSpPr>
        <p:spPr>
          <a:xfrm>
            <a:off x="145259" y="632202"/>
            <a:ext cx="6360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>
                <a:solidFill>
                  <a:schemeClr val="accent5">
                    <a:lumMod val="50000"/>
                  </a:schemeClr>
                </a:solidFill>
              </a:rPr>
              <a:t>Stell diese Fragen auf Deutsch. </a:t>
            </a:r>
          </a:p>
          <a:p>
            <a:pPr algn="l"/>
            <a:r>
              <a:rPr lang="en-GB" sz="1600">
                <a:solidFill>
                  <a:schemeClr val="accent5">
                    <a:lumMod val="50000"/>
                  </a:schemeClr>
                </a:solidFill>
              </a:rPr>
              <a:t>Schreib die Antworten auf Deutsch!</a:t>
            </a:r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1030" y="1528989"/>
            <a:ext cx="3429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1. How are you travelling?</a:t>
            </a:r>
            <a:br>
              <a:rPr lang="en-US" sz="1600">
                <a:solidFill>
                  <a:schemeClr val="accent5">
                    <a:lumMod val="50000"/>
                  </a:schemeClr>
                </a:solidFill>
              </a:rPr>
            </a:br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2. When are you arriving?</a:t>
            </a:r>
            <a:br>
              <a:rPr lang="en-US" sz="1600">
                <a:solidFill>
                  <a:schemeClr val="accent5">
                    <a:lumMod val="50000"/>
                  </a:schemeClr>
                </a:solidFill>
              </a:rPr>
            </a:br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3. What is your mobile number?</a:t>
            </a:r>
            <a:br>
              <a:rPr lang="en-US" sz="1600">
                <a:solidFill>
                  <a:schemeClr val="accent5">
                    <a:lumMod val="50000"/>
                  </a:schemeClr>
                </a:solidFill>
              </a:rPr>
            </a:br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4. What do you like eating?</a:t>
            </a:r>
            <a:br>
              <a:rPr lang="en-US" sz="1600">
                <a:solidFill>
                  <a:schemeClr val="accent5">
                    <a:lumMod val="50000"/>
                  </a:schemeClr>
                </a:solidFill>
              </a:rPr>
            </a:br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5. When do you usually go to bed? </a:t>
            </a:r>
            <a:br>
              <a:rPr lang="en-US" sz="1600">
                <a:solidFill>
                  <a:schemeClr val="accent5">
                    <a:lumMod val="50000"/>
                  </a:schemeClr>
                </a:solidFill>
              </a:rPr>
            </a:br>
            <a:endParaRPr lang="en-GB" sz="1600"/>
          </a:p>
        </p:txBody>
      </p:sp>
      <p:sp>
        <p:nvSpPr>
          <p:cNvPr id="20" name="Rectangle 19"/>
          <p:cNvSpPr/>
          <p:nvPr/>
        </p:nvSpPr>
        <p:spPr>
          <a:xfrm>
            <a:off x="3650030" y="1323090"/>
            <a:ext cx="6096000" cy="338554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accent5">
                    <a:lumMod val="50000"/>
                  </a:schemeClr>
                </a:solidFill>
              </a:rPr>
              <a:t>Antworten</a:t>
            </a:r>
            <a:br>
              <a:rPr lang="en-US" sz="1600">
                <a:solidFill>
                  <a:schemeClr val="accent5">
                    <a:lumMod val="50000"/>
                  </a:schemeClr>
                </a:solidFill>
              </a:rPr>
            </a:br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1. ______________________</a:t>
            </a:r>
          </a:p>
          <a:p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2. ______________________</a:t>
            </a:r>
          </a:p>
          <a:p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3. ______________________</a:t>
            </a:r>
          </a:p>
          <a:p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4. ______________________</a:t>
            </a:r>
          </a:p>
          <a:p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5. ______________________</a:t>
            </a:r>
          </a:p>
          <a:p>
            <a:br>
              <a:rPr lang="en-US" sz="1600">
                <a:solidFill>
                  <a:schemeClr val="accent5">
                    <a:lumMod val="50000"/>
                  </a:schemeClr>
                </a:solidFill>
              </a:rPr>
            </a:br>
            <a:endParaRPr lang="en-GB" sz="160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ED81D6C-D649-1548-983B-DB3A797C762C}"/>
              </a:ext>
            </a:extLst>
          </p:cNvPr>
          <p:cNvSpPr txBox="1">
            <a:spLocks/>
          </p:cNvSpPr>
          <p:nvPr/>
        </p:nvSpPr>
        <p:spPr>
          <a:xfrm>
            <a:off x="508238" y="4712767"/>
            <a:ext cx="2656958" cy="25338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</a:rPr>
              <a:t>Y8 German Term 2.2 Week 1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8" name="Picture 2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2" y="4477998"/>
            <a:ext cx="2379186" cy="576296"/>
          </a:xfrm>
          <a:prstGeom prst="rect">
            <a:avLst/>
          </a:prstGeom>
        </p:spPr>
      </p:pic>
      <p:sp>
        <p:nvSpPr>
          <p:cNvPr id="29" name="Title 3"/>
          <p:cNvSpPr txBox="1">
            <a:spLocks/>
          </p:cNvSpPr>
          <p:nvPr/>
        </p:nvSpPr>
        <p:spPr>
          <a:xfrm>
            <a:off x="-7662" y="4477999"/>
            <a:ext cx="3145536" cy="488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>
                <a:solidFill>
                  <a:schemeClr val="bg1"/>
                </a:solidFill>
              </a:rPr>
              <a:t>Partner B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0" name="Picture 29" descr="A close up of a logo&#10;&#10;Description automatically generated">
            <a:extLst>
              <a:ext uri="{FF2B5EF4-FFF2-40B4-BE49-F238E27FC236}">
                <a16:creationId xmlns:a16="http://schemas.microsoft.com/office/drawing/2014/main" id="{622A5EF2-EF19-471A-A5A4-2E30635B10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17" y="5745838"/>
            <a:ext cx="516841" cy="445969"/>
          </a:xfrm>
          <a:prstGeom prst="rect">
            <a:avLst/>
          </a:prstGeom>
        </p:spPr>
      </p:pic>
      <p:pic>
        <p:nvPicPr>
          <p:cNvPr id="31" name="Imagen 14">
            <a:extLst>
              <a:ext uri="{FF2B5EF4-FFF2-40B4-BE49-F238E27FC236}">
                <a16:creationId xmlns:a16="http://schemas.microsoft.com/office/drawing/2014/main" id="{5D525B63-1F1C-45F4-A60E-37A90A7C21F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150" y="5560136"/>
            <a:ext cx="806103" cy="642041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C0ACEF87-F900-4752-B5F2-B2E9461A44CD}"/>
              </a:ext>
            </a:extLst>
          </p:cNvPr>
          <p:cNvSpPr txBox="1"/>
          <p:nvPr/>
        </p:nvSpPr>
        <p:spPr>
          <a:xfrm>
            <a:off x="170659" y="5102602"/>
            <a:ext cx="6360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>
                <a:solidFill>
                  <a:schemeClr val="accent5">
                    <a:lumMod val="50000"/>
                  </a:schemeClr>
                </a:solidFill>
              </a:rPr>
              <a:t>Stell diese Fragen auf Deutsch. </a:t>
            </a:r>
          </a:p>
          <a:p>
            <a:pPr algn="l"/>
            <a:r>
              <a:rPr lang="en-GB" sz="1600">
                <a:solidFill>
                  <a:schemeClr val="accent5">
                    <a:lumMod val="50000"/>
                  </a:schemeClr>
                </a:solidFill>
              </a:rPr>
              <a:t>Schreib die Antworten auf Deutsch!</a:t>
            </a:r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675430" y="5793490"/>
            <a:ext cx="6096000" cy="338554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accent5">
                    <a:lumMod val="50000"/>
                  </a:schemeClr>
                </a:solidFill>
              </a:rPr>
              <a:t>Antworten</a:t>
            </a:r>
            <a:br>
              <a:rPr lang="en-US" sz="1600">
                <a:solidFill>
                  <a:schemeClr val="accent5">
                    <a:lumMod val="50000"/>
                  </a:schemeClr>
                </a:solidFill>
              </a:rPr>
            </a:br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1. ______________________</a:t>
            </a:r>
          </a:p>
          <a:p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2. ______________________</a:t>
            </a:r>
          </a:p>
          <a:p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3. ______________________</a:t>
            </a:r>
          </a:p>
          <a:p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4. ______________________</a:t>
            </a:r>
          </a:p>
          <a:p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5. ______________________</a:t>
            </a:r>
          </a:p>
          <a:p>
            <a:br>
              <a:rPr lang="en-US" sz="1600">
                <a:solidFill>
                  <a:schemeClr val="accent5">
                    <a:lumMod val="50000"/>
                  </a:schemeClr>
                </a:solidFill>
              </a:rPr>
            </a:br>
            <a:endParaRPr lang="en-GB" sz="1600"/>
          </a:p>
        </p:txBody>
      </p:sp>
      <p:sp>
        <p:nvSpPr>
          <p:cNvPr id="4" name="Rectangle 3"/>
          <p:cNvSpPr/>
          <p:nvPr/>
        </p:nvSpPr>
        <p:spPr>
          <a:xfrm>
            <a:off x="249817" y="6035802"/>
            <a:ext cx="3429000" cy="283154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1. When do you get up?</a:t>
            </a:r>
          </a:p>
          <a:p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2. What do you look like? </a:t>
            </a:r>
          </a:p>
          <a:p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3. When are you phoning me?</a:t>
            </a:r>
          </a:p>
          <a:p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4. Do you like listening to music?</a:t>
            </a:r>
          </a:p>
          <a:p>
            <a:endParaRPr lang="en-US" sz="160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>
                <a:solidFill>
                  <a:schemeClr val="accent5">
                    <a:lumMod val="50000"/>
                  </a:schemeClr>
                </a:solidFill>
              </a:rPr>
              <a:t>5. Do you like watching films?</a:t>
            </a:r>
          </a:p>
          <a:p>
            <a:endParaRPr lang="en-US" sz="160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3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German_Portrait_Template" id="{EE20518F-1E33-5246-B273-654CBBF0BA73}" vid="{07912E0E-156B-9C41-BE87-5A9B42F3C3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NCELP_German_Portrait_Template (1)</Template>
  <TotalTime>27</TotalTime>
  <Words>164</Words>
  <Application>Microsoft Office PowerPoint</Application>
  <PresentationFormat>On-screen Show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Y8 German Term 2.2 Week 1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Owen</dc:creator>
  <cp:lastModifiedBy>Rachel Hawkes</cp:lastModifiedBy>
  <cp:revision>24</cp:revision>
  <dcterms:created xsi:type="dcterms:W3CDTF">2020-09-22T09:21:49Z</dcterms:created>
  <dcterms:modified xsi:type="dcterms:W3CDTF">2020-09-25T11:55:29Z</dcterms:modified>
</cp:coreProperties>
</file>