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61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934" autoAdjust="0"/>
  </p:normalViewPr>
  <p:slideViewPr>
    <p:cSldViewPr snapToGrid="0">
      <p:cViewPr varScale="1">
        <p:scale>
          <a:sx n="59" d="100"/>
          <a:sy n="59" d="100"/>
        </p:scale>
        <p:origin x="9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635a8712-2fa3-4fac-8927-10587cdfe00c" providerId="ADAL" clId="{F07F474F-3CBA-43D8-AE3F-AAB2A9A9DFA7}"/>
    <pc:docChg chg="modSld">
      <pc:chgData name="Charlotte Moss" userId="635a8712-2fa3-4fac-8927-10587cdfe00c" providerId="ADAL" clId="{F07F474F-3CBA-43D8-AE3F-AAB2A9A9DFA7}" dt="2023-01-30T15:15:58.575" v="0" actId="20577"/>
      <pc:docMkLst>
        <pc:docMk/>
      </pc:docMkLst>
      <pc:sldChg chg="modNotesTx">
        <pc:chgData name="Charlotte Moss" userId="635a8712-2fa3-4fac-8927-10587cdfe00c" providerId="ADAL" clId="{F07F474F-3CBA-43D8-AE3F-AAB2A9A9DFA7}" dt="2023-01-30T15:15:58.575" v="0" actId="20577"/>
        <pc:sldMkLst>
          <pc:docMk/>
          <pc:sldMk cId="3695548777" sldId="6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9733F-B6D7-4C41-AAF5-BF1C95841754}" type="datetimeFigureOut">
              <a:rPr lang="en-GB" smtClean="0"/>
              <a:t>30/01/2023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3854A-9FE1-4868-9C06-D4AA502549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9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93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3141575F-F2C1-4566-A851-BE20CB6C5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30" y="161531"/>
            <a:ext cx="921940" cy="11807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4656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52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0B88E75-CE60-479E-AE59-FAAE8CABA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41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323814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8F179C9-7747-4DA5-BE58-0FD87A2A60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57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15">
            <a:extLst>
              <a:ext uri="{FF2B5EF4-FFF2-40B4-BE49-F238E27FC236}">
                <a16:creationId xmlns:a16="http://schemas.microsoft.com/office/drawing/2014/main" id="{E75A78C3-3EF9-4031-834A-4A152180AD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24001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1" name="Text Placeholder 15">
            <a:extLst>
              <a:ext uri="{FF2B5EF4-FFF2-40B4-BE49-F238E27FC236}">
                <a16:creationId xmlns:a16="http://schemas.microsoft.com/office/drawing/2014/main" id="{80C6423B-4D1B-4C13-B607-9F8641A841F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286938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2" name="Text Placeholder 15">
            <a:extLst>
              <a:ext uri="{FF2B5EF4-FFF2-40B4-BE49-F238E27FC236}">
                <a16:creationId xmlns:a16="http://schemas.microsoft.com/office/drawing/2014/main" id="{33483B4E-89A7-4CAD-AB6E-9B7D9C1A80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393495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id="{E024F041-31DA-4FF4-B7FC-4B081D82E4C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4609382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4" name="Text Placeholder 15">
            <a:extLst>
              <a:ext uri="{FF2B5EF4-FFF2-40B4-BE49-F238E27FC236}">
                <a16:creationId xmlns:a16="http://schemas.microsoft.com/office/drawing/2014/main" id="{DDBCC5C5-AE2D-4CEC-8340-38F909376B0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253269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EE11F52F-BA8C-49A7-AB78-242ECCE09DA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300190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C88B6196-AD7E-4C72-A796-2011CA63D0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406747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21A0D542-98BB-4D26-B7AD-027CB98AE0F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4622634"/>
            <a:ext cx="452582" cy="435679"/>
          </a:xfrm>
          <a:prstGeom prst="roundRect">
            <a:avLst/>
          </a:prstGeom>
          <a:solidFill>
            <a:srgbClr val="FFCC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6464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1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9AA6F7-5009-43DA-A5BA-A7357987A6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670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90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98375E-B78B-4EF2-9183-21DDF299CF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5772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80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C7ECA85-28B6-4349-80F0-9A682E4EFD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80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96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rgbClr val="3D3C3C"/>
                </a:solidFill>
              </a:defRPr>
            </a:lvl1pPr>
            <a:lvl2pPr marL="457200" indent="0">
              <a:buNone/>
              <a:defRPr>
                <a:solidFill>
                  <a:srgbClr val="3D3C3C"/>
                </a:solidFill>
              </a:defRPr>
            </a:lvl2pPr>
            <a:lvl3pPr marL="914400" indent="0">
              <a:buNone/>
              <a:defRPr>
                <a:solidFill>
                  <a:srgbClr val="3D3C3C"/>
                </a:solidFill>
              </a:defRPr>
            </a:lvl3pPr>
            <a:lvl4pPr marL="1371600" indent="0">
              <a:buNone/>
              <a:defRPr>
                <a:solidFill>
                  <a:srgbClr val="3D3C3C"/>
                </a:solidFill>
              </a:defRPr>
            </a:lvl4pPr>
            <a:lvl5pPr marL="1828800" indent="0">
              <a:buNone/>
              <a:defRPr>
                <a:solidFill>
                  <a:srgbClr val="3D3C3C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34B27DC-A959-421A-92EF-A2685612DD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31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4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83CA0FB-3353-4B1A-9812-7AE72BB0E462}"/>
              </a:ext>
            </a:extLst>
          </p:cNvPr>
          <p:cNvGraphicFramePr>
            <a:graphicFrameLocks noGrp="1"/>
          </p:cNvGraphicFramePr>
          <p:nvPr/>
        </p:nvGraphicFramePr>
        <p:xfrm>
          <a:off x="6710195" y="601339"/>
          <a:ext cx="5296837" cy="555909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4893">
                  <a:extLst>
                    <a:ext uri="{9D8B030D-6E8A-4147-A177-3AD203B41FA5}">
                      <a16:colId xmlns:a16="http://schemas.microsoft.com/office/drawing/2014/main" val="2707976010"/>
                    </a:ext>
                  </a:extLst>
                </a:gridCol>
                <a:gridCol w="2474640">
                  <a:extLst>
                    <a:ext uri="{9D8B030D-6E8A-4147-A177-3AD203B41FA5}">
                      <a16:colId xmlns:a16="http://schemas.microsoft.com/office/drawing/2014/main" val="614538447"/>
                    </a:ext>
                  </a:extLst>
                </a:gridCol>
                <a:gridCol w="2457304">
                  <a:extLst>
                    <a:ext uri="{9D8B030D-6E8A-4147-A177-3AD203B41FA5}">
                      <a16:colId xmlns:a16="http://schemas.microsoft.com/office/drawing/2014/main" val="4052351916"/>
                    </a:ext>
                  </a:extLst>
                </a:gridCol>
              </a:tblGrid>
              <a:tr h="54989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sagst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fragst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du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antwortest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71109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 heads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76946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two stones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203793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three pupils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224318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four bodies</a:t>
                      </a:r>
                    </a:p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794217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sixteen suns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8800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    x 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five religions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95163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DC5FB8D-8AB8-403D-860E-4ACDE149270E}"/>
              </a:ext>
            </a:extLst>
          </p:cNvPr>
          <p:cNvGraphicFramePr>
            <a:graphicFrameLocks noGrp="1"/>
          </p:cNvGraphicFramePr>
          <p:nvPr/>
        </p:nvGraphicFramePr>
        <p:xfrm>
          <a:off x="433555" y="601339"/>
          <a:ext cx="5296837" cy="555909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4893">
                  <a:extLst>
                    <a:ext uri="{9D8B030D-6E8A-4147-A177-3AD203B41FA5}">
                      <a16:colId xmlns:a16="http://schemas.microsoft.com/office/drawing/2014/main" val="2707976010"/>
                    </a:ext>
                  </a:extLst>
                </a:gridCol>
                <a:gridCol w="2429015">
                  <a:extLst>
                    <a:ext uri="{9D8B030D-6E8A-4147-A177-3AD203B41FA5}">
                      <a16:colId xmlns:a16="http://schemas.microsoft.com/office/drawing/2014/main" val="614538447"/>
                    </a:ext>
                  </a:extLst>
                </a:gridCol>
                <a:gridCol w="2502929">
                  <a:extLst>
                    <a:ext uri="{9D8B030D-6E8A-4147-A177-3AD203B41FA5}">
                      <a16:colId xmlns:a16="http://schemas.microsoft.com/office/drawing/2014/main" val="4052351916"/>
                    </a:ext>
                  </a:extLst>
                </a:gridCol>
              </a:tblGrid>
              <a:tr h="549894">
                <a:tc>
                  <a:txBody>
                    <a:bodyPr/>
                    <a:lstStyle/>
                    <a:p>
                      <a:endParaRPr lang="en-GB" sz="2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sagst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fragst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: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du </a:t>
                      </a:r>
                      <a:r>
                        <a:rPr lang="en-GB" sz="2000" dirty="0" err="1">
                          <a:solidFill>
                            <a:schemeClr val="tx1"/>
                          </a:solidFill>
                        </a:rPr>
                        <a:t>antwortest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n-GB" sz="2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571109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six worlds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76946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ten churches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203793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x13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two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0224318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       x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eight schnitzels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2794217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eleven tables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888800"/>
                  </a:ext>
                </a:extLst>
              </a:tr>
              <a:tr h="83486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GB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nine arms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1951630"/>
                  </a:ext>
                </a:extLst>
              </a:tr>
            </a:tbl>
          </a:graphicData>
        </a:graphic>
      </p:graphicFrame>
      <p:sp>
        <p:nvSpPr>
          <p:cNvPr id="6" name="CuadroTexto 4">
            <a:extLst>
              <a:ext uri="{FF2B5EF4-FFF2-40B4-BE49-F238E27FC236}">
                <a16:creationId xmlns:a16="http://schemas.microsoft.com/office/drawing/2014/main" id="{B58B79F3-5363-43FC-92F2-16F15342C315}"/>
              </a:ext>
            </a:extLst>
          </p:cNvPr>
          <p:cNvSpPr txBox="1"/>
          <p:nvPr/>
        </p:nvSpPr>
        <p:spPr>
          <a:xfrm>
            <a:off x="2344960" y="166894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B" sz="20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A</a:t>
            </a: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A8D422D2-9DB1-4255-9265-4350AD001900}"/>
              </a:ext>
            </a:extLst>
          </p:cNvPr>
          <p:cNvSpPr txBox="1"/>
          <p:nvPr/>
        </p:nvSpPr>
        <p:spPr>
          <a:xfrm>
            <a:off x="9023787" y="119830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B" sz="20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2505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</a:t>
            </a:r>
            <a:endParaRPr kumimoji="0" lang="es-GB" sz="2000" b="1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3" name="Picture 2" descr="Free photos of Chicken schnitzel">
            <a:extLst>
              <a:ext uri="{FF2B5EF4-FFF2-40B4-BE49-F238E27FC236}">
                <a16:creationId xmlns:a16="http://schemas.microsoft.com/office/drawing/2014/main" id="{A8390F1A-F5F3-A7DA-8D57-181D8D99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1875" r="94063">
                        <a14:foregroundMark x1="6875" y1="36563" x2="6875" y2="36563"/>
                        <a14:foregroundMark x1="3021" y1="41250" x2="3021" y2="41250"/>
                        <a14:foregroundMark x1="1979" y1="34844" x2="1979" y2="34844"/>
                        <a14:foregroundMark x1="56354" y1="6875" x2="56354" y2="6875"/>
                        <a14:foregroundMark x1="91146" y1="41406" x2="91146" y2="41406"/>
                        <a14:foregroundMark x1="92604" y1="63438" x2="92604" y2="63438"/>
                        <a14:foregroundMark x1="94063" y1="56406" x2="94063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690" y="2136632"/>
            <a:ext cx="961857" cy="6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Free vector graphics of Rock">
            <a:extLst>
              <a:ext uri="{FF2B5EF4-FFF2-40B4-BE49-F238E27FC236}">
                <a16:creationId xmlns:a16="http://schemas.microsoft.com/office/drawing/2014/main" id="{DEAF84AA-E680-E816-151F-5F26A010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05" y="3884662"/>
            <a:ext cx="820146" cy="5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Free vector graphics of World">
            <a:extLst>
              <a:ext uri="{FF2B5EF4-FFF2-40B4-BE49-F238E27FC236}">
                <a16:creationId xmlns:a16="http://schemas.microsoft.com/office/drawing/2014/main" id="{32A03DD7-5435-C6F0-556D-AA1A9CB87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87" y="4655036"/>
            <a:ext cx="539460" cy="5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Free vector graphics of World">
            <a:extLst>
              <a:ext uri="{FF2B5EF4-FFF2-40B4-BE49-F238E27FC236}">
                <a16:creationId xmlns:a16="http://schemas.microsoft.com/office/drawing/2014/main" id="{B656FDF9-E76C-380A-F3D1-85F030AB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718" y="4655036"/>
            <a:ext cx="539460" cy="53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photos of Chicken schnitzel">
            <a:extLst>
              <a:ext uri="{FF2B5EF4-FFF2-40B4-BE49-F238E27FC236}">
                <a16:creationId xmlns:a16="http://schemas.microsoft.com/office/drawing/2014/main" id="{37A805D6-C8AF-91E4-310E-39979C6D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1875" r="94063">
                        <a14:foregroundMark x1="6875" y1="36563" x2="6875" y2="36563"/>
                        <a14:foregroundMark x1="3021" y1="41250" x2="3021" y2="41250"/>
                        <a14:foregroundMark x1="1979" y1="34844" x2="1979" y2="34844"/>
                        <a14:foregroundMark x1="56354" y1="6875" x2="56354" y2="6875"/>
                        <a14:foregroundMark x1="91146" y1="41406" x2="91146" y2="41406"/>
                        <a14:foregroundMark x1="92604" y1="63438" x2="92604" y2="63438"/>
                        <a14:foregroundMark x1="94063" y1="56406" x2="94063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604" y="2136632"/>
            <a:ext cx="961857" cy="6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ree photos of Chicken schnitzel">
            <a:extLst>
              <a:ext uri="{FF2B5EF4-FFF2-40B4-BE49-F238E27FC236}">
                <a16:creationId xmlns:a16="http://schemas.microsoft.com/office/drawing/2014/main" id="{EE209346-9DC3-36B2-0EDC-722343CF7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90000" l="1875" r="94063">
                        <a14:foregroundMark x1="6875" y1="36563" x2="6875" y2="36563"/>
                        <a14:foregroundMark x1="3021" y1="41250" x2="3021" y2="41250"/>
                        <a14:foregroundMark x1="1979" y1="34844" x2="1979" y2="34844"/>
                        <a14:foregroundMark x1="56354" y1="6875" x2="56354" y2="6875"/>
                        <a14:foregroundMark x1="91146" y1="41406" x2="91146" y2="41406"/>
                        <a14:foregroundMark x1="92604" y1="63438" x2="92604" y2="63438"/>
                        <a14:foregroundMark x1="94063" y1="56406" x2="94063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92" y="2136632"/>
            <a:ext cx="961857" cy="6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Free vector graphics of Symbol">
            <a:extLst>
              <a:ext uri="{FF2B5EF4-FFF2-40B4-BE49-F238E27FC236}">
                <a16:creationId xmlns:a16="http://schemas.microsoft.com/office/drawing/2014/main" id="{BCB63BCF-529D-973A-8D95-D998FB73B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05" y="5352663"/>
            <a:ext cx="641567" cy="6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ree vector graphics of Cross">
            <a:extLst>
              <a:ext uri="{FF2B5EF4-FFF2-40B4-BE49-F238E27FC236}">
                <a16:creationId xmlns:a16="http://schemas.microsoft.com/office/drawing/2014/main" id="{48EAA763-DEFB-D617-D5A4-BC996716F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9" y="5473431"/>
            <a:ext cx="310531" cy="4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Free vector graphics of Crescent">
            <a:extLst>
              <a:ext uri="{FF2B5EF4-FFF2-40B4-BE49-F238E27FC236}">
                <a16:creationId xmlns:a16="http://schemas.microsoft.com/office/drawing/2014/main" id="{3587C74E-5686-9805-89CF-E2632770E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65" y="5436015"/>
            <a:ext cx="541303" cy="50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Free vector graphics of Cranium">
            <a:extLst>
              <a:ext uri="{FF2B5EF4-FFF2-40B4-BE49-F238E27FC236}">
                <a16:creationId xmlns:a16="http://schemas.microsoft.com/office/drawing/2014/main" id="{E7639EF0-2399-0E2C-02CE-840BB886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27" y="2174154"/>
            <a:ext cx="473722" cy="5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Free vector graphics of Cranium">
            <a:extLst>
              <a:ext uri="{FF2B5EF4-FFF2-40B4-BE49-F238E27FC236}">
                <a16:creationId xmlns:a16="http://schemas.microsoft.com/office/drawing/2014/main" id="{4CE561A4-FC5D-5182-720C-347BC9C9B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70" y="2174154"/>
            <a:ext cx="473722" cy="50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6" descr="Free vector graphics of Window">
            <a:extLst>
              <a:ext uri="{FF2B5EF4-FFF2-40B4-BE49-F238E27FC236}">
                <a16:creationId xmlns:a16="http://schemas.microsoft.com/office/drawing/2014/main" id="{D92CEF24-A6FF-69E3-24B5-CFB7B230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173" y="3006511"/>
            <a:ext cx="528431" cy="5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vector graphics of Muscle">
            <a:extLst>
              <a:ext uri="{FF2B5EF4-FFF2-40B4-BE49-F238E27FC236}">
                <a16:creationId xmlns:a16="http://schemas.microsoft.com/office/drawing/2014/main" id="{F380FDF3-8F22-4A15-20D7-E15A4FF0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997" y="1266753"/>
            <a:ext cx="597598" cy="6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vector graphics of Table">
            <a:extLst>
              <a:ext uri="{FF2B5EF4-FFF2-40B4-BE49-F238E27FC236}">
                <a16:creationId xmlns:a16="http://schemas.microsoft.com/office/drawing/2014/main" id="{77043025-AF6A-AA5A-49A7-6287F5A4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941" y="3785157"/>
            <a:ext cx="647353" cy="5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ree vector graphics of Table">
            <a:extLst>
              <a:ext uri="{FF2B5EF4-FFF2-40B4-BE49-F238E27FC236}">
                <a16:creationId xmlns:a16="http://schemas.microsoft.com/office/drawing/2014/main" id="{75E99C41-34AF-6FD8-F611-7F2C77F53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041" y="3805145"/>
            <a:ext cx="647353" cy="5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ee vector graphics of Table">
            <a:extLst>
              <a:ext uri="{FF2B5EF4-FFF2-40B4-BE49-F238E27FC236}">
                <a16:creationId xmlns:a16="http://schemas.microsoft.com/office/drawing/2014/main" id="{3424FC1F-CA90-2AE1-B883-1CDBE281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182" y="3819020"/>
            <a:ext cx="647353" cy="5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vector graphics of Boy">
            <a:extLst>
              <a:ext uri="{FF2B5EF4-FFF2-40B4-BE49-F238E27FC236}">
                <a16:creationId xmlns:a16="http://schemas.microsoft.com/office/drawing/2014/main" id="{942153E1-BB2B-F944-FB2A-2EC784E7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64" y="4510719"/>
            <a:ext cx="553614" cy="7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ree vector graphics of Boy">
            <a:extLst>
              <a:ext uri="{FF2B5EF4-FFF2-40B4-BE49-F238E27FC236}">
                <a16:creationId xmlns:a16="http://schemas.microsoft.com/office/drawing/2014/main" id="{EDE4D8E2-D8C8-2443-27B2-E54588F50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678" y="4515611"/>
            <a:ext cx="553614" cy="7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ree vector graphics of Boy">
            <a:extLst>
              <a:ext uri="{FF2B5EF4-FFF2-40B4-BE49-F238E27FC236}">
                <a16:creationId xmlns:a16="http://schemas.microsoft.com/office/drawing/2014/main" id="{B5B61259-ACB4-05FB-D479-2CCCFD9E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09" y="4515611"/>
            <a:ext cx="553614" cy="79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ree vector graphics of Sun">
            <a:extLst>
              <a:ext uri="{FF2B5EF4-FFF2-40B4-BE49-F238E27FC236}">
                <a16:creationId xmlns:a16="http://schemas.microsoft.com/office/drawing/2014/main" id="{FFA00365-B157-0AFA-145E-CE42ADDFE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03" y="2729768"/>
            <a:ext cx="969009" cy="97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vector graphics of Church">
            <a:extLst>
              <a:ext uri="{FF2B5EF4-FFF2-40B4-BE49-F238E27FC236}">
                <a16:creationId xmlns:a16="http://schemas.microsoft.com/office/drawing/2014/main" id="{1FF7B1EC-ABFB-0AB2-642E-AF01D5A0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134" y="5309523"/>
            <a:ext cx="544966" cy="80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 descr="Skeleton with solid fill">
            <a:extLst>
              <a:ext uri="{FF2B5EF4-FFF2-40B4-BE49-F238E27FC236}">
                <a16:creationId xmlns:a16="http://schemas.microsoft.com/office/drawing/2014/main" id="{D7E980FB-A6DA-4F4B-8457-AC56D2D5973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67903" y="1203278"/>
            <a:ext cx="721324" cy="721324"/>
          </a:xfrm>
          <a:prstGeom prst="rect">
            <a:avLst/>
          </a:prstGeom>
        </p:spPr>
      </p:pic>
      <p:pic>
        <p:nvPicPr>
          <p:cNvPr id="37" name="Graphic 36" descr="Skeleton with solid fill">
            <a:extLst>
              <a:ext uri="{FF2B5EF4-FFF2-40B4-BE49-F238E27FC236}">
                <a16:creationId xmlns:a16="http://schemas.microsoft.com/office/drawing/2014/main" id="{5F1FF82B-40CD-46CA-929A-6F3A340E976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28565" y="1203278"/>
            <a:ext cx="721324" cy="721324"/>
          </a:xfrm>
          <a:prstGeom prst="rect">
            <a:avLst/>
          </a:prstGeom>
        </p:spPr>
      </p:pic>
      <p:pic>
        <p:nvPicPr>
          <p:cNvPr id="38" name="Graphic 37" descr="Skeleton with solid fill">
            <a:extLst>
              <a:ext uri="{FF2B5EF4-FFF2-40B4-BE49-F238E27FC236}">
                <a16:creationId xmlns:a16="http://schemas.microsoft.com/office/drawing/2014/main" id="{958A474C-E6A8-4E81-B693-B55065E193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619192" y="1205728"/>
            <a:ext cx="721324" cy="721324"/>
          </a:xfrm>
          <a:prstGeom prst="rect">
            <a:avLst/>
          </a:prstGeom>
        </p:spPr>
      </p:pic>
      <p:pic>
        <p:nvPicPr>
          <p:cNvPr id="39" name="Graphic 38" descr="Skeleton with solid fill">
            <a:extLst>
              <a:ext uri="{FF2B5EF4-FFF2-40B4-BE49-F238E27FC236}">
                <a16:creationId xmlns:a16="http://schemas.microsoft.com/office/drawing/2014/main" id="{E5CA6A4F-A544-47CF-8BA9-02FE0ACD74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09819" y="1203278"/>
            <a:ext cx="721324" cy="72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48777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German">
      <a:dk1>
        <a:srgbClr val="525050"/>
      </a:dk1>
      <a:lt1>
        <a:srgbClr val="3D3C3C"/>
      </a:lt1>
      <a:dk2>
        <a:srgbClr val="FFCC00"/>
      </a:dk2>
      <a:lt2>
        <a:srgbClr val="FFFFFF"/>
      </a:lt2>
      <a:accent1>
        <a:srgbClr val="FFCC00"/>
      </a:accent1>
      <a:accent2>
        <a:srgbClr val="AD1519"/>
      </a:accent2>
      <a:accent3>
        <a:srgbClr val="525050"/>
      </a:accent3>
      <a:accent4>
        <a:srgbClr val="FEE599"/>
      </a:accent4>
      <a:accent5>
        <a:srgbClr val="EA5559"/>
      </a:accent5>
      <a:accent6>
        <a:srgbClr val="FFF2CC"/>
      </a:accent6>
      <a:hlink>
        <a:srgbClr val="0071DC"/>
      </a:hlink>
      <a:folHlink>
        <a:srgbClr val="6F3B55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982F5CE2-D3F8-4AFF-9576-D0A58E8991B0}" vid="{6453D56B-A987-4921-9ADA-D227D4A262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69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NCELP_German_2022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Moss</dc:creator>
  <cp:lastModifiedBy>Charlotte Moss</cp:lastModifiedBy>
  <cp:revision>2</cp:revision>
  <dcterms:created xsi:type="dcterms:W3CDTF">2022-11-21T14:35:01Z</dcterms:created>
  <dcterms:modified xsi:type="dcterms:W3CDTF">2023-01-30T15:16:01Z</dcterms:modified>
</cp:coreProperties>
</file>