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743" r:id="rId2"/>
    <p:sldId id="761" r:id="rId3"/>
    <p:sldId id="735" r:id="rId4"/>
    <p:sldId id="737" r:id="rId5"/>
    <p:sldId id="736" r:id="rId6"/>
    <p:sldId id="764" r:id="rId7"/>
    <p:sldId id="765" r:id="rId8"/>
    <p:sldId id="766" r:id="rId9"/>
    <p:sldId id="767" r:id="rId10"/>
    <p:sldId id="762" r:id="rId11"/>
    <p:sldId id="741" r:id="rId12"/>
    <p:sldId id="742" r:id="rId13"/>
    <p:sldId id="7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61040" autoAdjust="0"/>
  </p:normalViewPr>
  <p:slideViewPr>
    <p:cSldViewPr snapToGrid="0">
      <p:cViewPr varScale="1">
        <p:scale>
          <a:sx n="63" d="100"/>
          <a:sy n="63" d="100"/>
        </p:scale>
        <p:origin x="2480" y="168"/>
      </p:cViewPr>
      <p:guideLst/>
    </p:cSldViewPr>
  </p:slideViewPr>
  <p:notesTextViewPr>
    <p:cViewPr>
      <p:scale>
        <a:sx n="1" d="1"/>
        <a:sy n="1" d="1"/>
      </p:scale>
      <p:origin x="0" y="0"/>
    </p:cViewPr>
  </p:notesTextViewPr>
  <p:sorterViewPr>
    <p:cViewPr>
      <p:scale>
        <a:sx n="110" d="100"/>
        <a:sy n="110" d="100"/>
      </p:scale>
      <p:origin x="0" y="-13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AA259-75E7-4AB3-8D30-EB58C43849A1}" type="datetimeFigureOut">
              <a:rPr lang="en-GB" smtClean="0"/>
              <a:t>17/02/2023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5A0BD-D27C-4189-8591-7950BA3C7844}" type="slidenum">
              <a:rPr lang="en-GB" smtClean="0"/>
              <a:t>‹#›</a:t>
            </a:fld>
            <a:endParaRPr lang="en-GB"/>
          </a:p>
        </p:txBody>
      </p:sp>
    </p:spTree>
    <p:extLst>
      <p:ext uri="{BB962C8B-B14F-4D97-AF65-F5344CB8AC3E}">
        <p14:creationId xmlns:p14="http://schemas.microsoft.com/office/powerpoint/2010/main" val="37410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creativecommons.org/licenses/by-sa/2.0/?ref=openverse" TargetMode="External"/><Relationship Id="rId13" Type="http://schemas.openxmlformats.org/officeDocument/2006/relationships/hyperlink" Target="https://www.flickr.com/photos/146832554@N06" TargetMode="External"/><Relationship Id="rId18" Type="http://schemas.openxmlformats.org/officeDocument/2006/relationships/hyperlink" Target="https://www.flickr.com/photos/23807781@N06" TargetMode="External"/><Relationship Id="rId3" Type="http://schemas.openxmlformats.org/officeDocument/2006/relationships/hyperlink" Target="https://www.flickr.com/photos/23498592@N03/28814871458" TargetMode="External"/><Relationship Id="rId7" Type="http://schemas.openxmlformats.org/officeDocument/2006/relationships/hyperlink" Target="https://www.flickr.com/photos/131021490@N02" TargetMode="External"/><Relationship Id="rId12" Type="http://schemas.openxmlformats.org/officeDocument/2006/relationships/hyperlink" Target="https://www.flickr.com/photos/146832554@N06/33471095508" TargetMode="External"/><Relationship Id="rId17" Type="http://schemas.openxmlformats.org/officeDocument/2006/relationships/hyperlink" Target="https://www.flickr.com/photos/23807781@N06/2268008538" TargetMode="External"/><Relationship Id="rId2" Type="http://schemas.openxmlformats.org/officeDocument/2006/relationships/slide" Target="../slides/slide10.xml"/><Relationship Id="rId16" Type="http://schemas.openxmlformats.org/officeDocument/2006/relationships/hyperlink" Target="https://creativecommons.org/licenses/by/2.0/?ref=openverse" TargetMode="External"/><Relationship Id="rId1" Type="http://schemas.openxmlformats.org/officeDocument/2006/relationships/notesMaster" Target="../notesMasters/notesMaster1.xml"/><Relationship Id="rId6" Type="http://schemas.openxmlformats.org/officeDocument/2006/relationships/hyperlink" Target="https://www.flickr.com/photos/131021490@N02/25287469660" TargetMode="External"/><Relationship Id="rId11" Type="http://schemas.openxmlformats.org/officeDocument/2006/relationships/hyperlink" Target="https://creativecommons.org/licenses/by-nc/2.0/?ref=openverse" TargetMode="External"/><Relationship Id="rId5" Type="http://schemas.openxmlformats.org/officeDocument/2006/relationships/hyperlink" Target="https://creativecommons.org/licenses/by-nc-sa/2.0/?ref=openverse" TargetMode="External"/><Relationship Id="rId15" Type="http://schemas.openxmlformats.org/officeDocument/2006/relationships/hyperlink" Target="https://www.flickr.com/photos/67287915@N00" TargetMode="External"/><Relationship Id="rId10" Type="http://schemas.openxmlformats.org/officeDocument/2006/relationships/hyperlink" Target="https://www.flickr.com/photos/92224929@N03" TargetMode="External"/><Relationship Id="rId4" Type="http://schemas.openxmlformats.org/officeDocument/2006/relationships/hyperlink" Target="https://www.flickr.com/photos/23498592@N03" TargetMode="External"/><Relationship Id="rId9" Type="http://schemas.openxmlformats.org/officeDocument/2006/relationships/hyperlink" Target="https://www.flickr.com/photos/92224929@N03/15953711981" TargetMode="External"/><Relationship Id="rId14" Type="http://schemas.openxmlformats.org/officeDocument/2006/relationships/hyperlink" Target="https://www.flickr.com/photos/67287915@N00/127785141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Plural rules 1-3</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WH-questions</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WO2</a:t>
            </a:r>
          </a:p>
          <a:p>
            <a:pPr>
              <a:lnSpc>
                <a:spcPct val="107000"/>
              </a:lnSpc>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Revisit: Numbers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GB" sz="1200" b="1" i="0" dirty="0">
                <a:solidFill>
                  <a:srgbClr val="000000"/>
                </a:solidFill>
                <a:effectLst/>
                <a:latin typeface="Century Gothic" panose="020B0502020202020204" pitchFamily="34" charset="0"/>
              </a:rPr>
              <a:t>[w] vs [v]</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Century Gothic" panose="020B0502020202020204" pitchFamily="34" charset="0"/>
              </a:rPr>
              <a:t>[link to grammar: question words]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i="0" dirty="0">
                <a:solidFill>
                  <a:srgbClr val="000000"/>
                </a:solidFill>
                <a:effectLst/>
                <a:latin typeface="Century Gothic" panose="020B0502020202020204" pitchFamily="34" charset="0"/>
              </a:rPr>
              <a:t>[z]</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Century Gothic" panose="020B0502020202020204" pitchFamily="34" charset="0"/>
              </a:rPr>
              <a:t>[link to grammar: numbers 20+] </a:t>
            </a:r>
            <a:endParaRPr lang="en-US" sz="1200" b="0" i="0"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Bayern [624] Bodensee [n/a] Donau [n/a] Köln [n/a] München [n/a] Ostsee [n/a] Rhein [n/a] Schnitzel [n/a] U-Bahn [n/a] Volk [1032] Weise [468] Wurst [3923] national [891] Minderheit (H) [4256] bayrisch (H) [1383] Berliner (H) [1190] speziell (H) [815] ursprünglich (H) [1332]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 </a:t>
            </a:r>
            <a:r>
              <a:rPr lang="en-GB" sz="1200" b="0" i="0" dirty="0">
                <a:solidFill>
                  <a:srgbClr val="000000"/>
                </a:solidFill>
                <a:effectLst/>
                <a:latin typeface="Century Gothic" panose="020B0502020202020204" pitchFamily="34" charset="0"/>
              </a:rPr>
              <a:t>l</a:t>
            </a:r>
            <a:r>
              <a:rPr lang="de-DE" sz="1200" b="0" i="0" u="none" strike="noStrike" dirty="0">
                <a:solidFill>
                  <a:srgbClr val="000000"/>
                </a:solidFill>
                <a:effectLst/>
                <a:latin typeface="Century Gothic" panose="020B0502020202020204" pitchFamily="34" charset="0"/>
              </a:rPr>
              <a:t>iegen [6] Art [260] Grund [249] Kleidung [2820] Kultur [594] Milliarde, Mrd. [453] Million, Mio. [209] Norden, Nord- [1516] Nummer [806] Osten, Ost- [1208] Projekt [720] Religion [1976] Schloss [1907] Stein [1181] Süden, Süd- [1771] Vergleich [383] Welt [164] Westen, West- [1010] bekannt [319] eigen [166] einzig [343] oft [223] acht [645] achtzig [3301] drei [106] dreißig [2046] dreizehn [4772] eins [774] elf [1507] fünf [274] fünfzig [2390] hundert [1107] neun [1053] neunzig [3028] null [1680] sechs [428] sechzehn [4924] sechzig [2448] sieben [611] siebzehn [n/a] siebzig [2609] tausend [1177] vier [200] vierzig [2907] zehn [333] zwanzig [1359] zwei [70] zwölf [1080] was für? [n/a] </a:t>
            </a:r>
            <a:endParaRPr lang="de-DE" sz="1200" b="0" i="0" u="none" strike="noStrike"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einige, wann, was, was für, wer, wie, wo, woher, wohin, viel(e), oft, warum</a:t>
            </a: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447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[z], numbers, and some of this week’s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work in pairs. Student A chooses a picture and says its number </a:t>
            </a:r>
            <a:r>
              <a:rPr lang="en-GB" b="1" u="sng" dirty="0"/>
              <a:t>in German.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 B listens to the number to work out which picture Student A is referring to. They say the name of the picture in </a:t>
            </a:r>
            <a:r>
              <a:rPr lang="en-GB" b="1" u="sng" dirty="0"/>
              <a:t>German</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swap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dirty="0"/>
          </a:p>
          <a:p>
            <a:r>
              <a:rPr lang="en-GB" dirty="0"/>
              <a:t>Image attribution: </a:t>
            </a:r>
            <a:r>
              <a:rPr lang="en-GB" b="0" i="0" dirty="0">
                <a:solidFill>
                  <a:srgbClr val="30272E"/>
                </a:solidFill>
                <a:effectLst/>
                <a:latin typeface="Inter"/>
              </a:rPr>
              <a:t>"</a:t>
            </a:r>
            <a:r>
              <a:rPr lang="en-GB" b="0" i="0" dirty="0">
                <a:effectLst/>
                <a:latin typeface="Inter"/>
                <a:hlinkClick r:id="rId3"/>
              </a:rPr>
              <a:t>Lindau, Bodensee</a:t>
            </a:r>
            <a:r>
              <a:rPr lang="en-GB" b="0" i="0" dirty="0">
                <a:solidFill>
                  <a:srgbClr val="30272E"/>
                </a:solidFill>
                <a:effectLst/>
                <a:latin typeface="Inter"/>
              </a:rPr>
              <a:t>" by </a:t>
            </a:r>
            <a:r>
              <a:rPr lang="en-GB" b="0" i="0" dirty="0">
                <a:effectLst/>
                <a:latin typeface="Inter"/>
                <a:hlinkClick r:id="rId4"/>
              </a:rPr>
              <a:t>to.wi</a:t>
            </a:r>
            <a:r>
              <a:rPr lang="en-GB" b="0" i="0" dirty="0">
                <a:solidFill>
                  <a:srgbClr val="30272E"/>
                </a:solidFill>
                <a:effectLst/>
                <a:latin typeface="Inter"/>
              </a:rPr>
              <a:t> is licensed under </a:t>
            </a:r>
            <a:r>
              <a:rPr lang="en-GB" b="0" i="0" dirty="0">
                <a:effectLst/>
                <a:latin typeface="Inter"/>
                <a:hlinkClick r:id="rId5"/>
              </a:rPr>
              <a:t>CC BY-NC-SA 2.0</a:t>
            </a:r>
            <a:r>
              <a:rPr lang="en-GB" b="0" i="0" dirty="0">
                <a:solidFill>
                  <a:srgbClr val="30272E"/>
                </a:solidFill>
                <a:effectLst/>
                <a:latin typeface="Inter"/>
              </a:rPr>
              <a:t>, "</a:t>
            </a:r>
            <a:r>
              <a:rPr lang="en-GB" b="0" i="0" dirty="0">
                <a:effectLst/>
                <a:latin typeface="Inter"/>
                <a:hlinkClick r:id="rId6"/>
              </a:rPr>
              <a:t>ÖBB 5146 Sankt Nikola an der Donau, Bahnviadukt</a:t>
            </a:r>
            <a:r>
              <a:rPr lang="en-GB" b="0" i="0" dirty="0">
                <a:solidFill>
                  <a:srgbClr val="30272E"/>
                </a:solidFill>
                <a:effectLst/>
                <a:latin typeface="Inter"/>
              </a:rPr>
              <a:t>" by </a:t>
            </a:r>
            <a:r>
              <a:rPr lang="en-GB" b="0" i="0" dirty="0">
                <a:effectLst/>
                <a:latin typeface="Inter"/>
                <a:hlinkClick r:id="rId7"/>
              </a:rPr>
              <a:t>peter.velthoen</a:t>
            </a:r>
            <a:r>
              <a:rPr lang="en-GB" b="0" i="0" dirty="0">
                <a:solidFill>
                  <a:srgbClr val="30272E"/>
                </a:solidFill>
                <a:effectLst/>
                <a:latin typeface="Inter"/>
              </a:rPr>
              <a:t> is licensed under </a:t>
            </a:r>
            <a:r>
              <a:rPr lang="en-GB" b="0" i="0" dirty="0">
                <a:effectLst/>
                <a:latin typeface="Inter"/>
                <a:hlinkClick r:id="rId8"/>
              </a:rPr>
              <a:t>CC BY-SA 2.0</a:t>
            </a:r>
            <a:r>
              <a:rPr lang="en-GB" b="0" i="0" dirty="0">
                <a:solidFill>
                  <a:srgbClr val="30272E"/>
                </a:solidFill>
                <a:effectLst/>
                <a:latin typeface="Inter"/>
              </a:rPr>
              <a:t>, "</a:t>
            </a:r>
            <a:r>
              <a:rPr lang="en-GB" b="0" i="0" dirty="0">
                <a:effectLst/>
                <a:latin typeface="Inter"/>
                <a:hlinkClick r:id="rId9"/>
              </a:rPr>
              <a:t>Köln</a:t>
            </a:r>
            <a:r>
              <a:rPr lang="en-GB" b="0" i="0" dirty="0">
                <a:solidFill>
                  <a:srgbClr val="30272E"/>
                </a:solidFill>
                <a:effectLst/>
                <a:latin typeface="Inter"/>
              </a:rPr>
              <a:t>" by </a:t>
            </a:r>
            <a:r>
              <a:rPr lang="en-GB" b="0" i="0" dirty="0">
                <a:effectLst/>
                <a:latin typeface="Inter"/>
                <a:hlinkClick r:id="rId10"/>
              </a:rPr>
              <a:t>György Soponyai</a:t>
            </a:r>
            <a:r>
              <a:rPr lang="en-GB" b="0" i="0" dirty="0">
                <a:solidFill>
                  <a:srgbClr val="30272E"/>
                </a:solidFill>
                <a:effectLst/>
                <a:latin typeface="Inter"/>
              </a:rPr>
              <a:t> is licensed under </a:t>
            </a:r>
            <a:r>
              <a:rPr lang="en-GB" b="0" i="0" dirty="0">
                <a:effectLst/>
                <a:latin typeface="Inter"/>
                <a:hlinkClick r:id="rId11"/>
              </a:rPr>
              <a:t>CC BY-NC 2.0</a:t>
            </a:r>
            <a:r>
              <a:rPr lang="en-GB" b="0" i="0" dirty="0">
                <a:solidFill>
                  <a:srgbClr val="30272E"/>
                </a:solidFill>
                <a:effectLst/>
                <a:latin typeface="Inter"/>
              </a:rPr>
              <a:t>., "</a:t>
            </a:r>
            <a:r>
              <a:rPr lang="en-GB" b="0" i="0" dirty="0">
                <a:effectLst/>
                <a:latin typeface="Inter"/>
                <a:hlinkClick r:id="rId12"/>
              </a:rPr>
              <a:t>Rhine Valley from Triesenberg, Liechtenstein</a:t>
            </a:r>
            <a:r>
              <a:rPr lang="en-GB" b="0" i="0" dirty="0">
                <a:solidFill>
                  <a:srgbClr val="30272E"/>
                </a:solidFill>
                <a:effectLst/>
                <a:latin typeface="Inter"/>
              </a:rPr>
              <a:t>" by </a:t>
            </a:r>
            <a:r>
              <a:rPr lang="en-GB" b="0" i="0" dirty="0">
                <a:effectLst/>
                <a:latin typeface="Inter"/>
                <a:hlinkClick r:id="rId13"/>
              </a:rPr>
              <a:t>pom'.</a:t>
            </a:r>
            <a:r>
              <a:rPr lang="en-GB" b="0" i="0" dirty="0">
                <a:solidFill>
                  <a:srgbClr val="30272E"/>
                </a:solidFill>
                <a:effectLst/>
                <a:latin typeface="Inter"/>
              </a:rPr>
              <a:t> is licensed under </a:t>
            </a:r>
            <a:r>
              <a:rPr lang="en-GB" b="0" i="0" dirty="0">
                <a:effectLst/>
                <a:latin typeface="Inter"/>
                <a:hlinkClick r:id="rId8"/>
              </a:rPr>
              <a:t>CC BY-SA 2.0</a:t>
            </a:r>
            <a:r>
              <a:rPr lang="en-GB" b="0" i="0" dirty="0">
                <a:solidFill>
                  <a:srgbClr val="30272E"/>
                </a:solidFill>
                <a:effectLst/>
                <a:latin typeface="Inter"/>
              </a:rPr>
              <a:t>, "</a:t>
            </a:r>
            <a:r>
              <a:rPr lang="en-GB" b="0" i="0" dirty="0">
                <a:effectLst/>
                <a:latin typeface="Inter"/>
                <a:hlinkClick r:id="rId14"/>
              </a:rPr>
              <a:t>Schnitzel mit Pommes</a:t>
            </a:r>
            <a:r>
              <a:rPr lang="en-GB" b="0" i="0" dirty="0">
                <a:solidFill>
                  <a:srgbClr val="30272E"/>
                </a:solidFill>
                <a:effectLst/>
                <a:latin typeface="Inter"/>
              </a:rPr>
              <a:t>" by </a:t>
            </a:r>
            <a:r>
              <a:rPr lang="en-GB" b="0" i="0" dirty="0">
                <a:effectLst/>
                <a:latin typeface="Inter"/>
                <a:hlinkClick r:id="rId15"/>
              </a:rPr>
              <a:t>Christian Cable</a:t>
            </a:r>
            <a:r>
              <a:rPr lang="en-GB" b="0" i="0" dirty="0">
                <a:solidFill>
                  <a:srgbClr val="30272E"/>
                </a:solidFill>
                <a:effectLst/>
                <a:latin typeface="Inter"/>
              </a:rPr>
              <a:t> is licensed under </a:t>
            </a:r>
            <a:r>
              <a:rPr lang="en-GB" b="0" i="0" dirty="0">
                <a:effectLst/>
                <a:latin typeface="Inter"/>
                <a:hlinkClick r:id="rId16"/>
              </a:rPr>
              <a:t>CC BY 2.0</a:t>
            </a:r>
            <a:r>
              <a:rPr lang="en-GB" b="0" i="0" dirty="0">
                <a:solidFill>
                  <a:srgbClr val="30272E"/>
                </a:solidFill>
                <a:effectLst/>
                <a:latin typeface="Inter"/>
              </a:rPr>
              <a:t>, "</a:t>
            </a:r>
            <a:r>
              <a:rPr lang="en-GB" b="0" i="0" dirty="0">
                <a:effectLst/>
                <a:latin typeface="Inter"/>
                <a:hlinkClick r:id="rId17"/>
              </a:rPr>
              <a:t>Rerik Ostsee Strand</a:t>
            </a:r>
            <a:r>
              <a:rPr lang="en-GB" b="0" i="0" dirty="0">
                <a:solidFill>
                  <a:srgbClr val="30272E"/>
                </a:solidFill>
                <a:effectLst/>
                <a:latin typeface="Inter"/>
              </a:rPr>
              <a:t>" by </a:t>
            </a:r>
            <a:r>
              <a:rPr lang="en-GB" b="0" i="0" dirty="0">
                <a:effectLst/>
                <a:latin typeface="Inter"/>
                <a:hlinkClick r:id="rId18"/>
              </a:rPr>
              <a:t>az1172</a:t>
            </a:r>
            <a:r>
              <a:rPr lang="en-GB" b="0" i="0" dirty="0">
                <a:solidFill>
                  <a:srgbClr val="30272E"/>
                </a:solidFill>
                <a:effectLst/>
                <a:latin typeface="Inter"/>
              </a:rPr>
              <a:t> is licensed under </a:t>
            </a:r>
            <a:r>
              <a:rPr lang="en-GB" b="0" i="0" dirty="0">
                <a:effectLst/>
                <a:latin typeface="Inter"/>
                <a:hlinkClick r:id="rId8"/>
              </a:rPr>
              <a:t>CC BY-SA 2.0</a:t>
            </a:r>
            <a:r>
              <a:rPr lang="en-GB" b="0" i="0" dirty="0">
                <a:solidFill>
                  <a:srgbClr val="30272E"/>
                </a:solidFill>
                <a:effectLst/>
                <a:latin typeface="Inter"/>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422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recap WO2 and the different instances when it is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read the text about Bavaria and note down all the instances of WO2 that they can find.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the answers. At relevant points, speech bubbles will appear to remind students when we use WO2.</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90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 </a:t>
            </a:r>
            <a:r>
              <a:rPr lang="en-GB" b="0" dirty="0"/>
              <a:t>(Note: All text boxes are suitable for foundation apart from the grey text box which contains higher vocabulary)</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8 minutes</a:t>
            </a:r>
          </a:p>
          <a:p>
            <a:endParaRPr lang="en-GB" dirty="0"/>
          </a:p>
          <a:p>
            <a:r>
              <a:rPr lang="en-GB" b="1" dirty="0"/>
              <a:t>Aim: </a:t>
            </a:r>
            <a:r>
              <a:rPr lang="en-GB" b="0" dirty="0"/>
              <a:t>to practise using WO2 to emphasise sentence elements.</a:t>
            </a:r>
            <a:endParaRPr lang="en-GB" b="1" dirty="0"/>
          </a:p>
          <a:p>
            <a:endParaRPr lang="en-GB" b="1" dirty="0"/>
          </a:p>
          <a:p>
            <a:r>
              <a:rPr lang="en-GB" b="1" dirty="0"/>
              <a:t>Procedure:</a:t>
            </a:r>
          </a:p>
          <a:p>
            <a:pPr marL="228600" indent="-228600">
              <a:buAutoNum type="arabicPeriod"/>
            </a:pPr>
            <a:r>
              <a:rPr lang="en-GB" b="0" dirty="0"/>
              <a:t>Explain the task. Using the phrases in the text boxes, students write sentences to advertise Bavaria. They should write the phrases in bold at the start of the sentence and then use WO2.</a:t>
            </a:r>
          </a:p>
          <a:p>
            <a:pPr marL="228600" indent="-228600">
              <a:buAutoNum type="arabicPeriod"/>
            </a:pPr>
            <a:r>
              <a:rPr lang="en-GB" b="0" dirty="0"/>
              <a:t>Click to reveal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155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Timing: 30 seconds</a:t>
            </a:r>
            <a:br>
              <a:rPr lang="en-GB" dirty="0"/>
            </a:br>
            <a:br>
              <a:rPr lang="en-GB" b="1" dirty="0"/>
            </a:br>
            <a:r>
              <a:rPr lang="en-GB" b="1" dirty="0"/>
              <a:t>Aim: </a:t>
            </a:r>
            <a:r>
              <a:rPr lang="en-GB" b="0" dirty="0"/>
              <a:t>to remind students of their HW from last week; the vocabulary is the new and revisited vocabulary in use in this week’s lessons.</a:t>
            </a:r>
          </a:p>
          <a:p>
            <a:pPr marL="0" lvl="0" indent="0" algn="l" rtl="0">
              <a:lnSpc>
                <a:spcPct val="100000"/>
              </a:lnSpc>
              <a:spcBef>
                <a:spcPts val="0"/>
              </a:spcBef>
              <a:spcAft>
                <a:spcPts val="0"/>
              </a:spcAft>
              <a:buSzPts val="1400"/>
              <a:buNone/>
            </a:pPr>
            <a:br>
              <a:rPr lang="en-GB" b="0" dirty="0"/>
            </a:br>
            <a:endParaRPr lang="en-GB" b="0" dirty="0"/>
          </a:p>
        </p:txBody>
      </p:sp>
      <p:sp>
        <p:nvSpPr>
          <p:cNvPr id="750" name="Google Shape;7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H+F</a:t>
            </a:r>
          </a:p>
          <a:p>
            <a:pPr marL="0" lvl="0" indent="0" algn="l" rtl="0">
              <a:spcBef>
                <a:spcPts val="0"/>
              </a:spcBef>
              <a:spcAft>
                <a:spcPts val="0"/>
              </a:spcAft>
              <a:buNone/>
            </a:pPr>
            <a:r>
              <a:rPr lang="en-US" b="1" dirty="0"/>
              <a:t>Timing: 6 minutes</a:t>
            </a:r>
            <a:br>
              <a:rPr lang="en-US" dirty="0"/>
            </a:br>
            <a:br>
              <a:rPr lang="en-US" b="1" dirty="0"/>
            </a:br>
            <a:r>
              <a:rPr lang="en-US" b="1" dirty="0"/>
              <a:t>Aim: </a:t>
            </a:r>
            <a:r>
              <a:rPr lang="en-US" b="0" dirty="0"/>
              <a:t>to </a:t>
            </a:r>
            <a:r>
              <a:rPr lang="en-US" b="0" dirty="0" err="1"/>
              <a:t>practise</a:t>
            </a:r>
            <a:r>
              <a:rPr lang="en-US" b="0" dirty="0"/>
              <a:t> this week’s vocabulary. This is a vocabulary game based on </a:t>
            </a:r>
            <a:r>
              <a:rPr lang="en-US" b="0" dirty="0" err="1"/>
              <a:t>Dobble</a:t>
            </a:r>
            <a:r>
              <a:rPr lang="en-US" b="0" dirty="0"/>
              <a:t>.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 </a:t>
            </a:r>
            <a:r>
              <a:rPr lang="en-US" b="0" dirty="0"/>
              <a:t>Six of the circles target higher vocabulary. They have a star on them to make teachers aware.</a:t>
            </a:r>
            <a:endParaRPr lang="en-US" b="1" dirty="0"/>
          </a:p>
          <a:p>
            <a:pPr marL="0" lvl="0" indent="0" algn="l" rtl="0">
              <a:spcBef>
                <a:spcPts val="0"/>
              </a:spcBef>
              <a:spcAft>
                <a:spcPts val="0"/>
              </a:spcAft>
              <a:buNone/>
            </a:pPr>
            <a:br>
              <a:rPr lang="en-US" dirty="0"/>
            </a:br>
            <a:r>
              <a:rPr lang="en-US" b="1" dirty="0"/>
              <a:t>Procedure:</a:t>
            </a:r>
            <a:br>
              <a:rPr lang="en-US" dirty="0"/>
            </a:br>
            <a:r>
              <a:rPr lang="en-US" dirty="0"/>
              <a:t>1.  Click on the mouse to start the game. The circle on the left has eight German words. One of the words has a translation in the English circle on the left. Students try to find the word as quickly as possible and shout out the word (or translation) when they have found it. First person to find and shout the word (or translation) gets a point.</a:t>
            </a:r>
          </a:p>
          <a:p>
            <a:pPr marL="0" lvl="0" indent="0" algn="l" rtl="0">
              <a:spcBef>
                <a:spcPts val="0"/>
              </a:spcBef>
              <a:spcAft>
                <a:spcPts val="0"/>
              </a:spcAft>
              <a:buNone/>
            </a:pPr>
            <a:r>
              <a:rPr lang="en-US" dirty="0"/>
              <a:t>2. When the correct word is found click the mouse to change the English words to the next set.</a:t>
            </a:r>
          </a:p>
          <a:p>
            <a:pPr marL="0" lvl="0" indent="0" algn="l" rtl="0">
              <a:spcBef>
                <a:spcPts val="0"/>
              </a:spcBef>
              <a:spcAft>
                <a:spcPts val="0"/>
              </a:spcAft>
              <a:buNone/>
            </a:pPr>
            <a:r>
              <a:rPr lang="en-US" dirty="0"/>
              <a:t>3. The German words change after every four rounds. This change is </a:t>
            </a:r>
            <a:r>
              <a:rPr lang="en-US" dirty="0" err="1"/>
              <a:t>signalled</a:t>
            </a:r>
            <a:r>
              <a:rPr lang="en-US" dirty="0"/>
              <a:t> with a </a:t>
            </a:r>
            <a:r>
              <a:rPr lang="en-US" dirty="0" err="1"/>
              <a:t>colour</a:t>
            </a:r>
            <a:r>
              <a:rPr lang="en-US" dirty="0"/>
              <a:t> change on both circles.</a:t>
            </a:r>
          </a:p>
          <a:p>
            <a:pPr marL="0" lvl="0" indent="0" algn="l" rtl="0">
              <a:spcBef>
                <a:spcPts val="0"/>
              </a:spcBef>
              <a:spcAft>
                <a:spcPts val="0"/>
              </a:spcAft>
              <a:buNone/>
            </a:pPr>
            <a:r>
              <a:rPr lang="en-US" dirty="0"/>
              <a:t>4. Play until all cards have been done.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a number of ways to do this game:</a:t>
            </a:r>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Whole class (live - in person)</a:t>
            </a:r>
            <a:r>
              <a:rPr lang="en-US" sz="1200" b="0" i="0" dirty="0">
                <a:solidFill>
                  <a:schemeClr val="dk1"/>
                </a:solidFill>
                <a:latin typeface="Calibri"/>
                <a:ea typeface="Calibri"/>
                <a:cs typeface="Calibri"/>
                <a:sym typeface="Calibri"/>
              </a:rPr>
              <a:t>: First one to spot and shout out the correct answer gets a point</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Whole class (synchronous online)</a:t>
            </a:r>
            <a:r>
              <a:rPr lang="en-US" sz="1200" b="0" i="0" dirty="0">
                <a:solidFill>
                  <a:schemeClr val="dk1"/>
                </a:solidFill>
                <a:latin typeface="Calibri"/>
                <a:ea typeface="Calibri"/>
                <a:cs typeface="Calibri"/>
                <a:sym typeface="Calibri"/>
              </a:rPr>
              <a:t>: First one to spot and type the word in the chat gets a point</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Individual (asynchronous online)</a:t>
            </a:r>
            <a:r>
              <a:rPr lang="en-US" sz="1200" b="0" i="0" dirty="0">
                <a:solidFill>
                  <a:schemeClr val="dk1"/>
                </a:solidFill>
                <a:latin typeface="Calibri"/>
                <a:ea typeface="Calibri"/>
                <a:cs typeface="Calibri"/>
                <a:sym typeface="Calibri"/>
              </a:rPr>
              <a:t>: Use the timed version (English circle changes after 8 seconds). Can they spot the word before it changes?</a:t>
            </a:r>
            <a:endParaRPr lang="en-US"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Pairs (live - in person)</a:t>
            </a:r>
            <a:r>
              <a:rPr lang="en-US" sz="1200" b="0" i="0" dirty="0">
                <a:solidFill>
                  <a:schemeClr val="dk1"/>
                </a:solidFill>
                <a:latin typeface="Calibri"/>
                <a:ea typeface="Calibri"/>
                <a:cs typeface="Calibri"/>
                <a:sym typeface="Calibri"/>
              </a:rPr>
              <a:t>: Same as live whole class, but in pairs. Would need a tablet for each pair.</a:t>
            </a:r>
            <a:endParaRPr lang="en-US"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827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H+F </a:t>
            </a:r>
            <a:r>
              <a:rPr lang="en-US" b="0" dirty="0"/>
              <a:t>(Note: The top row contains foundation vocabulary and the bottom row contains higher vocabulary)</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Timing: 6 minutes</a:t>
            </a:r>
            <a:br>
              <a:rPr lang="en-US" dirty="0"/>
            </a:br>
            <a:br>
              <a:rPr lang="en-US" b="1" dirty="0"/>
            </a:br>
            <a:r>
              <a:rPr lang="en-US" b="1" dirty="0"/>
              <a:t>Aim: </a:t>
            </a:r>
            <a:r>
              <a:rPr lang="en-US" b="0" dirty="0"/>
              <a:t>to </a:t>
            </a:r>
            <a:r>
              <a:rPr lang="en-US" b="0" dirty="0" err="1"/>
              <a:t>practise</a:t>
            </a:r>
            <a:r>
              <a:rPr lang="en-US" b="0" dirty="0"/>
              <a:t> this week’s vocabulary. </a:t>
            </a:r>
          </a:p>
          <a:p>
            <a:pPr marL="0" lvl="0" indent="0" algn="l" rtl="0">
              <a:spcBef>
                <a:spcPts val="0"/>
              </a:spcBef>
              <a:spcAft>
                <a:spcPts val="0"/>
              </a:spcAft>
              <a:buNone/>
            </a:pPr>
            <a:br>
              <a:rPr lang="en-US" dirty="0"/>
            </a:br>
            <a:r>
              <a:rPr lang="en-US" b="1" dirty="0"/>
              <a:t>Procedure:</a:t>
            </a:r>
            <a:br>
              <a:rPr lang="en-US" dirty="0"/>
            </a:br>
            <a:r>
              <a:rPr lang="en-US" dirty="0"/>
              <a:t>1.  Students translate the English words to German.</a:t>
            </a:r>
          </a:p>
          <a:p>
            <a:pPr marL="0" lvl="0" indent="0" algn="l" rtl="0">
              <a:spcBef>
                <a:spcPts val="0"/>
              </a:spcBef>
              <a:spcAft>
                <a:spcPts val="0"/>
              </a:spcAft>
              <a:buNone/>
            </a:pPr>
            <a:r>
              <a:rPr lang="en-US" dirty="0"/>
              <a:t>2. Click to reveal answers.</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F2FFB3-C813-4389-8F04-ECD033D790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19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H+F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Timing: 3 minutes</a:t>
            </a:r>
            <a:br>
              <a:rPr lang="en-US" dirty="0"/>
            </a:br>
            <a:br>
              <a:rPr lang="en-US" b="1" dirty="0"/>
            </a:br>
            <a:r>
              <a:rPr lang="en-US" b="1" dirty="0"/>
              <a:t>Aim: </a:t>
            </a:r>
            <a:r>
              <a:rPr lang="en-US" b="0" dirty="0"/>
              <a:t>to recap numbers in German. </a:t>
            </a:r>
          </a:p>
          <a:p>
            <a:pPr marL="0" lvl="0" indent="0" algn="l" rtl="0">
              <a:spcBef>
                <a:spcPts val="0"/>
              </a:spcBef>
              <a:spcAft>
                <a:spcPts val="0"/>
              </a:spcAft>
              <a:buNone/>
            </a:pPr>
            <a:br>
              <a:rPr lang="en-US" dirty="0"/>
            </a:br>
            <a:r>
              <a:rPr lang="en-US" b="1" dirty="0"/>
              <a:t>Procedure:</a:t>
            </a:r>
            <a:br>
              <a:rPr lang="en-US" dirty="0"/>
            </a:br>
            <a:r>
              <a:rPr lang="en-US" dirty="0"/>
              <a:t>Click through the recap. Students should already be familiar with the information.</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98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H+F</a:t>
            </a:r>
          </a:p>
          <a:p>
            <a:pPr marL="0" lvl="0" indent="0" algn="l" rtl="0">
              <a:spcBef>
                <a:spcPts val="0"/>
              </a:spcBef>
              <a:spcAft>
                <a:spcPts val="0"/>
              </a:spcAft>
              <a:buNone/>
            </a:pPr>
            <a:r>
              <a:rPr lang="en-US" b="1" dirty="0"/>
              <a:t>Timing: 8 minutes</a:t>
            </a:r>
            <a:br>
              <a:rPr lang="en-US" dirty="0"/>
            </a:br>
            <a:br>
              <a:rPr lang="en-US" b="1" dirty="0"/>
            </a:br>
            <a:r>
              <a:rPr lang="en-US" b="1" dirty="0"/>
              <a:t>Aim: </a:t>
            </a:r>
            <a:r>
              <a:rPr lang="en-US" b="0" dirty="0"/>
              <a:t>to </a:t>
            </a:r>
            <a:r>
              <a:rPr lang="en-US" b="0" dirty="0" err="1"/>
              <a:t>practise</a:t>
            </a:r>
            <a:r>
              <a:rPr lang="en-US" b="0" dirty="0"/>
              <a:t> [z] and numbers.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 </a:t>
            </a:r>
            <a:r>
              <a:rPr lang="en-US" b="0" dirty="0"/>
              <a:t>The first two handouts are for higher students and the second two are for foundation students. Students will need to work in a pair with someone working at the same tier. </a:t>
            </a:r>
          </a:p>
          <a:p>
            <a:pPr marL="0" lvl="0" indent="0" algn="l" rtl="0">
              <a:spcBef>
                <a:spcPts val="0"/>
              </a:spcBef>
              <a:spcAft>
                <a:spcPts val="0"/>
              </a:spcAft>
              <a:buNone/>
            </a:pPr>
            <a:br>
              <a:rPr lang="en-US" dirty="0"/>
            </a:br>
            <a:r>
              <a:rPr lang="en-US" b="1" dirty="0"/>
              <a:t>Procedure:</a:t>
            </a:r>
            <a:br>
              <a:rPr lang="en-US" dirty="0"/>
            </a:br>
            <a:r>
              <a:rPr lang="en-US" dirty="0"/>
              <a:t>1.  Explain the task. Each student should have a handout with some facts about Switzerland. </a:t>
            </a:r>
          </a:p>
          <a:p>
            <a:pPr marL="0" lvl="0" indent="0" algn="l" rtl="0">
              <a:spcBef>
                <a:spcPts val="0"/>
              </a:spcBef>
              <a:spcAft>
                <a:spcPts val="0"/>
              </a:spcAft>
              <a:buNone/>
            </a:pPr>
            <a:r>
              <a:rPr lang="en-US" dirty="0"/>
              <a:t>2.  Students take it in turn to read a fact to each other. </a:t>
            </a:r>
          </a:p>
          <a:p>
            <a:pPr marL="0" lvl="0" indent="0" algn="l" rtl="0">
              <a:spcBef>
                <a:spcPts val="0"/>
              </a:spcBef>
              <a:spcAft>
                <a:spcPts val="0"/>
              </a:spcAft>
              <a:buNone/>
            </a:pPr>
            <a:r>
              <a:rPr lang="en-US" dirty="0"/>
              <a:t>3.  Their partner notes all the numbers they hear. </a:t>
            </a:r>
          </a:p>
          <a:p>
            <a:pPr marL="0" lvl="0" indent="0" algn="l" rtl="0">
              <a:spcBef>
                <a:spcPts val="0"/>
              </a:spcBef>
              <a:spcAft>
                <a:spcPts val="0"/>
              </a:spcAft>
              <a:buNone/>
            </a:pPr>
            <a:endParaRPr lang="en-US" dirty="0"/>
          </a:p>
          <a:p>
            <a:r>
              <a:rPr lang="en-US" b="1" dirty="0"/>
              <a:t>Word frequency of unknown words (1 is the most frequent word in German): </a:t>
            </a:r>
            <a:br>
              <a:rPr lang="en-US" b="1" dirty="0"/>
            </a:br>
            <a:r>
              <a:rPr lang="de-DE" sz="1200" dirty="0">
                <a:effectLst/>
                <a:latin typeface="+mj-lt"/>
                <a:ea typeface="Calibri" panose="020F0502020204030204" pitchFamily="34" charset="0"/>
                <a:cs typeface="Times New Roman" panose="02020603050405020304" pitchFamily="18" charset="0"/>
              </a:rPr>
              <a:t>Milliardäre</a:t>
            </a:r>
            <a:r>
              <a:rPr lang="en-GB" dirty="0">
                <a:solidFill>
                  <a:srgbClr val="000000"/>
                </a:solidFill>
                <a:effectLst/>
                <a:latin typeface="Century Gothic" panose="020B0502020202020204" pitchFamily="34" charset="0"/>
              </a:rPr>
              <a:t> [&gt;5009] </a:t>
            </a:r>
            <a:r>
              <a:rPr lang="de-DE" sz="1200" dirty="0">
                <a:effectLst/>
                <a:latin typeface="+mj-lt"/>
                <a:ea typeface="Calibri" panose="020F0502020204030204" pitchFamily="34" charset="0"/>
                <a:cs typeface="Times New Roman" panose="02020603050405020304" pitchFamily="18" charset="0"/>
              </a:rPr>
              <a:t>Meerschweinchen</a:t>
            </a:r>
            <a:r>
              <a:rPr lang="en-GB" dirty="0">
                <a:solidFill>
                  <a:srgbClr val="000000"/>
                </a:solidFill>
                <a:effectLst/>
                <a:latin typeface="Century Gothic" panose="020B0502020202020204" pitchFamily="34" charset="0"/>
              </a:rPr>
              <a:t> [&gt;5009] </a:t>
            </a:r>
            <a:r>
              <a:rPr lang="en-GB" dirty="0" err="1">
                <a:solidFill>
                  <a:srgbClr val="000000"/>
                </a:solidFill>
                <a:effectLst/>
                <a:latin typeface="Century Gothic" panose="020B0502020202020204" pitchFamily="34" charset="0"/>
              </a:rPr>
              <a:t>Zugang</a:t>
            </a:r>
            <a:r>
              <a:rPr lang="en-GB" dirty="0">
                <a:solidFill>
                  <a:srgbClr val="000000"/>
                </a:solidFill>
                <a:effectLst/>
                <a:latin typeface="Century Gothic" panose="020B0502020202020204" pitchFamily="34" charset="0"/>
              </a:rPr>
              <a:t> [1506] Album [3630] </a:t>
            </a:r>
            <a:r>
              <a:rPr lang="en-GB" dirty="0" err="1">
                <a:solidFill>
                  <a:srgbClr val="000000"/>
                </a:solidFill>
                <a:effectLst/>
                <a:latin typeface="Century Gothic" panose="020B0502020202020204" pitchFamily="34" charset="0"/>
              </a:rPr>
              <a:t>Wahlrecht</a:t>
            </a:r>
            <a:r>
              <a:rPr lang="en-GB" dirty="0">
                <a:solidFill>
                  <a:srgbClr val="000000"/>
                </a:solidFill>
                <a:effectLst/>
                <a:latin typeface="Century Gothic" panose="020B0502020202020204" pitchFamily="34" charset="0"/>
              </a:rPr>
              <a:t> [&gt;5009] Schweizer [1274]</a:t>
            </a:r>
            <a:br>
              <a:rPr lang="en-US" dirty="0"/>
            </a:br>
            <a:br>
              <a:rPr lang="en-US" dirty="0"/>
            </a:br>
            <a:r>
              <a:rPr lang="en-US" i="1" dirty="0"/>
              <a:t>Source:  Jones, R.L. &amp; </a:t>
            </a:r>
            <a:r>
              <a:rPr lang="en-US" i="1" dirty="0" err="1"/>
              <a:t>Tschirner</a:t>
            </a:r>
            <a:r>
              <a:rPr lang="en-US" i="1" dirty="0"/>
              <a:t>, E. (2019). A frequency dictionary of German: core vocabulary for learners. Routledge</a:t>
            </a:r>
            <a:endParaRPr lang="en-US" dirty="0"/>
          </a:p>
          <a:p>
            <a:pPr marL="0" lvl="0" indent="0" algn="l" rtl="0">
              <a:spcBef>
                <a:spcPts val="0"/>
              </a:spcBef>
              <a:spcAft>
                <a:spcPts val="0"/>
              </a:spcAft>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246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Higher Handout audio answers</a:t>
            </a:r>
          </a:p>
          <a:p>
            <a:pPr marL="0" lvl="0" indent="0" algn="l" rtl="0">
              <a:spcBef>
                <a:spcPts val="0"/>
              </a:spcBef>
              <a:spcAft>
                <a:spcPts val="0"/>
              </a:spcAft>
              <a:buNone/>
            </a:pPr>
            <a:r>
              <a:rPr lang="en-US" b="1" dirty="0"/>
              <a:t>Timing: 5 minutes</a:t>
            </a:r>
            <a:br>
              <a:rPr lang="en-US" dirty="0"/>
            </a:br>
            <a:br>
              <a:rPr lang="en-US" b="1" dirty="0"/>
            </a:br>
            <a:r>
              <a:rPr lang="en-US" b="1" dirty="0"/>
              <a:t>Aim: </a:t>
            </a:r>
            <a:r>
              <a:rPr lang="en-US" b="0" dirty="0"/>
              <a:t>To</a:t>
            </a:r>
            <a:r>
              <a:rPr lang="en-US" b="1" dirty="0"/>
              <a:t> </a:t>
            </a:r>
            <a:r>
              <a:rPr lang="en-GB" dirty="0"/>
              <a:t>listen and check pronunciation, particularly of the numbers</a:t>
            </a:r>
            <a:br>
              <a:rPr lang="en-US" dirty="0"/>
            </a:br>
            <a:br>
              <a:rPr lang="en-US"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8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Higher Handout</a:t>
            </a:r>
          </a:p>
          <a:p>
            <a:endParaRPr lang="en-GB" dirty="0"/>
          </a:p>
          <a:p>
            <a:r>
              <a:rPr lang="en-US" b="1" dirty="0"/>
              <a:t>Timing: 5 minutes</a:t>
            </a:r>
            <a:br>
              <a:rPr lang="en-US" dirty="0"/>
            </a:br>
            <a:br>
              <a:rPr lang="en-US" b="1" dirty="0"/>
            </a:br>
            <a:r>
              <a:rPr lang="en-US" b="1" dirty="0"/>
              <a:t>Aim: </a:t>
            </a:r>
            <a:r>
              <a:rPr lang="en-US" b="0" dirty="0"/>
              <a:t>To</a:t>
            </a:r>
            <a:r>
              <a:rPr lang="en-US" b="1" dirty="0"/>
              <a:t> </a:t>
            </a:r>
            <a:r>
              <a:rPr lang="en-GB" dirty="0"/>
              <a:t>listen and check pronunciation, particularly of the numbers</a:t>
            </a:r>
            <a:br>
              <a:rPr lang="en-US"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78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Foundation Handout audio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None/>
            </a:pPr>
            <a:r>
              <a:rPr lang="en-US" b="1" dirty="0"/>
              <a:t>Timing: 5 minutes</a:t>
            </a:r>
            <a:br>
              <a:rPr lang="en-US" dirty="0"/>
            </a:br>
            <a:br>
              <a:rPr lang="en-US" b="1" dirty="0"/>
            </a:br>
            <a:r>
              <a:rPr lang="en-US" b="1" dirty="0"/>
              <a:t>Aim: </a:t>
            </a:r>
            <a:r>
              <a:rPr lang="en-US" b="0" dirty="0"/>
              <a:t>To</a:t>
            </a:r>
            <a:r>
              <a:rPr lang="en-US" b="1" dirty="0"/>
              <a:t> </a:t>
            </a:r>
            <a:r>
              <a:rPr lang="en-GB" dirty="0"/>
              <a:t>listen and check pronunciation, particularly of the numbers</a:t>
            </a:r>
            <a:br>
              <a:rPr lang="en-US"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184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Foundation Handout</a:t>
            </a:r>
          </a:p>
          <a:p>
            <a:r>
              <a:rPr lang="en-US" b="1" dirty="0"/>
              <a:t>Timing: 5 minutes</a:t>
            </a:r>
            <a:br>
              <a:rPr lang="en-US" dirty="0"/>
            </a:br>
            <a:br>
              <a:rPr lang="en-US" b="1" dirty="0"/>
            </a:br>
            <a:r>
              <a:rPr lang="en-US" b="1" dirty="0"/>
              <a:t>Aim: </a:t>
            </a:r>
            <a:r>
              <a:rPr lang="en-US" b="0" dirty="0"/>
              <a:t>To</a:t>
            </a:r>
            <a:r>
              <a:rPr lang="en-US" b="1" dirty="0"/>
              <a:t> </a:t>
            </a:r>
            <a:r>
              <a:rPr lang="en-GB" dirty="0"/>
              <a:t>listen and check pronunciation, particularly of the numbers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001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10775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8384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88793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008150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91272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70585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7542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03719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69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2545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65405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77803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30947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1585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7399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791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1069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9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A514E9-6C7F-40A8-1D3B-7A5A527E6B5F}"/>
              </a:ext>
            </a:extLst>
          </p:cNvPr>
          <p:cNvSpPr>
            <a:spLocks noGrp="1"/>
          </p:cNvSpPr>
          <p:nvPr>
            <p:ph type="body" sz="quarter" idx="12"/>
          </p:nvPr>
        </p:nvSpPr>
        <p:spPr>
          <a:xfrm>
            <a:off x="0" y="5783787"/>
            <a:ext cx="4616835" cy="1154112"/>
          </a:xfrm>
        </p:spPr>
        <p:txBody>
          <a:bodyPr>
            <a:normAutofit fontScale="70000" lnSpcReduction="20000"/>
          </a:bodyPr>
          <a:lstStyle/>
          <a:p>
            <a:r>
              <a:rPr lang="en-GB" sz="2400" dirty="0"/>
              <a:t>Charlotte Moss / Janine Turner</a:t>
            </a:r>
          </a:p>
          <a:p>
            <a:pPr rtl="0">
              <a:lnSpc>
                <a:spcPct val="120000"/>
              </a:lnSpc>
              <a:spcBef>
                <a:spcPts val="0"/>
              </a:spcBef>
              <a:spcAft>
                <a:spcPts val="0"/>
              </a:spcAft>
            </a:pPr>
            <a:endParaRPr lang="en-GB" sz="2400" b="0" dirty="0">
              <a:effectLst/>
            </a:endParaRPr>
          </a:p>
          <a:p>
            <a:pPr rtl="0">
              <a:lnSpc>
                <a:spcPct val="120000"/>
              </a:lnSpc>
              <a:spcBef>
                <a:spcPts val="0"/>
              </a:spcBef>
              <a:spcAft>
                <a:spcPts val="0"/>
              </a:spcAft>
            </a:pPr>
            <a:r>
              <a:rPr lang="en-GB" sz="2400" b="0" dirty="0">
                <a:effectLst/>
              </a:rPr>
              <a:t>Artwork: Steve Clarke</a:t>
            </a:r>
          </a:p>
          <a:p>
            <a:pPr rtl="0">
              <a:lnSpc>
                <a:spcPct val="120000"/>
              </a:lnSpc>
              <a:spcBef>
                <a:spcPts val="0"/>
              </a:spcBef>
              <a:spcAft>
                <a:spcPts val="0"/>
              </a:spcAft>
            </a:pPr>
            <a:r>
              <a:rPr lang="en-GB" sz="2400" b="0" dirty="0">
                <a:effectLst/>
              </a:rPr>
              <a:t>Date updated</a:t>
            </a:r>
            <a:r>
              <a:rPr lang="en-GB" sz="2400" b="0">
                <a:effectLst/>
              </a:rPr>
              <a:t>: </a:t>
            </a:r>
            <a:r>
              <a:rPr lang="en-GB"/>
              <a:t>17</a:t>
            </a:r>
            <a:r>
              <a:rPr lang="en-GB" sz="2400" b="0">
                <a:effectLst/>
              </a:rPr>
              <a:t>/2/2023</a:t>
            </a:r>
            <a:endParaRPr lang="en-GB" sz="2400" b="0" dirty="0">
              <a:effectLst/>
            </a:endParaRPr>
          </a:p>
          <a:p>
            <a:endParaRPr lang="en-GB" dirty="0"/>
          </a:p>
        </p:txBody>
      </p:sp>
      <p:sp>
        <p:nvSpPr>
          <p:cNvPr id="3" name="Text Placeholder 2">
            <a:extLst>
              <a:ext uri="{FF2B5EF4-FFF2-40B4-BE49-F238E27FC236}">
                <a16:creationId xmlns:a16="http://schemas.microsoft.com/office/drawing/2014/main" id="{44F023D7-9802-A281-5D90-17C4B88147A0}"/>
              </a:ext>
            </a:extLst>
          </p:cNvPr>
          <p:cNvSpPr>
            <a:spLocks noGrp="1"/>
          </p:cNvSpPr>
          <p:nvPr>
            <p:ph type="body" sz="quarter" idx="13"/>
          </p:nvPr>
        </p:nvSpPr>
        <p:spPr>
          <a:xfrm>
            <a:off x="363538" y="3429000"/>
            <a:ext cx="4864546" cy="479394"/>
          </a:xfrm>
        </p:spPr>
        <p:txBody>
          <a:bodyPr>
            <a:normAutofit fontScale="92500"/>
          </a:bodyPr>
          <a:lstStyle/>
          <a:p>
            <a:pPr marL="0" lvl="0" indent="0" algn="l" rtl="0">
              <a:lnSpc>
                <a:spcPct val="90000"/>
              </a:lnSpc>
              <a:spcBef>
                <a:spcPts val="0"/>
              </a:spcBef>
              <a:spcAft>
                <a:spcPts val="0"/>
              </a:spcAft>
              <a:buClr>
                <a:schemeClr val="lt1"/>
              </a:buClr>
              <a:buSzPts val="2400"/>
              <a:buNone/>
            </a:pPr>
            <a:r>
              <a:rPr lang="en-GB" dirty="0"/>
              <a:t>Year 10 Term 1.1 Week 2 Lesson 1</a:t>
            </a:r>
          </a:p>
        </p:txBody>
      </p:sp>
      <p:sp>
        <p:nvSpPr>
          <p:cNvPr id="4" name="Text Placeholder 3">
            <a:extLst>
              <a:ext uri="{FF2B5EF4-FFF2-40B4-BE49-F238E27FC236}">
                <a16:creationId xmlns:a16="http://schemas.microsoft.com/office/drawing/2014/main" id="{D9870441-A9F8-AF83-6771-E4594E00F299}"/>
              </a:ext>
            </a:extLst>
          </p:cNvPr>
          <p:cNvSpPr>
            <a:spLocks noGrp="1"/>
          </p:cNvSpPr>
          <p:nvPr>
            <p:ph type="body" sz="quarter" idx="14"/>
          </p:nvPr>
        </p:nvSpPr>
        <p:spPr>
          <a:xfrm>
            <a:off x="363538" y="1952625"/>
            <a:ext cx="8966442" cy="1476376"/>
          </a:xfrm>
        </p:spPr>
        <p:txBody>
          <a:bodyPr>
            <a:normAutofit/>
          </a:bodyPr>
          <a:lstStyle/>
          <a:p>
            <a:r>
              <a:rPr lang="en-GB" sz="5000" dirty="0" err="1"/>
              <a:t>Identität</a:t>
            </a:r>
            <a:r>
              <a:rPr lang="en-GB" sz="5000" dirty="0"/>
              <a:t>:</a:t>
            </a:r>
          </a:p>
          <a:p>
            <a:r>
              <a:rPr lang="en-GB" sz="3200" b="0" dirty="0"/>
              <a:t>Die Schweiz, Deutschland, Bayern</a:t>
            </a:r>
          </a:p>
        </p:txBody>
      </p:sp>
    </p:spTree>
    <p:extLst>
      <p:ext uri="{BB962C8B-B14F-4D97-AF65-F5344CB8AC3E}">
        <p14:creationId xmlns:p14="http://schemas.microsoft.com/office/powerpoint/2010/main" val="847770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91438-0D2F-B3D6-B32A-ED385B815286}"/>
              </a:ext>
            </a:extLst>
          </p:cNvPr>
          <p:cNvSpPr>
            <a:spLocks noGrp="1"/>
          </p:cNvSpPr>
          <p:nvPr>
            <p:ph type="title"/>
          </p:nvPr>
        </p:nvSpPr>
        <p:spPr>
          <a:xfrm>
            <a:off x="0" y="213557"/>
            <a:ext cx="5614988" cy="647577"/>
          </a:xfrm>
        </p:spPr>
        <p:txBody>
          <a:bodyPr/>
          <a:lstStyle/>
          <a:p>
            <a:r>
              <a:rPr lang="en-GB" dirty="0"/>
              <a:t>Germany in numbers</a:t>
            </a:r>
          </a:p>
        </p:txBody>
      </p:sp>
      <p:sp>
        <p:nvSpPr>
          <p:cNvPr id="4" name="Rectangle: Rounded Corners 3">
            <a:extLst>
              <a:ext uri="{FF2B5EF4-FFF2-40B4-BE49-F238E27FC236}">
                <a16:creationId xmlns:a16="http://schemas.microsoft.com/office/drawing/2014/main" id="{654CCF52-1899-2C43-0B6E-E65F9E51E071}"/>
              </a:ext>
            </a:extLst>
          </p:cNvPr>
          <p:cNvSpPr/>
          <p:nvPr/>
        </p:nvSpPr>
        <p:spPr>
          <a:xfrm>
            <a:off x="10546401" y="213557"/>
            <a:ext cx="1392072" cy="3187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Phonetik</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6" name="Picture 2" descr="Free photos of Neuschwanstein">
            <a:extLst>
              <a:ext uri="{FF2B5EF4-FFF2-40B4-BE49-F238E27FC236}">
                <a16:creationId xmlns:a16="http://schemas.microsoft.com/office/drawing/2014/main" id="{C2FA5723-6CF3-F9DF-4154-37CC4DD545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729"/>
          <a:stretch/>
        </p:blipFill>
        <p:spPr bwMode="auto">
          <a:xfrm>
            <a:off x="6318910" y="4023777"/>
            <a:ext cx="2919729" cy="22091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06E3729-F4D1-F8F2-1D08-C90BA3AD78C0}"/>
              </a:ext>
            </a:extLst>
          </p:cNvPr>
          <p:cNvSpPr/>
          <p:nvPr/>
        </p:nvSpPr>
        <p:spPr>
          <a:xfrm>
            <a:off x="7104333" y="5797924"/>
            <a:ext cx="2919729" cy="4879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77,550 Kilometres</a:t>
            </a:r>
          </a:p>
        </p:txBody>
      </p:sp>
      <p:pic>
        <p:nvPicPr>
          <p:cNvPr id="3" name="Picture 2">
            <a:extLst>
              <a:ext uri="{FF2B5EF4-FFF2-40B4-BE49-F238E27FC236}">
                <a16:creationId xmlns:a16="http://schemas.microsoft.com/office/drawing/2014/main" id="{5B962D71-FF9A-8604-AB54-3C0B3E4A42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61890" y="1131911"/>
            <a:ext cx="3334436" cy="2217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6">
            <a:extLst>
              <a:ext uri="{FF2B5EF4-FFF2-40B4-BE49-F238E27FC236}">
                <a16:creationId xmlns:a16="http://schemas.microsoft.com/office/drawing/2014/main" id="{BE53092E-DFC1-D46E-FB60-7D0B00EBF7C6}"/>
              </a:ext>
            </a:extLst>
          </p:cNvPr>
          <p:cNvSpPr/>
          <p:nvPr/>
        </p:nvSpPr>
        <p:spPr>
          <a:xfrm>
            <a:off x="1844523" y="2925868"/>
            <a:ext cx="1840934" cy="4628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251 Metres</a:t>
            </a:r>
          </a:p>
        </p:txBody>
      </p:sp>
      <p:sp>
        <p:nvSpPr>
          <p:cNvPr id="10" name="Rectangle: Rounded Corners 7">
            <a:extLst>
              <a:ext uri="{FF2B5EF4-FFF2-40B4-BE49-F238E27FC236}">
                <a16:creationId xmlns:a16="http://schemas.microsoft.com/office/drawing/2014/main" id="{D39389CB-7F43-2162-B6A4-DD6356F7DD68}"/>
              </a:ext>
            </a:extLst>
          </p:cNvPr>
          <p:cNvSpPr/>
          <p:nvPr/>
        </p:nvSpPr>
        <p:spPr>
          <a:xfrm>
            <a:off x="57508" y="868279"/>
            <a:ext cx="2882125" cy="4628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Lake Constance</a:t>
            </a:r>
          </a:p>
        </p:txBody>
      </p:sp>
      <p:grpSp>
        <p:nvGrpSpPr>
          <p:cNvPr id="33" name="Group 32">
            <a:extLst>
              <a:ext uri="{FF2B5EF4-FFF2-40B4-BE49-F238E27FC236}">
                <a16:creationId xmlns:a16="http://schemas.microsoft.com/office/drawing/2014/main" id="{572391A4-C75D-3E96-5D7B-BFCB0C035A4B}"/>
              </a:ext>
            </a:extLst>
          </p:cNvPr>
          <p:cNvGrpSpPr/>
          <p:nvPr/>
        </p:nvGrpSpPr>
        <p:grpSpPr>
          <a:xfrm>
            <a:off x="4032871" y="1015485"/>
            <a:ext cx="3508396" cy="2565544"/>
            <a:chOff x="2657894" y="3471937"/>
            <a:chExt cx="3508396" cy="2565544"/>
          </a:xfrm>
        </p:grpSpPr>
        <p:pic>
          <p:nvPicPr>
            <p:cNvPr id="11" name="Picture 10">
              <a:extLst>
                <a:ext uri="{FF2B5EF4-FFF2-40B4-BE49-F238E27FC236}">
                  <a16:creationId xmlns:a16="http://schemas.microsoft.com/office/drawing/2014/main" id="{C0E75B90-D1BB-4655-54D3-D601F0792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865430" y="3747707"/>
              <a:ext cx="3093324" cy="20261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6">
              <a:extLst>
                <a:ext uri="{FF2B5EF4-FFF2-40B4-BE49-F238E27FC236}">
                  <a16:creationId xmlns:a16="http://schemas.microsoft.com/office/drawing/2014/main" id="{1812FD20-7B62-EC95-E7AA-93D8C2AD54D8}"/>
                </a:ext>
              </a:extLst>
            </p:cNvPr>
            <p:cNvSpPr/>
            <p:nvPr/>
          </p:nvSpPr>
          <p:spPr>
            <a:xfrm>
              <a:off x="3561821" y="5539027"/>
              <a:ext cx="2604469" cy="4984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2,850 Kilometres</a:t>
              </a:r>
            </a:p>
          </p:txBody>
        </p:sp>
        <p:sp>
          <p:nvSpPr>
            <p:cNvPr id="13" name="Rectangle: Rounded Corners 7">
              <a:extLst>
                <a:ext uri="{FF2B5EF4-FFF2-40B4-BE49-F238E27FC236}">
                  <a16:creationId xmlns:a16="http://schemas.microsoft.com/office/drawing/2014/main" id="{F72F5AAB-0865-4664-3098-5760496DF90C}"/>
                </a:ext>
              </a:extLst>
            </p:cNvPr>
            <p:cNvSpPr/>
            <p:nvPr/>
          </p:nvSpPr>
          <p:spPr>
            <a:xfrm>
              <a:off x="2657894" y="3471937"/>
              <a:ext cx="1582117" cy="4805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Danube</a:t>
              </a:r>
            </a:p>
          </p:txBody>
        </p:sp>
      </p:grpSp>
      <p:grpSp>
        <p:nvGrpSpPr>
          <p:cNvPr id="32" name="Group 31">
            <a:extLst>
              <a:ext uri="{FF2B5EF4-FFF2-40B4-BE49-F238E27FC236}">
                <a16:creationId xmlns:a16="http://schemas.microsoft.com/office/drawing/2014/main" id="{6666FFC3-1F4B-0232-129A-F31FD5A33CC0}"/>
              </a:ext>
            </a:extLst>
          </p:cNvPr>
          <p:cNvGrpSpPr/>
          <p:nvPr/>
        </p:nvGrpSpPr>
        <p:grpSpPr>
          <a:xfrm>
            <a:off x="7549332" y="323517"/>
            <a:ext cx="3710071" cy="2679257"/>
            <a:chOff x="3896876" y="871313"/>
            <a:chExt cx="3710071" cy="2679257"/>
          </a:xfrm>
        </p:grpSpPr>
        <p:pic>
          <p:nvPicPr>
            <p:cNvPr id="14" name="Picture 13">
              <a:extLst>
                <a:ext uri="{FF2B5EF4-FFF2-40B4-BE49-F238E27FC236}">
                  <a16:creationId xmlns:a16="http://schemas.microsoft.com/office/drawing/2014/main" id="{10CC8593-76DE-70C0-D02F-20F8C2BCBE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932741" y="1173398"/>
              <a:ext cx="3334436" cy="22173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6">
              <a:extLst>
                <a:ext uri="{FF2B5EF4-FFF2-40B4-BE49-F238E27FC236}">
                  <a16:creationId xmlns:a16="http://schemas.microsoft.com/office/drawing/2014/main" id="{016143C8-7DE0-80E9-73BE-6C7271B2021B}"/>
                </a:ext>
              </a:extLst>
            </p:cNvPr>
            <p:cNvSpPr/>
            <p:nvPr/>
          </p:nvSpPr>
          <p:spPr>
            <a:xfrm>
              <a:off x="5136265" y="3062625"/>
              <a:ext cx="2470682" cy="4879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2000 years old</a:t>
              </a:r>
            </a:p>
          </p:txBody>
        </p:sp>
        <p:sp>
          <p:nvSpPr>
            <p:cNvPr id="16" name="Rectangle: Rounded Corners 7">
              <a:extLst>
                <a:ext uri="{FF2B5EF4-FFF2-40B4-BE49-F238E27FC236}">
                  <a16:creationId xmlns:a16="http://schemas.microsoft.com/office/drawing/2014/main" id="{0F9AA275-547E-736A-CED9-38E930A7CF6E}"/>
                </a:ext>
              </a:extLst>
            </p:cNvPr>
            <p:cNvSpPr/>
            <p:nvPr/>
          </p:nvSpPr>
          <p:spPr>
            <a:xfrm>
              <a:off x="3896876" y="871313"/>
              <a:ext cx="1758823" cy="38312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Cologne</a:t>
              </a:r>
            </a:p>
          </p:txBody>
        </p:sp>
      </p:grpSp>
      <p:pic>
        <p:nvPicPr>
          <p:cNvPr id="17" name="Picture 16">
            <a:extLst>
              <a:ext uri="{FF2B5EF4-FFF2-40B4-BE49-F238E27FC236}">
                <a16:creationId xmlns:a16="http://schemas.microsoft.com/office/drawing/2014/main" id="{3CB770CD-7BD7-3566-16A1-61AB65FC5C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273403" y="3655961"/>
            <a:ext cx="2210925" cy="22109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6">
            <a:extLst>
              <a:ext uri="{FF2B5EF4-FFF2-40B4-BE49-F238E27FC236}">
                <a16:creationId xmlns:a16="http://schemas.microsoft.com/office/drawing/2014/main" id="{807A8021-0687-1EB2-F8F2-018AA2AEA458}"/>
              </a:ext>
            </a:extLst>
          </p:cNvPr>
          <p:cNvSpPr/>
          <p:nvPr/>
        </p:nvSpPr>
        <p:spPr>
          <a:xfrm>
            <a:off x="316336" y="5624699"/>
            <a:ext cx="2614939" cy="4628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1,233 Kilometres</a:t>
            </a:r>
          </a:p>
        </p:txBody>
      </p:sp>
      <p:sp>
        <p:nvSpPr>
          <p:cNvPr id="19" name="Rectangle: Rounded Corners 7">
            <a:extLst>
              <a:ext uri="{FF2B5EF4-FFF2-40B4-BE49-F238E27FC236}">
                <a16:creationId xmlns:a16="http://schemas.microsoft.com/office/drawing/2014/main" id="{4297C56C-DDE2-8F35-11EF-2303F82E6509}"/>
              </a:ext>
            </a:extLst>
          </p:cNvPr>
          <p:cNvSpPr/>
          <p:nvPr/>
        </p:nvSpPr>
        <p:spPr>
          <a:xfrm>
            <a:off x="101306" y="3567054"/>
            <a:ext cx="1268861" cy="4628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Rhine</a:t>
            </a:r>
          </a:p>
        </p:txBody>
      </p:sp>
      <p:grpSp>
        <p:nvGrpSpPr>
          <p:cNvPr id="25" name="Group 24">
            <a:extLst>
              <a:ext uri="{FF2B5EF4-FFF2-40B4-BE49-F238E27FC236}">
                <a16:creationId xmlns:a16="http://schemas.microsoft.com/office/drawing/2014/main" id="{5E116311-5389-E879-BB71-70455D688484}"/>
              </a:ext>
            </a:extLst>
          </p:cNvPr>
          <p:cNvGrpSpPr/>
          <p:nvPr/>
        </p:nvGrpSpPr>
        <p:grpSpPr>
          <a:xfrm>
            <a:off x="8867135" y="3254936"/>
            <a:ext cx="3195071" cy="2278800"/>
            <a:chOff x="12559035" y="3893311"/>
            <a:chExt cx="3195071" cy="2277302"/>
          </a:xfrm>
        </p:grpSpPr>
        <p:pic>
          <p:nvPicPr>
            <p:cNvPr id="20" name="Picture 19">
              <a:extLst>
                <a:ext uri="{FF2B5EF4-FFF2-40B4-BE49-F238E27FC236}">
                  <a16:creationId xmlns:a16="http://schemas.microsoft.com/office/drawing/2014/main" id="{DBE2FF29-CF8B-92D7-C8B6-6A3DE7B5ACE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687" b="15435"/>
            <a:stretch/>
          </p:blipFill>
          <p:spPr bwMode="auto">
            <a:xfrm>
              <a:off x="13242201" y="4229131"/>
              <a:ext cx="2470682" cy="186967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7">
              <a:extLst>
                <a:ext uri="{FF2B5EF4-FFF2-40B4-BE49-F238E27FC236}">
                  <a16:creationId xmlns:a16="http://schemas.microsoft.com/office/drawing/2014/main" id="{4A7F51D3-3DDD-C0BE-0014-1A7152768FE1}"/>
                </a:ext>
              </a:extLst>
            </p:cNvPr>
            <p:cNvSpPr/>
            <p:nvPr/>
          </p:nvSpPr>
          <p:spPr>
            <a:xfrm>
              <a:off x="12559035" y="3893311"/>
              <a:ext cx="1780460" cy="4984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Schnitzel</a:t>
              </a:r>
            </a:p>
          </p:txBody>
        </p:sp>
        <p:sp>
          <p:nvSpPr>
            <p:cNvPr id="22" name="Rectangle: Rounded Corners 6">
              <a:extLst>
                <a:ext uri="{FF2B5EF4-FFF2-40B4-BE49-F238E27FC236}">
                  <a16:creationId xmlns:a16="http://schemas.microsoft.com/office/drawing/2014/main" id="{9BD91804-4E91-04C3-B8B3-26AAA5508D7E}"/>
                </a:ext>
              </a:extLst>
            </p:cNvPr>
            <p:cNvSpPr/>
            <p:nvPr/>
          </p:nvSpPr>
          <p:spPr>
            <a:xfrm>
              <a:off x="14762861" y="5682668"/>
              <a:ext cx="991245" cy="4879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1831</a:t>
              </a:r>
            </a:p>
          </p:txBody>
        </p:sp>
      </p:grpSp>
      <p:sp>
        <p:nvSpPr>
          <p:cNvPr id="24" name="Rectangle: Rounded Corners 7">
            <a:extLst>
              <a:ext uri="{FF2B5EF4-FFF2-40B4-BE49-F238E27FC236}">
                <a16:creationId xmlns:a16="http://schemas.microsoft.com/office/drawing/2014/main" id="{49266082-1834-BF34-2106-516AE0358892}"/>
              </a:ext>
            </a:extLst>
          </p:cNvPr>
          <p:cNvSpPr/>
          <p:nvPr/>
        </p:nvSpPr>
        <p:spPr>
          <a:xfrm>
            <a:off x="6192764" y="3830255"/>
            <a:ext cx="1507434" cy="4628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Bavaria</a:t>
            </a:r>
          </a:p>
        </p:txBody>
      </p:sp>
      <p:grpSp>
        <p:nvGrpSpPr>
          <p:cNvPr id="31" name="Group 30">
            <a:extLst>
              <a:ext uri="{FF2B5EF4-FFF2-40B4-BE49-F238E27FC236}">
                <a16:creationId xmlns:a16="http://schemas.microsoft.com/office/drawing/2014/main" id="{6E429345-EA83-4258-7435-84A9AF3CD029}"/>
              </a:ext>
            </a:extLst>
          </p:cNvPr>
          <p:cNvGrpSpPr/>
          <p:nvPr/>
        </p:nvGrpSpPr>
        <p:grpSpPr>
          <a:xfrm>
            <a:off x="2761551" y="3687671"/>
            <a:ext cx="3386539" cy="2407737"/>
            <a:chOff x="7052265" y="401285"/>
            <a:chExt cx="3386539" cy="2407737"/>
          </a:xfrm>
        </p:grpSpPr>
        <p:pic>
          <p:nvPicPr>
            <p:cNvPr id="23" name="Picture 22">
              <a:extLst>
                <a:ext uri="{FF2B5EF4-FFF2-40B4-BE49-F238E27FC236}">
                  <a16:creationId xmlns:a16="http://schemas.microsoft.com/office/drawing/2014/main" id="{8B4FBF7D-01B2-28C1-82DB-33A9363686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7334689" y="665911"/>
              <a:ext cx="2955263" cy="1965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4B6C783B-96D9-7F3C-9B21-5959E7A3B47B}"/>
                </a:ext>
              </a:extLst>
            </p:cNvPr>
            <p:cNvSpPr/>
            <p:nvPr/>
          </p:nvSpPr>
          <p:spPr>
            <a:xfrm>
              <a:off x="7052265" y="401285"/>
              <a:ext cx="1897681" cy="49845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Baltic Sea</a:t>
              </a:r>
            </a:p>
          </p:txBody>
        </p:sp>
        <p:sp>
          <p:nvSpPr>
            <p:cNvPr id="30" name="Rectangle: Rounded Corners 6">
              <a:extLst>
                <a:ext uri="{FF2B5EF4-FFF2-40B4-BE49-F238E27FC236}">
                  <a16:creationId xmlns:a16="http://schemas.microsoft.com/office/drawing/2014/main" id="{70526FE3-1F6F-D2B7-88B7-B0C0E342C7C2}"/>
                </a:ext>
              </a:extLst>
            </p:cNvPr>
            <p:cNvSpPr/>
            <p:nvPr/>
          </p:nvSpPr>
          <p:spPr>
            <a:xfrm>
              <a:off x="8440483" y="2321077"/>
              <a:ext cx="1998321" cy="48794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459 Metres</a:t>
              </a:r>
            </a:p>
          </p:txBody>
        </p:sp>
      </p:grpSp>
    </p:spTree>
    <p:extLst>
      <p:ext uri="{BB962C8B-B14F-4D97-AF65-F5344CB8AC3E}">
        <p14:creationId xmlns:p14="http://schemas.microsoft.com/office/powerpoint/2010/main" val="1790188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24B9-C7C9-8BC7-4C4D-87D6DBEF98D4}"/>
              </a:ext>
            </a:extLst>
          </p:cNvPr>
          <p:cNvSpPr>
            <a:spLocks noGrp="1"/>
          </p:cNvSpPr>
          <p:nvPr>
            <p:ph type="title"/>
          </p:nvPr>
        </p:nvSpPr>
        <p:spPr>
          <a:xfrm>
            <a:off x="0" y="213557"/>
            <a:ext cx="3291983" cy="647577"/>
          </a:xfrm>
        </p:spPr>
        <p:txBody>
          <a:bodyPr/>
          <a:lstStyle/>
          <a:p>
            <a:r>
              <a:rPr lang="en-GB" dirty="0"/>
              <a:t>Bayern – WO2</a:t>
            </a:r>
          </a:p>
        </p:txBody>
      </p:sp>
      <p:sp>
        <p:nvSpPr>
          <p:cNvPr id="3" name="Text Placeholder 2">
            <a:extLst>
              <a:ext uri="{FF2B5EF4-FFF2-40B4-BE49-F238E27FC236}">
                <a16:creationId xmlns:a16="http://schemas.microsoft.com/office/drawing/2014/main" id="{BEB484B4-6287-0AEF-0E55-07A0DBE8E090}"/>
              </a:ext>
            </a:extLst>
          </p:cNvPr>
          <p:cNvSpPr>
            <a:spLocks noGrp="1"/>
          </p:cNvSpPr>
          <p:nvPr>
            <p:ph type="body" sz="quarter" idx="10"/>
          </p:nvPr>
        </p:nvSpPr>
        <p:spPr>
          <a:xfrm>
            <a:off x="394728" y="907328"/>
            <a:ext cx="11514137" cy="5105400"/>
          </a:xfrm>
        </p:spPr>
        <p:txBody>
          <a:bodyPr/>
          <a:lstStyle/>
          <a:p>
            <a:r>
              <a:rPr lang="de-DE" b="1" dirty="0"/>
              <a:t>Hör zu und lies den Text über Bayern. Wie viele Beispiele für WO2 kannst du finden?</a:t>
            </a:r>
          </a:p>
          <a:p>
            <a:endParaRPr lang="de-DE" dirty="0"/>
          </a:p>
        </p:txBody>
      </p:sp>
      <p:sp>
        <p:nvSpPr>
          <p:cNvPr id="4" name="Rectangle: Rounded Corners 3">
            <a:extLst>
              <a:ext uri="{FF2B5EF4-FFF2-40B4-BE49-F238E27FC236}">
                <a16:creationId xmlns:a16="http://schemas.microsoft.com/office/drawing/2014/main" id="{3F1FFE3D-8359-3114-4661-01CECF3740FE}"/>
              </a:ext>
            </a:extLst>
          </p:cNvPr>
          <p:cNvSpPr/>
          <p:nvPr/>
        </p:nvSpPr>
        <p:spPr>
          <a:xfrm>
            <a:off x="10946674" y="213557"/>
            <a:ext cx="927463" cy="361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2050" name="Picture 2" descr="Free photos of Dirndl">
            <a:extLst>
              <a:ext uri="{FF2B5EF4-FFF2-40B4-BE49-F238E27FC236}">
                <a16:creationId xmlns:a16="http://schemas.microsoft.com/office/drawing/2014/main" id="{5A4A6487-E35D-1324-1B8D-EDB0C4E89B4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496" b="99501" l="1250" r="99063">
                        <a14:foregroundMark x1="41146" y1="95175" x2="60104" y2="92512"/>
                        <a14:foregroundMark x1="70417" y1="96506" x2="70417" y2="96506"/>
                        <a14:foregroundMark x1="75313" y1="98669" x2="75313" y2="98669"/>
                        <a14:foregroundMark x1="75104" y1="98669" x2="75104" y2="98669"/>
                        <a14:foregroundMark x1="70729" y1="95175" x2="45000" y2="86190"/>
                        <a14:foregroundMark x1="45000" y1="86190" x2="37188" y2="92013"/>
                        <a14:foregroundMark x1="68438" y1="46589" x2="67813" y2="46589"/>
                        <a14:foregroundMark x1="67396" y1="60899" x2="66771" y2="30449"/>
                        <a14:foregroundMark x1="66771" y1="30449" x2="61146" y2="20799"/>
                        <a14:foregroundMark x1="61146" y1="20799" x2="47708" y2="14476"/>
                        <a14:foregroundMark x1="47708" y1="14476" x2="28333" y2="15973"/>
                        <a14:foregroundMark x1="9063" y1="50582" x2="9167" y2="29451"/>
                        <a14:foregroundMark x1="9167" y1="29451" x2="12500" y2="19468"/>
                        <a14:foregroundMark x1="12500" y1="19468" x2="12917" y2="18636"/>
                        <a14:foregroundMark x1="16771" y1="41431" x2="9271" y2="19967"/>
                        <a14:foregroundMark x1="9271" y1="19967" x2="5938" y2="15308"/>
                        <a14:foregroundMark x1="4583" y1="52080" x2="16354" y2="46922"/>
                        <a14:foregroundMark x1="16354" y1="46922" x2="20625" y2="18636"/>
                        <a14:foregroundMark x1="1354" y1="40765" x2="5104" y2="9651"/>
                        <a14:foregroundMark x1="5104" y1="9651" x2="14375" y2="3993"/>
                        <a14:foregroundMark x1="14375" y1="3993" x2="82083" y2="13145"/>
                        <a14:foregroundMark x1="82083" y1="13145" x2="89583" y2="30283"/>
                        <a14:foregroundMark x1="89583" y1="30283" x2="90104" y2="42263"/>
                        <a14:foregroundMark x1="90104" y1="42263" x2="82708" y2="41764"/>
                        <a14:foregroundMark x1="82708" y1="41764" x2="82708" y2="41597"/>
                        <a14:foregroundMark x1="84271" y1="52080" x2="91354" y2="32612"/>
                        <a14:foregroundMark x1="91354" y1="32612" x2="90104" y2="13478"/>
                        <a14:foregroundMark x1="90104" y1="13478" x2="84896" y2="7488"/>
                        <a14:foregroundMark x1="84896" y1="7488" x2="65313" y2="2662"/>
                        <a14:foregroundMark x1="65313" y1="2662" x2="58438" y2="2662"/>
                        <a14:foregroundMark x1="92188" y1="47421" x2="93750" y2="20965"/>
                        <a14:foregroundMark x1="97083" y1="30116" x2="99063" y2="24626"/>
                        <a14:foregroundMark x1="33750" y1="90183" x2="30625" y2="99667"/>
                        <a14:foregroundMark x1="1354" y1="36439" x2="1250" y2="14309"/>
                        <a14:foregroundMark x1="1250" y1="14309" x2="4792" y2="6656"/>
                      </a14:backgroundRemoval>
                    </a14:imgEffect>
                  </a14:imgLayer>
                </a14:imgProps>
              </a:ext>
              <a:ext uri="{28A0092B-C50C-407E-A947-70E740481C1C}">
                <a14:useLocalDpi xmlns:a14="http://schemas.microsoft.com/office/drawing/2010/main" val="0"/>
              </a:ext>
            </a:extLst>
          </a:blip>
          <a:srcRect/>
          <a:stretch>
            <a:fillRect/>
          </a:stretch>
        </p:blipFill>
        <p:spPr bwMode="auto">
          <a:xfrm>
            <a:off x="9352595" y="1720014"/>
            <a:ext cx="2250381" cy="14088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photos of Leather pants">
            <a:extLst>
              <a:ext uri="{FF2B5EF4-FFF2-40B4-BE49-F238E27FC236}">
                <a16:creationId xmlns:a16="http://schemas.microsoft.com/office/drawing/2014/main" id="{2DFAD48F-BCAA-1968-DBFA-C50074E3A6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6263" y="3707031"/>
            <a:ext cx="1923043" cy="19230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904852-BE30-7D58-78A9-231EC2AE6875}"/>
              </a:ext>
            </a:extLst>
          </p:cNvPr>
          <p:cNvSpPr txBox="1"/>
          <p:nvPr/>
        </p:nvSpPr>
        <p:spPr>
          <a:xfrm>
            <a:off x="377902" y="1697393"/>
            <a:ext cx="7877824"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In Süddeutschland liegt Bayern. Bayern hat seine eigene Kultur. Hier findet man extrem viele Schlösser und alte Städte. In den Alpen in Bayern heißt ein Feld „Alm“. Sommerurlaub machen Menschen gerne in den Alpen. Und im Winter ist Skifahren beliebt. Kleidung wie Dirndl und Lederhosen, Musik, und Essen und Trinken haben die Kultur von Bayern auch berühmt gemacht. Der FC Bayern München ist ein bekannter Verein. </a:t>
            </a:r>
            <a:br>
              <a:rPr kumimoji="0" lang="de-DE" sz="2400" b="0" i="0" u="none" strike="noStrike" kern="1200" cap="none" spc="0" normalizeH="0" baseline="0" noProof="0" dirty="0">
                <a:ln>
                  <a:noFill/>
                </a:ln>
                <a:solidFill>
                  <a:srgbClr val="525050"/>
                </a:solidFill>
                <a:effectLst/>
                <a:uLnTx/>
                <a:uFillTx/>
                <a:latin typeface="Century Gothic"/>
                <a:ea typeface="+mn-ea"/>
                <a:cs typeface="+mn-cs"/>
              </a:rPr>
            </a:br>
            <a:r>
              <a:rPr kumimoji="0" lang="de-DE" sz="2400" b="0" i="0" u="none" strike="noStrike" kern="1200" cap="none" spc="0" normalizeH="0" baseline="0" noProof="0" dirty="0">
                <a:ln>
                  <a:noFill/>
                </a:ln>
                <a:solidFill>
                  <a:srgbClr val="525050"/>
                </a:solidFill>
                <a:effectLst/>
                <a:uLnTx/>
                <a:uFillTx/>
                <a:latin typeface="Century Gothic"/>
                <a:ea typeface="+mn-ea"/>
                <a:cs typeface="+mn-cs"/>
              </a:rPr>
              <a:t>Hast du Lust, mal nach Bayern zu fahren?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Was möchtest du dort machen?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C440E4B-8F4C-0995-E59A-F468081125D8}"/>
              </a:ext>
            </a:extLst>
          </p:cNvPr>
          <p:cNvSpPr txBox="1"/>
          <p:nvPr/>
        </p:nvSpPr>
        <p:spPr>
          <a:xfrm>
            <a:off x="9609640" y="3262210"/>
            <a:ext cx="15675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Dirndl</a:t>
            </a:r>
          </a:p>
        </p:txBody>
      </p:sp>
      <p:sp>
        <p:nvSpPr>
          <p:cNvPr id="8" name="TextBox 7">
            <a:extLst>
              <a:ext uri="{FF2B5EF4-FFF2-40B4-BE49-F238E27FC236}">
                <a16:creationId xmlns:a16="http://schemas.microsoft.com/office/drawing/2014/main" id="{F75AEF7C-5190-3BEE-099C-3858FCF97A53}"/>
              </a:ext>
            </a:extLst>
          </p:cNvPr>
          <p:cNvSpPr txBox="1"/>
          <p:nvPr/>
        </p:nvSpPr>
        <p:spPr>
          <a:xfrm>
            <a:off x="9516263" y="5708948"/>
            <a:ext cx="21101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Lederhosen</a:t>
            </a:r>
          </a:p>
        </p:txBody>
      </p:sp>
      <p:sp>
        <p:nvSpPr>
          <p:cNvPr id="9" name="Rectangle 8">
            <a:extLst>
              <a:ext uri="{FF2B5EF4-FFF2-40B4-BE49-F238E27FC236}">
                <a16:creationId xmlns:a16="http://schemas.microsoft.com/office/drawing/2014/main" id="{4C944A5F-E05D-2DB5-4A71-93E166F0E794}"/>
              </a:ext>
            </a:extLst>
          </p:cNvPr>
          <p:cNvSpPr/>
          <p:nvPr/>
        </p:nvSpPr>
        <p:spPr>
          <a:xfrm>
            <a:off x="3291983" y="1697393"/>
            <a:ext cx="1763343"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F9136FAA-7F64-9AE3-E500-EFAAF1234937}"/>
              </a:ext>
            </a:extLst>
          </p:cNvPr>
          <p:cNvSpPr/>
          <p:nvPr/>
        </p:nvSpPr>
        <p:spPr>
          <a:xfrm>
            <a:off x="3206541" y="2098563"/>
            <a:ext cx="1763343"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902C175C-DEDC-CFC9-5B75-B4BB8064A6F7}"/>
              </a:ext>
            </a:extLst>
          </p:cNvPr>
          <p:cNvSpPr/>
          <p:nvPr/>
        </p:nvSpPr>
        <p:spPr>
          <a:xfrm>
            <a:off x="6202448" y="2405250"/>
            <a:ext cx="1554650"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3829A414-3590-F835-836A-B4B82CE3208D}"/>
              </a:ext>
            </a:extLst>
          </p:cNvPr>
          <p:cNvSpPr/>
          <p:nvPr/>
        </p:nvSpPr>
        <p:spPr>
          <a:xfrm>
            <a:off x="4429711" y="2813605"/>
            <a:ext cx="2997855"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734C3705-1FAD-67EF-E2EA-F748CAE6FCCF}"/>
              </a:ext>
            </a:extLst>
          </p:cNvPr>
          <p:cNvSpPr/>
          <p:nvPr/>
        </p:nvSpPr>
        <p:spPr>
          <a:xfrm>
            <a:off x="5595934" y="3253202"/>
            <a:ext cx="1848458" cy="441101"/>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EF2F34F5-AFB4-9776-8142-3A125A836590}"/>
              </a:ext>
            </a:extLst>
          </p:cNvPr>
          <p:cNvSpPr/>
          <p:nvPr/>
        </p:nvSpPr>
        <p:spPr>
          <a:xfrm>
            <a:off x="394728" y="4931933"/>
            <a:ext cx="1251263"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5" name="Rectangle 14">
            <a:extLst>
              <a:ext uri="{FF2B5EF4-FFF2-40B4-BE49-F238E27FC236}">
                <a16:creationId xmlns:a16="http://schemas.microsoft.com/office/drawing/2014/main" id="{238E0CA6-9F11-657D-ADD7-1E2C7B1D2D19}"/>
              </a:ext>
            </a:extLst>
          </p:cNvPr>
          <p:cNvSpPr/>
          <p:nvPr/>
        </p:nvSpPr>
        <p:spPr>
          <a:xfrm>
            <a:off x="1091904" y="5359205"/>
            <a:ext cx="2026496"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6" name="Speech Bubble: Rectangle with Corners Rounded 15">
            <a:extLst>
              <a:ext uri="{FF2B5EF4-FFF2-40B4-BE49-F238E27FC236}">
                <a16:creationId xmlns:a16="http://schemas.microsoft.com/office/drawing/2014/main" id="{E2083C66-8C25-C0ED-2D20-60B384276506}"/>
              </a:ext>
            </a:extLst>
          </p:cNvPr>
          <p:cNvSpPr/>
          <p:nvPr/>
        </p:nvSpPr>
        <p:spPr>
          <a:xfrm>
            <a:off x="8272552" y="1471956"/>
            <a:ext cx="3919448" cy="1790254"/>
          </a:xfrm>
          <a:prstGeom prst="wedgeRoundRectCallout">
            <a:avLst>
              <a:gd name="adj1" fmla="val -165308"/>
              <a:gd name="adj2" fmla="val 3124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We can put the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object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the start of a sentence to emphasise it. After, we use WO2 and the subject comes after the verb.</a:t>
            </a:r>
          </a:p>
        </p:txBody>
      </p:sp>
      <p:sp>
        <p:nvSpPr>
          <p:cNvPr id="17" name="Speech Bubble: Rectangle with Corners Rounded 16">
            <a:extLst>
              <a:ext uri="{FF2B5EF4-FFF2-40B4-BE49-F238E27FC236}">
                <a16:creationId xmlns:a16="http://schemas.microsoft.com/office/drawing/2014/main" id="{07ED4CF6-209C-40A8-F1A3-537AFD753785}"/>
              </a:ext>
            </a:extLst>
          </p:cNvPr>
          <p:cNvSpPr/>
          <p:nvPr/>
        </p:nvSpPr>
        <p:spPr>
          <a:xfrm>
            <a:off x="6605177" y="4620526"/>
            <a:ext cx="2432474" cy="980731"/>
          </a:xfrm>
          <a:prstGeom prst="wedgeRoundRectCallout">
            <a:avLst>
              <a:gd name="adj1" fmla="val -88675"/>
              <a:gd name="adj2" fmla="val -106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Use WO2 in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yes/no questions</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8" name="Speech Bubble: Rectangle with Corners Rounded 17">
            <a:extLst>
              <a:ext uri="{FF2B5EF4-FFF2-40B4-BE49-F238E27FC236}">
                <a16:creationId xmlns:a16="http://schemas.microsoft.com/office/drawing/2014/main" id="{D8E4616F-30FB-1935-8CA1-061EB312C031}"/>
              </a:ext>
            </a:extLst>
          </p:cNvPr>
          <p:cNvSpPr/>
          <p:nvPr/>
        </p:nvSpPr>
        <p:spPr>
          <a:xfrm>
            <a:off x="5159829" y="5736596"/>
            <a:ext cx="3861445" cy="549799"/>
          </a:xfrm>
          <a:prstGeom prst="wedgeRoundRectCallout">
            <a:avLst>
              <a:gd name="adj1" fmla="val -87322"/>
              <a:gd name="adj2" fmla="val -4157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And after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wh</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-question words</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9" name="Speech Bubble: Rectangle with Corners Rounded 18">
            <a:extLst>
              <a:ext uri="{FF2B5EF4-FFF2-40B4-BE49-F238E27FC236}">
                <a16:creationId xmlns:a16="http://schemas.microsoft.com/office/drawing/2014/main" id="{DC2D8FAB-C321-C26C-D22E-928ACEEDA3DB}"/>
              </a:ext>
            </a:extLst>
          </p:cNvPr>
          <p:cNvSpPr/>
          <p:nvPr/>
        </p:nvSpPr>
        <p:spPr>
          <a:xfrm>
            <a:off x="4219535" y="55970"/>
            <a:ext cx="3629065" cy="1057024"/>
          </a:xfrm>
          <a:prstGeom prst="wedgeRoundRectCallout">
            <a:avLst>
              <a:gd name="adj1" fmla="val -86995"/>
              <a:gd name="adj2" fmla="val 12051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Remember, we use WO2 when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location adverbs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come before the verb.</a:t>
            </a:r>
          </a:p>
        </p:txBody>
      </p:sp>
      <p:sp>
        <p:nvSpPr>
          <p:cNvPr id="20" name="Rectangle 19">
            <a:extLst>
              <a:ext uri="{FF2B5EF4-FFF2-40B4-BE49-F238E27FC236}">
                <a16:creationId xmlns:a16="http://schemas.microsoft.com/office/drawing/2014/main" id="{68D0C563-D055-48DA-9EAE-096CFC3D691D}"/>
              </a:ext>
            </a:extLst>
          </p:cNvPr>
          <p:cNvSpPr/>
          <p:nvPr/>
        </p:nvSpPr>
        <p:spPr>
          <a:xfrm>
            <a:off x="394728" y="2799914"/>
            <a:ext cx="831284" cy="484104"/>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2" name="Speech Bubble: Rectangle with Corners Rounded 21">
            <a:extLst>
              <a:ext uri="{FF2B5EF4-FFF2-40B4-BE49-F238E27FC236}">
                <a16:creationId xmlns:a16="http://schemas.microsoft.com/office/drawing/2014/main" id="{F1D16FA0-91C3-4378-9A40-2E2A15DC66BB}"/>
              </a:ext>
            </a:extLst>
          </p:cNvPr>
          <p:cNvSpPr/>
          <p:nvPr/>
        </p:nvSpPr>
        <p:spPr>
          <a:xfrm>
            <a:off x="8428237" y="3297709"/>
            <a:ext cx="2553271" cy="774233"/>
          </a:xfrm>
          <a:prstGeom prst="wedgeRoundRectCallout">
            <a:avLst>
              <a:gd name="adj1" fmla="val -168510"/>
              <a:gd name="adj2" fmla="val -1555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Use WO2 after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time adverbs</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too.</a:t>
            </a:r>
          </a:p>
        </p:txBody>
      </p:sp>
      <p:pic>
        <p:nvPicPr>
          <p:cNvPr id="5" name="10.1.1.2 L1 Slide 11.mp3">
            <a:hlinkClick r:id="" action="ppaction://media"/>
            <a:extLst>
              <a:ext uri="{FF2B5EF4-FFF2-40B4-BE49-F238E27FC236}">
                <a16:creationId xmlns:a16="http://schemas.microsoft.com/office/drawing/2014/main" id="{7229A50C-3297-5F81-B0A9-50A4DA77CE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25876" y="105066"/>
            <a:ext cx="812800" cy="812800"/>
          </a:xfrm>
          <a:prstGeom prst="rect">
            <a:avLst/>
          </a:prstGeom>
        </p:spPr>
      </p:pic>
    </p:spTree>
    <p:extLst>
      <p:ext uri="{BB962C8B-B14F-4D97-AF65-F5344CB8AC3E}">
        <p14:creationId xmlns:p14="http://schemas.microsoft.com/office/powerpoint/2010/main" val="414497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79BBE-90DE-AA97-1E65-DB86F98E5773}"/>
              </a:ext>
            </a:extLst>
          </p:cNvPr>
          <p:cNvSpPr>
            <a:spLocks noGrp="1"/>
          </p:cNvSpPr>
          <p:nvPr>
            <p:ph type="title"/>
          </p:nvPr>
        </p:nvSpPr>
        <p:spPr>
          <a:xfrm>
            <a:off x="0" y="213557"/>
            <a:ext cx="2024743" cy="647577"/>
          </a:xfrm>
        </p:spPr>
        <p:txBody>
          <a:bodyPr/>
          <a:lstStyle/>
          <a:p>
            <a:r>
              <a:rPr lang="en-GB" dirty="0"/>
              <a:t>Bayern</a:t>
            </a:r>
          </a:p>
        </p:txBody>
      </p:sp>
      <p:sp>
        <p:nvSpPr>
          <p:cNvPr id="3" name="Text Placeholder 2">
            <a:extLst>
              <a:ext uri="{FF2B5EF4-FFF2-40B4-BE49-F238E27FC236}">
                <a16:creationId xmlns:a16="http://schemas.microsoft.com/office/drawing/2014/main" id="{E0D1EC40-0411-3885-5E7E-C1D3C5996565}"/>
              </a:ext>
            </a:extLst>
          </p:cNvPr>
          <p:cNvSpPr>
            <a:spLocks noGrp="1"/>
          </p:cNvSpPr>
          <p:nvPr>
            <p:ph type="body" sz="quarter" idx="10"/>
          </p:nvPr>
        </p:nvSpPr>
        <p:spPr>
          <a:xfrm>
            <a:off x="373063" y="1008202"/>
            <a:ext cx="11514137" cy="5105400"/>
          </a:xfrm>
        </p:spPr>
        <p:txBody>
          <a:bodyPr/>
          <a:lstStyle/>
          <a:p>
            <a:r>
              <a:rPr lang="en-GB" dirty="0"/>
              <a:t>You work for a tourist board in Bavaria and want to advertise all the great things to do there. You want to emphasise certain parts of your sentences so you write them at the start. </a:t>
            </a:r>
          </a:p>
          <a:p>
            <a:endParaRPr lang="en-GB" dirty="0"/>
          </a:p>
        </p:txBody>
      </p:sp>
      <p:sp>
        <p:nvSpPr>
          <p:cNvPr id="4" name="Rectangle: Rounded Corners 3">
            <a:extLst>
              <a:ext uri="{FF2B5EF4-FFF2-40B4-BE49-F238E27FC236}">
                <a16:creationId xmlns:a16="http://schemas.microsoft.com/office/drawing/2014/main" id="{61715DA3-F59A-175F-393B-7F1B8D276350}"/>
              </a:ext>
            </a:extLst>
          </p:cNvPr>
          <p:cNvSpPr/>
          <p:nvPr/>
        </p:nvSpPr>
        <p:spPr>
          <a:xfrm>
            <a:off x="10254343" y="213557"/>
            <a:ext cx="1449977" cy="3220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6D838913-B778-25AB-49A5-29819A9DBDA8}"/>
              </a:ext>
            </a:extLst>
          </p:cNvPr>
          <p:cNvSpPr/>
          <p:nvPr/>
        </p:nvSpPr>
        <p:spPr>
          <a:xfrm>
            <a:off x="505387" y="2256332"/>
            <a:ext cx="3862250"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besuchen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Touristen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in München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englischen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Garten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sehr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gern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873410EE-5928-07A7-B195-77556DE454B7}"/>
              </a:ext>
            </a:extLst>
          </p:cNvPr>
          <p:cNvSpPr/>
          <p:nvPr/>
        </p:nvSpPr>
        <p:spPr>
          <a:xfrm>
            <a:off x="4879121" y="2256332"/>
            <a:ext cx="3145972"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besonders</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lecker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Menschen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Schnitzel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finden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8B04D784-94E3-2FF4-0498-63EB1C58963B}"/>
              </a:ext>
            </a:extLst>
          </p:cNvPr>
          <p:cNvSpPr/>
          <p:nvPr/>
        </p:nvSpPr>
        <p:spPr>
          <a:xfrm>
            <a:off x="541407" y="4331333"/>
            <a:ext cx="3145972"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findet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statt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das Oktoberfest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in Bayern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im</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September</a:t>
            </a:r>
          </a:p>
        </p:txBody>
      </p:sp>
      <p:sp>
        <p:nvSpPr>
          <p:cNvPr id="10" name="Rectangle: Rounded Corners 9">
            <a:extLst>
              <a:ext uri="{FF2B5EF4-FFF2-40B4-BE49-F238E27FC236}">
                <a16:creationId xmlns:a16="http://schemas.microsoft.com/office/drawing/2014/main" id="{395FEEE0-62C7-9923-AD13-F55A5D7316D1}"/>
              </a:ext>
            </a:extLst>
          </p:cNvPr>
          <p:cNvSpPr/>
          <p:nvPr/>
        </p:nvSpPr>
        <p:spPr>
          <a:xfrm>
            <a:off x="8536576" y="2256332"/>
            <a:ext cx="3145973" cy="186798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a:ea typeface="+mn-ea"/>
                <a:cs typeface="+mn-cs"/>
              </a:rPr>
              <a:t>bayrisches</a:t>
            </a:r>
            <a:r>
              <a:rPr kumimoji="0" lang="en-GB" sz="2400" b="1" i="0" u="none" strike="noStrike" kern="1200" cap="none" spc="0" normalizeH="0" baseline="0" noProof="0" dirty="0">
                <a:ln>
                  <a:noFill/>
                </a:ln>
                <a:solidFill>
                  <a:srgbClr val="FFFFFF"/>
                </a:solidFill>
                <a:effectLst/>
                <a:uLnTx/>
                <a:uFillTx/>
                <a:latin typeface="Century Gothic"/>
                <a:ea typeface="+mn-ea"/>
                <a:cs typeface="+mn-cs"/>
              </a:rPr>
              <a:t> Essen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kann</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probieren</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4BE3B45F-A23F-3EC9-F8F2-D390813B295B}"/>
              </a:ext>
            </a:extLst>
          </p:cNvPr>
          <p:cNvSpPr/>
          <p:nvPr/>
        </p:nvSpPr>
        <p:spPr>
          <a:xfrm>
            <a:off x="4213755" y="4349121"/>
            <a:ext cx="2811487"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mn-ea"/>
                <a:cs typeface="+mn-cs"/>
              </a:rPr>
              <a:t>auf dem Markt </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Würste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verkauft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man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09A8D5C3-580B-1880-2C60-63A6FDAF8790}"/>
              </a:ext>
            </a:extLst>
          </p:cNvPr>
          <p:cNvSpPr/>
          <p:nvPr/>
        </p:nvSpPr>
        <p:spPr>
          <a:xfrm>
            <a:off x="7551619" y="4331333"/>
            <a:ext cx="4130931" cy="18042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wichtig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Kleidung</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Lederhosen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in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unserer</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Kultur</a:t>
            </a:r>
          </a:p>
        </p:txBody>
      </p:sp>
      <p:sp>
        <p:nvSpPr>
          <p:cNvPr id="8" name="Rectangle: Rounded Corners 7">
            <a:extLst>
              <a:ext uri="{FF2B5EF4-FFF2-40B4-BE49-F238E27FC236}">
                <a16:creationId xmlns:a16="http://schemas.microsoft.com/office/drawing/2014/main" id="{4D9555B7-9495-F9BD-586B-E369F6CDF201}"/>
              </a:ext>
            </a:extLst>
          </p:cNvPr>
          <p:cNvSpPr/>
          <p:nvPr/>
        </p:nvSpPr>
        <p:spPr>
          <a:xfrm>
            <a:off x="505387" y="2299192"/>
            <a:ext cx="3862250"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In München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besuchen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Touristen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sehr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gern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englischen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Garten.</a:t>
            </a:r>
          </a:p>
        </p:txBody>
      </p:sp>
      <p:sp>
        <p:nvSpPr>
          <p:cNvPr id="9" name="Rectangle: Rounded Corners 8">
            <a:extLst>
              <a:ext uri="{FF2B5EF4-FFF2-40B4-BE49-F238E27FC236}">
                <a16:creationId xmlns:a16="http://schemas.microsoft.com/office/drawing/2014/main" id="{FAFD42CB-A3D7-39FD-D0AD-CDD87C777909}"/>
              </a:ext>
            </a:extLst>
          </p:cNvPr>
          <p:cNvSpPr/>
          <p:nvPr/>
        </p:nvSpPr>
        <p:spPr>
          <a:xfrm>
            <a:off x="4879121" y="2283326"/>
            <a:ext cx="3145972"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Schnitzel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finden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Menschen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besonders</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lecker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3" name="Rectangle: Rounded Corners 12">
            <a:extLst>
              <a:ext uri="{FF2B5EF4-FFF2-40B4-BE49-F238E27FC236}">
                <a16:creationId xmlns:a16="http://schemas.microsoft.com/office/drawing/2014/main" id="{629B4FAA-90D8-FB00-519C-77C26E16BCFB}"/>
              </a:ext>
            </a:extLst>
          </p:cNvPr>
          <p:cNvSpPr/>
          <p:nvPr/>
        </p:nvSpPr>
        <p:spPr>
          <a:xfrm>
            <a:off x="8558347" y="2291849"/>
            <a:ext cx="3145973" cy="186798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a:ea typeface="+mn-ea"/>
                <a:cs typeface="+mn-cs"/>
              </a:rPr>
              <a:t>Bayrisches</a:t>
            </a:r>
            <a:r>
              <a:rPr kumimoji="0" lang="en-GB" sz="2400" b="1" i="0" u="none" strike="noStrike" kern="1200" cap="none" spc="0" normalizeH="0" baseline="0" noProof="0" dirty="0">
                <a:ln>
                  <a:noFill/>
                </a:ln>
                <a:solidFill>
                  <a:srgbClr val="FFFFFF"/>
                </a:solidFill>
                <a:effectLst/>
                <a:uLnTx/>
                <a:uFillTx/>
                <a:latin typeface="Century Gothic"/>
                <a:ea typeface="+mn-ea"/>
                <a:cs typeface="+mn-cs"/>
              </a:rPr>
              <a:t> Essen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kann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man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probieren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4" name="Rectangle: Rounded Corners 13">
            <a:extLst>
              <a:ext uri="{FF2B5EF4-FFF2-40B4-BE49-F238E27FC236}">
                <a16:creationId xmlns:a16="http://schemas.microsoft.com/office/drawing/2014/main" id="{23B32D32-E2A9-4212-0811-246BDD318C5E}"/>
              </a:ext>
            </a:extLst>
          </p:cNvPr>
          <p:cNvSpPr/>
          <p:nvPr/>
        </p:nvSpPr>
        <p:spPr>
          <a:xfrm>
            <a:off x="541407" y="4349121"/>
            <a:ext cx="3145972"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Im</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September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findet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das Oktoberfest in Bayern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statt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endParaRPr kumimoji="0" lang="en-GB" sz="24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4C7EE7CF-9F65-FDE5-F254-D78137DE2781}"/>
              </a:ext>
            </a:extLst>
          </p:cNvPr>
          <p:cNvSpPr/>
          <p:nvPr/>
        </p:nvSpPr>
        <p:spPr>
          <a:xfrm>
            <a:off x="4213754" y="4340833"/>
            <a:ext cx="2811487" cy="18679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mn-ea"/>
                <a:cs typeface="+mn-cs"/>
              </a:rPr>
              <a:t>Auf dem </a:t>
            </a:r>
            <a:r>
              <a:rPr lang="de-DE" sz="2400" b="1" dirty="0">
                <a:solidFill>
                  <a:srgbClr val="3D3C3C"/>
                </a:solidFill>
                <a:latin typeface="Century Gothic"/>
              </a:rPr>
              <a:t>M</a:t>
            </a:r>
            <a:r>
              <a:rPr kumimoji="0" lang="de-DE" sz="2400" b="1" i="0" u="none" strike="noStrike" kern="1200" cap="none" spc="0" normalizeH="0" baseline="0" noProof="0" dirty="0" err="1">
                <a:ln>
                  <a:noFill/>
                </a:ln>
                <a:solidFill>
                  <a:srgbClr val="3D3C3C"/>
                </a:solidFill>
                <a:effectLst/>
                <a:uLnTx/>
                <a:uFillTx/>
                <a:latin typeface="Century Gothic"/>
                <a:ea typeface="+mn-ea"/>
                <a:cs typeface="+mn-cs"/>
              </a:rPr>
              <a:t>arkt</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verkauft</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man Würste.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EA305733-DDE7-3645-1224-90384D4613A8}"/>
              </a:ext>
            </a:extLst>
          </p:cNvPr>
          <p:cNvSpPr/>
          <p:nvPr/>
        </p:nvSpPr>
        <p:spPr>
          <a:xfrm>
            <a:off x="7551616" y="4335211"/>
            <a:ext cx="4130931" cy="18042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In </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unserer</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Kultur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Kleidung</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Lederhosen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wichtig</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65753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7"/>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Hausaufgaben</a:t>
            </a:r>
            <a:endParaRPr/>
          </a:p>
        </p:txBody>
      </p:sp>
      <p:sp>
        <p:nvSpPr>
          <p:cNvPr id="753" name="Google Shape;753;p17"/>
          <p:cNvSpPr txBox="1"/>
          <p:nvPr/>
        </p:nvSpPr>
        <p:spPr>
          <a:xfrm>
            <a:off x="328246" y="1072323"/>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New vocabulary</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4" name="Google Shape;754;p17"/>
          <p:cNvSpPr txBox="1"/>
          <p:nvPr/>
        </p:nvSpPr>
        <p:spPr>
          <a:xfrm>
            <a:off x="328246" y="3024684"/>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Revisited vocabulary</a:t>
            </a:r>
            <a:r>
              <a:rPr kumimoji="0" lang="en-GB" sz="24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5" name="Google Shape;755;p17"/>
          <p:cNvSpPr txBox="1"/>
          <p:nvPr/>
        </p:nvSpPr>
        <p:spPr>
          <a:xfrm>
            <a:off x="328246" y="5202160"/>
            <a:ext cx="508781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Hausaufgabenblatt</a:t>
            </a: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10.1.1.1</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753;p17">
            <a:extLst>
              <a:ext uri="{FF2B5EF4-FFF2-40B4-BE49-F238E27FC236}">
                <a16:creationId xmlns:a16="http://schemas.microsoft.com/office/drawing/2014/main" id="{B6F85C8A-26ED-26B0-D4BC-9944B56D116B}"/>
              </a:ext>
            </a:extLst>
          </p:cNvPr>
          <p:cNvSpPr txBox="1"/>
          <p:nvPr/>
        </p:nvSpPr>
        <p:spPr>
          <a:xfrm>
            <a:off x="4359967" y="2377340"/>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753;p17">
            <a:extLst>
              <a:ext uri="{FF2B5EF4-FFF2-40B4-BE49-F238E27FC236}">
                <a16:creationId xmlns:a16="http://schemas.microsoft.com/office/drawing/2014/main" id="{C74C749F-9C0E-D7C6-1690-A64A15C3D151}"/>
              </a:ext>
            </a:extLst>
          </p:cNvPr>
          <p:cNvSpPr txBox="1"/>
          <p:nvPr/>
        </p:nvSpPr>
        <p:spPr>
          <a:xfrm>
            <a:off x="7374837" y="2377340"/>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753;p17">
            <a:extLst>
              <a:ext uri="{FF2B5EF4-FFF2-40B4-BE49-F238E27FC236}">
                <a16:creationId xmlns:a16="http://schemas.microsoft.com/office/drawing/2014/main" id="{BF1EDB79-A8A0-A972-F2D2-95977700497C}"/>
              </a:ext>
            </a:extLst>
          </p:cNvPr>
          <p:cNvSpPr txBox="1"/>
          <p:nvPr/>
        </p:nvSpPr>
        <p:spPr>
          <a:xfrm>
            <a:off x="4697571" y="4306424"/>
            <a:ext cx="409553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 | 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1" name="Picture 10" descr="Qr code&#10;&#10;Description automatically generated">
            <a:extLst>
              <a:ext uri="{FF2B5EF4-FFF2-40B4-BE49-F238E27FC236}">
                <a16:creationId xmlns:a16="http://schemas.microsoft.com/office/drawing/2014/main" id="{8DACC109-8D3F-4EFC-AE74-D70309860941}"/>
              </a:ext>
            </a:extLst>
          </p:cNvPr>
          <p:cNvPicPr>
            <a:picLocks noChangeAspect="1"/>
          </p:cNvPicPr>
          <p:nvPr/>
        </p:nvPicPr>
        <p:blipFill>
          <a:blip r:embed="rId4"/>
          <a:stretch>
            <a:fillRect/>
          </a:stretch>
        </p:blipFill>
        <p:spPr>
          <a:xfrm>
            <a:off x="4521476" y="825081"/>
            <a:ext cx="1631008" cy="1631008"/>
          </a:xfrm>
          <a:prstGeom prst="rect">
            <a:avLst/>
          </a:prstGeom>
        </p:spPr>
      </p:pic>
      <p:pic>
        <p:nvPicPr>
          <p:cNvPr id="13" name="Picture 12" descr="Qr code&#10;&#10;Description automatically generated">
            <a:extLst>
              <a:ext uri="{FF2B5EF4-FFF2-40B4-BE49-F238E27FC236}">
                <a16:creationId xmlns:a16="http://schemas.microsoft.com/office/drawing/2014/main" id="{473D13E2-C465-4EDD-92A3-FEDEDF83270B}"/>
              </a:ext>
            </a:extLst>
          </p:cNvPr>
          <p:cNvPicPr>
            <a:picLocks noChangeAspect="1"/>
          </p:cNvPicPr>
          <p:nvPr/>
        </p:nvPicPr>
        <p:blipFill>
          <a:blip r:embed="rId5"/>
          <a:stretch>
            <a:fillRect/>
          </a:stretch>
        </p:blipFill>
        <p:spPr>
          <a:xfrm>
            <a:off x="7071783" y="850373"/>
            <a:ext cx="1631008" cy="1631008"/>
          </a:xfrm>
          <a:prstGeom prst="rect">
            <a:avLst/>
          </a:prstGeom>
        </p:spPr>
      </p:pic>
      <p:pic>
        <p:nvPicPr>
          <p:cNvPr id="17" name="Picture 16" descr="Qr code&#10;&#10;Description automatically generated">
            <a:extLst>
              <a:ext uri="{FF2B5EF4-FFF2-40B4-BE49-F238E27FC236}">
                <a16:creationId xmlns:a16="http://schemas.microsoft.com/office/drawing/2014/main" id="{1CF1B040-BFF4-4CD9-9060-9313A2F34265}"/>
              </a:ext>
            </a:extLst>
          </p:cNvPr>
          <p:cNvPicPr>
            <a:picLocks noChangeAspect="1"/>
          </p:cNvPicPr>
          <p:nvPr/>
        </p:nvPicPr>
        <p:blipFill>
          <a:blip r:embed="rId6"/>
          <a:stretch>
            <a:fillRect/>
          </a:stretch>
        </p:blipFill>
        <p:spPr>
          <a:xfrm>
            <a:off x="5816528" y="2832914"/>
            <a:ext cx="1558309" cy="15583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a:extLst>
              <a:ext uri="{FF2B5EF4-FFF2-40B4-BE49-F238E27FC236}">
                <a16:creationId xmlns:a16="http://schemas.microsoft.com/office/drawing/2014/main" id="{583CA8F6-6905-E850-8595-9BBBF54771AE}"/>
              </a:ext>
            </a:extLst>
          </p:cNvPr>
          <p:cNvGrpSpPr/>
          <p:nvPr/>
        </p:nvGrpSpPr>
        <p:grpSpPr>
          <a:xfrm>
            <a:off x="6346471" y="1402642"/>
            <a:ext cx="4047214" cy="4046400"/>
            <a:chOff x="6434320" y="1461755"/>
            <a:chExt cx="4047214" cy="4046400"/>
          </a:xfrm>
        </p:grpSpPr>
        <p:grpSp>
          <p:nvGrpSpPr>
            <p:cNvPr id="43" name="Group 42">
              <a:extLst>
                <a:ext uri="{FF2B5EF4-FFF2-40B4-BE49-F238E27FC236}">
                  <a16:creationId xmlns:a16="http://schemas.microsoft.com/office/drawing/2014/main" id="{406FC8EC-1791-1B59-D054-81C28D9C15BF}"/>
                </a:ext>
              </a:extLst>
            </p:cNvPr>
            <p:cNvGrpSpPr/>
            <p:nvPr/>
          </p:nvGrpSpPr>
          <p:grpSpPr>
            <a:xfrm>
              <a:off x="6434320" y="1461755"/>
              <a:ext cx="4047214" cy="4046400"/>
              <a:chOff x="5535300" y="1119407"/>
              <a:chExt cx="4047214" cy="4046400"/>
            </a:xfrm>
          </p:grpSpPr>
          <p:sp>
            <p:nvSpPr>
              <p:cNvPr id="16" name="Google Shape;406;p3">
                <a:extLst>
                  <a:ext uri="{FF2B5EF4-FFF2-40B4-BE49-F238E27FC236}">
                    <a16:creationId xmlns:a16="http://schemas.microsoft.com/office/drawing/2014/main" id="{15FBB8F4-D63E-6949-7FCA-CA3CD6423385}"/>
                  </a:ext>
                </a:extLst>
              </p:cNvPr>
              <p:cNvSpPr/>
              <p:nvPr/>
            </p:nvSpPr>
            <p:spPr>
              <a:xfrm>
                <a:off x="5535300" y="1119407"/>
                <a:ext cx="4047214" cy="4046400"/>
              </a:xfrm>
              <a:prstGeom prst="ellipse">
                <a:avLst/>
              </a:prstGeom>
              <a:solidFill>
                <a:schemeClr val="accent6"/>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3" name="Google Shape;357;p3">
                <a:extLst>
                  <a:ext uri="{FF2B5EF4-FFF2-40B4-BE49-F238E27FC236}">
                    <a16:creationId xmlns:a16="http://schemas.microsoft.com/office/drawing/2014/main" id="{2BDC0E3D-0694-AB42-F8BB-5ACB2685D18B}"/>
                  </a:ext>
                </a:extLst>
              </p:cNvPr>
              <p:cNvSpPr txBox="1"/>
              <p:nvPr/>
            </p:nvSpPr>
            <p:spPr>
              <a:xfrm>
                <a:off x="6713541" y="1649377"/>
                <a:ext cx="188533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advantage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5" name="Google Shape;359;p3">
                <a:extLst>
                  <a:ext uri="{FF2B5EF4-FFF2-40B4-BE49-F238E27FC236}">
                    <a16:creationId xmlns:a16="http://schemas.microsoft.com/office/drawing/2014/main" id="{B89C0916-0DC9-C828-28EE-6B08F6AB0E90}"/>
                  </a:ext>
                </a:extLst>
              </p:cNvPr>
              <p:cNvSpPr txBox="1"/>
              <p:nvPr/>
            </p:nvSpPr>
            <p:spPr>
              <a:xfrm>
                <a:off x="6036646" y="3830831"/>
                <a:ext cx="1218603"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danger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6" name="Google Shape;360;p3">
                <a:extLst>
                  <a:ext uri="{FF2B5EF4-FFF2-40B4-BE49-F238E27FC236}">
                    <a16:creationId xmlns:a16="http://schemas.microsoft.com/office/drawing/2014/main" id="{6062149E-D9E3-13A8-24E3-62AD418FBE09}"/>
                  </a:ext>
                </a:extLst>
              </p:cNvPr>
              <p:cNvSpPr txBox="1"/>
              <p:nvPr/>
            </p:nvSpPr>
            <p:spPr>
              <a:xfrm>
                <a:off x="7793178" y="2744999"/>
                <a:ext cx="148790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daughter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7" name="Google Shape;361;p3">
                <a:extLst>
                  <a:ext uri="{FF2B5EF4-FFF2-40B4-BE49-F238E27FC236}">
                    <a16:creationId xmlns:a16="http://schemas.microsoft.com/office/drawing/2014/main" id="{DD21F2A2-BF58-3DB9-28B1-D9C79124E7FC}"/>
                  </a:ext>
                </a:extLst>
              </p:cNvPr>
              <p:cNvSpPr txBox="1"/>
              <p:nvPr/>
            </p:nvSpPr>
            <p:spPr>
              <a:xfrm>
                <a:off x="7684124" y="2184127"/>
                <a:ext cx="148790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people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38" name="Google Shape;362;p3">
                <a:extLst>
                  <a:ext uri="{FF2B5EF4-FFF2-40B4-BE49-F238E27FC236}">
                    <a16:creationId xmlns:a16="http://schemas.microsoft.com/office/drawing/2014/main" id="{7B0A9D50-4CD9-1F78-5F8B-0B62BB465934}"/>
                  </a:ext>
                </a:extLst>
              </p:cNvPr>
              <p:cNvSpPr txBox="1"/>
              <p:nvPr/>
            </p:nvSpPr>
            <p:spPr>
              <a:xfrm>
                <a:off x="7576984" y="3321277"/>
                <a:ext cx="148790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everything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9" name="Google Shape;363;p3">
                <a:extLst>
                  <a:ext uri="{FF2B5EF4-FFF2-40B4-BE49-F238E27FC236}">
                    <a16:creationId xmlns:a16="http://schemas.microsoft.com/office/drawing/2014/main" id="{9CCB51CE-0DDF-6A09-36C4-1961CC5DBF12}"/>
                  </a:ext>
                </a:extLst>
              </p:cNvPr>
              <p:cNvSpPr txBox="1"/>
              <p:nvPr/>
            </p:nvSpPr>
            <p:spPr>
              <a:xfrm>
                <a:off x="7265951" y="4384719"/>
                <a:ext cx="79653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40" name="Google Shape;364;p3">
                <a:extLst>
                  <a:ext uri="{FF2B5EF4-FFF2-40B4-BE49-F238E27FC236}">
                    <a16:creationId xmlns:a16="http://schemas.microsoft.com/office/drawing/2014/main" id="{E0794E04-D9F5-A4BC-88DA-B3FE170FF315}"/>
                  </a:ext>
                </a:extLst>
              </p:cNvPr>
              <p:cNvSpPr txBox="1"/>
              <p:nvPr/>
            </p:nvSpPr>
            <p:spPr>
              <a:xfrm>
                <a:off x="6527468" y="2936924"/>
                <a:ext cx="872355"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new</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34" name="Google Shape;358;p3">
              <a:extLst>
                <a:ext uri="{FF2B5EF4-FFF2-40B4-BE49-F238E27FC236}">
                  <a16:creationId xmlns:a16="http://schemas.microsoft.com/office/drawing/2014/main" id="{B7764C89-B86F-3A62-2540-EC29F9F47F82}"/>
                </a:ext>
              </a:extLst>
            </p:cNvPr>
            <p:cNvSpPr txBox="1"/>
            <p:nvPr/>
          </p:nvSpPr>
          <p:spPr>
            <a:xfrm>
              <a:off x="6838016" y="2665782"/>
              <a:ext cx="1218603"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thing</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grpSp>
      <p:sp>
        <p:nvSpPr>
          <p:cNvPr id="2" name="Title 1">
            <a:extLst>
              <a:ext uri="{FF2B5EF4-FFF2-40B4-BE49-F238E27FC236}">
                <a16:creationId xmlns:a16="http://schemas.microsoft.com/office/drawing/2014/main" id="{A3A91CE3-F3A0-8A3F-D1FE-E6ED449C91E9}"/>
              </a:ext>
            </a:extLst>
          </p:cNvPr>
          <p:cNvSpPr>
            <a:spLocks noGrp="1"/>
          </p:cNvSpPr>
          <p:nvPr>
            <p:ph type="title"/>
          </p:nvPr>
        </p:nvSpPr>
        <p:spPr/>
        <p:txBody>
          <a:bodyPr/>
          <a:lstStyle/>
          <a:p>
            <a:r>
              <a:rPr lang="en-GB" dirty="0" err="1"/>
              <a:t>Vokabeln</a:t>
            </a:r>
            <a:endParaRPr lang="en-GB" dirty="0"/>
          </a:p>
        </p:txBody>
      </p:sp>
      <p:grpSp>
        <p:nvGrpSpPr>
          <p:cNvPr id="42" name="Group 41">
            <a:extLst>
              <a:ext uri="{FF2B5EF4-FFF2-40B4-BE49-F238E27FC236}">
                <a16:creationId xmlns:a16="http://schemas.microsoft.com/office/drawing/2014/main" id="{FEB25C72-F748-7C2F-50C1-C1CD34D99CC1}"/>
              </a:ext>
            </a:extLst>
          </p:cNvPr>
          <p:cNvGrpSpPr/>
          <p:nvPr/>
        </p:nvGrpSpPr>
        <p:grpSpPr>
          <a:xfrm>
            <a:off x="1455042" y="1471789"/>
            <a:ext cx="4047214" cy="4046400"/>
            <a:chOff x="4730884" y="1924239"/>
            <a:chExt cx="4047214" cy="4046400"/>
          </a:xfrm>
        </p:grpSpPr>
        <p:sp>
          <p:nvSpPr>
            <p:cNvPr id="15" name="Google Shape;405;p3">
              <a:extLst>
                <a:ext uri="{FF2B5EF4-FFF2-40B4-BE49-F238E27FC236}">
                  <a16:creationId xmlns:a16="http://schemas.microsoft.com/office/drawing/2014/main" id="{A847325D-B30B-3E3F-A2F8-294BF062B52D}"/>
                </a:ext>
              </a:extLst>
            </p:cNvPr>
            <p:cNvSpPr/>
            <p:nvPr/>
          </p:nvSpPr>
          <p:spPr>
            <a:xfrm>
              <a:off x="4730884" y="1924239"/>
              <a:ext cx="4047214" cy="4046400"/>
            </a:xfrm>
            <a:prstGeom prst="ellipse">
              <a:avLst/>
            </a:prstGeom>
            <a:solidFill>
              <a:schemeClr val="accent6"/>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 name="Google Shape;357;p3">
              <a:extLst>
                <a:ext uri="{FF2B5EF4-FFF2-40B4-BE49-F238E27FC236}">
                  <a16:creationId xmlns:a16="http://schemas.microsoft.com/office/drawing/2014/main" id="{2BD7B730-6B7D-DC4F-47FA-6D5905C1B645}"/>
                </a:ext>
              </a:extLst>
            </p:cNvPr>
            <p:cNvSpPr txBox="1"/>
            <p:nvPr/>
          </p:nvSpPr>
          <p:spPr>
            <a:xfrm>
              <a:off x="5970363" y="2295994"/>
              <a:ext cx="1470274"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Schnitzel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 name="Google Shape;358;p3">
              <a:extLst>
                <a:ext uri="{FF2B5EF4-FFF2-40B4-BE49-F238E27FC236}">
                  <a16:creationId xmlns:a16="http://schemas.microsoft.com/office/drawing/2014/main" id="{F489C6FC-8FBB-66C7-906B-7F05CAA171C2}"/>
                </a:ext>
              </a:extLst>
            </p:cNvPr>
            <p:cNvSpPr txBox="1"/>
            <p:nvPr/>
          </p:nvSpPr>
          <p:spPr>
            <a:xfrm>
              <a:off x="6215425" y="3504885"/>
              <a:ext cx="198024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der Bodensee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7" name="Google Shape;359;p3">
              <a:extLst>
                <a:ext uri="{FF2B5EF4-FFF2-40B4-BE49-F238E27FC236}">
                  <a16:creationId xmlns:a16="http://schemas.microsoft.com/office/drawing/2014/main" id="{33E4A4A1-E15E-E001-A7E6-DFC1DB35C255}"/>
                </a:ext>
              </a:extLst>
            </p:cNvPr>
            <p:cNvSpPr txBox="1"/>
            <p:nvPr/>
          </p:nvSpPr>
          <p:spPr>
            <a:xfrm>
              <a:off x="4961616" y="4391917"/>
              <a:ext cx="157110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der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Junge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8" name="Google Shape;360;p3">
              <a:extLst>
                <a:ext uri="{FF2B5EF4-FFF2-40B4-BE49-F238E27FC236}">
                  <a16:creationId xmlns:a16="http://schemas.microsoft.com/office/drawing/2014/main" id="{B717E58B-8CC9-4502-E11B-041AFBE9A13F}"/>
                </a:ext>
              </a:extLst>
            </p:cNvPr>
            <p:cNvSpPr txBox="1"/>
            <p:nvPr/>
          </p:nvSpPr>
          <p:spPr>
            <a:xfrm>
              <a:off x="7103373" y="2935214"/>
              <a:ext cx="136094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das Volk</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9" name="Google Shape;361;p3">
              <a:extLst>
                <a:ext uri="{FF2B5EF4-FFF2-40B4-BE49-F238E27FC236}">
                  <a16:creationId xmlns:a16="http://schemas.microsoft.com/office/drawing/2014/main" id="{4048BA57-F2BD-266A-62E8-C53C1CC1C180}"/>
                </a:ext>
              </a:extLst>
            </p:cNvPr>
            <p:cNvSpPr txBox="1"/>
            <p:nvPr/>
          </p:nvSpPr>
          <p:spPr>
            <a:xfrm>
              <a:off x="5217592" y="2845147"/>
              <a:ext cx="1487908"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München</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30" name="Google Shape;362;p3">
              <a:extLst>
                <a:ext uri="{FF2B5EF4-FFF2-40B4-BE49-F238E27FC236}">
                  <a16:creationId xmlns:a16="http://schemas.microsoft.com/office/drawing/2014/main" id="{CE7049D5-2F6A-EB1C-2E7B-42830297180F}"/>
                </a:ext>
              </a:extLst>
            </p:cNvPr>
            <p:cNvSpPr txBox="1"/>
            <p:nvPr/>
          </p:nvSpPr>
          <p:spPr>
            <a:xfrm>
              <a:off x="6812113" y="4144064"/>
              <a:ext cx="1736373"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der </a:t>
              </a: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Grund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1" name="Google Shape;363;p3">
              <a:extLst>
                <a:ext uri="{FF2B5EF4-FFF2-40B4-BE49-F238E27FC236}">
                  <a16:creationId xmlns:a16="http://schemas.microsoft.com/office/drawing/2014/main" id="{64C4607F-3FEE-6F0A-6764-3038E0DD23BA}"/>
                </a:ext>
              </a:extLst>
            </p:cNvPr>
            <p:cNvSpPr txBox="1"/>
            <p:nvPr/>
          </p:nvSpPr>
          <p:spPr>
            <a:xfrm>
              <a:off x="6307028" y="5078914"/>
              <a:ext cx="157110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enthalten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2" name="Google Shape;364;p3">
              <a:extLst>
                <a:ext uri="{FF2B5EF4-FFF2-40B4-BE49-F238E27FC236}">
                  <a16:creationId xmlns:a16="http://schemas.microsoft.com/office/drawing/2014/main" id="{78C345DB-41F5-B5D0-6979-0FDDC6328673}"/>
                </a:ext>
              </a:extLst>
            </p:cNvPr>
            <p:cNvSpPr txBox="1"/>
            <p:nvPr/>
          </p:nvSpPr>
          <p:spPr>
            <a:xfrm>
              <a:off x="4834526" y="3818587"/>
              <a:ext cx="12597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bekannt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44" name="Group 43">
            <a:extLst>
              <a:ext uri="{FF2B5EF4-FFF2-40B4-BE49-F238E27FC236}">
                <a16:creationId xmlns:a16="http://schemas.microsoft.com/office/drawing/2014/main" id="{755C7DF6-CE2A-32E7-F7CE-39B4A86B44A3}"/>
              </a:ext>
            </a:extLst>
          </p:cNvPr>
          <p:cNvGrpSpPr/>
          <p:nvPr/>
        </p:nvGrpSpPr>
        <p:grpSpPr>
          <a:xfrm>
            <a:off x="6344875" y="1390619"/>
            <a:ext cx="4047214" cy="4046400"/>
            <a:chOff x="5402948" y="1006063"/>
            <a:chExt cx="4047214" cy="4046400"/>
          </a:xfrm>
        </p:grpSpPr>
        <p:sp>
          <p:nvSpPr>
            <p:cNvPr id="45" name="Google Shape;406;p3">
              <a:extLst>
                <a:ext uri="{FF2B5EF4-FFF2-40B4-BE49-F238E27FC236}">
                  <a16:creationId xmlns:a16="http://schemas.microsoft.com/office/drawing/2014/main" id="{7BB2C594-5796-241E-8B12-766E00F9B537}"/>
                </a:ext>
              </a:extLst>
            </p:cNvPr>
            <p:cNvSpPr/>
            <p:nvPr/>
          </p:nvSpPr>
          <p:spPr>
            <a:xfrm>
              <a:off x="5402948" y="1006063"/>
              <a:ext cx="4047214" cy="4046400"/>
            </a:xfrm>
            <a:prstGeom prst="ellipse">
              <a:avLst/>
            </a:prstGeom>
            <a:solidFill>
              <a:schemeClr val="accent6"/>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6" name="Google Shape;357;p3">
              <a:extLst>
                <a:ext uri="{FF2B5EF4-FFF2-40B4-BE49-F238E27FC236}">
                  <a16:creationId xmlns:a16="http://schemas.microsoft.com/office/drawing/2014/main" id="{02757D9A-DABC-9253-8760-0F7D27541521}"/>
                </a:ext>
              </a:extLst>
            </p:cNvPr>
            <p:cNvSpPr txBox="1"/>
            <p:nvPr/>
          </p:nvSpPr>
          <p:spPr>
            <a:xfrm>
              <a:off x="6807483" y="3686971"/>
              <a:ext cx="11168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Münich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47" name="Google Shape;359;p3">
              <a:extLst>
                <a:ext uri="{FF2B5EF4-FFF2-40B4-BE49-F238E27FC236}">
                  <a16:creationId xmlns:a16="http://schemas.microsoft.com/office/drawing/2014/main" id="{DC66AE0E-5DE4-43C8-B4EA-C0658083A473}"/>
                </a:ext>
              </a:extLst>
            </p:cNvPr>
            <p:cNvSpPr txBox="1"/>
            <p:nvPr/>
          </p:nvSpPr>
          <p:spPr>
            <a:xfrm>
              <a:off x="7479443" y="2195580"/>
              <a:ext cx="11816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above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48" name="Google Shape;360;p3">
              <a:extLst>
                <a:ext uri="{FF2B5EF4-FFF2-40B4-BE49-F238E27FC236}">
                  <a16:creationId xmlns:a16="http://schemas.microsoft.com/office/drawing/2014/main" id="{A40206FA-7C67-5288-AC26-458A8C0DCD18}"/>
                </a:ext>
              </a:extLst>
            </p:cNvPr>
            <p:cNvSpPr txBox="1"/>
            <p:nvPr/>
          </p:nvSpPr>
          <p:spPr>
            <a:xfrm>
              <a:off x="5813037" y="2908604"/>
              <a:ext cx="148790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general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49" name="Google Shape;361;p3">
              <a:extLst>
                <a:ext uri="{FF2B5EF4-FFF2-40B4-BE49-F238E27FC236}">
                  <a16:creationId xmlns:a16="http://schemas.microsoft.com/office/drawing/2014/main" id="{267397C9-FCE9-925C-E371-517D161C5CCA}"/>
                </a:ext>
              </a:extLst>
            </p:cNvPr>
            <p:cNvSpPr txBox="1"/>
            <p:nvPr/>
          </p:nvSpPr>
          <p:spPr>
            <a:xfrm>
              <a:off x="6735489" y="4399995"/>
              <a:ext cx="1487908"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special</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50" name="Google Shape;362;p3">
              <a:extLst>
                <a:ext uri="{FF2B5EF4-FFF2-40B4-BE49-F238E27FC236}">
                  <a16:creationId xmlns:a16="http://schemas.microsoft.com/office/drawing/2014/main" id="{797B965D-0086-F0E6-0A33-7DEA7CC91713}"/>
                </a:ext>
              </a:extLst>
            </p:cNvPr>
            <p:cNvSpPr txBox="1"/>
            <p:nvPr/>
          </p:nvSpPr>
          <p:spPr>
            <a:xfrm>
              <a:off x="5985858" y="2178491"/>
              <a:ext cx="11816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reason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51" name="Google Shape;363;p3">
              <a:extLst>
                <a:ext uri="{FF2B5EF4-FFF2-40B4-BE49-F238E27FC236}">
                  <a16:creationId xmlns:a16="http://schemas.microsoft.com/office/drawing/2014/main" id="{9955C7AE-0306-6E51-F47E-19197A5C7564}"/>
                </a:ext>
              </a:extLst>
            </p:cNvPr>
            <p:cNvSpPr txBox="1"/>
            <p:nvPr/>
          </p:nvSpPr>
          <p:spPr>
            <a:xfrm>
              <a:off x="7098321" y="1451045"/>
              <a:ext cx="79653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nice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52" name="Google Shape;364;p3">
              <a:extLst>
                <a:ext uri="{FF2B5EF4-FFF2-40B4-BE49-F238E27FC236}">
                  <a16:creationId xmlns:a16="http://schemas.microsoft.com/office/drawing/2014/main" id="{A6B28491-7ADF-E38D-6325-E0772D207AE8}"/>
                </a:ext>
              </a:extLst>
            </p:cNvPr>
            <p:cNvSpPr txBox="1"/>
            <p:nvPr/>
          </p:nvSpPr>
          <p:spPr>
            <a:xfrm>
              <a:off x="7924378" y="2949551"/>
              <a:ext cx="872355"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world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54" name="TextBox 53">
            <a:extLst>
              <a:ext uri="{FF2B5EF4-FFF2-40B4-BE49-F238E27FC236}">
                <a16:creationId xmlns:a16="http://schemas.microsoft.com/office/drawing/2014/main" id="{56B15CAA-B20A-91CD-C83C-F25DB8D92612}"/>
              </a:ext>
            </a:extLst>
          </p:cNvPr>
          <p:cNvSpPr txBox="1"/>
          <p:nvPr/>
        </p:nvSpPr>
        <p:spPr>
          <a:xfrm>
            <a:off x="4536831" y="469509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050"/>
              </a:solidFill>
              <a:effectLst/>
              <a:uLnTx/>
              <a:uFillTx/>
              <a:latin typeface="Century Gothic"/>
              <a:ea typeface="+mn-ea"/>
              <a:cs typeface="+mn-cs"/>
            </a:endParaRPr>
          </a:p>
        </p:txBody>
      </p:sp>
      <p:grpSp>
        <p:nvGrpSpPr>
          <p:cNvPr id="57" name="Group 56">
            <a:extLst>
              <a:ext uri="{FF2B5EF4-FFF2-40B4-BE49-F238E27FC236}">
                <a16:creationId xmlns:a16="http://schemas.microsoft.com/office/drawing/2014/main" id="{10B6D2FC-AFCD-7BE4-A711-6931F15E8B88}"/>
              </a:ext>
            </a:extLst>
          </p:cNvPr>
          <p:cNvGrpSpPr/>
          <p:nvPr/>
        </p:nvGrpSpPr>
        <p:grpSpPr>
          <a:xfrm>
            <a:off x="6333642" y="1398480"/>
            <a:ext cx="4047214" cy="4046400"/>
            <a:chOff x="5432030" y="1007149"/>
            <a:chExt cx="4047214" cy="4046400"/>
          </a:xfrm>
        </p:grpSpPr>
        <p:sp>
          <p:nvSpPr>
            <p:cNvPr id="58" name="Google Shape;406;p3">
              <a:extLst>
                <a:ext uri="{FF2B5EF4-FFF2-40B4-BE49-F238E27FC236}">
                  <a16:creationId xmlns:a16="http://schemas.microsoft.com/office/drawing/2014/main" id="{CD69EEA3-A88F-12DC-D19B-4D83FB723241}"/>
                </a:ext>
              </a:extLst>
            </p:cNvPr>
            <p:cNvSpPr/>
            <p:nvPr/>
          </p:nvSpPr>
          <p:spPr>
            <a:xfrm>
              <a:off x="5432030" y="1007149"/>
              <a:ext cx="4047214" cy="4046400"/>
            </a:xfrm>
            <a:prstGeom prst="ellipse">
              <a:avLst/>
            </a:prstGeom>
            <a:solidFill>
              <a:schemeClr val="accent6"/>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9" name="Google Shape;357;p3">
              <a:extLst>
                <a:ext uri="{FF2B5EF4-FFF2-40B4-BE49-F238E27FC236}">
                  <a16:creationId xmlns:a16="http://schemas.microsoft.com/office/drawing/2014/main" id="{52D1778A-F596-3DE3-6F5D-3F38CFFD4EA5}"/>
                </a:ext>
              </a:extLst>
            </p:cNvPr>
            <p:cNvSpPr txBox="1"/>
            <p:nvPr/>
          </p:nvSpPr>
          <p:spPr>
            <a:xfrm>
              <a:off x="7422513" y="4288196"/>
              <a:ext cx="105128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really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0" name="Google Shape;359;p3">
              <a:extLst>
                <a:ext uri="{FF2B5EF4-FFF2-40B4-BE49-F238E27FC236}">
                  <a16:creationId xmlns:a16="http://schemas.microsoft.com/office/drawing/2014/main" id="{5362F014-222C-46E1-2689-0C2A4BF0C1F1}"/>
                </a:ext>
              </a:extLst>
            </p:cNvPr>
            <p:cNvSpPr txBox="1"/>
            <p:nvPr/>
          </p:nvSpPr>
          <p:spPr>
            <a:xfrm>
              <a:off x="7479443" y="2195580"/>
              <a:ext cx="11816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business</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1" name="Google Shape;360;p3">
              <a:extLst>
                <a:ext uri="{FF2B5EF4-FFF2-40B4-BE49-F238E27FC236}">
                  <a16:creationId xmlns:a16="http://schemas.microsoft.com/office/drawing/2014/main" id="{D486A00D-B7D2-6F65-9EB5-F0A67D1DEA0A}"/>
                </a:ext>
              </a:extLst>
            </p:cNvPr>
            <p:cNvSpPr txBox="1"/>
            <p:nvPr/>
          </p:nvSpPr>
          <p:spPr>
            <a:xfrm>
              <a:off x="6746525" y="1520289"/>
              <a:ext cx="148790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perhaps</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2" name="Google Shape;361;p3">
              <a:extLst>
                <a:ext uri="{FF2B5EF4-FFF2-40B4-BE49-F238E27FC236}">
                  <a16:creationId xmlns:a16="http://schemas.microsoft.com/office/drawing/2014/main" id="{3FB2115D-5F10-D321-C49A-DA6B18AF2410}"/>
                </a:ext>
              </a:extLst>
            </p:cNvPr>
            <p:cNvSpPr txBox="1"/>
            <p:nvPr/>
          </p:nvSpPr>
          <p:spPr>
            <a:xfrm>
              <a:off x="6123396" y="3680230"/>
              <a:ext cx="134609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schnitzel</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63" name="Google Shape;362;p3">
              <a:extLst>
                <a:ext uri="{FF2B5EF4-FFF2-40B4-BE49-F238E27FC236}">
                  <a16:creationId xmlns:a16="http://schemas.microsoft.com/office/drawing/2014/main" id="{BB9DB5BE-51B6-E0F5-7499-BC3FEE992E1A}"/>
                </a:ext>
              </a:extLst>
            </p:cNvPr>
            <p:cNvSpPr txBox="1"/>
            <p:nvPr/>
          </p:nvSpPr>
          <p:spPr>
            <a:xfrm>
              <a:off x="5985858" y="2178491"/>
              <a:ext cx="11816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paying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4" name="Google Shape;363;p3">
              <a:extLst>
                <a:ext uri="{FF2B5EF4-FFF2-40B4-BE49-F238E27FC236}">
                  <a16:creationId xmlns:a16="http://schemas.microsoft.com/office/drawing/2014/main" id="{EDD54EDE-8231-DA04-0D17-700B5E416D61}"/>
                </a:ext>
              </a:extLst>
            </p:cNvPr>
            <p:cNvSpPr txBox="1"/>
            <p:nvPr/>
          </p:nvSpPr>
          <p:spPr>
            <a:xfrm>
              <a:off x="6414507" y="2842393"/>
              <a:ext cx="79653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cold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5" name="Google Shape;364;p3">
              <a:extLst>
                <a:ext uri="{FF2B5EF4-FFF2-40B4-BE49-F238E27FC236}">
                  <a16:creationId xmlns:a16="http://schemas.microsoft.com/office/drawing/2014/main" id="{0706B15F-8ADD-7F8D-95DC-20217547B32F}"/>
                </a:ext>
              </a:extLst>
            </p:cNvPr>
            <p:cNvSpPr txBox="1"/>
            <p:nvPr/>
          </p:nvSpPr>
          <p:spPr>
            <a:xfrm>
              <a:off x="7764657" y="3282177"/>
              <a:ext cx="139021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probably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66" name="Group 65">
            <a:extLst>
              <a:ext uri="{FF2B5EF4-FFF2-40B4-BE49-F238E27FC236}">
                <a16:creationId xmlns:a16="http://schemas.microsoft.com/office/drawing/2014/main" id="{E2E741CE-243F-5DCA-4BEB-F267F53B0A6B}"/>
              </a:ext>
            </a:extLst>
          </p:cNvPr>
          <p:cNvGrpSpPr/>
          <p:nvPr/>
        </p:nvGrpSpPr>
        <p:grpSpPr>
          <a:xfrm>
            <a:off x="6329598" y="1401158"/>
            <a:ext cx="4047214" cy="4046400"/>
            <a:chOff x="5414082" y="1050568"/>
            <a:chExt cx="4047214" cy="4046400"/>
          </a:xfrm>
        </p:grpSpPr>
        <p:sp>
          <p:nvSpPr>
            <p:cNvPr id="67" name="Google Shape;406;p3">
              <a:extLst>
                <a:ext uri="{FF2B5EF4-FFF2-40B4-BE49-F238E27FC236}">
                  <a16:creationId xmlns:a16="http://schemas.microsoft.com/office/drawing/2014/main" id="{82EEBE37-6087-042A-184D-372FCC4AEA3A}"/>
                </a:ext>
              </a:extLst>
            </p:cNvPr>
            <p:cNvSpPr/>
            <p:nvPr/>
          </p:nvSpPr>
          <p:spPr>
            <a:xfrm>
              <a:off x="5414082" y="1050568"/>
              <a:ext cx="4047214" cy="4046400"/>
            </a:xfrm>
            <a:prstGeom prst="ellipse">
              <a:avLst/>
            </a:prstGeom>
            <a:solidFill>
              <a:schemeClr val="accent6"/>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8" name="Google Shape;357;p3">
              <a:extLst>
                <a:ext uri="{FF2B5EF4-FFF2-40B4-BE49-F238E27FC236}">
                  <a16:creationId xmlns:a16="http://schemas.microsoft.com/office/drawing/2014/main" id="{29DBDF6F-84E8-108B-1748-A54B0FA70C1D}"/>
                </a:ext>
              </a:extLst>
            </p:cNvPr>
            <p:cNvSpPr txBox="1"/>
            <p:nvPr/>
          </p:nvSpPr>
          <p:spPr>
            <a:xfrm>
              <a:off x="6449672" y="1491505"/>
              <a:ext cx="223186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Lake Constance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69" name="Google Shape;359;p3">
              <a:extLst>
                <a:ext uri="{FF2B5EF4-FFF2-40B4-BE49-F238E27FC236}">
                  <a16:creationId xmlns:a16="http://schemas.microsoft.com/office/drawing/2014/main" id="{ADC4B974-2455-E546-74BA-8CA40A940868}"/>
                </a:ext>
              </a:extLst>
            </p:cNvPr>
            <p:cNvSpPr txBox="1"/>
            <p:nvPr/>
          </p:nvSpPr>
          <p:spPr>
            <a:xfrm>
              <a:off x="5911322" y="2107186"/>
              <a:ext cx="11816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cultural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0" name="Google Shape;360;p3">
              <a:extLst>
                <a:ext uri="{FF2B5EF4-FFF2-40B4-BE49-F238E27FC236}">
                  <a16:creationId xmlns:a16="http://schemas.microsoft.com/office/drawing/2014/main" id="{DC07F856-ADF0-B924-6502-7E1738EEBE81}"/>
                </a:ext>
              </a:extLst>
            </p:cNvPr>
            <p:cNvSpPr txBox="1"/>
            <p:nvPr/>
          </p:nvSpPr>
          <p:spPr>
            <a:xfrm>
              <a:off x="6064818" y="3314419"/>
              <a:ext cx="13177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clothes</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1" name="Google Shape;361;p3">
              <a:extLst>
                <a:ext uri="{FF2B5EF4-FFF2-40B4-BE49-F238E27FC236}">
                  <a16:creationId xmlns:a16="http://schemas.microsoft.com/office/drawing/2014/main" id="{181718DB-0DEB-CABA-E7FC-974484BF86C5}"/>
                </a:ext>
              </a:extLst>
            </p:cNvPr>
            <p:cNvSpPr txBox="1"/>
            <p:nvPr/>
          </p:nvSpPr>
          <p:spPr>
            <a:xfrm>
              <a:off x="6643269" y="2710831"/>
              <a:ext cx="13177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religion</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72" name="Google Shape;362;p3">
              <a:extLst>
                <a:ext uri="{FF2B5EF4-FFF2-40B4-BE49-F238E27FC236}">
                  <a16:creationId xmlns:a16="http://schemas.microsoft.com/office/drawing/2014/main" id="{D97F165B-1CBD-A3D2-B194-8F581362AF1A}"/>
                </a:ext>
              </a:extLst>
            </p:cNvPr>
            <p:cNvSpPr txBox="1"/>
            <p:nvPr/>
          </p:nvSpPr>
          <p:spPr>
            <a:xfrm>
              <a:off x="6180587" y="4112015"/>
              <a:ext cx="155204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neighbour</a:t>
              </a:r>
            </a:p>
          </p:txBody>
        </p:sp>
        <p:sp>
          <p:nvSpPr>
            <p:cNvPr id="73" name="Google Shape;363;p3">
              <a:extLst>
                <a:ext uri="{FF2B5EF4-FFF2-40B4-BE49-F238E27FC236}">
                  <a16:creationId xmlns:a16="http://schemas.microsoft.com/office/drawing/2014/main" id="{91274E5B-9BDF-B297-B0CD-15204E2BB5EE}"/>
                </a:ext>
              </a:extLst>
            </p:cNvPr>
            <p:cNvSpPr txBox="1"/>
            <p:nvPr/>
          </p:nvSpPr>
          <p:spPr>
            <a:xfrm>
              <a:off x="7961004" y="2174326"/>
              <a:ext cx="110208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France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4" name="Google Shape;364;p3">
              <a:extLst>
                <a:ext uri="{FF2B5EF4-FFF2-40B4-BE49-F238E27FC236}">
                  <a16:creationId xmlns:a16="http://schemas.microsoft.com/office/drawing/2014/main" id="{3887F8F0-7CC8-22A5-4027-4E34D47C036D}"/>
                </a:ext>
              </a:extLst>
            </p:cNvPr>
            <p:cNvSpPr txBox="1"/>
            <p:nvPr/>
          </p:nvSpPr>
          <p:spPr>
            <a:xfrm>
              <a:off x="7764657" y="3282177"/>
              <a:ext cx="139021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Baltic Sea</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29" name="Group 228">
            <a:extLst>
              <a:ext uri="{FF2B5EF4-FFF2-40B4-BE49-F238E27FC236}">
                <a16:creationId xmlns:a16="http://schemas.microsoft.com/office/drawing/2014/main" id="{E2198960-E973-F913-1645-3182FD000D5C}"/>
              </a:ext>
            </a:extLst>
          </p:cNvPr>
          <p:cNvGrpSpPr/>
          <p:nvPr/>
        </p:nvGrpSpPr>
        <p:grpSpPr>
          <a:xfrm>
            <a:off x="1473474" y="1486717"/>
            <a:ext cx="4047214" cy="4046400"/>
            <a:chOff x="586298" y="1626159"/>
            <a:chExt cx="4047214" cy="4046400"/>
          </a:xfrm>
        </p:grpSpPr>
        <p:grpSp>
          <p:nvGrpSpPr>
            <p:cNvPr id="75" name="Group 74">
              <a:extLst>
                <a:ext uri="{FF2B5EF4-FFF2-40B4-BE49-F238E27FC236}">
                  <a16:creationId xmlns:a16="http://schemas.microsoft.com/office/drawing/2014/main" id="{C2FE0096-B895-9F7C-BC5E-78E36E53EE28}"/>
                </a:ext>
              </a:extLst>
            </p:cNvPr>
            <p:cNvGrpSpPr/>
            <p:nvPr/>
          </p:nvGrpSpPr>
          <p:grpSpPr>
            <a:xfrm>
              <a:off x="586298" y="1626159"/>
              <a:ext cx="4047214" cy="4046400"/>
              <a:chOff x="592957" y="1253875"/>
              <a:chExt cx="4047214" cy="4046400"/>
            </a:xfrm>
          </p:grpSpPr>
          <p:sp>
            <p:nvSpPr>
              <p:cNvPr id="76" name="Google Shape;405;p3">
                <a:extLst>
                  <a:ext uri="{FF2B5EF4-FFF2-40B4-BE49-F238E27FC236}">
                    <a16:creationId xmlns:a16="http://schemas.microsoft.com/office/drawing/2014/main" id="{7C237003-20F1-9A85-540E-3FC0D05E4645}"/>
                  </a:ext>
                </a:extLst>
              </p:cNvPr>
              <p:cNvSpPr/>
              <p:nvPr/>
            </p:nvSpPr>
            <p:spPr>
              <a:xfrm>
                <a:off x="592957" y="1253875"/>
                <a:ext cx="4047214" cy="4046400"/>
              </a:xfrm>
              <a:prstGeom prst="ellipse">
                <a:avLst/>
              </a:prstGeom>
              <a:solidFill>
                <a:schemeClr val="accent3">
                  <a:lumMod val="20000"/>
                  <a:lumOff val="80000"/>
                </a:schemeClr>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7" name="Google Shape;357;p3">
                <a:extLst>
                  <a:ext uri="{FF2B5EF4-FFF2-40B4-BE49-F238E27FC236}">
                    <a16:creationId xmlns:a16="http://schemas.microsoft.com/office/drawing/2014/main" id="{7C08B02A-E8B3-DA6A-DE9A-6A1E5A9ED2D1}"/>
                  </a:ext>
                </a:extLst>
              </p:cNvPr>
              <p:cNvSpPr txBox="1"/>
              <p:nvPr/>
            </p:nvSpPr>
            <p:spPr>
              <a:xfrm>
                <a:off x="1682402" y="1649377"/>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Berliner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8" name="Google Shape;358;p3">
                <a:extLst>
                  <a:ext uri="{FF2B5EF4-FFF2-40B4-BE49-F238E27FC236}">
                    <a16:creationId xmlns:a16="http://schemas.microsoft.com/office/drawing/2014/main" id="{F7D128A8-982D-1D4C-9F86-41AA74251B14}"/>
                  </a:ext>
                </a:extLst>
              </p:cNvPr>
              <p:cNvSpPr txBox="1"/>
              <p:nvPr/>
            </p:nvSpPr>
            <p:spPr>
              <a:xfrm>
                <a:off x="1300942" y="3298699"/>
                <a:ext cx="174470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t>
                </a: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ie</a:t>
                </a: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Sprache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79" name="Google Shape;359;p3">
                <a:extLst>
                  <a:ext uri="{FF2B5EF4-FFF2-40B4-BE49-F238E27FC236}">
                    <a16:creationId xmlns:a16="http://schemas.microsoft.com/office/drawing/2014/main" id="{02813D7C-6949-D3FF-0B43-CBE802D92858}"/>
                  </a:ext>
                </a:extLst>
              </p:cNvPr>
              <p:cNvSpPr txBox="1"/>
              <p:nvPr/>
            </p:nvSpPr>
            <p:spPr>
              <a:xfrm>
                <a:off x="1378877" y="3903935"/>
                <a:ext cx="157110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verstehen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80" name="Google Shape;360;p3">
                <a:extLst>
                  <a:ext uri="{FF2B5EF4-FFF2-40B4-BE49-F238E27FC236}">
                    <a16:creationId xmlns:a16="http://schemas.microsoft.com/office/drawing/2014/main" id="{17557E1F-FFE0-B5AB-1757-C17E7C348B90}"/>
                  </a:ext>
                </a:extLst>
              </p:cNvPr>
              <p:cNvSpPr txBox="1"/>
              <p:nvPr/>
            </p:nvSpPr>
            <p:spPr>
              <a:xfrm>
                <a:off x="1460297" y="2710982"/>
                <a:ext cx="206276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die M</a:t>
                </a: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inderheit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81" name="Google Shape;361;p3">
                <a:extLst>
                  <a:ext uri="{FF2B5EF4-FFF2-40B4-BE49-F238E27FC236}">
                    <a16:creationId xmlns:a16="http://schemas.microsoft.com/office/drawing/2014/main" id="{7810E8B3-A223-6AE2-C1AD-3A5C095BE357}"/>
                  </a:ext>
                </a:extLst>
              </p:cNvPr>
              <p:cNvSpPr txBox="1"/>
              <p:nvPr/>
            </p:nvSpPr>
            <p:spPr>
              <a:xfrm>
                <a:off x="2395500" y="2233453"/>
                <a:ext cx="130619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bekannt</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82" name="Google Shape;362;p3">
                <a:extLst>
                  <a:ext uri="{FF2B5EF4-FFF2-40B4-BE49-F238E27FC236}">
                    <a16:creationId xmlns:a16="http://schemas.microsoft.com/office/drawing/2014/main" id="{25ECE4B2-2B95-6BB5-AA9A-BEA21122CC1F}"/>
                  </a:ext>
                </a:extLst>
              </p:cNvPr>
              <p:cNvSpPr txBox="1"/>
              <p:nvPr/>
            </p:nvSpPr>
            <p:spPr>
              <a:xfrm>
                <a:off x="3335884" y="3567798"/>
                <a:ext cx="106601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hören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83" name="Google Shape;363;p3">
                <a:extLst>
                  <a:ext uri="{FF2B5EF4-FFF2-40B4-BE49-F238E27FC236}">
                    <a16:creationId xmlns:a16="http://schemas.microsoft.com/office/drawing/2014/main" id="{A5784528-6073-8147-DDA8-2C4003DD1B13}"/>
                  </a:ext>
                </a:extLst>
              </p:cNvPr>
              <p:cNvSpPr txBox="1"/>
              <p:nvPr/>
            </p:nvSpPr>
            <p:spPr>
              <a:xfrm>
                <a:off x="1860520" y="4536908"/>
                <a:ext cx="178389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ursprünglich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84" name="Google Shape;364;p3">
                <a:extLst>
                  <a:ext uri="{FF2B5EF4-FFF2-40B4-BE49-F238E27FC236}">
                    <a16:creationId xmlns:a16="http://schemas.microsoft.com/office/drawing/2014/main" id="{C9356512-31BC-43F7-1A38-7DC98F781A32}"/>
                  </a:ext>
                </a:extLst>
              </p:cNvPr>
              <p:cNvSpPr txBox="1"/>
              <p:nvPr/>
            </p:nvSpPr>
            <p:spPr>
              <a:xfrm>
                <a:off x="1005281" y="2146181"/>
                <a:ext cx="91003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doch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6" name="Star: 5 Points 5">
              <a:extLst>
                <a:ext uri="{FF2B5EF4-FFF2-40B4-BE49-F238E27FC236}">
                  <a16:creationId xmlns:a16="http://schemas.microsoft.com/office/drawing/2014/main" id="{9E4C1714-6D09-3E77-20E3-0F79A8A3E71B}"/>
                </a:ext>
              </a:extLst>
            </p:cNvPr>
            <p:cNvSpPr/>
            <p:nvPr/>
          </p:nvSpPr>
          <p:spPr>
            <a:xfrm>
              <a:off x="3053863" y="1877157"/>
              <a:ext cx="600502" cy="530938"/>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grpSp>
      <p:grpSp>
        <p:nvGrpSpPr>
          <p:cNvPr id="127" name="Group 126">
            <a:extLst>
              <a:ext uri="{FF2B5EF4-FFF2-40B4-BE49-F238E27FC236}">
                <a16:creationId xmlns:a16="http://schemas.microsoft.com/office/drawing/2014/main" id="{BA02F600-5219-F32E-FBFA-9C5FA3585C94}"/>
              </a:ext>
            </a:extLst>
          </p:cNvPr>
          <p:cNvGrpSpPr/>
          <p:nvPr/>
        </p:nvGrpSpPr>
        <p:grpSpPr>
          <a:xfrm>
            <a:off x="6331620" y="1408958"/>
            <a:ext cx="4047214" cy="4046400"/>
            <a:chOff x="606829" y="1235137"/>
            <a:chExt cx="4047214" cy="4046400"/>
          </a:xfrm>
        </p:grpSpPr>
        <p:sp>
          <p:nvSpPr>
            <p:cNvPr id="128" name="Google Shape;405;p3">
              <a:extLst>
                <a:ext uri="{FF2B5EF4-FFF2-40B4-BE49-F238E27FC236}">
                  <a16:creationId xmlns:a16="http://schemas.microsoft.com/office/drawing/2014/main" id="{93BA757D-1DA6-1352-D30D-8DED9D2D8B31}"/>
                </a:ext>
              </a:extLst>
            </p:cNvPr>
            <p:cNvSpPr/>
            <p:nvPr/>
          </p:nvSpPr>
          <p:spPr>
            <a:xfrm>
              <a:off x="606829" y="1235137"/>
              <a:ext cx="4047214" cy="4046400"/>
            </a:xfrm>
            <a:prstGeom prst="ellipse">
              <a:avLst/>
            </a:prstGeom>
            <a:solidFill>
              <a:schemeClr val="accent3">
                <a:lumMod val="20000"/>
                <a:lumOff val="80000"/>
              </a:schemeClr>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9" name="Google Shape;357;p3">
              <a:extLst>
                <a:ext uri="{FF2B5EF4-FFF2-40B4-BE49-F238E27FC236}">
                  <a16:creationId xmlns:a16="http://schemas.microsoft.com/office/drawing/2014/main" id="{DA044063-1880-10D3-06C7-DAE4B8975EEB}"/>
                </a:ext>
              </a:extLst>
            </p:cNvPr>
            <p:cNvSpPr txBox="1"/>
            <p:nvPr/>
          </p:nvSpPr>
          <p:spPr>
            <a:xfrm>
              <a:off x="1614719" y="1649047"/>
              <a:ext cx="198330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 minority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0" name="Google Shape;358;p3">
              <a:extLst>
                <a:ext uri="{FF2B5EF4-FFF2-40B4-BE49-F238E27FC236}">
                  <a16:creationId xmlns:a16="http://schemas.microsoft.com/office/drawing/2014/main" id="{36EA2B00-97F2-2598-331E-009558AEFBD3}"/>
                </a:ext>
              </a:extLst>
            </p:cNvPr>
            <p:cNvSpPr txBox="1"/>
            <p:nvPr/>
          </p:nvSpPr>
          <p:spPr>
            <a:xfrm>
              <a:off x="2122187" y="2858268"/>
              <a:ext cx="1251345" cy="415382"/>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learn</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31" name="Google Shape;359;p3">
              <a:extLst>
                <a:ext uri="{FF2B5EF4-FFF2-40B4-BE49-F238E27FC236}">
                  <a16:creationId xmlns:a16="http://schemas.microsoft.com/office/drawing/2014/main" id="{7D40C875-5189-31AB-EB27-8EBBCDA49270}"/>
                </a:ext>
              </a:extLst>
            </p:cNvPr>
            <p:cNvSpPr txBox="1"/>
            <p:nvPr/>
          </p:nvSpPr>
          <p:spPr>
            <a:xfrm>
              <a:off x="1277367" y="3837968"/>
              <a:ext cx="137891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repeat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2" name="Google Shape;360;p3">
              <a:extLst>
                <a:ext uri="{FF2B5EF4-FFF2-40B4-BE49-F238E27FC236}">
                  <a16:creationId xmlns:a16="http://schemas.microsoft.com/office/drawing/2014/main" id="{0CC3D726-5167-7C92-2A76-B635C28D96C4}"/>
                </a:ext>
              </a:extLst>
            </p:cNvPr>
            <p:cNvSpPr txBox="1"/>
            <p:nvPr/>
          </p:nvSpPr>
          <p:spPr>
            <a:xfrm>
              <a:off x="3010135" y="2288597"/>
              <a:ext cx="957483" cy="400946"/>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south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3" name="Google Shape;361;p3">
              <a:extLst>
                <a:ext uri="{FF2B5EF4-FFF2-40B4-BE49-F238E27FC236}">
                  <a16:creationId xmlns:a16="http://schemas.microsoft.com/office/drawing/2014/main" id="{B580A420-B6CC-C980-6FA5-42224CEBFC2E}"/>
                </a:ext>
              </a:extLst>
            </p:cNvPr>
            <p:cNvSpPr txBox="1"/>
            <p:nvPr/>
          </p:nvSpPr>
          <p:spPr>
            <a:xfrm>
              <a:off x="1124354" y="2198530"/>
              <a:ext cx="99783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sheet</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34" name="Google Shape;362;p3">
              <a:extLst>
                <a:ext uri="{FF2B5EF4-FFF2-40B4-BE49-F238E27FC236}">
                  <a16:creationId xmlns:a16="http://schemas.microsoft.com/office/drawing/2014/main" id="{37AACC7D-7E86-4099-F561-247E9710D2D3}"/>
                </a:ext>
              </a:extLst>
            </p:cNvPr>
            <p:cNvSpPr txBox="1"/>
            <p:nvPr/>
          </p:nvSpPr>
          <p:spPr>
            <a:xfrm>
              <a:off x="3142773" y="3423009"/>
              <a:ext cx="104040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deep</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5" name="Google Shape;363;p3">
              <a:extLst>
                <a:ext uri="{FF2B5EF4-FFF2-40B4-BE49-F238E27FC236}">
                  <a16:creationId xmlns:a16="http://schemas.microsoft.com/office/drawing/2014/main" id="{FF7FE1EE-5D7D-4429-C223-B68A6F445A5E}"/>
                </a:ext>
              </a:extLst>
            </p:cNvPr>
            <p:cNvSpPr txBox="1"/>
            <p:nvPr/>
          </p:nvSpPr>
          <p:spPr>
            <a:xfrm>
              <a:off x="1901070" y="4448678"/>
              <a:ext cx="1378914" cy="401743"/>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home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6" name="Google Shape;364;p3">
              <a:extLst>
                <a:ext uri="{FF2B5EF4-FFF2-40B4-BE49-F238E27FC236}">
                  <a16:creationId xmlns:a16="http://schemas.microsoft.com/office/drawing/2014/main" id="{98C37E6F-5BF5-BF95-61BD-F467EDE63952}"/>
                </a:ext>
              </a:extLst>
            </p:cNvPr>
            <p:cNvSpPr txBox="1"/>
            <p:nvPr/>
          </p:nvSpPr>
          <p:spPr>
            <a:xfrm>
              <a:off x="723673" y="2925523"/>
              <a:ext cx="891046" cy="397812"/>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false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147" name="Group 146">
            <a:extLst>
              <a:ext uri="{FF2B5EF4-FFF2-40B4-BE49-F238E27FC236}">
                <a16:creationId xmlns:a16="http://schemas.microsoft.com/office/drawing/2014/main" id="{CB91B6EE-ECD2-EDBD-3810-4E0BBA107A7A}"/>
              </a:ext>
            </a:extLst>
          </p:cNvPr>
          <p:cNvGrpSpPr/>
          <p:nvPr/>
        </p:nvGrpSpPr>
        <p:grpSpPr>
          <a:xfrm>
            <a:off x="1464008" y="1464165"/>
            <a:ext cx="4047214" cy="4046400"/>
            <a:chOff x="621812" y="1296224"/>
            <a:chExt cx="4047214" cy="4046400"/>
          </a:xfrm>
          <a:solidFill>
            <a:schemeClr val="tx2">
              <a:lumMod val="40000"/>
              <a:lumOff val="60000"/>
            </a:schemeClr>
          </a:solidFill>
        </p:grpSpPr>
        <p:sp>
          <p:nvSpPr>
            <p:cNvPr id="148" name="Google Shape;405;p3">
              <a:extLst>
                <a:ext uri="{FF2B5EF4-FFF2-40B4-BE49-F238E27FC236}">
                  <a16:creationId xmlns:a16="http://schemas.microsoft.com/office/drawing/2014/main" id="{49CC5D29-F5E8-448C-140C-4941981937AE}"/>
                </a:ext>
              </a:extLst>
            </p:cNvPr>
            <p:cNvSpPr/>
            <p:nvPr/>
          </p:nvSpPr>
          <p:spPr>
            <a:xfrm>
              <a:off x="621812" y="1296224"/>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9" name="Google Shape;357;p3">
              <a:extLst>
                <a:ext uri="{FF2B5EF4-FFF2-40B4-BE49-F238E27FC236}">
                  <a16:creationId xmlns:a16="http://schemas.microsoft.com/office/drawing/2014/main" id="{63A8F0ED-7703-A4EC-7AB5-14F8421412C7}"/>
                </a:ext>
              </a:extLst>
            </p:cNvPr>
            <p:cNvSpPr txBox="1"/>
            <p:nvPr/>
          </p:nvSpPr>
          <p:spPr>
            <a:xfrm>
              <a:off x="3337280" y="3249373"/>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Donau</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50" name="Google Shape;358;p3">
              <a:extLst>
                <a:ext uri="{FF2B5EF4-FFF2-40B4-BE49-F238E27FC236}">
                  <a16:creationId xmlns:a16="http://schemas.microsoft.com/office/drawing/2014/main" id="{3F82FECB-901A-96CC-0EA2-40A333EF080F}"/>
                </a:ext>
              </a:extLst>
            </p:cNvPr>
            <p:cNvSpPr txBox="1"/>
            <p:nvPr/>
          </p:nvSpPr>
          <p:spPr>
            <a:xfrm>
              <a:off x="3076651" y="3860890"/>
              <a:ext cx="115137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kulturell</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51" name="Google Shape;359;p3">
              <a:extLst>
                <a:ext uri="{FF2B5EF4-FFF2-40B4-BE49-F238E27FC236}">
                  <a16:creationId xmlns:a16="http://schemas.microsoft.com/office/drawing/2014/main" id="{1D6E107B-6B37-DE7D-472A-048E4489819F}"/>
                </a:ext>
              </a:extLst>
            </p:cNvPr>
            <p:cNvSpPr txBox="1"/>
            <p:nvPr/>
          </p:nvSpPr>
          <p:spPr>
            <a:xfrm>
              <a:off x="1783017" y="4571423"/>
              <a:ext cx="157110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verstehen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52" name="Google Shape;360;p3">
              <a:extLst>
                <a:ext uri="{FF2B5EF4-FFF2-40B4-BE49-F238E27FC236}">
                  <a16:creationId xmlns:a16="http://schemas.microsoft.com/office/drawing/2014/main" id="{BF61E472-523E-B579-0096-E7648986BB14}"/>
                </a:ext>
              </a:extLst>
            </p:cNvPr>
            <p:cNvSpPr txBox="1"/>
            <p:nvPr/>
          </p:nvSpPr>
          <p:spPr>
            <a:xfrm>
              <a:off x="844801" y="3010515"/>
              <a:ext cx="206276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der Norden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53" name="Google Shape;361;p3">
              <a:extLst>
                <a:ext uri="{FF2B5EF4-FFF2-40B4-BE49-F238E27FC236}">
                  <a16:creationId xmlns:a16="http://schemas.microsoft.com/office/drawing/2014/main" id="{02721AA1-A7F3-486D-A830-0A6CC986C48F}"/>
                </a:ext>
              </a:extLst>
            </p:cNvPr>
            <p:cNvSpPr txBox="1"/>
            <p:nvPr/>
          </p:nvSpPr>
          <p:spPr>
            <a:xfrm>
              <a:off x="2028350" y="1548532"/>
              <a:ext cx="95894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reden</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54" name="Google Shape;362;p3">
              <a:extLst>
                <a:ext uri="{FF2B5EF4-FFF2-40B4-BE49-F238E27FC236}">
                  <a16:creationId xmlns:a16="http://schemas.microsoft.com/office/drawing/2014/main" id="{D6E2F1EF-7208-57CE-94A1-EEB8B203C881}"/>
                </a:ext>
              </a:extLst>
            </p:cNvPr>
            <p:cNvSpPr txBox="1"/>
            <p:nvPr/>
          </p:nvSpPr>
          <p:spPr>
            <a:xfrm>
              <a:off x="2702696" y="2214373"/>
              <a:ext cx="132185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U-</a:t>
              </a:r>
              <a:r>
                <a:rPr lang="en-US" sz="2000" kern="0" dirty="0">
                  <a:solidFill>
                    <a:srgbClr val="3D3C3C"/>
                  </a:solidFill>
                  <a:latin typeface="Century Gothic"/>
                  <a:ea typeface="Century Gothic"/>
                  <a:cs typeface="Century Gothic"/>
                  <a:sym typeface="Century Gothic"/>
                </a:rPr>
                <a:t>B</a:t>
              </a: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ahn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55" name="Google Shape;363;p3">
              <a:extLst>
                <a:ext uri="{FF2B5EF4-FFF2-40B4-BE49-F238E27FC236}">
                  <a16:creationId xmlns:a16="http://schemas.microsoft.com/office/drawing/2014/main" id="{A48FC299-C0AE-93BA-2321-706ADE0A31FA}"/>
                </a:ext>
              </a:extLst>
            </p:cNvPr>
            <p:cNvSpPr txBox="1"/>
            <p:nvPr/>
          </p:nvSpPr>
          <p:spPr>
            <a:xfrm>
              <a:off x="1052295" y="3692235"/>
              <a:ext cx="143099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national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56" name="Google Shape;364;p3">
              <a:extLst>
                <a:ext uri="{FF2B5EF4-FFF2-40B4-BE49-F238E27FC236}">
                  <a16:creationId xmlns:a16="http://schemas.microsoft.com/office/drawing/2014/main" id="{491D8B8E-4489-BFC9-EABA-BE7359A69274}"/>
                </a:ext>
              </a:extLst>
            </p:cNvPr>
            <p:cNvSpPr txBox="1"/>
            <p:nvPr/>
          </p:nvSpPr>
          <p:spPr>
            <a:xfrm>
              <a:off x="1005281" y="2146181"/>
              <a:ext cx="13252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die Art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28" name="Group 227">
            <a:extLst>
              <a:ext uri="{FF2B5EF4-FFF2-40B4-BE49-F238E27FC236}">
                <a16:creationId xmlns:a16="http://schemas.microsoft.com/office/drawing/2014/main" id="{18502E42-B6D4-F75E-285D-BA380D841C53}"/>
              </a:ext>
            </a:extLst>
          </p:cNvPr>
          <p:cNvGrpSpPr/>
          <p:nvPr/>
        </p:nvGrpSpPr>
        <p:grpSpPr>
          <a:xfrm>
            <a:off x="1449208" y="1472640"/>
            <a:ext cx="4047214" cy="4046400"/>
            <a:chOff x="590235" y="1579705"/>
            <a:chExt cx="4047214" cy="4046400"/>
          </a:xfrm>
        </p:grpSpPr>
        <p:grpSp>
          <p:nvGrpSpPr>
            <p:cNvPr id="116" name="Group 115">
              <a:extLst>
                <a:ext uri="{FF2B5EF4-FFF2-40B4-BE49-F238E27FC236}">
                  <a16:creationId xmlns:a16="http://schemas.microsoft.com/office/drawing/2014/main" id="{A4F29DCB-7D92-A8E5-A088-4ACD960FF8F1}"/>
                </a:ext>
              </a:extLst>
            </p:cNvPr>
            <p:cNvGrpSpPr/>
            <p:nvPr/>
          </p:nvGrpSpPr>
          <p:grpSpPr>
            <a:xfrm>
              <a:off x="590235" y="1579705"/>
              <a:ext cx="4047214" cy="4046400"/>
              <a:chOff x="592957" y="1253875"/>
              <a:chExt cx="4047214" cy="4046400"/>
            </a:xfrm>
            <a:solidFill>
              <a:schemeClr val="accent2">
                <a:lumMod val="40000"/>
                <a:lumOff val="60000"/>
              </a:schemeClr>
            </a:solidFill>
          </p:grpSpPr>
          <p:sp>
            <p:nvSpPr>
              <p:cNvPr id="137" name="Google Shape;405;p3">
                <a:extLst>
                  <a:ext uri="{FF2B5EF4-FFF2-40B4-BE49-F238E27FC236}">
                    <a16:creationId xmlns:a16="http://schemas.microsoft.com/office/drawing/2014/main" id="{7C1F4107-8576-3CA2-9B4A-35EC4420CE78}"/>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38" name="Google Shape;357;p3">
                <a:extLst>
                  <a:ext uri="{FF2B5EF4-FFF2-40B4-BE49-F238E27FC236}">
                    <a16:creationId xmlns:a16="http://schemas.microsoft.com/office/drawing/2014/main" id="{4885EE73-9DEB-BF1F-792A-1516DD15BE6C}"/>
                  </a:ext>
                </a:extLst>
              </p:cNvPr>
              <p:cNvSpPr txBox="1"/>
              <p:nvPr/>
            </p:nvSpPr>
            <p:spPr>
              <a:xfrm>
                <a:off x="3142845" y="3581248"/>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Bayern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39" name="Google Shape;358;p3">
                <a:extLst>
                  <a:ext uri="{FF2B5EF4-FFF2-40B4-BE49-F238E27FC236}">
                    <a16:creationId xmlns:a16="http://schemas.microsoft.com/office/drawing/2014/main" id="{7CEF0D02-E56C-2DC9-AF46-0A50BAB10989}"/>
                  </a:ext>
                </a:extLst>
              </p:cNvPr>
              <p:cNvSpPr txBox="1"/>
              <p:nvPr/>
            </p:nvSpPr>
            <p:spPr>
              <a:xfrm>
                <a:off x="2774484" y="2077191"/>
                <a:ext cx="115137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speziell</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40" name="Google Shape;359;p3">
                <a:extLst>
                  <a:ext uri="{FF2B5EF4-FFF2-40B4-BE49-F238E27FC236}">
                    <a16:creationId xmlns:a16="http://schemas.microsoft.com/office/drawing/2014/main" id="{30F66B1A-D57C-4BCD-D17A-4223C47E522D}"/>
                  </a:ext>
                </a:extLst>
              </p:cNvPr>
              <p:cNvSpPr txBox="1"/>
              <p:nvPr/>
            </p:nvSpPr>
            <p:spPr>
              <a:xfrm>
                <a:off x="2051418" y="2923148"/>
                <a:ext cx="198965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unterscheiden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41" name="Google Shape;360;p3">
                <a:extLst>
                  <a:ext uri="{FF2B5EF4-FFF2-40B4-BE49-F238E27FC236}">
                    <a16:creationId xmlns:a16="http://schemas.microsoft.com/office/drawing/2014/main" id="{6C3DB80A-73E8-718E-B7A8-104869933A65}"/>
                  </a:ext>
                </a:extLst>
              </p:cNvPr>
              <p:cNvSpPr txBox="1"/>
              <p:nvPr/>
            </p:nvSpPr>
            <p:spPr>
              <a:xfrm>
                <a:off x="1956404" y="4584348"/>
                <a:ext cx="134572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bayrisch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42" name="Google Shape;361;p3">
                <a:extLst>
                  <a:ext uri="{FF2B5EF4-FFF2-40B4-BE49-F238E27FC236}">
                    <a16:creationId xmlns:a16="http://schemas.microsoft.com/office/drawing/2014/main" id="{4CD2A240-62CC-6158-F217-E633DAD237B7}"/>
                  </a:ext>
                </a:extLst>
              </p:cNvPr>
              <p:cNvSpPr txBox="1"/>
              <p:nvPr/>
            </p:nvSpPr>
            <p:spPr>
              <a:xfrm>
                <a:off x="1909611" y="1547787"/>
                <a:ext cx="85057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etwa</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43" name="Google Shape;362;p3">
                <a:extLst>
                  <a:ext uri="{FF2B5EF4-FFF2-40B4-BE49-F238E27FC236}">
                    <a16:creationId xmlns:a16="http://schemas.microsoft.com/office/drawing/2014/main" id="{097BD525-A9FD-6566-E961-25BF8688AEB9}"/>
                  </a:ext>
                </a:extLst>
              </p:cNvPr>
              <p:cNvSpPr txBox="1"/>
              <p:nvPr/>
            </p:nvSpPr>
            <p:spPr>
              <a:xfrm>
                <a:off x="934639" y="3266789"/>
                <a:ext cx="61451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ob</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44" name="Google Shape;363;p3">
                <a:extLst>
                  <a:ext uri="{FF2B5EF4-FFF2-40B4-BE49-F238E27FC236}">
                    <a16:creationId xmlns:a16="http://schemas.microsoft.com/office/drawing/2014/main" id="{381F57BC-03A5-0D1C-C200-14F506E10DDA}"/>
                  </a:ext>
                </a:extLst>
              </p:cNvPr>
              <p:cNvSpPr txBox="1"/>
              <p:nvPr/>
            </p:nvSpPr>
            <p:spPr>
              <a:xfrm>
                <a:off x="1383698" y="3886978"/>
                <a:ext cx="143099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Nacht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45" name="Google Shape;364;p3">
                <a:extLst>
                  <a:ext uri="{FF2B5EF4-FFF2-40B4-BE49-F238E27FC236}">
                    <a16:creationId xmlns:a16="http://schemas.microsoft.com/office/drawing/2014/main" id="{B46000D3-C622-E80A-7F77-A12960CAAAA8}"/>
                  </a:ext>
                </a:extLst>
              </p:cNvPr>
              <p:cNvSpPr txBox="1"/>
              <p:nvPr/>
            </p:nvSpPr>
            <p:spPr>
              <a:xfrm>
                <a:off x="1004963" y="2341064"/>
                <a:ext cx="147027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die Person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197" name="Star: 5 Points 5">
              <a:extLst>
                <a:ext uri="{FF2B5EF4-FFF2-40B4-BE49-F238E27FC236}">
                  <a16:creationId xmlns:a16="http://schemas.microsoft.com/office/drawing/2014/main" id="{FBBD70FB-1CC1-4F2F-7822-0B8E33A3254F}"/>
                </a:ext>
              </a:extLst>
            </p:cNvPr>
            <p:cNvSpPr/>
            <p:nvPr/>
          </p:nvSpPr>
          <p:spPr>
            <a:xfrm>
              <a:off x="2877168" y="1791389"/>
              <a:ext cx="600502" cy="530938"/>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grpSp>
      <p:grpSp>
        <p:nvGrpSpPr>
          <p:cNvPr id="232" name="Group 231">
            <a:extLst>
              <a:ext uri="{FF2B5EF4-FFF2-40B4-BE49-F238E27FC236}">
                <a16:creationId xmlns:a16="http://schemas.microsoft.com/office/drawing/2014/main" id="{B8EA32AF-0002-15FD-6946-60D60CE53C34}"/>
              </a:ext>
            </a:extLst>
          </p:cNvPr>
          <p:cNvGrpSpPr/>
          <p:nvPr/>
        </p:nvGrpSpPr>
        <p:grpSpPr>
          <a:xfrm>
            <a:off x="1455270" y="1476771"/>
            <a:ext cx="4047214" cy="4046400"/>
            <a:chOff x="971776" y="1044089"/>
            <a:chExt cx="4047214" cy="4046400"/>
          </a:xfrm>
        </p:grpSpPr>
        <p:grpSp>
          <p:nvGrpSpPr>
            <p:cNvPr id="198" name="Group 197">
              <a:extLst>
                <a:ext uri="{FF2B5EF4-FFF2-40B4-BE49-F238E27FC236}">
                  <a16:creationId xmlns:a16="http://schemas.microsoft.com/office/drawing/2014/main" id="{1DE3EA57-19F6-C2B8-1FEA-FB820F0903F8}"/>
                </a:ext>
              </a:extLst>
            </p:cNvPr>
            <p:cNvGrpSpPr/>
            <p:nvPr/>
          </p:nvGrpSpPr>
          <p:grpSpPr>
            <a:xfrm>
              <a:off x="971776" y="1044089"/>
              <a:ext cx="4047214" cy="4046400"/>
              <a:chOff x="592957" y="1253875"/>
              <a:chExt cx="4047214" cy="4046400"/>
            </a:xfrm>
            <a:solidFill>
              <a:schemeClr val="accent4">
                <a:lumMod val="20000"/>
                <a:lumOff val="80000"/>
              </a:schemeClr>
            </a:solidFill>
          </p:grpSpPr>
          <p:sp>
            <p:nvSpPr>
              <p:cNvPr id="199" name="Google Shape;405;p3">
                <a:extLst>
                  <a:ext uri="{FF2B5EF4-FFF2-40B4-BE49-F238E27FC236}">
                    <a16:creationId xmlns:a16="http://schemas.microsoft.com/office/drawing/2014/main" id="{DAFF541E-18BF-673E-046D-9D2CF63664D3}"/>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00" name="Google Shape;357;p3">
                <a:extLst>
                  <a:ext uri="{FF2B5EF4-FFF2-40B4-BE49-F238E27FC236}">
                    <a16:creationId xmlns:a16="http://schemas.microsoft.com/office/drawing/2014/main" id="{1F3DCBAA-57B6-9445-5D3C-7AEA4DE23B67}"/>
                  </a:ext>
                </a:extLst>
              </p:cNvPr>
              <p:cNvSpPr txBox="1"/>
              <p:nvPr/>
            </p:nvSpPr>
            <p:spPr>
              <a:xfrm>
                <a:off x="3142845" y="3581248"/>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tief</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02" name="Google Shape;359;p3">
                <a:extLst>
                  <a:ext uri="{FF2B5EF4-FFF2-40B4-BE49-F238E27FC236}">
                    <a16:creationId xmlns:a16="http://schemas.microsoft.com/office/drawing/2014/main" id="{96679190-4F79-EAF5-B36A-E07D9B746908}"/>
                  </a:ext>
                </a:extLst>
              </p:cNvPr>
              <p:cNvSpPr txBox="1"/>
              <p:nvPr/>
            </p:nvSpPr>
            <p:spPr>
              <a:xfrm>
                <a:off x="2890491" y="2650931"/>
                <a:ext cx="140829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die Wurst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03" name="Google Shape;360;p3">
                <a:extLst>
                  <a:ext uri="{FF2B5EF4-FFF2-40B4-BE49-F238E27FC236}">
                    <a16:creationId xmlns:a16="http://schemas.microsoft.com/office/drawing/2014/main" id="{1E9842D8-8A7F-CEBA-30FC-ADAD2FFB5B94}"/>
                  </a:ext>
                </a:extLst>
              </p:cNvPr>
              <p:cNvSpPr txBox="1"/>
              <p:nvPr/>
            </p:nvSpPr>
            <p:spPr>
              <a:xfrm>
                <a:off x="1956404" y="4584348"/>
                <a:ext cx="134572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schwarz</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05" name="Google Shape;362;p3">
                <a:extLst>
                  <a:ext uri="{FF2B5EF4-FFF2-40B4-BE49-F238E27FC236}">
                    <a16:creationId xmlns:a16="http://schemas.microsoft.com/office/drawing/2014/main" id="{81A908D0-A3D1-9573-5649-FCB10F431A36}"/>
                  </a:ext>
                </a:extLst>
              </p:cNvPr>
              <p:cNvSpPr txBox="1"/>
              <p:nvPr/>
            </p:nvSpPr>
            <p:spPr>
              <a:xfrm>
                <a:off x="678902" y="3266789"/>
                <a:ext cx="19680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Mädchen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06" name="Google Shape;363;p3">
                <a:extLst>
                  <a:ext uri="{FF2B5EF4-FFF2-40B4-BE49-F238E27FC236}">
                    <a16:creationId xmlns:a16="http://schemas.microsoft.com/office/drawing/2014/main" id="{C1182E0D-5753-CAAC-3B1F-B427FF20EDB7}"/>
                  </a:ext>
                </a:extLst>
              </p:cNvPr>
              <p:cNvSpPr txBox="1"/>
              <p:nvPr/>
            </p:nvSpPr>
            <p:spPr>
              <a:xfrm>
                <a:off x="1383698" y="3886978"/>
                <a:ext cx="143099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Weise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07" name="Google Shape;364;p3">
                <a:extLst>
                  <a:ext uri="{FF2B5EF4-FFF2-40B4-BE49-F238E27FC236}">
                    <a16:creationId xmlns:a16="http://schemas.microsoft.com/office/drawing/2014/main" id="{757B0B66-76E8-C6F1-07B5-C7C37C8466A4}"/>
                  </a:ext>
                </a:extLst>
              </p:cNvPr>
              <p:cNvSpPr txBox="1"/>
              <p:nvPr/>
            </p:nvSpPr>
            <p:spPr>
              <a:xfrm>
                <a:off x="1004963" y="2341064"/>
                <a:ext cx="7820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Köln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231" name="Google Shape;362;p3">
              <a:extLst>
                <a:ext uri="{FF2B5EF4-FFF2-40B4-BE49-F238E27FC236}">
                  <a16:creationId xmlns:a16="http://schemas.microsoft.com/office/drawing/2014/main" id="{2A3C456C-091E-E6C5-462F-00B91A732108}"/>
                </a:ext>
              </a:extLst>
            </p:cNvPr>
            <p:cNvSpPr txBox="1"/>
            <p:nvPr/>
          </p:nvSpPr>
          <p:spPr>
            <a:xfrm>
              <a:off x="2124234" y="1479093"/>
              <a:ext cx="82122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oder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53" name="Group 252">
            <a:extLst>
              <a:ext uri="{FF2B5EF4-FFF2-40B4-BE49-F238E27FC236}">
                <a16:creationId xmlns:a16="http://schemas.microsoft.com/office/drawing/2014/main" id="{24EB420D-C5B2-BDEF-562F-29E2367F11AC}"/>
              </a:ext>
            </a:extLst>
          </p:cNvPr>
          <p:cNvGrpSpPr/>
          <p:nvPr/>
        </p:nvGrpSpPr>
        <p:grpSpPr>
          <a:xfrm>
            <a:off x="1455561" y="1481758"/>
            <a:ext cx="4047214" cy="4046400"/>
            <a:chOff x="971776" y="1044089"/>
            <a:chExt cx="4047214" cy="4046400"/>
          </a:xfrm>
          <a:solidFill>
            <a:schemeClr val="accent3">
              <a:lumMod val="20000"/>
              <a:lumOff val="80000"/>
            </a:schemeClr>
          </a:solidFill>
        </p:grpSpPr>
        <p:grpSp>
          <p:nvGrpSpPr>
            <p:cNvPr id="254" name="Group 253">
              <a:extLst>
                <a:ext uri="{FF2B5EF4-FFF2-40B4-BE49-F238E27FC236}">
                  <a16:creationId xmlns:a16="http://schemas.microsoft.com/office/drawing/2014/main" id="{40E066B1-8222-E6A2-688A-B806DBC1D417}"/>
                </a:ext>
              </a:extLst>
            </p:cNvPr>
            <p:cNvGrpSpPr/>
            <p:nvPr/>
          </p:nvGrpSpPr>
          <p:grpSpPr>
            <a:xfrm>
              <a:off x="971776" y="1044089"/>
              <a:ext cx="4047214" cy="4046400"/>
              <a:chOff x="592957" y="1253875"/>
              <a:chExt cx="4047214" cy="4046400"/>
            </a:xfrm>
            <a:grpFill/>
          </p:grpSpPr>
          <p:sp>
            <p:nvSpPr>
              <p:cNvPr id="256" name="Google Shape;405;p3">
                <a:extLst>
                  <a:ext uri="{FF2B5EF4-FFF2-40B4-BE49-F238E27FC236}">
                    <a16:creationId xmlns:a16="http://schemas.microsoft.com/office/drawing/2014/main" id="{B9089D54-D611-B523-7721-3C6F979ACE8A}"/>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57" name="Google Shape;357;p3">
                <a:extLst>
                  <a:ext uri="{FF2B5EF4-FFF2-40B4-BE49-F238E27FC236}">
                    <a16:creationId xmlns:a16="http://schemas.microsoft.com/office/drawing/2014/main" id="{5838B22E-29DD-6945-BFD0-D1DD667746F5}"/>
                  </a:ext>
                </a:extLst>
              </p:cNvPr>
              <p:cNvSpPr txBox="1"/>
              <p:nvPr/>
            </p:nvSpPr>
            <p:spPr>
              <a:xfrm>
                <a:off x="3142845" y="3581248"/>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zwölf</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58" name="Google Shape;359;p3">
                <a:extLst>
                  <a:ext uri="{FF2B5EF4-FFF2-40B4-BE49-F238E27FC236}">
                    <a16:creationId xmlns:a16="http://schemas.microsoft.com/office/drawing/2014/main" id="{499CF5FF-DDA4-D0A4-F479-B60BBBF7DD16}"/>
                  </a:ext>
                </a:extLst>
              </p:cNvPr>
              <p:cNvSpPr txBox="1"/>
              <p:nvPr/>
            </p:nvSpPr>
            <p:spPr>
              <a:xfrm>
                <a:off x="2890491" y="2650931"/>
                <a:ext cx="140829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Ostsee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59" name="Google Shape;360;p3">
                <a:extLst>
                  <a:ext uri="{FF2B5EF4-FFF2-40B4-BE49-F238E27FC236}">
                    <a16:creationId xmlns:a16="http://schemas.microsoft.com/office/drawing/2014/main" id="{5ECC314F-C8CA-F353-FAC5-25AE3BEE07C4}"/>
                  </a:ext>
                </a:extLst>
              </p:cNvPr>
              <p:cNvSpPr txBox="1"/>
              <p:nvPr/>
            </p:nvSpPr>
            <p:spPr>
              <a:xfrm>
                <a:off x="1956404" y="4584348"/>
                <a:ext cx="99607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üben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0" name="Google Shape;362;p3">
                <a:extLst>
                  <a:ext uri="{FF2B5EF4-FFF2-40B4-BE49-F238E27FC236}">
                    <a16:creationId xmlns:a16="http://schemas.microsoft.com/office/drawing/2014/main" id="{BE33E9B4-C4A7-24F5-DA77-AF2634E4A50C}"/>
                  </a:ext>
                </a:extLst>
              </p:cNvPr>
              <p:cNvSpPr txBox="1"/>
              <p:nvPr/>
            </p:nvSpPr>
            <p:spPr>
              <a:xfrm>
                <a:off x="678902" y="3266789"/>
                <a:ext cx="19680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der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Vergleich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1" name="Google Shape;363;p3">
                <a:extLst>
                  <a:ext uri="{FF2B5EF4-FFF2-40B4-BE49-F238E27FC236}">
                    <a16:creationId xmlns:a16="http://schemas.microsoft.com/office/drawing/2014/main" id="{63702D80-64EC-E619-4096-87156FD57283}"/>
                  </a:ext>
                </a:extLst>
              </p:cNvPr>
              <p:cNvSpPr txBox="1"/>
              <p:nvPr/>
            </p:nvSpPr>
            <p:spPr>
              <a:xfrm>
                <a:off x="953547" y="2371198"/>
                <a:ext cx="143099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Rhein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2" name="Google Shape;364;p3">
                <a:extLst>
                  <a:ext uri="{FF2B5EF4-FFF2-40B4-BE49-F238E27FC236}">
                    <a16:creationId xmlns:a16="http://schemas.microsoft.com/office/drawing/2014/main" id="{6B99723E-F24C-D4D1-E854-EBA108F74438}"/>
                  </a:ext>
                </a:extLst>
              </p:cNvPr>
              <p:cNvSpPr txBox="1"/>
              <p:nvPr/>
            </p:nvSpPr>
            <p:spPr>
              <a:xfrm>
                <a:off x="2646000" y="1896605"/>
                <a:ext cx="106442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eigen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255" name="Google Shape;362;p3">
              <a:extLst>
                <a:ext uri="{FF2B5EF4-FFF2-40B4-BE49-F238E27FC236}">
                  <a16:creationId xmlns:a16="http://schemas.microsoft.com/office/drawing/2014/main" id="{78F7A304-2C86-D1BE-FC76-390615AB9ADE}"/>
                </a:ext>
              </a:extLst>
            </p:cNvPr>
            <p:cNvSpPr txBox="1"/>
            <p:nvPr/>
          </p:nvSpPr>
          <p:spPr>
            <a:xfrm>
              <a:off x="1740301" y="3707319"/>
              <a:ext cx="12237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Welt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86" name="Group 85">
            <a:extLst>
              <a:ext uri="{FF2B5EF4-FFF2-40B4-BE49-F238E27FC236}">
                <a16:creationId xmlns:a16="http://schemas.microsoft.com/office/drawing/2014/main" id="{D897A7B8-BFAF-D50C-CD9B-5AFEBFD777D9}"/>
              </a:ext>
            </a:extLst>
          </p:cNvPr>
          <p:cNvGrpSpPr/>
          <p:nvPr/>
        </p:nvGrpSpPr>
        <p:grpSpPr>
          <a:xfrm>
            <a:off x="6348030" y="1402081"/>
            <a:ext cx="4047214" cy="4046400"/>
            <a:chOff x="592979" y="1235137"/>
            <a:chExt cx="4047214" cy="4046400"/>
          </a:xfrm>
        </p:grpSpPr>
        <p:sp>
          <p:nvSpPr>
            <p:cNvPr id="87" name="Google Shape;405;p3">
              <a:extLst>
                <a:ext uri="{FF2B5EF4-FFF2-40B4-BE49-F238E27FC236}">
                  <a16:creationId xmlns:a16="http://schemas.microsoft.com/office/drawing/2014/main" id="{840D8CCF-53F7-2E88-6787-665B45AC91BE}"/>
                </a:ext>
              </a:extLst>
            </p:cNvPr>
            <p:cNvSpPr/>
            <p:nvPr/>
          </p:nvSpPr>
          <p:spPr>
            <a:xfrm>
              <a:off x="592979" y="1235137"/>
              <a:ext cx="4047214" cy="4046400"/>
            </a:xfrm>
            <a:prstGeom prst="ellipse">
              <a:avLst/>
            </a:prstGeom>
            <a:solidFill>
              <a:schemeClr val="accent3">
                <a:lumMod val="20000"/>
                <a:lumOff val="80000"/>
              </a:schemeClr>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8" name="Google Shape;357;p3">
              <a:extLst>
                <a:ext uri="{FF2B5EF4-FFF2-40B4-BE49-F238E27FC236}">
                  <a16:creationId xmlns:a16="http://schemas.microsoft.com/office/drawing/2014/main" id="{64FC7824-A35B-8D89-78B6-8001C68C8E04}"/>
                </a:ext>
              </a:extLst>
            </p:cNvPr>
            <p:cNvSpPr txBox="1"/>
            <p:nvPr/>
          </p:nvSpPr>
          <p:spPr>
            <a:xfrm>
              <a:off x="1877125" y="1649377"/>
              <a:ext cx="1470274"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suddenly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89" name="Google Shape;358;p3">
              <a:extLst>
                <a:ext uri="{FF2B5EF4-FFF2-40B4-BE49-F238E27FC236}">
                  <a16:creationId xmlns:a16="http://schemas.microsoft.com/office/drawing/2014/main" id="{EA136323-4552-9B38-A165-F403415E630D}"/>
                </a:ext>
              </a:extLst>
            </p:cNvPr>
            <p:cNvSpPr txBox="1"/>
            <p:nvPr/>
          </p:nvSpPr>
          <p:spPr>
            <a:xfrm>
              <a:off x="2122187" y="2858268"/>
              <a:ext cx="198024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 weekend</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90" name="Google Shape;359;p3">
              <a:extLst>
                <a:ext uri="{FF2B5EF4-FFF2-40B4-BE49-F238E27FC236}">
                  <a16:creationId xmlns:a16="http://schemas.microsoft.com/office/drawing/2014/main" id="{5B712A45-C293-F54B-F046-44244F88F7F7}"/>
                </a:ext>
              </a:extLst>
            </p:cNvPr>
            <p:cNvSpPr txBox="1"/>
            <p:nvPr/>
          </p:nvSpPr>
          <p:spPr>
            <a:xfrm>
              <a:off x="868378" y="3745300"/>
              <a:ext cx="176898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originate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91" name="Google Shape;360;p3">
              <a:extLst>
                <a:ext uri="{FF2B5EF4-FFF2-40B4-BE49-F238E27FC236}">
                  <a16:creationId xmlns:a16="http://schemas.microsoft.com/office/drawing/2014/main" id="{B8E56294-6FFA-9B73-AF97-2C581C79748C}"/>
                </a:ext>
              </a:extLst>
            </p:cNvPr>
            <p:cNvSpPr txBox="1"/>
            <p:nvPr/>
          </p:nvSpPr>
          <p:spPr>
            <a:xfrm>
              <a:off x="3010135" y="2288597"/>
              <a:ext cx="136094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Poland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92" name="Google Shape;361;p3">
              <a:extLst>
                <a:ext uri="{FF2B5EF4-FFF2-40B4-BE49-F238E27FC236}">
                  <a16:creationId xmlns:a16="http://schemas.microsoft.com/office/drawing/2014/main" id="{0CC862A4-B7A0-4C38-C2B5-6CDB8D212C25}"/>
                </a:ext>
              </a:extLst>
            </p:cNvPr>
            <p:cNvSpPr txBox="1"/>
            <p:nvPr/>
          </p:nvSpPr>
          <p:spPr>
            <a:xfrm>
              <a:off x="1124354" y="2198530"/>
              <a:ext cx="1487908" cy="400110"/>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originally</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93" name="Google Shape;362;p3">
              <a:extLst>
                <a:ext uri="{FF2B5EF4-FFF2-40B4-BE49-F238E27FC236}">
                  <a16:creationId xmlns:a16="http://schemas.microsoft.com/office/drawing/2014/main" id="{4BE3145D-3570-EBC0-8A45-049C0EEEC810}"/>
                </a:ext>
              </a:extLst>
            </p:cNvPr>
            <p:cNvSpPr txBox="1"/>
            <p:nvPr/>
          </p:nvSpPr>
          <p:spPr>
            <a:xfrm>
              <a:off x="3267323" y="3497447"/>
              <a:ext cx="118792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strange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94" name="Google Shape;363;p3">
              <a:extLst>
                <a:ext uri="{FF2B5EF4-FFF2-40B4-BE49-F238E27FC236}">
                  <a16:creationId xmlns:a16="http://schemas.microsoft.com/office/drawing/2014/main" id="{D053F7DB-F7A0-5FDB-A3E9-9A2211BE1655}"/>
                </a:ext>
              </a:extLst>
            </p:cNvPr>
            <p:cNvSpPr txBox="1"/>
            <p:nvPr/>
          </p:nvSpPr>
          <p:spPr>
            <a:xfrm>
              <a:off x="2213790" y="4432298"/>
              <a:ext cx="79634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here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95" name="Google Shape;364;p3">
              <a:extLst>
                <a:ext uri="{FF2B5EF4-FFF2-40B4-BE49-F238E27FC236}">
                  <a16:creationId xmlns:a16="http://schemas.microsoft.com/office/drawing/2014/main" id="{5BFA950B-04BF-A92C-8AE9-3C235945CFB7}"/>
                </a:ext>
              </a:extLst>
            </p:cNvPr>
            <p:cNvSpPr txBox="1"/>
            <p:nvPr/>
          </p:nvSpPr>
          <p:spPr>
            <a:xfrm>
              <a:off x="741288" y="3171970"/>
              <a:ext cx="12597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difficult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283" name="Google Shape;406;p3">
            <a:extLst>
              <a:ext uri="{FF2B5EF4-FFF2-40B4-BE49-F238E27FC236}">
                <a16:creationId xmlns:a16="http://schemas.microsoft.com/office/drawing/2014/main" id="{6328BD80-C74D-475A-ECEB-03BB677B8AB3}"/>
              </a:ext>
            </a:extLst>
          </p:cNvPr>
          <p:cNvSpPr/>
          <p:nvPr/>
        </p:nvSpPr>
        <p:spPr>
          <a:xfrm>
            <a:off x="1460297" y="1478242"/>
            <a:ext cx="4047214" cy="4046400"/>
          </a:xfrm>
          <a:prstGeom prst="ellipse">
            <a:avLst/>
          </a:prstGeom>
          <a:solidFill>
            <a:srgbClr val="E3EAFD"/>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nvGrpSpPr>
          <p:cNvPr id="117" name="Group 116">
            <a:extLst>
              <a:ext uri="{FF2B5EF4-FFF2-40B4-BE49-F238E27FC236}">
                <a16:creationId xmlns:a16="http://schemas.microsoft.com/office/drawing/2014/main" id="{A7C64B91-A78B-F38A-A63E-6FC8DA5CDC1D}"/>
              </a:ext>
            </a:extLst>
          </p:cNvPr>
          <p:cNvGrpSpPr/>
          <p:nvPr/>
        </p:nvGrpSpPr>
        <p:grpSpPr>
          <a:xfrm>
            <a:off x="6344176" y="1403392"/>
            <a:ext cx="4047214" cy="4046400"/>
            <a:chOff x="606829" y="1235137"/>
            <a:chExt cx="4047214" cy="4046400"/>
          </a:xfrm>
        </p:grpSpPr>
        <p:sp>
          <p:nvSpPr>
            <p:cNvPr id="118" name="Google Shape;405;p3">
              <a:extLst>
                <a:ext uri="{FF2B5EF4-FFF2-40B4-BE49-F238E27FC236}">
                  <a16:creationId xmlns:a16="http://schemas.microsoft.com/office/drawing/2014/main" id="{358B9E8B-5060-A6B6-995C-E1B3681AE9DA}"/>
                </a:ext>
              </a:extLst>
            </p:cNvPr>
            <p:cNvSpPr/>
            <p:nvPr/>
          </p:nvSpPr>
          <p:spPr>
            <a:xfrm>
              <a:off x="606829" y="1235137"/>
              <a:ext cx="4047214" cy="4046400"/>
            </a:xfrm>
            <a:prstGeom prst="ellipse">
              <a:avLst/>
            </a:prstGeom>
            <a:solidFill>
              <a:schemeClr val="accent3">
                <a:lumMod val="20000"/>
                <a:lumOff val="80000"/>
              </a:schemeClr>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9" name="Google Shape;357;p3">
              <a:extLst>
                <a:ext uri="{FF2B5EF4-FFF2-40B4-BE49-F238E27FC236}">
                  <a16:creationId xmlns:a16="http://schemas.microsoft.com/office/drawing/2014/main" id="{3D370B56-390A-B74F-F9E5-5D0693047C4E}"/>
                </a:ext>
              </a:extLst>
            </p:cNvPr>
            <p:cNvSpPr txBox="1"/>
            <p:nvPr/>
          </p:nvSpPr>
          <p:spPr>
            <a:xfrm>
              <a:off x="1614719" y="1649047"/>
              <a:ext cx="198330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approximately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20" name="Google Shape;358;p3">
              <a:extLst>
                <a:ext uri="{FF2B5EF4-FFF2-40B4-BE49-F238E27FC236}">
                  <a16:creationId xmlns:a16="http://schemas.microsoft.com/office/drawing/2014/main" id="{16810758-1A0C-C359-10E2-71CBABE3DAA0}"/>
                </a:ext>
              </a:extLst>
            </p:cNvPr>
            <p:cNvSpPr txBox="1"/>
            <p:nvPr/>
          </p:nvSpPr>
          <p:spPr>
            <a:xfrm>
              <a:off x="2122187" y="2858268"/>
              <a:ext cx="198024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separate</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21" name="Google Shape;359;p3">
              <a:extLst>
                <a:ext uri="{FF2B5EF4-FFF2-40B4-BE49-F238E27FC236}">
                  <a16:creationId xmlns:a16="http://schemas.microsoft.com/office/drawing/2014/main" id="{F489E80D-9EFE-3BF2-16E1-BF46CAF71E46}"/>
                </a:ext>
              </a:extLst>
            </p:cNvPr>
            <p:cNvSpPr txBox="1"/>
            <p:nvPr/>
          </p:nvSpPr>
          <p:spPr>
            <a:xfrm>
              <a:off x="2637131" y="3532268"/>
              <a:ext cx="176898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contain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22" name="Google Shape;360;p3">
              <a:extLst>
                <a:ext uri="{FF2B5EF4-FFF2-40B4-BE49-F238E27FC236}">
                  <a16:creationId xmlns:a16="http://schemas.microsoft.com/office/drawing/2014/main" id="{19A7F9D3-59EF-7C04-45E5-6E401FCEFF46}"/>
                </a:ext>
              </a:extLst>
            </p:cNvPr>
            <p:cNvSpPr txBox="1"/>
            <p:nvPr/>
          </p:nvSpPr>
          <p:spPr>
            <a:xfrm>
              <a:off x="3010135" y="2288597"/>
              <a:ext cx="136094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Poland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23" name="Google Shape;361;p3">
              <a:extLst>
                <a:ext uri="{FF2B5EF4-FFF2-40B4-BE49-F238E27FC236}">
                  <a16:creationId xmlns:a16="http://schemas.microsoft.com/office/drawing/2014/main" id="{BEFD05CA-94BA-DBC6-8B85-F2CDFEF2CA1F}"/>
                </a:ext>
              </a:extLst>
            </p:cNvPr>
            <p:cNvSpPr txBox="1"/>
            <p:nvPr/>
          </p:nvSpPr>
          <p:spPr>
            <a:xfrm>
              <a:off x="1124354" y="2198530"/>
              <a:ext cx="148790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from Berlin</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24" name="Google Shape;362;p3">
              <a:extLst>
                <a:ext uri="{FF2B5EF4-FFF2-40B4-BE49-F238E27FC236}">
                  <a16:creationId xmlns:a16="http://schemas.microsoft.com/office/drawing/2014/main" id="{0279C9A0-7860-1151-56C6-32E8A5557CF3}"/>
                </a:ext>
              </a:extLst>
            </p:cNvPr>
            <p:cNvSpPr txBox="1"/>
            <p:nvPr/>
          </p:nvSpPr>
          <p:spPr>
            <a:xfrm>
              <a:off x="2845916" y="4235356"/>
              <a:ext cx="104040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attack</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25" name="Google Shape;363;p3">
              <a:extLst>
                <a:ext uri="{FF2B5EF4-FFF2-40B4-BE49-F238E27FC236}">
                  <a16:creationId xmlns:a16="http://schemas.microsoft.com/office/drawing/2014/main" id="{C004CA20-04C2-AA92-2D20-C0AD404BB15E}"/>
                </a:ext>
              </a:extLst>
            </p:cNvPr>
            <p:cNvSpPr txBox="1"/>
            <p:nvPr/>
          </p:nvSpPr>
          <p:spPr>
            <a:xfrm>
              <a:off x="1145267" y="3992224"/>
              <a:ext cx="1378914" cy="401743"/>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because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26" name="Google Shape;364;p3">
              <a:extLst>
                <a:ext uri="{FF2B5EF4-FFF2-40B4-BE49-F238E27FC236}">
                  <a16:creationId xmlns:a16="http://schemas.microsoft.com/office/drawing/2014/main" id="{31F1B102-7254-23B2-846E-E902E7B8B18C}"/>
                </a:ext>
              </a:extLst>
            </p:cNvPr>
            <p:cNvSpPr txBox="1"/>
            <p:nvPr/>
          </p:nvSpPr>
          <p:spPr>
            <a:xfrm>
              <a:off x="741288" y="3171970"/>
              <a:ext cx="12597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difficult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157" name="Group 156">
            <a:extLst>
              <a:ext uri="{FF2B5EF4-FFF2-40B4-BE49-F238E27FC236}">
                <a16:creationId xmlns:a16="http://schemas.microsoft.com/office/drawing/2014/main" id="{31032F1C-27CD-4E9A-2D3B-E0421B0B5852}"/>
              </a:ext>
            </a:extLst>
          </p:cNvPr>
          <p:cNvGrpSpPr/>
          <p:nvPr/>
        </p:nvGrpSpPr>
        <p:grpSpPr>
          <a:xfrm>
            <a:off x="6367292" y="1384133"/>
            <a:ext cx="4047214" cy="4046400"/>
            <a:chOff x="361727" y="1206237"/>
            <a:chExt cx="4047214" cy="4046400"/>
          </a:xfrm>
          <a:solidFill>
            <a:schemeClr val="tx2">
              <a:lumMod val="40000"/>
              <a:lumOff val="60000"/>
            </a:schemeClr>
          </a:solidFill>
        </p:grpSpPr>
        <p:sp>
          <p:nvSpPr>
            <p:cNvPr id="158" name="Google Shape;405;p3">
              <a:extLst>
                <a:ext uri="{FF2B5EF4-FFF2-40B4-BE49-F238E27FC236}">
                  <a16:creationId xmlns:a16="http://schemas.microsoft.com/office/drawing/2014/main" id="{CEB66503-E486-8440-1FF6-4A67C13772C7}"/>
                </a:ext>
              </a:extLst>
            </p:cNvPr>
            <p:cNvSpPr/>
            <p:nvPr/>
          </p:nvSpPr>
          <p:spPr>
            <a:xfrm>
              <a:off x="361727" y="1206237"/>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59" name="Google Shape;357;p3">
              <a:extLst>
                <a:ext uri="{FF2B5EF4-FFF2-40B4-BE49-F238E27FC236}">
                  <a16:creationId xmlns:a16="http://schemas.microsoft.com/office/drawing/2014/main" id="{DA7F474A-CB67-3B15-6DA5-5D55B5CBB5F8}"/>
                </a:ext>
              </a:extLst>
            </p:cNvPr>
            <p:cNvSpPr txBox="1"/>
            <p:nvPr/>
          </p:nvSpPr>
          <p:spPr>
            <a:xfrm>
              <a:off x="1682402" y="1649377"/>
              <a:ext cx="118749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singer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60" name="Google Shape;358;p3">
              <a:extLst>
                <a:ext uri="{FF2B5EF4-FFF2-40B4-BE49-F238E27FC236}">
                  <a16:creationId xmlns:a16="http://schemas.microsoft.com/office/drawing/2014/main" id="{80375E74-8842-6D5A-7FC7-F19B8E54DF4D}"/>
                </a:ext>
              </a:extLst>
            </p:cNvPr>
            <p:cNvSpPr txBox="1"/>
            <p:nvPr/>
          </p:nvSpPr>
          <p:spPr>
            <a:xfrm>
              <a:off x="878776" y="3133732"/>
              <a:ext cx="138279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number</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61" name="Google Shape;359;p3">
              <a:extLst>
                <a:ext uri="{FF2B5EF4-FFF2-40B4-BE49-F238E27FC236}">
                  <a16:creationId xmlns:a16="http://schemas.microsoft.com/office/drawing/2014/main" id="{4F809161-27D1-72B8-88CF-4B73F3B88ABB}"/>
                </a:ext>
              </a:extLst>
            </p:cNvPr>
            <p:cNvSpPr txBox="1"/>
            <p:nvPr/>
          </p:nvSpPr>
          <p:spPr>
            <a:xfrm>
              <a:off x="1378877" y="3903935"/>
              <a:ext cx="99597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live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62" name="Google Shape;360;p3">
              <a:extLst>
                <a:ext uri="{FF2B5EF4-FFF2-40B4-BE49-F238E27FC236}">
                  <a16:creationId xmlns:a16="http://schemas.microsoft.com/office/drawing/2014/main" id="{79EA0494-D96F-27F7-BFA0-7F85472E580E}"/>
                </a:ext>
              </a:extLst>
            </p:cNvPr>
            <p:cNvSpPr txBox="1"/>
            <p:nvPr/>
          </p:nvSpPr>
          <p:spPr>
            <a:xfrm>
              <a:off x="2510766" y="3143401"/>
              <a:ext cx="131482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Danube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63" name="Google Shape;361;p3">
              <a:extLst>
                <a:ext uri="{FF2B5EF4-FFF2-40B4-BE49-F238E27FC236}">
                  <a16:creationId xmlns:a16="http://schemas.microsoft.com/office/drawing/2014/main" id="{CB517225-FCE0-7B61-68B2-0B915AAFE008}"/>
                </a:ext>
              </a:extLst>
            </p:cNvPr>
            <p:cNvSpPr txBox="1"/>
            <p:nvPr/>
          </p:nvSpPr>
          <p:spPr>
            <a:xfrm>
              <a:off x="2501020" y="2489509"/>
              <a:ext cx="130619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hundred</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64" name="Google Shape;362;p3">
              <a:extLst>
                <a:ext uri="{FF2B5EF4-FFF2-40B4-BE49-F238E27FC236}">
                  <a16:creationId xmlns:a16="http://schemas.microsoft.com/office/drawing/2014/main" id="{418FF2A8-0FAE-A2DE-881C-9E92158E6853}"/>
                </a:ext>
              </a:extLst>
            </p:cNvPr>
            <p:cNvSpPr txBox="1"/>
            <p:nvPr/>
          </p:nvSpPr>
          <p:spPr>
            <a:xfrm>
              <a:off x="2745776" y="3805147"/>
              <a:ext cx="123088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learning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65" name="Google Shape;363;p3">
              <a:extLst>
                <a:ext uri="{FF2B5EF4-FFF2-40B4-BE49-F238E27FC236}">
                  <a16:creationId xmlns:a16="http://schemas.microsoft.com/office/drawing/2014/main" id="{EE1C6995-DD85-870B-A106-3A09EA544B43}"/>
                </a:ext>
              </a:extLst>
            </p:cNvPr>
            <p:cNvSpPr txBox="1"/>
            <p:nvPr/>
          </p:nvSpPr>
          <p:spPr>
            <a:xfrm>
              <a:off x="1965815" y="4551267"/>
              <a:ext cx="137891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home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66" name="Google Shape;364;p3">
              <a:extLst>
                <a:ext uri="{FF2B5EF4-FFF2-40B4-BE49-F238E27FC236}">
                  <a16:creationId xmlns:a16="http://schemas.microsoft.com/office/drawing/2014/main" id="{9E83C581-2FF0-5001-7659-676582D25782}"/>
                </a:ext>
              </a:extLst>
            </p:cNvPr>
            <p:cNvSpPr txBox="1"/>
            <p:nvPr/>
          </p:nvSpPr>
          <p:spPr>
            <a:xfrm>
              <a:off x="1005281" y="2146181"/>
              <a:ext cx="115005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culture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85" name="Group 84">
            <a:extLst>
              <a:ext uri="{FF2B5EF4-FFF2-40B4-BE49-F238E27FC236}">
                <a16:creationId xmlns:a16="http://schemas.microsoft.com/office/drawing/2014/main" id="{6E3F8496-1471-8FE1-8ADC-57DCEC7995E8}"/>
              </a:ext>
            </a:extLst>
          </p:cNvPr>
          <p:cNvGrpSpPr/>
          <p:nvPr/>
        </p:nvGrpSpPr>
        <p:grpSpPr>
          <a:xfrm>
            <a:off x="6352714" y="1396246"/>
            <a:ext cx="4047214" cy="4046400"/>
            <a:chOff x="592957" y="1253875"/>
            <a:chExt cx="4047214" cy="4046400"/>
          </a:xfrm>
          <a:solidFill>
            <a:schemeClr val="tx2">
              <a:lumMod val="40000"/>
              <a:lumOff val="60000"/>
            </a:schemeClr>
          </a:solidFill>
        </p:grpSpPr>
        <p:sp>
          <p:nvSpPr>
            <p:cNvPr id="96" name="Google Shape;405;p3">
              <a:extLst>
                <a:ext uri="{FF2B5EF4-FFF2-40B4-BE49-F238E27FC236}">
                  <a16:creationId xmlns:a16="http://schemas.microsoft.com/office/drawing/2014/main" id="{1B294F1F-0715-E5CB-6E01-F63EAC8D502B}"/>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7" name="Google Shape;357;p3">
              <a:extLst>
                <a:ext uri="{FF2B5EF4-FFF2-40B4-BE49-F238E27FC236}">
                  <a16:creationId xmlns:a16="http://schemas.microsoft.com/office/drawing/2014/main" id="{2D50785E-D23C-EF26-4226-1592F45B8163}"/>
                </a:ext>
              </a:extLst>
            </p:cNvPr>
            <p:cNvSpPr txBox="1"/>
            <p:nvPr/>
          </p:nvSpPr>
          <p:spPr>
            <a:xfrm>
              <a:off x="1775360" y="3958179"/>
              <a:ext cx="236978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 underground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98" name="Google Shape;358;p3">
              <a:extLst>
                <a:ext uri="{FF2B5EF4-FFF2-40B4-BE49-F238E27FC236}">
                  <a16:creationId xmlns:a16="http://schemas.microsoft.com/office/drawing/2014/main" id="{2BEDF8F0-C09D-5C39-2E09-5EBF19C2B160}"/>
                </a:ext>
              </a:extLst>
            </p:cNvPr>
            <p:cNvSpPr txBox="1"/>
            <p:nvPr/>
          </p:nvSpPr>
          <p:spPr>
            <a:xfrm>
              <a:off x="878776" y="3133732"/>
              <a:ext cx="138279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evening</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99" name="Google Shape;359;p3">
              <a:extLst>
                <a:ext uri="{FF2B5EF4-FFF2-40B4-BE49-F238E27FC236}">
                  <a16:creationId xmlns:a16="http://schemas.microsoft.com/office/drawing/2014/main" id="{EA185A8A-C457-A2D4-74F2-6590E0CF69D2}"/>
                </a:ext>
              </a:extLst>
            </p:cNvPr>
            <p:cNvSpPr txBox="1"/>
            <p:nvPr/>
          </p:nvSpPr>
          <p:spPr>
            <a:xfrm>
              <a:off x="2113603" y="1653563"/>
              <a:ext cx="15957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translate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00" name="Google Shape;360;p3">
              <a:extLst>
                <a:ext uri="{FF2B5EF4-FFF2-40B4-BE49-F238E27FC236}">
                  <a16:creationId xmlns:a16="http://schemas.microsoft.com/office/drawing/2014/main" id="{B8E371DA-2FA2-A57C-75B6-ABAB1CA68D52}"/>
                </a:ext>
              </a:extLst>
            </p:cNvPr>
            <p:cNvSpPr txBox="1"/>
            <p:nvPr/>
          </p:nvSpPr>
          <p:spPr>
            <a:xfrm>
              <a:off x="2510767" y="3143401"/>
              <a:ext cx="97593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sheet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01" name="Google Shape;361;p3">
              <a:extLst>
                <a:ext uri="{FF2B5EF4-FFF2-40B4-BE49-F238E27FC236}">
                  <a16:creationId xmlns:a16="http://schemas.microsoft.com/office/drawing/2014/main" id="{7D8BDF4D-BB50-C3BB-9CDF-570633123475}"/>
                </a:ext>
              </a:extLst>
            </p:cNvPr>
            <p:cNvSpPr txBox="1"/>
            <p:nvPr/>
          </p:nvSpPr>
          <p:spPr>
            <a:xfrm>
              <a:off x="2832732" y="2474377"/>
              <a:ext cx="11000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south</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02" name="Google Shape;362;p3">
              <a:extLst>
                <a:ext uri="{FF2B5EF4-FFF2-40B4-BE49-F238E27FC236}">
                  <a16:creationId xmlns:a16="http://schemas.microsoft.com/office/drawing/2014/main" id="{2A3E2653-8D3C-F832-9318-41C2BAE7B63C}"/>
                </a:ext>
              </a:extLst>
            </p:cNvPr>
            <p:cNvSpPr txBox="1"/>
            <p:nvPr/>
          </p:nvSpPr>
          <p:spPr>
            <a:xfrm>
              <a:off x="1036242" y="2350883"/>
              <a:ext cx="8795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child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03" name="Google Shape;363;p3">
              <a:extLst>
                <a:ext uri="{FF2B5EF4-FFF2-40B4-BE49-F238E27FC236}">
                  <a16:creationId xmlns:a16="http://schemas.microsoft.com/office/drawing/2014/main" id="{868DF059-8A6C-0561-B13F-3E57F803FF49}"/>
                </a:ext>
              </a:extLst>
            </p:cNvPr>
            <p:cNvSpPr txBox="1"/>
            <p:nvPr/>
          </p:nvSpPr>
          <p:spPr>
            <a:xfrm>
              <a:off x="1935496" y="4477487"/>
              <a:ext cx="76282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leaf</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04" name="Google Shape;364;p3">
              <a:extLst>
                <a:ext uri="{FF2B5EF4-FFF2-40B4-BE49-F238E27FC236}">
                  <a16:creationId xmlns:a16="http://schemas.microsoft.com/office/drawing/2014/main" id="{F1F1C40E-775E-51FD-104A-56B94173C40D}"/>
                </a:ext>
              </a:extLst>
            </p:cNvPr>
            <p:cNvSpPr txBox="1"/>
            <p:nvPr/>
          </p:nvSpPr>
          <p:spPr>
            <a:xfrm>
              <a:off x="3688455" y="3315126"/>
              <a:ext cx="74237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fifty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106" name="Group 105">
            <a:extLst>
              <a:ext uri="{FF2B5EF4-FFF2-40B4-BE49-F238E27FC236}">
                <a16:creationId xmlns:a16="http://schemas.microsoft.com/office/drawing/2014/main" id="{402462DD-C5A9-CB8A-099A-50CC3CCCCD5C}"/>
              </a:ext>
            </a:extLst>
          </p:cNvPr>
          <p:cNvGrpSpPr/>
          <p:nvPr/>
        </p:nvGrpSpPr>
        <p:grpSpPr>
          <a:xfrm>
            <a:off x="6346377" y="1404690"/>
            <a:ext cx="4047214" cy="4046400"/>
            <a:chOff x="592957" y="1269369"/>
            <a:chExt cx="4047214" cy="4046400"/>
          </a:xfrm>
          <a:solidFill>
            <a:schemeClr val="tx2">
              <a:lumMod val="40000"/>
              <a:lumOff val="60000"/>
            </a:schemeClr>
          </a:solidFill>
        </p:grpSpPr>
        <p:sp>
          <p:nvSpPr>
            <p:cNvPr id="107" name="Google Shape;405;p3">
              <a:extLst>
                <a:ext uri="{FF2B5EF4-FFF2-40B4-BE49-F238E27FC236}">
                  <a16:creationId xmlns:a16="http://schemas.microsoft.com/office/drawing/2014/main" id="{551B70BD-FF9D-813E-AD4C-063B15B25231}"/>
                </a:ext>
              </a:extLst>
            </p:cNvPr>
            <p:cNvSpPr/>
            <p:nvPr/>
          </p:nvSpPr>
          <p:spPr>
            <a:xfrm>
              <a:off x="592957" y="1269369"/>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08" name="Google Shape;357;p3">
              <a:extLst>
                <a:ext uri="{FF2B5EF4-FFF2-40B4-BE49-F238E27FC236}">
                  <a16:creationId xmlns:a16="http://schemas.microsoft.com/office/drawing/2014/main" id="{D632143B-8B1E-E11A-295B-39C96DE47421}"/>
                </a:ext>
              </a:extLst>
            </p:cNvPr>
            <p:cNvSpPr txBox="1"/>
            <p:nvPr/>
          </p:nvSpPr>
          <p:spPr>
            <a:xfrm>
              <a:off x="1715792" y="4318673"/>
              <a:ext cx="21100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 advantage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09" name="Google Shape;358;p3">
              <a:extLst>
                <a:ext uri="{FF2B5EF4-FFF2-40B4-BE49-F238E27FC236}">
                  <a16:creationId xmlns:a16="http://schemas.microsoft.com/office/drawing/2014/main" id="{0EDF2DDB-BA19-8403-6EE7-83CDA293D778}"/>
                </a:ext>
              </a:extLst>
            </p:cNvPr>
            <p:cNvSpPr txBox="1"/>
            <p:nvPr/>
          </p:nvSpPr>
          <p:spPr>
            <a:xfrm>
              <a:off x="878776" y="3133732"/>
              <a:ext cx="125971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national</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10" name="Google Shape;359;p3">
              <a:extLst>
                <a:ext uri="{FF2B5EF4-FFF2-40B4-BE49-F238E27FC236}">
                  <a16:creationId xmlns:a16="http://schemas.microsoft.com/office/drawing/2014/main" id="{9D129E2D-88F4-7410-BBBB-EE900429738C}"/>
                </a:ext>
              </a:extLst>
            </p:cNvPr>
            <p:cNvSpPr txBox="1"/>
            <p:nvPr/>
          </p:nvSpPr>
          <p:spPr>
            <a:xfrm>
              <a:off x="2113604" y="1653563"/>
              <a:ext cx="87418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living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11" name="Google Shape;360;p3">
              <a:extLst>
                <a:ext uri="{FF2B5EF4-FFF2-40B4-BE49-F238E27FC236}">
                  <a16:creationId xmlns:a16="http://schemas.microsoft.com/office/drawing/2014/main" id="{0EBC5521-AFA7-26FC-46AB-3A94DE02548C}"/>
                </a:ext>
              </a:extLst>
            </p:cNvPr>
            <p:cNvSpPr txBox="1"/>
            <p:nvPr/>
          </p:nvSpPr>
          <p:spPr>
            <a:xfrm>
              <a:off x="2496000" y="2274416"/>
              <a:ext cx="14944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thousand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12" name="Google Shape;361;p3">
              <a:extLst>
                <a:ext uri="{FF2B5EF4-FFF2-40B4-BE49-F238E27FC236}">
                  <a16:creationId xmlns:a16="http://schemas.microsoft.com/office/drawing/2014/main" id="{F9A52D2A-5623-3A9B-ECD7-226BECC3E2AB}"/>
                </a:ext>
              </a:extLst>
            </p:cNvPr>
            <p:cNvSpPr txBox="1"/>
            <p:nvPr/>
          </p:nvSpPr>
          <p:spPr>
            <a:xfrm>
              <a:off x="1362862" y="3792998"/>
              <a:ext cx="11000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foreign</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13" name="Google Shape;362;p3">
              <a:extLst>
                <a:ext uri="{FF2B5EF4-FFF2-40B4-BE49-F238E27FC236}">
                  <a16:creationId xmlns:a16="http://schemas.microsoft.com/office/drawing/2014/main" id="{4777B0EB-9FD9-C02E-3566-1DE316D456EC}"/>
                </a:ext>
              </a:extLst>
            </p:cNvPr>
            <p:cNvSpPr txBox="1"/>
            <p:nvPr/>
          </p:nvSpPr>
          <p:spPr>
            <a:xfrm>
              <a:off x="1036242" y="2350883"/>
              <a:ext cx="119032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famous</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14" name="Google Shape;363;p3">
              <a:extLst>
                <a:ext uri="{FF2B5EF4-FFF2-40B4-BE49-F238E27FC236}">
                  <a16:creationId xmlns:a16="http://schemas.microsoft.com/office/drawing/2014/main" id="{E649A26F-7422-397B-128D-0AFA14C945BB}"/>
                </a:ext>
              </a:extLst>
            </p:cNvPr>
            <p:cNvSpPr txBox="1"/>
            <p:nvPr/>
          </p:nvSpPr>
          <p:spPr>
            <a:xfrm>
              <a:off x="3464344" y="3398020"/>
              <a:ext cx="104040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close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15" name="Google Shape;364;p3">
              <a:extLst>
                <a:ext uri="{FF2B5EF4-FFF2-40B4-BE49-F238E27FC236}">
                  <a16:creationId xmlns:a16="http://schemas.microsoft.com/office/drawing/2014/main" id="{7316E80D-4592-4328-FD58-9D9240A3E352}"/>
                </a:ext>
              </a:extLst>
            </p:cNvPr>
            <p:cNvSpPr txBox="1"/>
            <p:nvPr/>
          </p:nvSpPr>
          <p:spPr>
            <a:xfrm>
              <a:off x="2266125" y="2834939"/>
              <a:ext cx="74237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fifty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177" name="Group 176">
            <a:extLst>
              <a:ext uri="{FF2B5EF4-FFF2-40B4-BE49-F238E27FC236}">
                <a16:creationId xmlns:a16="http://schemas.microsoft.com/office/drawing/2014/main" id="{48A8765A-93D6-4672-3ECF-B7A9C7FC963A}"/>
              </a:ext>
            </a:extLst>
          </p:cNvPr>
          <p:cNvGrpSpPr/>
          <p:nvPr/>
        </p:nvGrpSpPr>
        <p:grpSpPr>
          <a:xfrm>
            <a:off x="6349398" y="1411368"/>
            <a:ext cx="4047214" cy="4046400"/>
            <a:chOff x="592957" y="1253875"/>
            <a:chExt cx="4047214" cy="4046400"/>
          </a:xfrm>
          <a:solidFill>
            <a:schemeClr val="accent2">
              <a:lumMod val="40000"/>
              <a:lumOff val="60000"/>
            </a:schemeClr>
          </a:solidFill>
        </p:grpSpPr>
        <p:sp>
          <p:nvSpPr>
            <p:cNvPr id="178" name="Google Shape;405;p3">
              <a:extLst>
                <a:ext uri="{FF2B5EF4-FFF2-40B4-BE49-F238E27FC236}">
                  <a16:creationId xmlns:a16="http://schemas.microsoft.com/office/drawing/2014/main" id="{BEDE7C2A-2FF1-2C14-B369-F0B0053BBD1C}"/>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79" name="Google Shape;357;p3">
              <a:extLst>
                <a:ext uri="{FF2B5EF4-FFF2-40B4-BE49-F238E27FC236}">
                  <a16:creationId xmlns:a16="http://schemas.microsoft.com/office/drawing/2014/main" id="{683FFB2D-73CE-DC75-2648-AAEBEA1C60B6}"/>
                </a:ext>
              </a:extLst>
            </p:cNvPr>
            <p:cNvSpPr txBox="1"/>
            <p:nvPr/>
          </p:nvSpPr>
          <p:spPr>
            <a:xfrm>
              <a:off x="2764355" y="3971202"/>
              <a:ext cx="132729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forget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80" name="Google Shape;358;p3">
              <a:extLst>
                <a:ext uri="{FF2B5EF4-FFF2-40B4-BE49-F238E27FC236}">
                  <a16:creationId xmlns:a16="http://schemas.microsoft.com/office/drawing/2014/main" id="{2264EB34-A1D3-CFAA-2FA9-15B2F60A0252}"/>
                </a:ext>
              </a:extLst>
            </p:cNvPr>
            <p:cNvSpPr txBox="1"/>
            <p:nvPr/>
          </p:nvSpPr>
          <p:spPr>
            <a:xfrm>
              <a:off x="2895688" y="2174285"/>
              <a:ext cx="105348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mn-ea"/>
                  <a:cs typeface="Arial"/>
                  <a:sym typeface="Century Gothic"/>
                </a:rPr>
                <a:t>great</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81" name="Google Shape;359;p3">
              <a:extLst>
                <a:ext uri="{FF2B5EF4-FFF2-40B4-BE49-F238E27FC236}">
                  <a16:creationId xmlns:a16="http://schemas.microsoft.com/office/drawing/2014/main" id="{7B3CE2C7-F99E-C9E8-6C8A-A517BC14FB70}"/>
                </a:ext>
              </a:extLst>
            </p:cNvPr>
            <p:cNvSpPr txBox="1"/>
            <p:nvPr/>
          </p:nvSpPr>
          <p:spPr>
            <a:xfrm>
              <a:off x="2146880" y="2923148"/>
              <a:ext cx="189419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be called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82" name="Google Shape;360;p3">
              <a:extLst>
                <a:ext uri="{FF2B5EF4-FFF2-40B4-BE49-F238E27FC236}">
                  <a16:creationId xmlns:a16="http://schemas.microsoft.com/office/drawing/2014/main" id="{CA9EB831-9EB5-7C04-C571-ED7681B1E4EF}"/>
                </a:ext>
              </a:extLst>
            </p:cNvPr>
            <p:cNvSpPr txBox="1"/>
            <p:nvPr/>
          </p:nvSpPr>
          <p:spPr>
            <a:xfrm>
              <a:off x="1956404" y="4584348"/>
              <a:ext cx="120218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special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83" name="Google Shape;361;p3">
              <a:extLst>
                <a:ext uri="{FF2B5EF4-FFF2-40B4-BE49-F238E27FC236}">
                  <a16:creationId xmlns:a16="http://schemas.microsoft.com/office/drawing/2014/main" id="{2625AC2F-8B03-EEAF-21F1-A6E04D913633}"/>
                </a:ext>
              </a:extLst>
            </p:cNvPr>
            <p:cNvSpPr txBox="1"/>
            <p:nvPr/>
          </p:nvSpPr>
          <p:spPr>
            <a:xfrm>
              <a:off x="1909611" y="1547787"/>
              <a:ext cx="85057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often</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84" name="Google Shape;362;p3">
              <a:extLst>
                <a:ext uri="{FF2B5EF4-FFF2-40B4-BE49-F238E27FC236}">
                  <a16:creationId xmlns:a16="http://schemas.microsoft.com/office/drawing/2014/main" id="{4ECC2238-2129-0F0B-B593-F3F10976BCF8}"/>
                </a:ext>
              </a:extLst>
            </p:cNvPr>
            <p:cNvSpPr txBox="1"/>
            <p:nvPr/>
          </p:nvSpPr>
          <p:spPr>
            <a:xfrm>
              <a:off x="1001906" y="3206469"/>
              <a:ext cx="104027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place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85" name="Google Shape;363;p3">
              <a:extLst>
                <a:ext uri="{FF2B5EF4-FFF2-40B4-BE49-F238E27FC236}">
                  <a16:creationId xmlns:a16="http://schemas.microsoft.com/office/drawing/2014/main" id="{BDB47641-5C79-D7B7-AF5F-D31E5352AEBC}"/>
                </a:ext>
              </a:extLst>
            </p:cNvPr>
            <p:cNvSpPr txBox="1"/>
            <p:nvPr/>
          </p:nvSpPr>
          <p:spPr>
            <a:xfrm>
              <a:off x="1383698" y="3886978"/>
              <a:ext cx="11221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mother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86" name="Google Shape;364;p3">
              <a:extLst>
                <a:ext uri="{FF2B5EF4-FFF2-40B4-BE49-F238E27FC236}">
                  <a16:creationId xmlns:a16="http://schemas.microsoft.com/office/drawing/2014/main" id="{1BED76D4-C217-CD3F-1A6F-53872BE2615C}"/>
                </a:ext>
              </a:extLst>
            </p:cNvPr>
            <p:cNvSpPr txBox="1"/>
            <p:nvPr/>
          </p:nvSpPr>
          <p:spPr>
            <a:xfrm>
              <a:off x="1004963" y="2341064"/>
              <a:ext cx="115653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picture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187" name="Group 186">
            <a:extLst>
              <a:ext uri="{FF2B5EF4-FFF2-40B4-BE49-F238E27FC236}">
                <a16:creationId xmlns:a16="http://schemas.microsoft.com/office/drawing/2014/main" id="{8BA6AF28-D2F6-8101-CD73-E95ED8E11F61}"/>
              </a:ext>
            </a:extLst>
          </p:cNvPr>
          <p:cNvGrpSpPr/>
          <p:nvPr/>
        </p:nvGrpSpPr>
        <p:grpSpPr>
          <a:xfrm>
            <a:off x="6344875" y="1393075"/>
            <a:ext cx="4047214" cy="4046400"/>
            <a:chOff x="592957" y="1253875"/>
            <a:chExt cx="4047214" cy="4046400"/>
          </a:xfrm>
          <a:solidFill>
            <a:schemeClr val="accent2">
              <a:lumMod val="40000"/>
              <a:lumOff val="60000"/>
            </a:schemeClr>
          </a:solidFill>
        </p:grpSpPr>
        <p:sp>
          <p:nvSpPr>
            <p:cNvPr id="188" name="Google Shape;405;p3">
              <a:extLst>
                <a:ext uri="{FF2B5EF4-FFF2-40B4-BE49-F238E27FC236}">
                  <a16:creationId xmlns:a16="http://schemas.microsoft.com/office/drawing/2014/main" id="{B1BF9D60-CE0A-C096-AE2F-D9FC1DDAA637}"/>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89" name="Google Shape;357;p3">
              <a:extLst>
                <a:ext uri="{FF2B5EF4-FFF2-40B4-BE49-F238E27FC236}">
                  <a16:creationId xmlns:a16="http://schemas.microsoft.com/office/drawing/2014/main" id="{3156FA1B-17FF-69EF-C1A4-1FDBD0E44C0F}"/>
                </a:ext>
              </a:extLst>
            </p:cNvPr>
            <p:cNvSpPr txBox="1"/>
            <p:nvPr/>
          </p:nvSpPr>
          <p:spPr>
            <a:xfrm>
              <a:off x="2790344" y="2307395"/>
              <a:ext cx="145066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because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90" name="Google Shape;358;p3">
              <a:extLst>
                <a:ext uri="{FF2B5EF4-FFF2-40B4-BE49-F238E27FC236}">
                  <a16:creationId xmlns:a16="http://schemas.microsoft.com/office/drawing/2014/main" id="{26814481-ED54-8CB1-D6A6-6BB435159268}"/>
                </a:ext>
              </a:extLst>
            </p:cNvPr>
            <p:cNvSpPr txBox="1"/>
            <p:nvPr/>
          </p:nvSpPr>
          <p:spPr>
            <a:xfrm>
              <a:off x="2728794" y="3515709"/>
              <a:ext cx="139273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pressure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91" name="Google Shape;359;p3">
              <a:extLst>
                <a:ext uri="{FF2B5EF4-FFF2-40B4-BE49-F238E27FC236}">
                  <a16:creationId xmlns:a16="http://schemas.microsoft.com/office/drawing/2014/main" id="{1E7081C9-E829-38B0-6CC6-0028187AA334}"/>
                </a:ext>
              </a:extLst>
            </p:cNvPr>
            <p:cNvSpPr txBox="1"/>
            <p:nvPr/>
          </p:nvSpPr>
          <p:spPr>
            <a:xfrm>
              <a:off x="2530310" y="2923148"/>
              <a:ext cx="151076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promise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92" name="Google Shape;360;p3">
              <a:extLst>
                <a:ext uri="{FF2B5EF4-FFF2-40B4-BE49-F238E27FC236}">
                  <a16:creationId xmlns:a16="http://schemas.microsoft.com/office/drawing/2014/main" id="{2588B4CF-2936-1E2D-4A7B-2B60A08BDFB3}"/>
                </a:ext>
              </a:extLst>
            </p:cNvPr>
            <p:cNvSpPr txBox="1"/>
            <p:nvPr/>
          </p:nvSpPr>
          <p:spPr>
            <a:xfrm>
              <a:off x="1422696" y="3265902"/>
              <a:ext cx="75500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eye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93" name="Google Shape;361;p3">
              <a:extLst>
                <a:ext uri="{FF2B5EF4-FFF2-40B4-BE49-F238E27FC236}">
                  <a16:creationId xmlns:a16="http://schemas.microsoft.com/office/drawing/2014/main" id="{9018C067-9007-A380-61EB-91898A8F3244}"/>
                </a:ext>
              </a:extLst>
            </p:cNvPr>
            <p:cNvSpPr txBox="1"/>
            <p:nvPr/>
          </p:nvSpPr>
          <p:spPr>
            <a:xfrm>
              <a:off x="1909611" y="1547787"/>
              <a:ext cx="85057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let</a:t>
              </a:r>
              <a:endParaRPr kumimoji="0" lang="en-US"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194" name="Google Shape;362;p3">
              <a:extLst>
                <a:ext uri="{FF2B5EF4-FFF2-40B4-BE49-F238E27FC236}">
                  <a16:creationId xmlns:a16="http://schemas.microsoft.com/office/drawing/2014/main" id="{C75BE3F8-AC3E-ECC4-1369-6ABF94316FB0}"/>
                </a:ext>
              </a:extLst>
            </p:cNvPr>
            <p:cNvSpPr txBox="1"/>
            <p:nvPr/>
          </p:nvSpPr>
          <p:spPr>
            <a:xfrm>
              <a:off x="1587853" y="2352188"/>
              <a:ext cx="83061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poor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95" name="Google Shape;363;p3">
              <a:extLst>
                <a:ext uri="{FF2B5EF4-FFF2-40B4-BE49-F238E27FC236}">
                  <a16:creationId xmlns:a16="http://schemas.microsoft.com/office/drawing/2014/main" id="{996CD9B8-676E-AD0B-7B30-505BD3571104}"/>
                </a:ext>
              </a:extLst>
            </p:cNvPr>
            <p:cNvSpPr txBox="1"/>
            <p:nvPr/>
          </p:nvSpPr>
          <p:spPr>
            <a:xfrm>
              <a:off x="1852252" y="3992238"/>
              <a:ext cx="81318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wall</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196" name="Google Shape;364;p3">
              <a:extLst>
                <a:ext uri="{FF2B5EF4-FFF2-40B4-BE49-F238E27FC236}">
                  <a16:creationId xmlns:a16="http://schemas.microsoft.com/office/drawing/2014/main" id="{25B1BAF9-B238-1031-ABF7-7C1A15E1A1D7}"/>
                </a:ext>
              </a:extLst>
            </p:cNvPr>
            <p:cNvSpPr txBox="1"/>
            <p:nvPr/>
          </p:nvSpPr>
          <p:spPr>
            <a:xfrm>
              <a:off x="2024475" y="4650608"/>
              <a:ext cx="147027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Bavarian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18" name="Group 217">
            <a:extLst>
              <a:ext uri="{FF2B5EF4-FFF2-40B4-BE49-F238E27FC236}">
                <a16:creationId xmlns:a16="http://schemas.microsoft.com/office/drawing/2014/main" id="{90BF329E-8C20-F433-FEB9-4F788915F58B}"/>
              </a:ext>
            </a:extLst>
          </p:cNvPr>
          <p:cNvGrpSpPr/>
          <p:nvPr/>
        </p:nvGrpSpPr>
        <p:grpSpPr>
          <a:xfrm>
            <a:off x="6346662" y="1383883"/>
            <a:ext cx="4047214" cy="4046400"/>
            <a:chOff x="592957" y="1253875"/>
            <a:chExt cx="4047214" cy="4046400"/>
          </a:xfrm>
          <a:solidFill>
            <a:schemeClr val="accent4">
              <a:lumMod val="20000"/>
              <a:lumOff val="80000"/>
            </a:schemeClr>
          </a:solidFill>
        </p:grpSpPr>
        <p:sp>
          <p:nvSpPr>
            <p:cNvPr id="219" name="Google Shape;405;p3">
              <a:extLst>
                <a:ext uri="{FF2B5EF4-FFF2-40B4-BE49-F238E27FC236}">
                  <a16:creationId xmlns:a16="http://schemas.microsoft.com/office/drawing/2014/main" id="{D97EA937-8835-F979-7ED7-0565DC6DF6BF}"/>
                </a:ext>
              </a:extLst>
            </p:cNvPr>
            <p:cNvSpPr/>
            <p:nvPr/>
          </p:nvSpPr>
          <p:spPr>
            <a:xfrm>
              <a:off x="592957" y="125387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20" name="Google Shape;357;p3">
              <a:extLst>
                <a:ext uri="{FF2B5EF4-FFF2-40B4-BE49-F238E27FC236}">
                  <a16:creationId xmlns:a16="http://schemas.microsoft.com/office/drawing/2014/main" id="{917FB081-E40C-7727-44F0-DAFF96807203}"/>
                </a:ext>
              </a:extLst>
            </p:cNvPr>
            <p:cNvSpPr txBox="1"/>
            <p:nvPr/>
          </p:nvSpPr>
          <p:spPr>
            <a:xfrm>
              <a:off x="3449117" y="3581248"/>
              <a:ext cx="88122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night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21" name="Google Shape;358;p3">
              <a:extLst>
                <a:ext uri="{FF2B5EF4-FFF2-40B4-BE49-F238E27FC236}">
                  <a16:creationId xmlns:a16="http://schemas.microsoft.com/office/drawing/2014/main" id="{C3BF2A3D-BBAF-0973-4294-3C0B4F31FAC8}"/>
                </a:ext>
              </a:extLst>
            </p:cNvPr>
            <p:cNvSpPr txBox="1"/>
            <p:nvPr/>
          </p:nvSpPr>
          <p:spPr>
            <a:xfrm>
              <a:off x="2447729" y="2077191"/>
              <a:ext cx="160345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improve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22" name="Google Shape;359;p3">
              <a:extLst>
                <a:ext uri="{FF2B5EF4-FFF2-40B4-BE49-F238E27FC236}">
                  <a16:creationId xmlns:a16="http://schemas.microsoft.com/office/drawing/2014/main" id="{83E50976-4876-0963-E0C3-95FEAF0CB174}"/>
                </a:ext>
              </a:extLst>
            </p:cNvPr>
            <p:cNvSpPr txBox="1"/>
            <p:nvPr/>
          </p:nvSpPr>
          <p:spPr>
            <a:xfrm>
              <a:off x="3077640" y="2923148"/>
              <a:ext cx="96343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eighty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23" name="Google Shape;360;p3">
              <a:extLst>
                <a:ext uri="{FF2B5EF4-FFF2-40B4-BE49-F238E27FC236}">
                  <a16:creationId xmlns:a16="http://schemas.microsoft.com/office/drawing/2014/main" id="{0FB5E9E4-4C31-255B-4214-A64096FB09F3}"/>
                </a:ext>
              </a:extLst>
            </p:cNvPr>
            <p:cNvSpPr txBox="1"/>
            <p:nvPr/>
          </p:nvSpPr>
          <p:spPr>
            <a:xfrm>
              <a:off x="1956404" y="4584348"/>
              <a:ext cx="91525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state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24" name="Google Shape;361;p3">
              <a:extLst>
                <a:ext uri="{FF2B5EF4-FFF2-40B4-BE49-F238E27FC236}">
                  <a16:creationId xmlns:a16="http://schemas.microsoft.com/office/drawing/2014/main" id="{92D6CA3D-2E54-1BC7-343E-1929B1C790F6}"/>
                </a:ext>
              </a:extLst>
            </p:cNvPr>
            <p:cNvSpPr txBox="1"/>
            <p:nvPr/>
          </p:nvSpPr>
          <p:spPr>
            <a:xfrm>
              <a:off x="1710590" y="1617685"/>
              <a:ext cx="166366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downstairs</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25" name="Google Shape;362;p3">
              <a:extLst>
                <a:ext uri="{FF2B5EF4-FFF2-40B4-BE49-F238E27FC236}">
                  <a16:creationId xmlns:a16="http://schemas.microsoft.com/office/drawing/2014/main" id="{89BEE712-94B5-C65D-030F-041A9726AE72}"/>
                </a:ext>
              </a:extLst>
            </p:cNvPr>
            <p:cNvSpPr txBox="1"/>
            <p:nvPr/>
          </p:nvSpPr>
          <p:spPr>
            <a:xfrm>
              <a:off x="1530338" y="3096390"/>
              <a:ext cx="109114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castle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26" name="Google Shape;363;p3">
              <a:extLst>
                <a:ext uri="{FF2B5EF4-FFF2-40B4-BE49-F238E27FC236}">
                  <a16:creationId xmlns:a16="http://schemas.microsoft.com/office/drawing/2014/main" id="{CD85FD7E-8B87-7A3F-BE75-B244FAA0C2AB}"/>
                </a:ext>
              </a:extLst>
            </p:cNvPr>
            <p:cNvSpPr txBox="1"/>
            <p:nvPr/>
          </p:nvSpPr>
          <p:spPr>
            <a:xfrm>
              <a:off x="1383698" y="3886978"/>
              <a:ext cx="97518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north</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27" name="Google Shape;364;p3">
              <a:extLst>
                <a:ext uri="{FF2B5EF4-FFF2-40B4-BE49-F238E27FC236}">
                  <a16:creationId xmlns:a16="http://schemas.microsoft.com/office/drawing/2014/main" id="{5E59DED6-F4FB-9748-186B-7D44F9B63B73}"/>
                </a:ext>
              </a:extLst>
            </p:cNvPr>
            <p:cNvSpPr txBox="1"/>
            <p:nvPr/>
          </p:nvSpPr>
          <p:spPr>
            <a:xfrm>
              <a:off x="1004963" y="2341064"/>
              <a:ext cx="125494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sausage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33" name="Group 232">
            <a:extLst>
              <a:ext uri="{FF2B5EF4-FFF2-40B4-BE49-F238E27FC236}">
                <a16:creationId xmlns:a16="http://schemas.microsoft.com/office/drawing/2014/main" id="{468A9B21-5455-4F21-1CB5-9B29210348C1}"/>
              </a:ext>
            </a:extLst>
          </p:cNvPr>
          <p:cNvGrpSpPr/>
          <p:nvPr/>
        </p:nvGrpSpPr>
        <p:grpSpPr>
          <a:xfrm>
            <a:off x="6340191" y="1399108"/>
            <a:ext cx="4047214" cy="4046400"/>
            <a:chOff x="620216" y="1267195"/>
            <a:chExt cx="4047214" cy="4046400"/>
          </a:xfrm>
          <a:solidFill>
            <a:schemeClr val="accent4">
              <a:lumMod val="20000"/>
              <a:lumOff val="80000"/>
            </a:schemeClr>
          </a:solidFill>
        </p:grpSpPr>
        <p:sp>
          <p:nvSpPr>
            <p:cNvPr id="234" name="Google Shape;405;p3">
              <a:extLst>
                <a:ext uri="{FF2B5EF4-FFF2-40B4-BE49-F238E27FC236}">
                  <a16:creationId xmlns:a16="http://schemas.microsoft.com/office/drawing/2014/main" id="{155021A9-201C-F047-ADA2-ACAD89C4BDD8}"/>
                </a:ext>
              </a:extLst>
            </p:cNvPr>
            <p:cNvSpPr/>
            <p:nvPr/>
          </p:nvSpPr>
          <p:spPr>
            <a:xfrm>
              <a:off x="620216" y="126719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35" name="Google Shape;357;p3">
              <a:extLst>
                <a:ext uri="{FF2B5EF4-FFF2-40B4-BE49-F238E27FC236}">
                  <a16:creationId xmlns:a16="http://schemas.microsoft.com/office/drawing/2014/main" id="{31FBE210-553D-5DF5-7D46-088DF6AD0889}"/>
                </a:ext>
              </a:extLst>
            </p:cNvPr>
            <p:cNvSpPr txBox="1"/>
            <p:nvPr/>
          </p:nvSpPr>
          <p:spPr>
            <a:xfrm>
              <a:off x="3234347" y="3124395"/>
              <a:ext cx="70452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boy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36" name="Google Shape;358;p3">
              <a:extLst>
                <a:ext uri="{FF2B5EF4-FFF2-40B4-BE49-F238E27FC236}">
                  <a16:creationId xmlns:a16="http://schemas.microsoft.com/office/drawing/2014/main" id="{8402B816-0B5D-E133-26D6-780B258FB067}"/>
                </a:ext>
              </a:extLst>
            </p:cNvPr>
            <p:cNvSpPr txBox="1"/>
            <p:nvPr/>
          </p:nvSpPr>
          <p:spPr>
            <a:xfrm>
              <a:off x="2221286" y="2391237"/>
              <a:ext cx="91589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single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37" name="Google Shape;359;p3">
              <a:extLst>
                <a:ext uri="{FF2B5EF4-FFF2-40B4-BE49-F238E27FC236}">
                  <a16:creationId xmlns:a16="http://schemas.microsoft.com/office/drawing/2014/main" id="{1A92E619-88CF-1381-B6A5-EFC53C7AB170}"/>
                </a:ext>
              </a:extLst>
            </p:cNvPr>
            <p:cNvSpPr txBox="1"/>
            <p:nvPr/>
          </p:nvSpPr>
          <p:spPr>
            <a:xfrm>
              <a:off x="2654016" y="4067301"/>
              <a:ext cx="130110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Cologne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38" name="Google Shape;360;p3">
              <a:extLst>
                <a:ext uri="{FF2B5EF4-FFF2-40B4-BE49-F238E27FC236}">
                  <a16:creationId xmlns:a16="http://schemas.microsoft.com/office/drawing/2014/main" id="{778DDDC4-3C08-4B5A-02F3-AF8DAAC8B68E}"/>
                </a:ext>
              </a:extLst>
            </p:cNvPr>
            <p:cNvSpPr txBox="1"/>
            <p:nvPr/>
          </p:nvSpPr>
          <p:spPr>
            <a:xfrm>
              <a:off x="1956404" y="4584348"/>
              <a:ext cx="915257"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now</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39" name="Google Shape;361;p3">
              <a:extLst>
                <a:ext uri="{FF2B5EF4-FFF2-40B4-BE49-F238E27FC236}">
                  <a16:creationId xmlns:a16="http://schemas.microsoft.com/office/drawing/2014/main" id="{43F354F1-6ECD-676C-1E55-411E92017F6E}"/>
                </a:ext>
              </a:extLst>
            </p:cNvPr>
            <p:cNvSpPr txBox="1"/>
            <p:nvPr/>
          </p:nvSpPr>
          <p:spPr>
            <a:xfrm>
              <a:off x="2358880" y="1646248"/>
              <a:ext cx="118863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mistake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40" name="Google Shape;362;p3">
              <a:extLst>
                <a:ext uri="{FF2B5EF4-FFF2-40B4-BE49-F238E27FC236}">
                  <a16:creationId xmlns:a16="http://schemas.microsoft.com/office/drawing/2014/main" id="{8A04D8E0-8AB7-D686-9EE3-F91F6E0458D1}"/>
                </a:ext>
              </a:extLst>
            </p:cNvPr>
            <p:cNvSpPr txBox="1"/>
            <p:nvPr/>
          </p:nvSpPr>
          <p:spPr>
            <a:xfrm>
              <a:off x="1530339" y="3096390"/>
              <a:ext cx="89325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word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41" name="Google Shape;363;p3">
              <a:extLst>
                <a:ext uri="{FF2B5EF4-FFF2-40B4-BE49-F238E27FC236}">
                  <a16:creationId xmlns:a16="http://schemas.microsoft.com/office/drawing/2014/main" id="{7C3766CF-FE8D-ADDE-DEB8-0FEF596627B8}"/>
                </a:ext>
              </a:extLst>
            </p:cNvPr>
            <p:cNvSpPr txBox="1"/>
            <p:nvPr/>
          </p:nvSpPr>
          <p:spPr>
            <a:xfrm>
              <a:off x="946042" y="3786892"/>
              <a:ext cx="1454018"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practising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42" name="Google Shape;364;p3">
              <a:extLst>
                <a:ext uri="{FF2B5EF4-FFF2-40B4-BE49-F238E27FC236}">
                  <a16:creationId xmlns:a16="http://schemas.microsoft.com/office/drawing/2014/main" id="{C7B8B638-C711-D8A4-8A19-57EB6B86E684}"/>
                </a:ext>
              </a:extLst>
            </p:cNvPr>
            <p:cNvSpPr txBox="1"/>
            <p:nvPr/>
          </p:nvSpPr>
          <p:spPr>
            <a:xfrm>
              <a:off x="1004963" y="2341064"/>
              <a:ext cx="92102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lie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73" name="Group 272">
            <a:extLst>
              <a:ext uri="{FF2B5EF4-FFF2-40B4-BE49-F238E27FC236}">
                <a16:creationId xmlns:a16="http://schemas.microsoft.com/office/drawing/2014/main" id="{0145A0C7-4852-E09C-7B97-D5359FCCE9E0}"/>
              </a:ext>
            </a:extLst>
          </p:cNvPr>
          <p:cNvGrpSpPr/>
          <p:nvPr/>
        </p:nvGrpSpPr>
        <p:grpSpPr>
          <a:xfrm>
            <a:off x="6347508" y="1412766"/>
            <a:ext cx="4047214" cy="4046400"/>
            <a:chOff x="620216" y="1267195"/>
            <a:chExt cx="4047214" cy="4046400"/>
          </a:xfrm>
          <a:solidFill>
            <a:schemeClr val="accent4">
              <a:lumMod val="20000"/>
              <a:lumOff val="80000"/>
            </a:schemeClr>
          </a:solidFill>
        </p:grpSpPr>
        <p:sp>
          <p:nvSpPr>
            <p:cNvPr id="274" name="Google Shape;405;p3">
              <a:extLst>
                <a:ext uri="{FF2B5EF4-FFF2-40B4-BE49-F238E27FC236}">
                  <a16:creationId xmlns:a16="http://schemas.microsoft.com/office/drawing/2014/main" id="{8E1E1A68-DF7D-0FD0-0E88-90759E6DEEE1}"/>
                </a:ext>
              </a:extLst>
            </p:cNvPr>
            <p:cNvSpPr/>
            <p:nvPr/>
          </p:nvSpPr>
          <p:spPr>
            <a:xfrm>
              <a:off x="620216" y="126719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75" name="Google Shape;357;p3">
              <a:extLst>
                <a:ext uri="{FF2B5EF4-FFF2-40B4-BE49-F238E27FC236}">
                  <a16:creationId xmlns:a16="http://schemas.microsoft.com/office/drawing/2014/main" id="{CD7AEB45-4782-2A57-105C-27CDD71BCF4D}"/>
                </a:ext>
              </a:extLst>
            </p:cNvPr>
            <p:cNvSpPr txBox="1"/>
            <p:nvPr/>
          </p:nvSpPr>
          <p:spPr>
            <a:xfrm>
              <a:off x="754501" y="2895761"/>
              <a:ext cx="99772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singer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6" name="Google Shape;358;p3">
              <a:extLst>
                <a:ext uri="{FF2B5EF4-FFF2-40B4-BE49-F238E27FC236}">
                  <a16:creationId xmlns:a16="http://schemas.microsoft.com/office/drawing/2014/main" id="{C8E1E7F3-0602-834E-8CDD-8B40D34FCB45}"/>
                </a:ext>
              </a:extLst>
            </p:cNvPr>
            <p:cNvSpPr txBox="1"/>
            <p:nvPr/>
          </p:nvSpPr>
          <p:spPr>
            <a:xfrm>
              <a:off x="3265950" y="2405846"/>
              <a:ext cx="915891"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eye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77" name="Google Shape;359;p3">
              <a:extLst>
                <a:ext uri="{FF2B5EF4-FFF2-40B4-BE49-F238E27FC236}">
                  <a16:creationId xmlns:a16="http://schemas.microsoft.com/office/drawing/2014/main" id="{D85187C5-7062-9CD8-3100-B777C11DF9F0}"/>
                </a:ext>
              </a:extLst>
            </p:cNvPr>
            <p:cNvSpPr txBox="1"/>
            <p:nvPr/>
          </p:nvSpPr>
          <p:spPr>
            <a:xfrm>
              <a:off x="2654016" y="4067301"/>
              <a:ext cx="879199"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thing</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8" name="Google Shape;360;p3">
              <a:extLst>
                <a:ext uri="{FF2B5EF4-FFF2-40B4-BE49-F238E27FC236}">
                  <a16:creationId xmlns:a16="http://schemas.microsoft.com/office/drawing/2014/main" id="{A91FE199-3263-4569-C5E6-AAB05B202025}"/>
                </a:ext>
              </a:extLst>
            </p:cNvPr>
            <p:cNvSpPr txBox="1"/>
            <p:nvPr/>
          </p:nvSpPr>
          <p:spPr>
            <a:xfrm>
              <a:off x="1956404" y="4584348"/>
              <a:ext cx="134200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the way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9" name="Google Shape;361;p3">
              <a:extLst>
                <a:ext uri="{FF2B5EF4-FFF2-40B4-BE49-F238E27FC236}">
                  <a16:creationId xmlns:a16="http://schemas.microsoft.com/office/drawing/2014/main" id="{82587741-1EA1-E55E-3A59-D70A44446540}"/>
                </a:ext>
              </a:extLst>
            </p:cNvPr>
            <p:cNvSpPr txBox="1"/>
            <p:nvPr/>
          </p:nvSpPr>
          <p:spPr>
            <a:xfrm>
              <a:off x="2358880" y="1646248"/>
              <a:ext cx="104389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hobby</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80" name="Google Shape;362;p3">
              <a:extLst>
                <a:ext uri="{FF2B5EF4-FFF2-40B4-BE49-F238E27FC236}">
                  <a16:creationId xmlns:a16="http://schemas.microsoft.com/office/drawing/2014/main" id="{0C6E0EDE-B14E-9AF9-3817-7E7EFCA216F8}"/>
                </a:ext>
              </a:extLst>
            </p:cNvPr>
            <p:cNvSpPr txBox="1"/>
            <p:nvPr/>
          </p:nvSpPr>
          <p:spPr>
            <a:xfrm>
              <a:off x="3144251" y="3124887"/>
              <a:ext cx="893254"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word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81" name="Google Shape;363;p3">
              <a:extLst>
                <a:ext uri="{FF2B5EF4-FFF2-40B4-BE49-F238E27FC236}">
                  <a16:creationId xmlns:a16="http://schemas.microsoft.com/office/drawing/2014/main" id="{2D4A7DDC-8B28-9E22-FF37-DC52C3D2EA9B}"/>
                </a:ext>
              </a:extLst>
            </p:cNvPr>
            <p:cNvSpPr txBox="1"/>
            <p:nvPr/>
          </p:nvSpPr>
          <p:spPr>
            <a:xfrm>
              <a:off x="1418130" y="3457577"/>
              <a:ext cx="132692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sleep</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82" name="Google Shape;364;p3">
              <a:extLst>
                <a:ext uri="{FF2B5EF4-FFF2-40B4-BE49-F238E27FC236}">
                  <a16:creationId xmlns:a16="http://schemas.microsoft.com/office/drawing/2014/main" id="{EBBF1376-55ED-CC6F-6A57-AA38032E6477}"/>
                </a:ext>
              </a:extLst>
            </p:cNvPr>
            <p:cNvSpPr txBox="1"/>
            <p:nvPr/>
          </p:nvSpPr>
          <p:spPr>
            <a:xfrm>
              <a:off x="1004963" y="2341064"/>
              <a:ext cx="156856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the front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64" name="Group 263">
            <a:extLst>
              <a:ext uri="{FF2B5EF4-FFF2-40B4-BE49-F238E27FC236}">
                <a16:creationId xmlns:a16="http://schemas.microsoft.com/office/drawing/2014/main" id="{3648E9BC-831B-FB20-00CB-0D64391317EE}"/>
              </a:ext>
            </a:extLst>
          </p:cNvPr>
          <p:cNvGrpSpPr/>
          <p:nvPr/>
        </p:nvGrpSpPr>
        <p:grpSpPr>
          <a:xfrm>
            <a:off x="6356030" y="1407560"/>
            <a:ext cx="4047214" cy="4046400"/>
            <a:chOff x="620216" y="1267195"/>
            <a:chExt cx="4047214" cy="4046400"/>
          </a:xfrm>
          <a:solidFill>
            <a:schemeClr val="accent3">
              <a:lumMod val="20000"/>
              <a:lumOff val="80000"/>
            </a:schemeClr>
          </a:solidFill>
        </p:grpSpPr>
        <p:sp>
          <p:nvSpPr>
            <p:cNvPr id="265" name="Google Shape;405;p3">
              <a:extLst>
                <a:ext uri="{FF2B5EF4-FFF2-40B4-BE49-F238E27FC236}">
                  <a16:creationId xmlns:a16="http://schemas.microsoft.com/office/drawing/2014/main" id="{339A711D-6E8E-6EE4-03BC-70A33FE86B62}"/>
                </a:ext>
              </a:extLst>
            </p:cNvPr>
            <p:cNvSpPr/>
            <p:nvPr/>
          </p:nvSpPr>
          <p:spPr>
            <a:xfrm>
              <a:off x="620216" y="126719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66" name="Google Shape;357;p3">
              <a:extLst>
                <a:ext uri="{FF2B5EF4-FFF2-40B4-BE49-F238E27FC236}">
                  <a16:creationId xmlns:a16="http://schemas.microsoft.com/office/drawing/2014/main" id="{87090E86-3DBA-FB8D-B18D-CEB4FC31055C}"/>
                </a:ext>
              </a:extLst>
            </p:cNvPr>
            <p:cNvSpPr txBox="1"/>
            <p:nvPr/>
          </p:nvSpPr>
          <p:spPr>
            <a:xfrm>
              <a:off x="2725562" y="3595495"/>
              <a:ext cx="145708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live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7" name="Google Shape;358;p3">
              <a:extLst>
                <a:ext uri="{FF2B5EF4-FFF2-40B4-BE49-F238E27FC236}">
                  <a16:creationId xmlns:a16="http://schemas.microsoft.com/office/drawing/2014/main" id="{1B3F6D9C-DC3F-30D8-9302-3D6E070BA30D}"/>
                </a:ext>
              </a:extLst>
            </p:cNvPr>
            <p:cNvSpPr txBox="1"/>
            <p:nvPr/>
          </p:nvSpPr>
          <p:spPr>
            <a:xfrm>
              <a:off x="1538624" y="3438086"/>
              <a:ext cx="96343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Rhine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68" name="Google Shape;360;p3">
              <a:extLst>
                <a:ext uri="{FF2B5EF4-FFF2-40B4-BE49-F238E27FC236}">
                  <a16:creationId xmlns:a16="http://schemas.microsoft.com/office/drawing/2014/main" id="{64EA13E7-A979-C684-B60F-5A376C236F33}"/>
                </a:ext>
              </a:extLst>
            </p:cNvPr>
            <p:cNvSpPr txBox="1"/>
            <p:nvPr/>
          </p:nvSpPr>
          <p:spPr>
            <a:xfrm>
              <a:off x="1956404" y="4584348"/>
              <a:ext cx="106510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word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69" name="Google Shape;361;p3">
              <a:extLst>
                <a:ext uri="{FF2B5EF4-FFF2-40B4-BE49-F238E27FC236}">
                  <a16:creationId xmlns:a16="http://schemas.microsoft.com/office/drawing/2014/main" id="{FCC5E50E-6A18-2B6D-92C9-795DAE7F3987}"/>
                </a:ext>
              </a:extLst>
            </p:cNvPr>
            <p:cNvSpPr txBox="1"/>
            <p:nvPr/>
          </p:nvSpPr>
          <p:spPr>
            <a:xfrm>
              <a:off x="1884686" y="1688159"/>
              <a:ext cx="86386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wall</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70" name="Google Shape;362;p3">
              <a:extLst>
                <a:ext uri="{FF2B5EF4-FFF2-40B4-BE49-F238E27FC236}">
                  <a16:creationId xmlns:a16="http://schemas.microsoft.com/office/drawing/2014/main" id="{0AAB7149-DC87-B53B-5204-7B34CC096C58}"/>
                </a:ext>
              </a:extLst>
            </p:cNvPr>
            <p:cNvSpPr txBox="1"/>
            <p:nvPr/>
          </p:nvSpPr>
          <p:spPr>
            <a:xfrm>
              <a:off x="2029687" y="2953893"/>
              <a:ext cx="11818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seventy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1" name="Google Shape;363;p3">
              <a:extLst>
                <a:ext uri="{FF2B5EF4-FFF2-40B4-BE49-F238E27FC236}">
                  <a16:creationId xmlns:a16="http://schemas.microsoft.com/office/drawing/2014/main" id="{5203D924-BC85-1093-58AE-BC513B5F5145}"/>
                </a:ext>
              </a:extLst>
            </p:cNvPr>
            <p:cNvSpPr txBox="1"/>
            <p:nvPr/>
          </p:nvSpPr>
          <p:spPr>
            <a:xfrm>
              <a:off x="1017417" y="2315837"/>
              <a:ext cx="77425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task</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72" name="Google Shape;364;p3">
              <a:extLst>
                <a:ext uri="{FF2B5EF4-FFF2-40B4-BE49-F238E27FC236}">
                  <a16:creationId xmlns:a16="http://schemas.microsoft.com/office/drawing/2014/main" id="{5610B036-EADB-C10D-C389-EF581DB851CA}"/>
                </a:ext>
              </a:extLst>
            </p:cNvPr>
            <p:cNvSpPr txBox="1"/>
            <p:nvPr/>
          </p:nvSpPr>
          <p:spPr>
            <a:xfrm>
              <a:off x="2404803" y="2198107"/>
              <a:ext cx="172862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to translate</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grpSp>
        <p:nvGrpSpPr>
          <p:cNvPr id="243" name="Group 242">
            <a:extLst>
              <a:ext uri="{FF2B5EF4-FFF2-40B4-BE49-F238E27FC236}">
                <a16:creationId xmlns:a16="http://schemas.microsoft.com/office/drawing/2014/main" id="{827F6337-1005-C56E-6636-5F9C41F53A28}"/>
              </a:ext>
            </a:extLst>
          </p:cNvPr>
          <p:cNvGrpSpPr/>
          <p:nvPr/>
        </p:nvGrpSpPr>
        <p:grpSpPr>
          <a:xfrm>
            <a:off x="6342853" y="1411368"/>
            <a:ext cx="4047214" cy="4046400"/>
            <a:chOff x="620216" y="1267195"/>
            <a:chExt cx="4047214" cy="4046400"/>
          </a:xfrm>
          <a:solidFill>
            <a:schemeClr val="accent3">
              <a:lumMod val="20000"/>
              <a:lumOff val="80000"/>
            </a:schemeClr>
          </a:solidFill>
        </p:grpSpPr>
        <p:sp>
          <p:nvSpPr>
            <p:cNvPr id="244" name="Google Shape;405;p3">
              <a:extLst>
                <a:ext uri="{FF2B5EF4-FFF2-40B4-BE49-F238E27FC236}">
                  <a16:creationId xmlns:a16="http://schemas.microsoft.com/office/drawing/2014/main" id="{3316105B-6D89-4833-D0BB-D809C6D95B2F}"/>
                </a:ext>
              </a:extLst>
            </p:cNvPr>
            <p:cNvSpPr/>
            <p:nvPr/>
          </p:nvSpPr>
          <p:spPr>
            <a:xfrm>
              <a:off x="620216" y="1267195"/>
              <a:ext cx="4047214" cy="4046400"/>
            </a:xfrm>
            <a:prstGeom prst="ellipse">
              <a:avLst/>
            </a:prstGeom>
            <a:grp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45" name="Google Shape;357;p3">
              <a:extLst>
                <a:ext uri="{FF2B5EF4-FFF2-40B4-BE49-F238E27FC236}">
                  <a16:creationId xmlns:a16="http://schemas.microsoft.com/office/drawing/2014/main" id="{9C8E628F-C99F-2853-EE9B-4776CBD36939}"/>
                </a:ext>
              </a:extLst>
            </p:cNvPr>
            <p:cNvSpPr txBox="1"/>
            <p:nvPr/>
          </p:nvSpPr>
          <p:spPr>
            <a:xfrm>
              <a:off x="2725562" y="3595495"/>
              <a:ext cx="145708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Baltic Sea</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46" name="Google Shape;358;p3">
              <a:extLst>
                <a:ext uri="{FF2B5EF4-FFF2-40B4-BE49-F238E27FC236}">
                  <a16:creationId xmlns:a16="http://schemas.microsoft.com/office/drawing/2014/main" id="{B9BDD177-8255-95E5-2A70-39F228AF93BD}"/>
                </a:ext>
              </a:extLst>
            </p:cNvPr>
            <p:cNvSpPr txBox="1"/>
            <p:nvPr/>
          </p:nvSpPr>
          <p:spPr>
            <a:xfrm>
              <a:off x="2980207" y="2691994"/>
              <a:ext cx="1205332"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picture</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48" name="Google Shape;360;p3">
              <a:extLst>
                <a:ext uri="{FF2B5EF4-FFF2-40B4-BE49-F238E27FC236}">
                  <a16:creationId xmlns:a16="http://schemas.microsoft.com/office/drawing/2014/main" id="{982829F6-FB23-E0AE-7697-DEB44D6A52E3}"/>
                </a:ext>
              </a:extLst>
            </p:cNvPr>
            <p:cNvSpPr txBox="1"/>
            <p:nvPr/>
          </p:nvSpPr>
          <p:spPr>
            <a:xfrm>
              <a:off x="1956404" y="4584348"/>
              <a:ext cx="1442683"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eleven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49" name="Google Shape;361;p3">
              <a:extLst>
                <a:ext uri="{FF2B5EF4-FFF2-40B4-BE49-F238E27FC236}">
                  <a16:creationId xmlns:a16="http://schemas.microsoft.com/office/drawing/2014/main" id="{A0A2965B-4DAC-01DC-395D-FF225D4A8AF9}"/>
                </a:ext>
              </a:extLst>
            </p:cNvPr>
            <p:cNvSpPr txBox="1"/>
            <p:nvPr/>
          </p:nvSpPr>
          <p:spPr>
            <a:xfrm>
              <a:off x="2556206" y="2059978"/>
              <a:ext cx="143528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past</a:t>
              </a:r>
              <a:endParaRPr kumimoji="0" sz="1400" b="0" i="0" u="none" strike="noStrike" kern="0" cap="none" spc="0" normalizeH="0" baseline="0" noProof="0" dirty="0">
                <a:ln>
                  <a:noFill/>
                </a:ln>
                <a:solidFill>
                  <a:srgbClr val="3D3C3C"/>
                </a:solidFill>
                <a:effectLst/>
                <a:uLnTx/>
                <a:uFillTx/>
                <a:latin typeface="Arial"/>
                <a:ea typeface="+mn-ea"/>
                <a:cs typeface="Arial"/>
                <a:sym typeface="Arial"/>
              </a:endParaRPr>
            </a:p>
          </p:txBody>
        </p:sp>
        <p:sp>
          <p:nvSpPr>
            <p:cNvPr id="250" name="Google Shape;362;p3">
              <a:extLst>
                <a:ext uri="{FF2B5EF4-FFF2-40B4-BE49-F238E27FC236}">
                  <a16:creationId xmlns:a16="http://schemas.microsoft.com/office/drawing/2014/main" id="{AF46E867-2031-CF81-DB6B-7C3AC33A3E91}"/>
                </a:ext>
              </a:extLst>
            </p:cNvPr>
            <p:cNvSpPr txBox="1"/>
            <p:nvPr/>
          </p:nvSpPr>
          <p:spPr>
            <a:xfrm>
              <a:off x="1241783" y="3096390"/>
              <a:ext cx="1181810"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mother</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51" name="Google Shape;363;p3">
              <a:extLst>
                <a:ext uri="{FF2B5EF4-FFF2-40B4-BE49-F238E27FC236}">
                  <a16:creationId xmlns:a16="http://schemas.microsoft.com/office/drawing/2014/main" id="{B77ED8A9-0010-A69D-B0A4-AA0346946A3E}"/>
                </a:ext>
              </a:extLst>
            </p:cNvPr>
            <p:cNvSpPr txBox="1"/>
            <p:nvPr/>
          </p:nvSpPr>
          <p:spPr>
            <a:xfrm>
              <a:off x="946042" y="3786892"/>
              <a:ext cx="1680545"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suggestion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52" name="Google Shape;364;p3">
              <a:extLst>
                <a:ext uri="{FF2B5EF4-FFF2-40B4-BE49-F238E27FC236}">
                  <a16:creationId xmlns:a16="http://schemas.microsoft.com/office/drawing/2014/main" id="{E2C6A560-CDEE-0C0B-FFA0-2FE594138A65}"/>
                </a:ext>
              </a:extLst>
            </p:cNvPr>
            <p:cNvSpPr txBox="1"/>
            <p:nvPr/>
          </p:nvSpPr>
          <p:spPr>
            <a:xfrm>
              <a:off x="1004963" y="2341064"/>
              <a:ext cx="1434646" cy="400069"/>
            </a:xfrm>
            <a:prstGeom prst="rect">
              <a:avLst/>
            </a:prstGeom>
            <a:solidFill>
              <a:schemeClr val="accent5">
                <a:lumMod val="20000"/>
                <a:lumOff val="80000"/>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country</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sp>
        <p:nvSpPr>
          <p:cNvPr id="284" name="Google Shape;406;p3">
            <a:extLst>
              <a:ext uri="{FF2B5EF4-FFF2-40B4-BE49-F238E27FC236}">
                <a16:creationId xmlns:a16="http://schemas.microsoft.com/office/drawing/2014/main" id="{71AD4DBC-C20E-9C19-74FF-51440D2191BB}"/>
              </a:ext>
            </a:extLst>
          </p:cNvPr>
          <p:cNvSpPr/>
          <p:nvPr/>
        </p:nvSpPr>
        <p:spPr>
          <a:xfrm>
            <a:off x="6331352" y="1397710"/>
            <a:ext cx="4047214" cy="4046400"/>
          </a:xfrm>
          <a:prstGeom prst="ellipse">
            <a:avLst/>
          </a:prstGeom>
          <a:solidFill>
            <a:srgbClr val="E3EAFD"/>
          </a:solidFill>
          <a:ln w="381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 name="Rectangle: Rounded Corners 2">
            <a:extLst>
              <a:ext uri="{FF2B5EF4-FFF2-40B4-BE49-F238E27FC236}">
                <a16:creationId xmlns:a16="http://schemas.microsoft.com/office/drawing/2014/main" id="{E50783A3-F653-3557-2BA8-3E933BB78F0C}"/>
              </a:ext>
            </a:extLst>
          </p:cNvPr>
          <p:cNvSpPr/>
          <p:nvPr/>
        </p:nvSpPr>
        <p:spPr>
          <a:xfrm>
            <a:off x="10562897" y="213557"/>
            <a:ext cx="1261241" cy="3434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406805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8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28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5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6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2F19-A7D6-914E-0641-886E5FFA80B0}"/>
              </a:ext>
            </a:extLst>
          </p:cNvPr>
          <p:cNvSpPr>
            <a:spLocks noGrp="1"/>
          </p:cNvSpPr>
          <p:nvPr>
            <p:ph type="title"/>
          </p:nvPr>
        </p:nvSpPr>
        <p:spPr/>
        <p:txBody>
          <a:bodyPr/>
          <a:lstStyle/>
          <a:p>
            <a:r>
              <a:rPr lang="en-GB" dirty="0" err="1"/>
              <a:t>Vokabeln</a:t>
            </a:r>
            <a:endParaRPr lang="en-GB" dirty="0"/>
          </a:p>
        </p:txBody>
      </p:sp>
      <p:sp>
        <p:nvSpPr>
          <p:cNvPr id="3" name="Text Placeholder 2">
            <a:extLst>
              <a:ext uri="{FF2B5EF4-FFF2-40B4-BE49-F238E27FC236}">
                <a16:creationId xmlns:a16="http://schemas.microsoft.com/office/drawing/2014/main" id="{7199D143-E007-E2D2-4262-C569683E7977}"/>
              </a:ext>
            </a:extLst>
          </p:cNvPr>
          <p:cNvSpPr>
            <a:spLocks noGrp="1"/>
          </p:cNvSpPr>
          <p:nvPr>
            <p:ph type="body" sz="quarter" idx="10"/>
          </p:nvPr>
        </p:nvSpPr>
        <p:spPr/>
        <p:txBody>
          <a:bodyPr/>
          <a:lstStyle/>
          <a:p>
            <a:r>
              <a:rPr lang="en-GB" dirty="0"/>
              <a:t>Wie </a:t>
            </a:r>
            <a:r>
              <a:rPr lang="en-GB" dirty="0" err="1"/>
              <a:t>heißt</a:t>
            </a:r>
            <a:r>
              <a:rPr lang="en-GB" dirty="0"/>
              <a:t> das auf Deutsch?</a:t>
            </a:r>
          </a:p>
        </p:txBody>
      </p:sp>
      <p:graphicFrame>
        <p:nvGraphicFramePr>
          <p:cNvPr id="4" name="Table 4">
            <a:extLst>
              <a:ext uri="{FF2B5EF4-FFF2-40B4-BE49-F238E27FC236}">
                <a16:creationId xmlns:a16="http://schemas.microsoft.com/office/drawing/2014/main" id="{3152A1F3-EFA6-4635-0D0A-B8937F374D96}"/>
              </a:ext>
            </a:extLst>
          </p:cNvPr>
          <p:cNvGraphicFramePr>
            <a:graphicFrameLocks noGrp="1"/>
          </p:cNvGraphicFramePr>
          <p:nvPr/>
        </p:nvGraphicFramePr>
        <p:xfrm>
          <a:off x="479960" y="1926159"/>
          <a:ext cx="11232080" cy="4244454"/>
        </p:xfrm>
        <a:graphic>
          <a:graphicData uri="http://schemas.openxmlformats.org/drawingml/2006/table">
            <a:tbl>
              <a:tblPr firstRow="1" bandRow="1">
                <a:tableStyleId>{2D5ABB26-0587-4C30-8999-92F81FD0307C}</a:tableStyleId>
              </a:tblPr>
              <a:tblGrid>
                <a:gridCol w="2246416">
                  <a:extLst>
                    <a:ext uri="{9D8B030D-6E8A-4147-A177-3AD203B41FA5}">
                      <a16:colId xmlns:a16="http://schemas.microsoft.com/office/drawing/2014/main" val="3794560636"/>
                    </a:ext>
                  </a:extLst>
                </a:gridCol>
                <a:gridCol w="2246416">
                  <a:extLst>
                    <a:ext uri="{9D8B030D-6E8A-4147-A177-3AD203B41FA5}">
                      <a16:colId xmlns:a16="http://schemas.microsoft.com/office/drawing/2014/main" val="3607312022"/>
                    </a:ext>
                  </a:extLst>
                </a:gridCol>
                <a:gridCol w="2246416">
                  <a:extLst>
                    <a:ext uri="{9D8B030D-6E8A-4147-A177-3AD203B41FA5}">
                      <a16:colId xmlns:a16="http://schemas.microsoft.com/office/drawing/2014/main" val="4090422633"/>
                    </a:ext>
                  </a:extLst>
                </a:gridCol>
                <a:gridCol w="2246416">
                  <a:extLst>
                    <a:ext uri="{9D8B030D-6E8A-4147-A177-3AD203B41FA5}">
                      <a16:colId xmlns:a16="http://schemas.microsoft.com/office/drawing/2014/main" val="3648451465"/>
                    </a:ext>
                  </a:extLst>
                </a:gridCol>
                <a:gridCol w="2246416">
                  <a:extLst>
                    <a:ext uri="{9D8B030D-6E8A-4147-A177-3AD203B41FA5}">
                      <a16:colId xmlns:a16="http://schemas.microsoft.com/office/drawing/2014/main" val="4185716844"/>
                    </a:ext>
                  </a:extLst>
                </a:gridCol>
              </a:tblGrid>
              <a:tr h="21222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9582972"/>
                  </a:ext>
                </a:extLst>
              </a:tr>
              <a:tr h="2122227">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3119861"/>
                  </a:ext>
                </a:extLst>
              </a:tr>
            </a:tbl>
          </a:graphicData>
        </a:graphic>
      </p:graphicFrame>
      <p:pic>
        <p:nvPicPr>
          <p:cNvPr id="1026" name="Picture 2" descr="Free photos of Metro">
            <a:extLst>
              <a:ext uri="{FF2B5EF4-FFF2-40B4-BE49-F238E27FC236}">
                <a16:creationId xmlns:a16="http://schemas.microsoft.com/office/drawing/2014/main" id="{3E04855B-9980-BE30-A7DB-2E0DABB3D6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2" y="1977855"/>
            <a:ext cx="1707668" cy="12807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1C0BA5-B70D-EC8F-30F6-DF77D40F814F}"/>
              </a:ext>
            </a:extLst>
          </p:cNvPr>
          <p:cNvSpPr txBox="1"/>
          <p:nvPr/>
        </p:nvSpPr>
        <p:spPr>
          <a:xfrm>
            <a:off x="479960" y="3165429"/>
            <a:ext cx="2280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underground, metro</a:t>
            </a:r>
          </a:p>
        </p:txBody>
      </p:sp>
      <p:pic>
        <p:nvPicPr>
          <p:cNvPr id="11" name="Picture 2">
            <a:extLst>
              <a:ext uri="{FF2B5EF4-FFF2-40B4-BE49-F238E27FC236}">
                <a16:creationId xmlns:a16="http://schemas.microsoft.com/office/drawing/2014/main" id="{0212E415-3493-9E4E-6B47-98E4E40ECF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78636" y="4132964"/>
            <a:ext cx="1638742" cy="12239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66A3EA7-D980-2CDB-90AC-309E49684B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489485" y="4127786"/>
            <a:ext cx="1707668" cy="11366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60E9DE7-47FD-557C-3E51-C5B078BD4C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275934" y="4127786"/>
            <a:ext cx="1707668" cy="11366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8697CBE-9CA8-7447-E8AA-95A074D801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489485" y="2019939"/>
            <a:ext cx="1707668" cy="11313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86E467B2-CC6B-6192-C158-F913D95D7D6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025282" y="4118095"/>
            <a:ext cx="1707668" cy="113666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18AB9DAC-F4E1-4EEE-74FB-89D26D263C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3028810" y="2088761"/>
            <a:ext cx="1707668" cy="85383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7803C24C-6691-8037-8E8A-F910DAAED77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9734489" y="2019939"/>
            <a:ext cx="1707668" cy="11313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FBCE392-885A-2B69-B5C5-B29061B48C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9744261" y="4127786"/>
            <a:ext cx="1707668" cy="12060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9F95306A-87D6-7BE7-FA07-9C9E0B664AC4}"/>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47" t="1008" r="5641"/>
          <a:stretch/>
        </p:blipFill>
        <p:spPr bwMode="auto">
          <a:xfrm>
            <a:off x="5198327" y="1830559"/>
            <a:ext cx="1863231" cy="134600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C2068D5-4F30-7FC5-541C-42C2E8B402BD}"/>
              </a:ext>
            </a:extLst>
          </p:cNvPr>
          <p:cNvSpPr txBox="1"/>
          <p:nvPr/>
        </p:nvSpPr>
        <p:spPr>
          <a:xfrm>
            <a:off x="5008830" y="3165429"/>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way, manner</a:t>
            </a:r>
          </a:p>
        </p:txBody>
      </p:sp>
      <p:sp>
        <p:nvSpPr>
          <p:cNvPr id="21" name="TextBox 20">
            <a:extLst>
              <a:ext uri="{FF2B5EF4-FFF2-40B4-BE49-F238E27FC236}">
                <a16:creationId xmlns:a16="http://schemas.microsoft.com/office/drawing/2014/main" id="{F5822B3B-B0FC-4686-4D5B-DBBA6296A06D}"/>
              </a:ext>
            </a:extLst>
          </p:cNvPr>
          <p:cNvSpPr txBox="1"/>
          <p:nvPr/>
        </p:nvSpPr>
        <p:spPr>
          <a:xfrm>
            <a:off x="2758928" y="3165429"/>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people, folk</a:t>
            </a:r>
          </a:p>
        </p:txBody>
      </p:sp>
      <p:sp>
        <p:nvSpPr>
          <p:cNvPr id="5" name="TextBox 4">
            <a:extLst>
              <a:ext uri="{FF2B5EF4-FFF2-40B4-BE49-F238E27FC236}">
                <a16:creationId xmlns:a16="http://schemas.microsoft.com/office/drawing/2014/main" id="{B0AB2833-73C9-E4B9-6ED1-8B0B8BDB5EEC}"/>
              </a:ext>
            </a:extLst>
          </p:cNvPr>
          <p:cNvSpPr txBox="1"/>
          <p:nvPr/>
        </p:nvSpPr>
        <p:spPr>
          <a:xfrm>
            <a:off x="7236719" y="3188011"/>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sausage</a:t>
            </a:r>
          </a:p>
        </p:txBody>
      </p:sp>
      <p:sp>
        <p:nvSpPr>
          <p:cNvPr id="9" name="TextBox 8">
            <a:extLst>
              <a:ext uri="{FF2B5EF4-FFF2-40B4-BE49-F238E27FC236}">
                <a16:creationId xmlns:a16="http://schemas.microsoft.com/office/drawing/2014/main" id="{CFB428C1-0C65-236B-3861-139D2DC2E562}"/>
              </a:ext>
            </a:extLst>
          </p:cNvPr>
          <p:cNvSpPr txBox="1"/>
          <p:nvPr/>
        </p:nvSpPr>
        <p:spPr>
          <a:xfrm>
            <a:off x="9474380" y="3173851"/>
            <a:ext cx="2280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national, nationally</a:t>
            </a:r>
          </a:p>
        </p:txBody>
      </p:sp>
      <p:sp>
        <p:nvSpPr>
          <p:cNvPr id="10" name="TextBox 9">
            <a:extLst>
              <a:ext uri="{FF2B5EF4-FFF2-40B4-BE49-F238E27FC236}">
                <a16:creationId xmlns:a16="http://schemas.microsoft.com/office/drawing/2014/main" id="{A6542E9A-4202-25A6-F470-95F4A8DF4B2A}"/>
              </a:ext>
            </a:extLst>
          </p:cNvPr>
          <p:cNvSpPr txBox="1"/>
          <p:nvPr/>
        </p:nvSpPr>
        <p:spPr>
          <a:xfrm>
            <a:off x="436747" y="5340515"/>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minority</a:t>
            </a:r>
          </a:p>
        </p:txBody>
      </p:sp>
      <p:sp>
        <p:nvSpPr>
          <p:cNvPr id="24" name="TextBox 23">
            <a:extLst>
              <a:ext uri="{FF2B5EF4-FFF2-40B4-BE49-F238E27FC236}">
                <a16:creationId xmlns:a16="http://schemas.microsoft.com/office/drawing/2014/main" id="{026BB275-CD25-64A0-1D97-17CA32B05812}"/>
              </a:ext>
            </a:extLst>
          </p:cNvPr>
          <p:cNvSpPr txBox="1"/>
          <p:nvPr/>
        </p:nvSpPr>
        <p:spPr>
          <a:xfrm>
            <a:off x="2740687" y="5284710"/>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Bavarian</a:t>
            </a:r>
          </a:p>
        </p:txBody>
      </p:sp>
      <p:sp>
        <p:nvSpPr>
          <p:cNvPr id="25" name="TextBox 24">
            <a:extLst>
              <a:ext uri="{FF2B5EF4-FFF2-40B4-BE49-F238E27FC236}">
                <a16:creationId xmlns:a16="http://schemas.microsoft.com/office/drawing/2014/main" id="{84F023E8-EA33-05FE-6292-2C0591CD3577}"/>
              </a:ext>
            </a:extLst>
          </p:cNvPr>
          <p:cNvSpPr txBox="1"/>
          <p:nvPr/>
        </p:nvSpPr>
        <p:spPr>
          <a:xfrm>
            <a:off x="4920550" y="5330876"/>
            <a:ext cx="2280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(of) Berlin</a:t>
            </a:r>
          </a:p>
        </p:txBody>
      </p:sp>
      <p:sp>
        <p:nvSpPr>
          <p:cNvPr id="26" name="TextBox 25">
            <a:extLst>
              <a:ext uri="{FF2B5EF4-FFF2-40B4-BE49-F238E27FC236}">
                <a16:creationId xmlns:a16="http://schemas.microsoft.com/office/drawing/2014/main" id="{C646CC24-0923-7181-56C4-AA2BC51362A2}"/>
              </a:ext>
            </a:extLst>
          </p:cNvPr>
          <p:cNvSpPr txBox="1"/>
          <p:nvPr/>
        </p:nvSpPr>
        <p:spPr>
          <a:xfrm>
            <a:off x="7140079" y="5311559"/>
            <a:ext cx="2280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special, specific</a:t>
            </a:r>
          </a:p>
        </p:txBody>
      </p:sp>
      <p:sp>
        <p:nvSpPr>
          <p:cNvPr id="27" name="TextBox 26">
            <a:extLst>
              <a:ext uri="{FF2B5EF4-FFF2-40B4-BE49-F238E27FC236}">
                <a16:creationId xmlns:a16="http://schemas.microsoft.com/office/drawing/2014/main" id="{5CD708B4-4F3F-5CEC-9DBB-7DFD975FD95C}"/>
              </a:ext>
            </a:extLst>
          </p:cNvPr>
          <p:cNvSpPr txBox="1"/>
          <p:nvPr/>
        </p:nvSpPr>
        <p:spPr>
          <a:xfrm>
            <a:off x="9416826" y="5283502"/>
            <a:ext cx="22808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original, originally</a:t>
            </a:r>
          </a:p>
        </p:txBody>
      </p:sp>
      <p:sp>
        <p:nvSpPr>
          <p:cNvPr id="8" name="TextBox 7">
            <a:extLst>
              <a:ext uri="{FF2B5EF4-FFF2-40B4-BE49-F238E27FC236}">
                <a16:creationId xmlns:a16="http://schemas.microsoft.com/office/drawing/2014/main" id="{521D91A4-92DA-C6F4-C31B-4631B17BB0F3}"/>
              </a:ext>
            </a:extLst>
          </p:cNvPr>
          <p:cNvSpPr txBox="1"/>
          <p:nvPr/>
        </p:nvSpPr>
        <p:spPr>
          <a:xfrm>
            <a:off x="610062" y="3245049"/>
            <a:ext cx="2077985" cy="769441"/>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die U-Bahn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C2F4C250-C123-F68A-9D07-B3192129664C}"/>
              </a:ext>
            </a:extLst>
          </p:cNvPr>
          <p:cNvSpPr txBox="1"/>
          <p:nvPr/>
        </p:nvSpPr>
        <p:spPr>
          <a:xfrm>
            <a:off x="7248839" y="3275048"/>
            <a:ext cx="2143718" cy="46166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die Wurst</a:t>
            </a:r>
          </a:p>
        </p:txBody>
      </p:sp>
      <p:sp>
        <p:nvSpPr>
          <p:cNvPr id="23" name="TextBox 22">
            <a:extLst>
              <a:ext uri="{FF2B5EF4-FFF2-40B4-BE49-F238E27FC236}">
                <a16:creationId xmlns:a16="http://schemas.microsoft.com/office/drawing/2014/main" id="{5A46A536-109E-F49B-8809-2476D1AEB38A}"/>
              </a:ext>
            </a:extLst>
          </p:cNvPr>
          <p:cNvSpPr txBox="1"/>
          <p:nvPr/>
        </p:nvSpPr>
        <p:spPr>
          <a:xfrm>
            <a:off x="9529712" y="3181218"/>
            <a:ext cx="2100507"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national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C6F627E2-801E-C96B-F04D-B29EABA4EACA}"/>
              </a:ext>
            </a:extLst>
          </p:cNvPr>
          <p:cNvSpPr txBox="1"/>
          <p:nvPr/>
        </p:nvSpPr>
        <p:spPr>
          <a:xfrm>
            <a:off x="492239" y="5302774"/>
            <a:ext cx="2156410"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Minderheit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CBF8B3EE-3A52-53EB-0895-448095CC7980}"/>
              </a:ext>
            </a:extLst>
          </p:cNvPr>
          <p:cNvSpPr txBox="1"/>
          <p:nvPr/>
        </p:nvSpPr>
        <p:spPr>
          <a:xfrm>
            <a:off x="5020950" y="5419236"/>
            <a:ext cx="2167955" cy="46166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berliner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4E25F9D7-B179-13BF-29D8-C0E67AE54291}"/>
              </a:ext>
            </a:extLst>
          </p:cNvPr>
          <p:cNvSpPr txBox="1"/>
          <p:nvPr/>
        </p:nvSpPr>
        <p:spPr>
          <a:xfrm>
            <a:off x="2771049" y="5394048"/>
            <a:ext cx="2156410" cy="46166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bayrisch</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48CBCF2D-A530-CFDA-9329-98A015E9ABBF}"/>
              </a:ext>
            </a:extLst>
          </p:cNvPr>
          <p:cNvSpPr txBox="1"/>
          <p:nvPr/>
        </p:nvSpPr>
        <p:spPr>
          <a:xfrm>
            <a:off x="7298307" y="5311559"/>
            <a:ext cx="2089680"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speziell</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1FB9F7C4-A8B8-9FFF-78B1-8F35D8C9AB51}"/>
              </a:ext>
            </a:extLst>
          </p:cNvPr>
          <p:cNvSpPr txBox="1"/>
          <p:nvPr/>
        </p:nvSpPr>
        <p:spPr>
          <a:xfrm>
            <a:off x="9516242" y="5282489"/>
            <a:ext cx="2100507"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ursprünglich</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06D48B15-922B-5691-1721-C9B4F5CCBF25}"/>
              </a:ext>
            </a:extLst>
          </p:cNvPr>
          <p:cNvSpPr txBox="1"/>
          <p:nvPr/>
        </p:nvSpPr>
        <p:spPr>
          <a:xfrm>
            <a:off x="2778256" y="3173851"/>
            <a:ext cx="2162072"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das Volk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23C61184-BC3D-5484-C6E5-09B7E2EFB3C3}"/>
              </a:ext>
            </a:extLst>
          </p:cNvPr>
          <p:cNvSpPr txBox="1"/>
          <p:nvPr/>
        </p:nvSpPr>
        <p:spPr>
          <a:xfrm>
            <a:off x="5045807" y="3107010"/>
            <a:ext cx="2162072"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die Weise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ED2449D0-659A-F59D-9FEF-9B5429E5E22F}"/>
              </a:ext>
            </a:extLst>
          </p:cNvPr>
          <p:cNvSpPr/>
          <p:nvPr/>
        </p:nvSpPr>
        <p:spPr>
          <a:xfrm>
            <a:off x="10476411" y="213557"/>
            <a:ext cx="1347727" cy="4339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14340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3" grpId="0" animBg="1"/>
      <p:bldP spid="29" grpId="0" animBg="1"/>
      <p:bldP spid="30" grpId="0" animBg="1"/>
      <p:bldP spid="31" grpId="0" animBg="1"/>
      <p:bldP spid="32" grpId="0" animBg="1"/>
      <p:bldP spid="33"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E5E2-60FE-FE71-FF82-258827F0484D}"/>
              </a:ext>
            </a:extLst>
          </p:cNvPr>
          <p:cNvSpPr>
            <a:spLocks noGrp="1"/>
          </p:cNvSpPr>
          <p:nvPr>
            <p:ph type="title"/>
          </p:nvPr>
        </p:nvSpPr>
        <p:spPr>
          <a:xfrm>
            <a:off x="0" y="213557"/>
            <a:ext cx="2214563" cy="647577"/>
          </a:xfrm>
        </p:spPr>
        <p:txBody>
          <a:bodyPr/>
          <a:lstStyle/>
          <a:p>
            <a:r>
              <a:rPr lang="en-GB" dirty="0" err="1"/>
              <a:t>Zahlen</a:t>
            </a:r>
            <a:endParaRPr lang="en-GB" dirty="0"/>
          </a:p>
        </p:txBody>
      </p:sp>
      <p:sp>
        <p:nvSpPr>
          <p:cNvPr id="4" name="Rectangle: Rounded Corners 3">
            <a:extLst>
              <a:ext uri="{FF2B5EF4-FFF2-40B4-BE49-F238E27FC236}">
                <a16:creationId xmlns:a16="http://schemas.microsoft.com/office/drawing/2014/main" id="{B1E45EB4-CD5C-9890-B4C5-5443FEAA6A0D}"/>
              </a:ext>
            </a:extLst>
          </p:cNvPr>
          <p:cNvSpPr/>
          <p:nvPr/>
        </p:nvSpPr>
        <p:spPr>
          <a:xfrm>
            <a:off x="10329863" y="213557"/>
            <a:ext cx="1557337" cy="4738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graphicFrame>
        <p:nvGraphicFramePr>
          <p:cNvPr id="5" name="Table 14">
            <a:extLst>
              <a:ext uri="{FF2B5EF4-FFF2-40B4-BE49-F238E27FC236}">
                <a16:creationId xmlns:a16="http://schemas.microsoft.com/office/drawing/2014/main" id="{E2FCC998-309D-6442-4669-A3D28BD18B3E}"/>
              </a:ext>
            </a:extLst>
          </p:cNvPr>
          <p:cNvGraphicFramePr>
            <a:graphicFrameLocks noGrp="1"/>
          </p:cNvGraphicFramePr>
          <p:nvPr/>
        </p:nvGraphicFramePr>
        <p:xfrm>
          <a:off x="2321448" y="875405"/>
          <a:ext cx="9577929" cy="3528038"/>
        </p:xfrm>
        <a:graphic>
          <a:graphicData uri="http://schemas.openxmlformats.org/drawingml/2006/table">
            <a:tbl>
              <a:tblPr firstRow="1" bandRow="1">
                <a:tableStyleId>{00A15C55-8517-42AA-B614-E9B94910E393}</a:tableStyleId>
              </a:tblPr>
              <a:tblGrid>
                <a:gridCol w="2801073">
                  <a:extLst>
                    <a:ext uri="{9D8B030D-6E8A-4147-A177-3AD203B41FA5}">
                      <a16:colId xmlns:a16="http://schemas.microsoft.com/office/drawing/2014/main" val="2404550570"/>
                    </a:ext>
                  </a:extLst>
                </a:gridCol>
                <a:gridCol w="3391383">
                  <a:extLst>
                    <a:ext uri="{9D8B030D-6E8A-4147-A177-3AD203B41FA5}">
                      <a16:colId xmlns:a16="http://schemas.microsoft.com/office/drawing/2014/main" val="221259196"/>
                    </a:ext>
                  </a:extLst>
                </a:gridCol>
                <a:gridCol w="3385473">
                  <a:extLst>
                    <a:ext uri="{9D8B030D-6E8A-4147-A177-3AD203B41FA5}">
                      <a16:colId xmlns:a16="http://schemas.microsoft.com/office/drawing/2014/main" val="3381466171"/>
                    </a:ext>
                  </a:extLst>
                </a:gridCol>
              </a:tblGrid>
              <a:tr h="385560">
                <a:tc>
                  <a:txBody>
                    <a:bodyPr/>
                    <a:lstStyle/>
                    <a:p>
                      <a:pPr algn="ctr"/>
                      <a:r>
                        <a:rPr lang="en-US" sz="2400" dirty="0" err="1">
                          <a:solidFill>
                            <a:schemeClr val="tx1"/>
                          </a:solidFill>
                        </a:rPr>
                        <a:t>Zahl</a:t>
                      </a:r>
                      <a:endParaRPr lang="en-GB" sz="2400" dirty="0">
                        <a:solidFill>
                          <a:schemeClr val="tx1"/>
                        </a:solidFill>
                      </a:endParaRPr>
                    </a:p>
                  </a:txBody>
                  <a:tcPr>
                    <a:solidFill>
                      <a:schemeClr val="tx2"/>
                    </a:solidFill>
                  </a:tcPr>
                </a:tc>
                <a:tc>
                  <a:txBody>
                    <a:bodyPr/>
                    <a:lstStyle/>
                    <a:p>
                      <a:pPr algn="ctr"/>
                      <a:r>
                        <a:rPr lang="en-US" sz="2400" dirty="0">
                          <a:solidFill>
                            <a:schemeClr val="tx1"/>
                          </a:solidFill>
                        </a:rPr>
                        <a:t>Deutsch</a:t>
                      </a:r>
                      <a:endParaRPr lang="en-GB" sz="2400" dirty="0">
                        <a:solidFill>
                          <a:schemeClr val="tx1"/>
                        </a:solidFill>
                      </a:endParaRPr>
                    </a:p>
                  </a:txBody>
                  <a:tcPr>
                    <a:solidFill>
                      <a:schemeClr val="tx2"/>
                    </a:solidFill>
                  </a:tcPr>
                </a:tc>
                <a:tc>
                  <a:txBody>
                    <a:bodyPr/>
                    <a:lstStyle/>
                    <a:p>
                      <a:pPr algn="ctr"/>
                      <a:r>
                        <a:rPr lang="en-US" sz="2400" dirty="0" err="1">
                          <a:solidFill>
                            <a:schemeClr val="tx1"/>
                          </a:solidFill>
                        </a:rPr>
                        <a:t>Englisch</a:t>
                      </a:r>
                      <a:endParaRPr lang="en-GB" sz="2400" dirty="0">
                        <a:solidFill>
                          <a:schemeClr val="tx1"/>
                        </a:solidFill>
                      </a:endParaRPr>
                    </a:p>
                  </a:txBody>
                  <a:tcPr>
                    <a:solidFill>
                      <a:schemeClr val="tx2"/>
                    </a:solidFill>
                  </a:tcPr>
                </a:tc>
                <a:extLst>
                  <a:ext uri="{0D108BD9-81ED-4DB2-BD59-A6C34878D82A}">
                    <a16:rowId xmlns:a16="http://schemas.microsoft.com/office/drawing/2014/main" val="1719640179"/>
                  </a:ext>
                </a:extLst>
              </a:tr>
              <a:tr h="504730">
                <a:tc>
                  <a:txBody>
                    <a:bodyPr/>
                    <a:lstStyle/>
                    <a:p>
                      <a:pPr algn="ctr"/>
                      <a:r>
                        <a:rPr lang="en-US" sz="2400" dirty="0">
                          <a:solidFill>
                            <a:schemeClr val="tx1"/>
                          </a:solidFill>
                        </a:rPr>
                        <a:t>100</a:t>
                      </a:r>
                      <a:endParaRPr lang="en-GB" sz="2400" dirty="0">
                        <a:solidFill>
                          <a:schemeClr val="tx1"/>
                        </a:solidFill>
                      </a:endParaRPr>
                    </a:p>
                  </a:txBody>
                  <a:tcPr/>
                </a:tc>
                <a:tc>
                  <a:txBody>
                    <a:bodyPr/>
                    <a:lstStyle/>
                    <a:p>
                      <a:pPr algn="ctr"/>
                      <a:r>
                        <a:rPr lang="en-US" sz="2400" dirty="0">
                          <a:solidFill>
                            <a:schemeClr val="tx1"/>
                          </a:solidFill>
                        </a:rPr>
                        <a:t>Hundert</a:t>
                      </a:r>
                      <a:endParaRPr lang="en-GB" sz="2400" dirty="0">
                        <a:solidFill>
                          <a:schemeClr val="tx1"/>
                        </a:solidFill>
                      </a:endParaRPr>
                    </a:p>
                  </a:txBody>
                  <a:tcPr/>
                </a:tc>
                <a:tc>
                  <a:txBody>
                    <a:bodyPr/>
                    <a:lstStyle/>
                    <a:p>
                      <a:pPr algn="ctr"/>
                      <a:r>
                        <a:rPr lang="en-US" sz="2400" dirty="0">
                          <a:solidFill>
                            <a:schemeClr val="tx1"/>
                          </a:solidFill>
                        </a:rPr>
                        <a:t>one hundred</a:t>
                      </a:r>
                      <a:endParaRPr lang="en-GB" sz="2400" dirty="0">
                        <a:solidFill>
                          <a:schemeClr val="tx1"/>
                        </a:solidFill>
                      </a:endParaRPr>
                    </a:p>
                  </a:txBody>
                  <a:tcPr/>
                </a:tc>
                <a:extLst>
                  <a:ext uri="{0D108BD9-81ED-4DB2-BD59-A6C34878D82A}">
                    <a16:rowId xmlns:a16="http://schemas.microsoft.com/office/drawing/2014/main" val="3612549359"/>
                  </a:ext>
                </a:extLst>
              </a:tr>
              <a:tr h="462988">
                <a:tc>
                  <a:txBody>
                    <a:bodyPr/>
                    <a:lstStyle/>
                    <a:p>
                      <a:pPr algn="ctr"/>
                      <a:r>
                        <a:rPr lang="en-US" sz="2400" dirty="0">
                          <a:solidFill>
                            <a:schemeClr val="tx1"/>
                          </a:solidFill>
                        </a:rPr>
                        <a:t>1.000</a:t>
                      </a:r>
                      <a:endParaRPr lang="en-GB" sz="2400" dirty="0">
                        <a:solidFill>
                          <a:schemeClr val="tx1"/>
                        </a:solidFill>
                      </a:endParaRPr>
                    </a:p>
                  </a:txBody>
                  <a:tcPr/>
                </a:tc>
                <a:tc>
                  <a:txBody>
                    <a:bodyPr/>
                    <a:lstStyle/>
                    <a:p>
                      <a:pPr algn="ctr"/>
                      <a:r>
                        <a:rPr lang="en-US" sz="2400" dirty="0" err="1">
                          <a:solidFill>
                            <a:schemeClr val="tx1"/>
                          </a:solidFill>
                        </a:rPr>
                        <a:t>Tausend</a:t>
                      </a:r>
                      <a:endParaRPr lang="en-GB" sz="2400" dirty="0">
                        <a:solidFill>
                          <a:schemeClr val="tx1"/>
                        </a:solidFill>
                      </a:endParaRPr>
                    </a:p>
                  </a:txBody>
                  <a:tcPr/>
                </a:tc>
                <a:tc>
                  <a:txBody>
                    <a:bodyPr/>
                    <a:lstStyle/>
                    <a:p>
                      <a:pPr algn="ctr"/>
                      <a:r>
                        <a:rPr lang="en-US" sz="2400" dirty="0">
                          <a:solidFill>
                            <a:schemeClr val="tx1"/>
                          </a:solidFill>
                        </a:rPr>
                        <a:t>thousand</a:t>
                      </a:r>
                      <a:endParaRPr lang="en-GB" sz="2400" dirty="0">
                        <a:solidFill>
                          <a:schemeClr val="tx1"/>
                        </a:solidFill>
                      </a:endParaRPr>
                    </a:p>
                  </a:txBody>
                  <a:tcPr/>
                </a:tc>
                <a:extLst>
                  <a:ext uri="{0D108BD9-81ED-4DB2-BD59-A6C34878D82A}">
                    <a16:rowId xmlns:a16="http://schemas.microsoft.com/office/drawing/2014/main" val="455820140"/>
                  </a:ext>
                </a:extLst>
              </a:tr>
              <a:tr h="368759">
                <a:tc>
                  <a:txBody>
                    <a:bodyPr/>
                    <a:lstStyle/>
                    <a:p>
                      <a:pPr algn="ctr"/>
                      <a:r>
                        <a:rPr lang="en-US" sz="2400" dirty="0">
                          <a:solidFill>
                            <a:schemeClr val="tx1"/>
                          </a:solidFill>
                        </a:rPr>
                        <a:t>1.000.000</a:t>
                      </a:r>
                      <a:endParaRPr lang="en-GB" sz="2400" dirty="0">
                        <a:solidFill>
                          <a:schemeClr val="tx1"/>
                        </a:solidFill>
                      </a:endParaRPr>
                    </a:p>
                  </a:txBody>
                  <a:tcPr/>
                </a:tc>
                <a:tc>
                  <a:txBody>
                    <a:bodyPr/>
                    <a:lstStyle/>
                    <a:p>
                      <a:pPr algn="ctr"/>
                      <a:r>
                        <a:rPr lang="en-US" sz="2400" dirty="0">
                          <a:solidFill>
                            <a:schemeClr val="tx1"/>
                          </a:solidFill>
                        </a:rPr>
                        <a:t>Million</a:t>
                      </a:r>
                      <a:endParaRPr lang="en-GB" sz="2400" dirty="0">
                        <a:solidFill>
                          <a:schemeClr val="tx1"/>
                        </a:solidFill>
                      </a:endParaRPr>
                    </a:p>
                  </a:txBody>
                  <a:tcPr/>
                </a:tc>
                <a:tc>
                  <a:txBody>
                    <a:bodyPr/>
                    <a:lstStyle/>
                    <a:p>
                      <a:pPr algn="ctr"/>
                      <a:r>
                        <a:rPr lang="en-US" sz="2400" dirty="0">
                          <a:solidFill>
                            <a:schemeClr val="tx1"/>
                          </a:solidFill>
                        </a:rPr>
                        <a:t>million</a:t>
                      </a:r>
                      <a:endParaRPr lang="en-GB" sz="2400" dirty="0">
                        <a:solidFill>
                          <a:schemeClr val="tx1"/>
                        </a:solidFill>
                      </a:endParaRPr>
                    </a:p>
                  </a:txBody>
                  <a:tcPr/>
                </a:tc>
                <a:extLst>
                  <a:ext uri="{0D108BD9-81ED-4DB2-BD59-A6C34878D82A}">
                    <a16:rowId xmlns:a16="http://schemas.microsoft.com/office/drawing/2014/main" val="1452410683"/>
                  </a:ext>
                </a:extLst>
              </a:tr>
              <a:tr h="694008">
                <a:tc>
                  <a:txBody>
                    <a:bodyPr/>
                    <a:lstStyle/>
                    <a:p>
                      <a:pPr algn="ctr"/>
                      <a:r>
                        <a:rPr lang="en-US" sz="2400" dirty="0">
                          <a:solidFill>
                            <a:schemeClr val="tx1"/>
                          </a:solidFill>
                        </a:rPr>
                        <a:t>1.000.000.000</a:t>
                      </a:r>
                      <a:endParaRPr lang="en-GB" sz="2400" dirty="0">
                        <a:solidFill>
                          <a:schemeClr val="tx1"/>
                        </a:solidFill>
                      </a:endParaRPr>
                    </a:p>
                  </a:txBody>
                  <a:tcPr/>
                </a:tc>
                <a:tc>
                  <a:txBody>
                    <a:bodyPr/>
                    <a:lstStyle/>
                    <a:p>
                      <a:pPr algn="ctr"/>
                      <a:r>
                        <a:rPr lang="en-US" sz="2400" dirty="0" err="1">
                          <a:solidFill>
                            <a:schemeClr val="tx1"/>
                          </a:solidFill>
                        </a:rPr>
                        <a:t>Milliarde</a:t>
                      </a:r>
                      <a:r>
                        <a:rPr lang="en-US" sz="2400" dirty="0">
                          <a:solidFill>
                            <a:schemeClr val="tx1"/>
                          </a:solidFill>
                        </a:rPr>
                        <a:t> </a:t>
                      </a:r>
                    </a:p>
                    <a:p>
                      <a:pPr algn="ctr"/>
                      <a:r>
                        <a:rPr lang="en-US" sz="2400" dirty="0">
                          <a:solidFill>
                            <a:schemeClr val="tx1"/>
                          </a:solidFill>
                        </a:rPr>
                        <a:t>(=</a:t>
                      </a:r>
                      <a:r>
                        <a:rPr lang="en-US" sz="2400" dirty="0" err="1">
                          <a:solidFill>
                            <a:schemeClr val="tx1"/>
                          </a:solidFill>
                        </a:rPr>
                        <a:t>tausend</a:t>
                      </a:r>
                      <a:r>
                        <a:rPr lang="en-US" sz="2400" dirty="0">
                          <a:solidFill>
                            <a:schemeClr val="tx1"/>
                          </a:solidFill>
                        </a:rPr>
                        <a:t> </a:t>
                      </a:r>
                      <a:r>
                        <a:rPr lang="en-US" sz="2400" dirty="0" err="1">
                          <a:solidFill>
                            <a:schemeClr val="tx1"/>
                          </a:solidFill>
                        </a:rPr>
                        <a:t>Millionen</a:t>
                      </a:r>
                      <a:r>
                        <a:rPr lang="en-US" sz="2400" dirty="0">
                          <a:solidFill>
                            <a:schemeClr val="tx1"/>
                          </a:solidFill>
                        </a:rPr>
                        <a:t>)</a:t>
                      </a:r>
                      <a:endParaRPr lang="en-GB" sz="2400" dirty="0">
                        <a:solidFill>
                          <a:schemeClr val="tx1"/>
                        </a:solidFill>
                      </a:endParaRPr>
                    </a:p>
                  </a:txBody>
                  <a:tcPr/>
                </a:tc>
                <a:tc>
                  <a:txBody>
                    <a:bodyPr/>
                    <a:lstStyle/>
                    <a:p>
                      <a:pPr algn="ctr"/>
                      <a:r>
                        <a:rPr lang="en-US" sz="2400" b="1" dirty="0">
                          <a:solidFill>
                            <a:schemeClr val="accent2"/>
                          </a:solidFill>
                        </a:rPr>
                        <a:t>billion</a:t>
                      </a:r>
                    </a:p>
                    <a:p>
                      <a:pPr algn="ctr"/>
                      <a:r>
                        <a:rPr lang="en-US" sz="2400" b="0" dirty="0">
                          <a:solidFill>
                            <a:schemeClr val="tx1"/>
                          </a:solidFill>
                        </a:rPr>
                        <a:t>(=a thousand million)</a:t>
                      </a:r>
                      <a:endParaRPr lang="en-GB" sz="2400" b="0" dirty="0">
                        <a:solidFill>
                          <a:schemeClr val="tx1"/>
                        </a:solidFill>
                      </a:endParaRPr>
                    </a:p>
                  </a:txBody>
                  <a:tcPr/>
                </a:tc>
                <a:extLst>
                  <a:ext uri="{0D108BD9-81ED-4DB2-BD59-A6C34878D82A}">
                    <a16:rowId xmlns:a16="http://schemas.microsoft.com/office/drawing/2014/main" val="4173508523"/>
                  </a:ext>
                </a:extLst>
              </a:tr>
              <a:tr h="694008">
                <a:tc>
                  <a:txBody>
                    <a:bodyPr/>
                    <a:lstStyle/>
                    <a:p>
                      <a:pPr algn="ctr"/>
                      <a:r>
                        <a:rPr lang="en-US" sz="2400" dirty="0">
                          <a:solidFill>
                            <a:schemeClr val="tx1"/>
                          </a:solidFill>
                        </a:rPr>
                        <a:t>1.000.000.000.000</a:t>
                      </a:r>
                      <a:endParaRPr lang="en-GB" sz="2400" dirty="0">
                        <a:solidFill>
                          <a:schemeClr val="tx1"/>
                        </a:solidFill>
                      </a:endParaRPr>
                    </a:p>
                  </a:txBody>
                  <a:tcPr/>
                </a:tc>
                <a:tc>
                  <a:txBody>
                    <a:bodyPr/>
                    <a:lstStyle/>
                    <a:p>
                      <a:pPr algn="ctr"/>
                      <a:r>
                        <a:rPr lang="en-US" sz="2400" b="1" dirty="0">
                          <a:solidFill>
                            <a:schemeClr val="accent2"/>
                          </a:solidFill>
                        </a:rPr>
                        <a:t>Billion</a:t>
                      </a:r>
                    </a:p>
                    <a:p>
                      <a:pPr algn="ctr"/>
                      <a:r>
                        <a:rPr lang="en-US" sz="2400" b="0" dirty="0">
                          <a:solidFill>
                            <a:schemeClr val="tx1"/>
                          </a:solidFill>
                        </a:rPr>
                        <a:t>(=</a:t>
                      </a:r>
                      <a:r>
                        <a:rPr lang="en-US" sz="2400" b="0" dirty="0" err="1">
                          <a:solidFill>
                            <a:schemeClr val="tx1"/>
                          </a:solidFill>
                        </a:rPr>
                        <a:t>tausend</a:t>
                      </a:r>
                      <a:r>
                        <a:rPr lang="en-US" sz="2400" b="0" dirty="0">
                          <a:solidFill>
                            <a:schemeClr val="tx1"/>
                          </a:solidFill>
                        </a:rPr>
                        <a:t> </a:t>
                      </a:r>
                      <a:r>
                        <a:rPr lang="en-US" sz="2400" b="0" dirty="0" err="1">
                          <a:solidFill>
                            <a:schemeClr val="tx1"/>
                          </a:solidFill>
                        </a:rPr>
                        <a:t>Milliarden</a:t>
                      </a:r>
                      <a:r>
                        <a:rPr lang="en-US" sz="2400" b="0" dirty="0">
                          <a:solidFill>
                            <a:schemeClr val="tx1"/>
                          </a:solidFill>
                        </a:rPr>
                        <a:t>)</a:t>
                      </a:r>
                      <a:endParaRPr lang="en-GB" sz="2400" b="0" dirty="0">
                        <a:solidFill>
                          <a:schemeClr val="tx1"/>
                        </a:solidFill>
                      </a:endParaRPr>
                    </a:p>
                  </a:txBody>
                  <a:tcPr/>
                </a:tc>
                <a:tc>
                  <a:txBody>
                    <a:bodyPr/>
                    <a:lstStyle/>
                    <a:p>
                      <a:pPr algn="ctr"/>
                      <a:r>
                        <a:rPr lang="en-US" sz="2400" dirty="0">
                          <a:solidFill>
                            <a:schemeClr val="tx1"/>
                          </a:solidFill>
                        </a:rPr>
                        <a:t>trillion</a:t>
                      </a:r>
                    </a:p>
                    <a:p>
                      <a:pPr algn="ctr"/>
                      <a:r>
                        <a:rPr lang="en-US" sz="2400" dirty="0">
                          <a:solidFill>
                            <a:schemeClr val="tx1"/>
                          </a:solidFill>
                        </a:rPr>
                        <a:t>(=a million million)</a:t>
                      </a:r>
                      <a:endParaRPr lang="en-GB" sz="2400" dirty="0">
                        <a:solidFill>
                          <a:schemeClr val="tx1"/>
                        </a:solidFill>
                      </a:endParaRPr>
                    </a:p>
                  </a:txBody>
                  <a:tcPr/>
                </a:tc>
                <a:extLst>
                  <a:ext uri="{0D108BD9-81ED-4DB2-BD59-A6C34878D82A}">
                    <a16:rowId xmlns:a16="http://schemas.microsoft.com/office/drawing/2014/main" val="2028809021"/>
                  </a:ext>
                </a:extLst>
              </a:tr>
            </a:tbl>
          </a:graphicData>
        </a:graphic>
      </p:graphicFrame>
      <p:sp>
        <p:nvSpPr>
          <p:cNvPr id="11" name="Speech Bubble: Rectangle with Corners Rounded 10">
            <a:extLst>
              <a:ext uri="{FF2B5EF4-FFF2-40B4-BE49-F238E27FC236}">
                <a16:creationId xmlns:a16="http://schemas.microsoft.com/office/drawing/2014/main" id="{A50816C9-BC7A-FDB4-7CEB-91BA51202C31}"/>
              </a:ext>
            </a:extLst>
          </p:cNvPr>
          <p:cNvSpPr/>
          <p:nvPr/>
        </p:nvSpPr>
        <p:spPr>
          <a:xfrm>
            <a:off x="101984" y="2914151"/>
            <a:ext cx="2112579" cy="1307492"/>
          </a:xfrm>
          <a:prstGeom prst="wedgeRoundRectCallout">
            <a:avLst>
              <a:gd name="adj1" fmla="val 67345"/>
              <a:gd name="adj2" fmla="val -11719"/>
              <a:gd name="adj3" fmla="val 16667"/>
            </a:avLst>
          </a:prstGeom>
          <a:solidFill>
            <a:schemeClr val="tx2"/>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25050"/>
                </a:solidFill>
                <a:effectLst/>
                <a:uLnTx/>
                <a:uFillTx/>
                <a:latin typeface="Century Gothic" panose="020F0302020204030204"/>
                <a:ea typeface="+mn-ea"/>
                <a:cs typeface="+mn-cs"/>
              </a:rPr>
              <a:t>Watch your millions, billions and trillions! </a:t>
            </a:r>
            <a:endParaRPr kumimoji="0" lang="en-GB" sz="2000" b="0"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30BC9E1-9B6B-63FD-AA93-7F523327BD94}"/>
              </a:ext>
            </a:extLst>
          </p:cNvPr>
          <p:cNvSpPr txBox="1"/>
          <p:nvPr/>
        </p:nvSpPr>
        <p:spPr>
          <a:xfrm>
            <a:off x="208172" y="4552875"/>
            <a:ext cx="10865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As you know, numbers are written as one word.</a:t>
            </a:r>
          </a:p>
        </p:txBody>
      </p:sp>
      <p:sp>
        <p:nvSpPr>
          <p:cNvPr id="16" name="Rectangle 15">
            <a:extLst>
              <a:ext uri="{FF2B5EF4-FFF2-40B4-BE49-F238E27FC236}">
                <a16:creationId xmlns:a16="http://schemas.microsoft.com/office/drawing/2014/main" id="{EC4F3268-F317-2AA6-80F6-59C0F0CC7C75}"/>
              </a:ext>
            </a:extLst>
          </p:cNvPr>
          <p:cNvSpPr/>
          <p:nvPr/>
        </p:nvSpPr>
        <p:spPr>
          <a:xfrm>
            <a:off x="208172" y="5261235"/>
            <a:ext cx="953921" cy="489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7283</a:t>
            </a:r>
          </a:p>
        </p:txBody>
      </p:sp>
      <p:sp>
        <p:nvSpPr>
          <p:cNvPr id="17" name="Speech Bubble: Rectangle with Corners Rounded 16">
            <a:extLst>
              <a:ext uri="{FF2B5EF4-FFF2-40B4-BE49-F238E27FC236}">
                <a16:creationId xmlns:a16="http://schemas.microsoft.com/office/drawing/2014/main" id="{0FE9FB4F-A493-B805-D266-7CC41634FDE9}"/>
              </a:ext>
            </a:extLst>
          </p:cNvPr>
          <p:cNvSpPr/>
          <p:nvPr/>
        </p:nvSpPr>
        <p:spPr>
          <a:xfrm>
            <a:off x="8533541" y="4552876"/>
            <a:ext cx="3528911" cy="1691424"/>
          </a:xfrm>
          <a:prstGeom prst="wedgeRoundRectCallout">
            <a:avLst>
              <a:gd name="adj1" fmla="val -71634"/>
              <a:gd name="adj2" fmla="val -51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Don’t forget – we say double digits the other way round in German. </a:t>
            </a: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drei</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und</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achtzig</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1" i="0" u="none" strike="noStrike" kern="1200" cap="none" spc="0" normalizeH="0" baseline="0" noProof="0" dirty="0">
                <a:ln>
                  <a:noFill/>
                </a:ln>
                <a:solidFill>
                  <a:srgbClr val="525050"/>
                </a:solidFill>
                <a:effectLst/>
                <a:uLnTx/>
                <a:uFillTx/>
                <a:latin typeface="Century Gothic"/>
                <a:ea typeface="+mn-ea"/>
                <a:cs typeface="+mn-cs"/>
              </a:rPr>
              <a:t>eighty</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three</a:t>
            </a:r>
          </a:p>
        </p:txBody>
      </p:sp>
      <p:sp>
        <p:nvSpPr>
          <p:cNvPr id="18" name="TextBox 17">
            <a:extLst>
              <a:ext uri="{FF2B5EF4-FFF2-40B4-BE49-F238E27FC236}">
                <a16:creationId xmlns:a16="http://schemas.microsoft.com/office/drawing/2014/main" id="{B0B33662-7636-9506-1811-891E881921B5}"/>
              </a:ext>
            </a:extLst>
          </p:cNvPr>
          <p:cNvSpPr txBox="1"/>
          <p:nvPr/>
        </p:nvSpPr>
        <p:spPr>
          <a:xfrm>
            <a:off x="1162093" y="5151598"/>
            <a:ext cx="74257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siebentausendzweihundertdreiundachtzig</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Sieben</a:t>
            </a:r>
            <a:r>
              <a:rPr kumimoji="0" lang="en-GB" sz="2400" b="0" i="0" u="none" strike="noStrike" kern="1200" cap="none" spc="0" normalizeH="0" baseline="0" noProof="0" dirty="0" err="1">
                <a:ln>
                  <a:noFill/>
                </a:ln>
                <a:solidFill>
                  <a:srgbClr val="AD1519"/>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tausend</a:t>
            </a:r>
            <a:r>
              <a:rPr kumimoji="0" lang="en-GB" sz="2400" b="0" i="0" u="none" strike="noStrike" kern="1200" cap="none" spc="0" normalizeH="0" baseline="0" noProof="0" dirty="0" err="1">
                <a:ln>
                  <a:noFill/>
                </a:ln>
                <a:solidFill>
                  <a:srgbClr val="AD1519"/>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zwei</a:t>
            </a:r>
            <a:r>
              <a:rPr kumimoji="0" lang="en-GB" sz="2400" b="0" i="0" u="none" strike="noStrike" kern="1200" cap="none" spc="0" normalizeH="0" baseline="0" noProof="0" dirty="0" err="1">
                <a:ln>
                  <a:noFill/>
                </a:ln>
                <a:solidFill>
                  <a:srgbClr val="AD1519"/>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hundert</a:t>
            </a:r>
            <a:r>
              <a:rPr kumimoji="0" lang="en-GB" sz="2400" b="0" i="0" u="none" strike="noStrike" kern="1200" cap="none" spc="0" normalizeH="0" baseline="0" noProof="0" dirty="0" err="1">
                <a:ln>
                  <a:noFill/>
                </a:ln>
                <a:solidFill>
                  <a:srgbClr val="AD1519"/>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dreiundachtzig</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96430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6" grpId="0" animBg="1"/>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B361-D8B9-F0B9-C0F3-E2057C191D3C}"/>
              </a:ext>
            </a:extLst>
          </p:cNvPr>
          <p:cNvSpPr>
            <a:spLocks noGrp="1"/>
          </p:cNvSpPr>
          <p:nvPr>
            <p:ph type="title"/>
          </p:nvPr>
        </p:nvSpPr>
        <p:spPr>
          <a:xfrm>
            <a:off x="-1" y="213557"/>
            <a:ext cx="5514975" cy="647577"/>
          </a:xfrm>
        </p:spPr>
        <p:txBody>
          <a:bodyPr/>
          <a:lstStyle/>
          <a:p>
            <a:r>
              <a:rPr lang="en-GB" dirty="0"/>
              <a:t>Switzerland in numbers</a:t>
            </a:r>
          </a:p>
        </p:txBody>
      </p:sp>
      <p:sp>
        <p:nvSpPr>
          <p:cNvPr id="3" name="Text Placeholder 2">
            <a:extLst>
              <a:ext uri="{FF2B5EF4-FFF2-40B4-BE49-F238E27FC236}">
                <a16:creationId xmlns:a16="http://schemas.microsoft.com/office/drawing/2014/main" id="{3267749C-6AC1-E1F7-559B-049B2D31A5EF}"/>
              </a:ext>
            </a:extLst>
          </p:cNvPr>
          <p:cNvSpPr>
            <a:spLocks noGrp="1"/>
          </p:cNvSpPr>
          <p:nvPr>
            <p:ph type="body" sz="quarter" idx="10"/>
          </p:nvPr>
        </p:nvSpPr>
        <p:spPr/>
        <p:txBody>
          <a:bodyPr>
            <a:normAutofit/>
          </a:bodyPr>
          <a:lstStyle/>
          <a:p>
            <a:r>
              <a:rPr lang="de-DE" dirty="0"/>
              <a:t>Du hast einige Statistiken zum Thema Die Schweiz recherchiert. </a:t>
            </a:r>
            <a:r>
              <a:rPr lang="de-DE" dirty="0" err="1"/>
              <a:t>Lies</a:t>
            </a:r>
            <a:r>
              <a:rPr lang="de-DE" dirty="0"/>
              <a:t> die Sätze deinem Partner/deiner Partnerin vor. Dein Partner/deine Partnerin muss die Zahlen schreiben.</a:t>
            </a:r>
          </a:p>
          <a:p>
            <a:endParaRPr lang="de-DE" dirty="0"/>
          </a:p>
          <a:p>
            <a:r>
              <a:rPr lang="de-DE" dirty="0"/>
              <a:t>Finde mindestens drei Infos, die dich interessieren. Schreib sie auf Englisch.</a:t>
            </a:r>
            <a:endParaRPr lang="en-GB" dirty="0"/>
          </a:p>
        </p:txBody>
      </p:sp>
      <p:sp>
        <p:nvSpPr>
          <p:cNvPr id="4" name="Rectangle: Rounded Corners 3">
            <a:extLst>
              <a:ext uri="{FF2B5EF4-FFF2-40B4-BE49-F238E27FC236}">
                <a16:creationId xmlns:a16="http://schemas.microsoft.com/office/drawing/2014/main" id="{B10D6BFA-ED66-A95C-A433-018DF4DEF52D}"/>
              </a:ext>
            </a:extLst>
          </p:cNvPr>
          <p:cNvSpPr/>
          <p:nvPr/>
        </p:nvSpPr>
        <p:spPr>
          <a:xfrm>
            <a:off x="9614263" y="213557"/>
            <a:ext cx="2155371" cy="361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026" name="Picture 2" descr="Free photos of Zurich">
            <a:extLst>
              <a:ext uri="{FF2B5EF4-FFF2-40B4-BE49-F238E27FC236}">
                <a16:creationId xmlns:a16="http://schemas.microsoft.com/office/drawing/2014/main" id="{B4BDA483-0F75-46CD-2BFC-C098827E8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00400"/>
            <a:ext cx="9144000" cy="297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192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BAD956-68D5-525C-9B44-99EA29DF0129}"/>
              </a:ext>
            </a:extLst>
          </p:cNvPr>
          <p:cNvSpPr/>
          <p:nvPr/>
        </p:nvSpPr>
        <p:spPr>
          <a:xfrm>
            <a:off x="5406884" y="108500"/>
            <a:ext cx="4956315" cy="1257455"/>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2000" dirty="0">
                <a:solidFill>
                  <a:schemeClr val="accent4">
                    <a:lumMod val="20000"/>
                    <a:lumOff val="80000"/>
                  </a:schemeClr>
                </a:solidFill>
                <a:latin typeface="Century Gothic"/>
                <a:ea typeface="Calibri" panose="020F0502020204030204" pitchFamily="34" charset="0"/>
                <a:cs typeface="Times New Roman" panose="02020603050405020304" pitchFamily="18" charset="0"/>
              </a:rPr>
              <a:t>*e</a:t>
            </a: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inzeln – single, individual</a:t>
            </a:r>
          </a:p>
          <a:p>
            <a:pPr>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*das Meerschweinchen – guinea pig</a:t>
            </a:r>
            <a:b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*der Wert – value, worth</a:t>
            </a:r>
            <a:b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b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*Milliardäre – billionaires</a:t>
            </a:r>
          </a:p>
        </p:txBody>
      </p:sp>
      <p:sp>
        <p:nvSpPr>
          <p:cNvPr id="2" name="Title 1">
            <a:extLst>
              <a:ext uri="{FF2B5EF4-FFF2-40B4-BE49-F238E27FC236}">
                <a16:creationId xmlns:a16="http://schemas.microsoft.com/office/drawing/2014/main" id="{8E65B361-D8B9-F0B9-C0F3-E2057C191D3C}"/>
              </a:ext>
            </a:extLst>
          </p:cNvPr>
          <p:cNvSpPr>
            <a:spLocks noGrp="1"/>
          </p:cNvSpPr>
          <p:nvPr>
            <p:ph type="title"/>
          </p:nvPr>
        </p:nvSpPr>
        <p:spPr>
          <a:xfrm>
            <a:off x="-1" y="213557"/>
            <a:ext cx="5514975" cy="647577"/>
          </a:xfrm>
        </p:spPr>
        <p:txBody>
          <a:bodyPr/>
          <a:lstStyle/>
          <a:p>
            <a:r>
              <a:rPr lang="en-GB" dirty="0"/>
              <a:t>Switzerland in numbers</a:t>
            </a:r>
          </a:p>
        </p:txBody>
      </p:sp>
      <p:sp>
        <p:nvSpPr>
          <p:cNvPr id="3" name="Text Placeholder 2">
            <a:extLst>
              <a:ext uri="{FF2B5EF4-FFF2-40B4-BE49-F238E27FC236}">
                <a16:creationId xmlns:a16="http://schemas.microsoft.com/office/drawing/2014/main" id="{3267749C-6AC1-E1F7-559B-049B2D31A5EF}"/>
              </a:ext>
            </a:extLst>
          </p:cNvPr>
          <p:cNvSpPr>
            <a:spLocks noGrp="1"/>
          </p:cNvSpPr>
          <p:nvPr>
            <p:ph type="body" sz="quarter" idx="10"/>
          </p:nvPr>
        </p:nvSpPr>
        <p:spPr>
          <a:xfrm>
            <a:off x="889898" y="853387"/>
            <a:ext cx="11514137" cy="5105400"/>
          </a:xfrm>
        </p:spPr>
        <p:txBody>
          <a:bodyPr>
            <a:normAutofit/>
          </a:bodyPr>
          <a:lstStyle/>
          <a:p>
            <a:r>
              <a:rPr lang="de-DE" dirty="0"/>
              <a:t>HANDOUT PARTNER A </a:t>
            </a:r>
          </a:p>
          <a:p>
            <a:r>
              <a:rPr lang="de-DE" b="1" dirty="0"/>
              <a:t>2014</a:t>
            </a:r>
            <a:r>
              <a:rPr lang="de-DE" dirty="0"/>
              <a:t> hat man zum ersten Mal die Schweizer App „THREEMA” gesehen, die eine andere sichere, nationale Form von „WhatsApp” ist. Du musst sie kaufen, sie kostet </a:t>
            </a:r>
            <a:r>
              <a:rPr lang="de-DE" b="1" dirty="0"/>
              <a:t>3,99</a:t>
            </a:r>
            <a:r>
              <a:rPr lang="de-DE" dirty="0"/>
              <a:t> Euro.</a:t>
            </a:r>
          </a:p>
          <a:p>
            <a:r>
              <a:rPr lang="en-GB" b="0" i="0" u="none" strike="noStrike" dirty="0" err="1">
                <a:solidFill>
                  <a:schemeClr val="tx1"/>
                </a:solidFill>
                <a:effectLst/>
              </a:rPr>
              <a:t>Seit</a:t>
            </a:r>
            <a:r>
              <a:rPr lang="en-GB" b="1" i="0" u="none" strike="noStrike" dirty="0">
                <a:solidFill>
                  <a:schemeClr val="tx1"/>
                </a:solidFill>
                <a:effectLst/>
              </a:rPr>
              <a:t> 2008 </a:t>
            </a:r>
            <a:r>
              <a:rPr lang="en-GB" b="0" i="0" u="none" strike="noStrike" dirty="0" err="1">
                <a:solidFill>
                  <a:schemeClr val="tx1"/>
                </a:solidFill>
                <a:effectLst/>
              </a:rPr>
              <a:t>darf</a:t>
            </a:r>
            <a:r>
              <a:rPr lang="en-GB" b="0" i="0" u="none" strike="noStrike" dirty="0">
                <a:solidFill>
                  <a:schemeClr val="tx1"/>
                </a:solidFill>
                <a:effectLst/>
              </a:rPr>
              <a:t> man </a:t>
            </a:r>
            <a:r>
              <a:rPr lang="en-GB" b="0" i="0" u="none" strike="noStrike" dirty="0" err="1">
                <a:solidFill>
                  <a:schemeClr val="tx1"/>
                </a:solidFill>
                <a:effectLst/>
              </a:rPr>
              <a:t>kein</a:t>
            </a:r>
            <a:r>
              <a:rPr lang="en-GB" b="0" i="0" u="none" strike="noStrike" dirty="0">
                <a:solidFill>
                  <a:schemeClr val="tx1"/>
                </a:solidFill>
                <a:effectLst/>
              </a:rPr>
              <a:t> </a:t>
            </a:r>
            <a:r>
              <a:rPr lang="en-GB" b="0" i="0" u="none" strike="noStrike" dirty="0" err="1">
                <a:solidFill>
                  <a:schemeClr val="tx1"/>
                </a:solidFill>
                <a:effectLst/>
              </a:rPr>
              <a:t>einzelnes</a:t>
            </a:r>
            <a:r>
              <a:rPr lang="en-GB" b="0" i="0" u="none" strike="noStrike" dirty="0">
                <a:solidFill>
                  <a:schemeClr val="tx1"/>
                </a:solidFill>
                <a:effectLst/>
              </a:rPr>
              <a:t>* </a:t>
            </a:r>
            <a:r>
              <a:rPr lang="en-GB" b="0" i="0" u="none" strike="noStrike" dirty="0" err="1">
                <a:solidFill>
                  <a:schemeClr val="tx1"/>
                </a:solidFill>
                <a:effectLst/>
              </a:rPr>
              <a:t>Meerschweinchen</a:t>
            </a:r>
            <a:r>
              <a:rPr lang="en-GB" b="0" i="0" u="none" strike="noStrike" dirty="0">
                <a:solidFill>
                  <a:schemeClr val="tx1"/>
                </a:solidFill>
                <a:effectLst/>
              </a:rPr>
              <a:t>* </a:t>
            </a:r>
            <a:r>
              <a:rPr lang="en-GB" b="0" i="0" u="none" strike="noStrike" dirty="0" err="1">
                <a:solidFill>
                  <a:schemeClr val="tx1"/>
                </a:solidFill>
                <a:effectLst/>
              </a:rPr>
              <a:t>haben</a:t>
            </a:r>
            <a:r>
              <a:rPr lang="en-GB" b="0" i="0" u="none" strike="noStrike" dirty="0">
                <a:solidFill>
                  <a:schemeClr val="tx1"/>
                </a:solidFill>
                <a:effectLst/>
              </a:rPr>
              <a:t>. </a:t>
            </a:r>
            <a:r>
              <a:rPr lang="en-GB" b="0" i="0" u="none" strike="noStrike" dirty="0" err="1">
                <a:solidFill>
                  <a:schemeClr val="tx1"/>
                </a:solidFill>
                <a:effectLst/>
              </a:rPr>
              <a:t>Wenn</a:t>
            </a:r>
            <a:r>
              <a:rPr lang="en-GB" b="0" i="0" u="none" strike="noStrike" dirty="0">
                <a:solidFill>
                  <a:schemeClr val="tx1"/>
                </a:solidFill>
                <a:effectLst/>
              </a:rPr>
              <a:t> </a:t>
            </a:r>
            <a:r>
              <a:rPr lang="en-GB" b="0" i="0" u="none" strike="noStrike" dirty="0" err="1">
                <a:solidFill>
                  <a:schemeClr val="tx1"/>
                </a:solidFill>
                <a:effectLst/>
              </a:rPr>
              <a:t>ein</a:t>
            </a:r>
            <a:r>
              <a:rPr lang="en-GB" b="0" i="0" u="none" strike="noStrike" dirty="0">
                <a:solidFill>
                  <a:schemeClr val="tx1"/>
                </a:solidFill>
                <a:effectLst/>
              </a:rPr>
              <a:t> </a:t>
            </a:r>
            <a:r>
              <a:rPr lang="en-GB" b="0" i="0" u="none" strike="noStrike" dirty="0" err="1">
                <a:solidFill>
                  <a:schemeClr val="tx1"/>
                </a:solidFill>
                <a:effectLst/>
              </a:rPr>
              <a:t>Meerschweinchen</a:t>
            </a:r>
            <a:r>
              <a:rPr lang="en-GB" b="0" i="0" u="none" strike="noStrike" dirty="0">
                <a:solidFill>
                  <a:schemeClr val="tx1"/>
                </a:solidFill>
                <a:effectLst/>
              </a:rPr>
              <a:t> </a:t>
            </a:r>
            <a:r>
              <a:rPr lang="en-GB" b="0" i="0" u="none" strike="noStrike" dirty="0" err="1">
                <a:solidFill>
                  <a:schemeClr val="tx1"/>
                </a:solidFill>
                <a:effectLst/>
              </a:rPr>
              <a:t>stirbt</a:t>
            </a:r>
            <a:r>
              <a:rPr lang="en-GB" b="0" i="0" u="none" strike="noStrike" dirty="0">
                <a:solidFill>
                  <a:schemeClr val="tx1"/>
                </a:solidFill>
                <a:effectLst/>
              </a:rPr>
              <a:t>, </a:t>
            </a:r>
            <a:r>
              <a:rPr lang="en-GB" b="0" i="0" u="none" strike="noStrike" dirty="0" err="1">
                <a:solidFill>
                  <a:schemeClr val="tx1"/>
                </a:solidFill>
                <a:effectLst/>
              </a:rPr>
              <a:t>kannst</a:t>
            </a:r>
            <a:r>
              <a:rPr lang="en-GB" b="0" i="0" u="none" strike="noStrike" dirty="0">
                <a:solidFill>
                  <a:schemeClr val="tx1"/>
                </a:solidFill>
                <a:effectLst/>
              </a:rPr>
              <a:t> du </a:t>
            </a:r>
            <a:r>
              <a:rPr lang="en-GB" b="0" i="0" u="none" strike="noStrike" dirty="0" err="1">
                <a:solidFill>
                  <a:schemeClr val="tx1"/>
                </a:solidFill>
                <a:effectLst/>
              </a:rPr>
              <a:t>einnen</a:t>
            </a:r>
            <a:r>
              <a:rPr lang="en-GB" b="0" i="0" u="none" strike="noStrike" dirty="0">
                <a:solidFill>
                  <a:schemeClr val="tx1"/>
                </a:solidFill>
                <a:effectLst/>
              </a:rPr>
              <a:t> </a:t>
            </a:r>
            <a:r>
              <a:rPr lang="en-GB" b="0" i="0" u="none" strike="noStrike" dirty="0" err="1">
                <a:solidFill>
                  <a:schemeClr val="tx1"/>
                </a:solidFill>
                <a:effectLst/>
              </a:rPr>
              <a:t>Meerschweinchen</a:t>
            </a:r>
            <a:r>
              <a:rPr lang="en-GB" b="0" i="0" u="none" strike="noStrike" dirty="0">
                <a:solidFill>
                  <a:schemeClr val="tx1"/>
                </a:solidFill>
                <a:effectLst/>
              </a:rPr>
              <a:t>- </a:t>
            </a:r>
            <a:r>
              <a:rPr lang="en-GB" b="0" i="0" u="none" strike="noStrike" dirty="0" err="1">
                <a:solidFill>
                  <a:schemeClr val="tx1"/>
                </a:solidFill>
                <a:effectLst/>
              </a:rPr>
              <a:t>Männchen</a:t>
            </a:r>
            <a:r>
              <a:rPr lang="en-GB" b="0" i="0" u="none" strike="noStrike" dirty="0">
                <a:solidFill>
                  <a:schemeClr val="tx1"/>
                </a:solidFill>
                <a:effectLst/>
              </a:rPr>
              <a:t> </a:t>
            </a:r>
            <a:r>
              <a:rPr lang="en-GB" b="0" i="0" u="none" strike="noStrike" dirty="0" err="1">
                <a:solidFill>
                  <a:schemeClr val="tx1"/>
                </a:solidFill>
                <a:effectLst/>
              </a:rPr>
              <a:t>oder</a:t>
            </a:r>
            <a:r>
              <a:rPr lang="en-GB" b="0" i="0" u="none" strike="noStrike" dirty="0">
                <a:solidFill>
                  <a:schemeClr val="tx1"/>
                </a:solidFill>
                <a:effectLst/>
              </a:rPr>
              <a:t> </a:t>
            </a:r>
            <a:r>
              <a:rPr lang="en-GB" b="0" i="0" u="none" strike="noStrike" dirty="0" err="1">
                <a:solidFill>
                  <a:schemeClr val="tx1"/>
                </a:solidFill>
                <a:effectLst/>
              </a:rPr>
              <a:t>eine</a:t>
            </a:r>
            <a:r>
              <a:rPr lang="en-GB" b="0" i="0" u="none" strike="noStrike" dirty="0">
                <a:solidFill>
                  <a:schemeClr val="tx1"/>
                </a:solidFill>
                <a:effectLst/>
              </a:rPr>
              <a:t> </a:t>
            </a:r>
            <a:r>
              <a:rPr lang="en-GB" b="0" i="0" u="none" strike="noStrike" dirty="0" err="1">
                <a:solidFill>
                  <a:schemeClr val="tx1"/>
                </a:solidFill>
                <a:effectLst/>
              </a:rPr>
              <a:t>Meerschweinchen-Weibchen</a:t>
            </a:r>
            <a:r>
              <a:rPr lang="en-GB" b="0" i="0" u="none" strike="noStrike" dirty="0">
                <a:solidFill>
                  <a:schemeClr val="tx1"/>
                </a:solidFill>
                <a:effectLst/>
              </a:rPr>
              <a:t> für das </a:t>
            </a:r>
            <a:r>
              <a:rPr lang="en-GB" b="0" i="0" u="none" strike="noStrike" dirty="0" err="1">
                <a:solidFill>
                  <a:schemeClr val="tx1"/>
                </a:solidFill>
                <a:effectLst/>
              </a:rPr>
              <a:t>andere</a:t>
            </a:r>
            <a:r>
              <a:rPr lang="en-GB" b="0" i="0" u="none" strike="noStrike" dirty="0">
                <a:solidFill>
                  <a:schemeClr val="tx1"/>
                </a:solidFill>
                <a:effectLst/>
              </a:rPr>
              <a:t> </a:t>
            </a:r>
            <a:r>
              <a:rPr lang="en-GB" b="0" i="0" u="none" strike="noStrike" dirty="0" err="1">
                <a:solidFill>
                  <a:schemeClr val="tx1"/>
                </a:solidFill>
                <a:effectLst/>
              </a:rPr>
              <a:t>bei</a:t>
            </a:r>
            <a:r>
              <a:rPr lang="en-GB" b="0" i="0" u="none" strike="noStrike" dirty="0">
                <a:solidFill>
                  <a:schemeClr val="tx1"/>
                </a:solidFill>
                <a:effectLst/>
              </a:rPr>
              <a:t> ˵Priska </a:t>
            </a:r>
            <a:r>
              <a:rPr lang="en-GB" b="0" i="0" u="none" strike="noStrike" dirty="0" err="1">
                <a:solidFill>
                  <a:schemeClr val="tx1"/>
                </a:solidFill>
                <a:effectLst/>
              </a:rPr>
              <a:t>Küng</a:t>
            </a:r>
            <a:r>
              <a:rPr lang="en-GB" b="0" i="0" u="none" strike="noStrike" dirty="0">
                <a:solidFill>
                  <a:schemeClr val="tx1"/>
                </a:solidFill>
                <a:effectLst/>
              </a:rPr>
              <a:t>” </a:t>
            </a:r>
            <a:r>
              <a:rPr lang="en-GB" b="0" i="0" u="none" strike="noStrike" dirty="0" err="1">
                <a:solidFill>
                  <a:schemeClr val="tx1"/>
                </a:solidFill>
                <a:effectLst/>
              </a:rPr>
              <a:t>finden</a:t>
            </a:r>
            <a:r>
              <a:rPr lang="en-GB" b="0" i="0" u="none" strike="noStrike" dirty="0">
                <a:solidFill>
                  <a:schemeClr val="tx1"/>
                </a:solidFill>
                <a:effectLst/>
              </a:rPr>
              <a:t>. Das </a:t>
            </a:r>
            <a:r>
              <a:rPr lang="en-GB" b="0" i="0" u="none" strike="noStrike" dirty="0" err="1">
                <a:solidFill>
                  <a:schemeClr val="tx1"/>
                </a:solidFill>
                <a:effectLst/>
              </a:rPr>
              <a:t>ist</a:t>
            </a:r>
            <a:r>
              <a:rPr lang="en-GB" b="0" i="0" u="none" strike="noStrike" dirty="0">
                <a:solidFill>
                  <a:schemeClr val="tx1"/>
                </a:solidFill>
                <a:effectLst/>
              </a:rPr>
              <a:t> </a:t>
            </a:r>
            <a:r>
              <a:rPr lang="en-GB" b="0" i="0" u="none" strike="noStrike" dirty="0" err="1">
                <a:solidFill>
                  <a:schemeClr val="tx1"/>
                </a:solidFill>
                <a:effectLst/>
              </a:rPr>
              <a:t>eine</a:t>
            </a:r>
            <a:r>
              <a:rPr lang="en-GB" b="0" i="0" u="none" strike="noStrike" dirty="0">
                <a:solidFill>
                  <a:schemeClr val="tx1"/>
                </a:solidFill>
                <a:effectLst/>
              </a:rPr>
              <a:t> </a:t>
            </a:r>
            <a:r>
              <a:rPr lang="en-GB" b="0" i="0" u="none" strike="noStrike" dirty="0" err="1">
                <a:solidFill>
                  <a:schemeClr val="tx1"/>
                </a:solidFill>
                <a:effectLst/>
              </a:rPr>
              <a:t>spezielle</a:t>
            </a:r>
            <a:r>
              <a:rPr lang="en-GB" b="0" i="0" u="none" strike="noStrike" dirty="0">
                <a:solidFill>
                  <a:schemeClr val="tx1"/>
                </a:solidFill>
                <a:effectLst/>
              </a:rPr>
              <a:t> und </a:t>
            </a:r>
            <a:r>
              <a:rPr lang="en-GB" b="0" i="0" u="none" strike="noStrike" dirty="0" err="1">
                <a:solidFill>
                  <a:schemeClr val="tx1"/>
                </a:solidFill>
                <a:effectLst/>
              </a:rPr>
              <a:t>bekannte</a:t>
            </a:r>
            <a:r>
              <a:rPr lang="en-GB" b="0" i="0" u="none" strike="noStrike" dirty="0">
                <a:solidFill>
                  <a:schemeClr val="tx1"/>
                </a:solidFill>
                <a:effectLst/>
              </a:rPr>
              <a:t> </a:t>
            </a:r>
            <a:r>
              <a:rPr lang="en-GB" b="0" i="0" u="none" strike="noStrike" dirty="0" err="1">
                <a:solidFill>
                  <a:schemeClr val="tx1"/>
                </a:solidFill>
                <a:effectLst/>
              </a:rPr>
              <a:t>Internetseite</a:t>
            </a:r>
            <a:r>
              <a:rPr lang="en-GB" b="0" i="0" u="none" strike="noStrike" dirty="0">
                <a:solidFill>
                  <a:schemeClr val="tx1"/>
                </a:solidFill>
                <a:effectLst/>
              </a:rPr>
              <a:t>.</a:t>
            </a:r>
            <a:endParaRPr lang="en-GB" sz="1800" dirty="0">
              <a:solidFill>
                <a:srgbClr val="1F4E79"/>
              </a:solidFill>
            </a:endParaRPr>
          </a:p>
          <a:p>
            <a:r>
              <a:rPr lang="de-DE" dirty="0"/>
              <a:t>Gruyère und Emmentaler im Wert* von </a:t>
            </a:r>
            <a:r>
              <a:rPr lang="de-DE" b="1" dirty="0"/>
              <a:t>693</a:t>
            </a:r>
            <a:r>
              <a:rPr lang="de-DE" dirty="0"/>
              <a:t> Millionen Franken sind in der Corona-Zeit aus der Schweiz ins Ausland gegangen.</a:t>
            </a:r>
          </a:p>
          <a:p>
            <a:r>
              <a:rPr lang="de-DE" dirty="0"/>
              <a:t>Jedes Jahr isst ein Schweizer </a:t>
            </a:r>
            <a:r>
              <a:rPr lang="de-DE" b="1" dirty="0"/>
              <a:t>zehn</a:t>
            </a:r>
            <a:r>
              <a:rPr lang="de-DE" dirty="0"/>
              <a:t> Kilo Schokolade, das ist doppelt so viel wie in den USA.</a:t>
            </a:r>
          </a:p>
          <a:p>
            <a:r>
              <a:rPr lang="de-DE" dirty="0"/>
              <a:t>Die Schweiz hat </a:t>
            </a:r>
            <a:r>
              <a:rPr lang="de-DE" b="1" dirty="0"/>
              <a:t>41</a:t>
            </a:r>
            <a:r>
              <a:rPr lang="de-DE" dirty="0"/>
              <a:t> Milliardäre* und liegt auf Platz Nummer </a:t>
            </a:r>
            <a:r>
              <a:rPr lang="de-DE" b="1" dirty="0"/>
              <a:t>15</a:t>
            </a:r>
            <a:r>
              <a:rPr lang="de-DE" dirty="0"/>
              <a:t> in der Welt.</a:t>
            </a:r>
          </a:p>
          <a:p>
            <a:endParaRPr lang="en-GB" dirty="0"/>
          </a:p>
        </p:txBody>
      </p:sp>
      <p:sp>
        <p:nvSpPr>
          <p:cNvPr id="4" name="Rectangle: Rounded Corners 3">
            <a:extLst>
              <a:ext uri="{FF2B5EF4-FFF2-40B4-BE49-F238E27FC236}">
                <a16:creationId xmlns:a16="http://schemas.microsoft.com/office/drawing/2014/main" id="{B10D6BFA-ED66-A95C-A433-018DF4DEF52D}"/>
              </a:ext>
            </a:extLst>
          </p:cNvPr>
          <p:cNvSpPr/>
          <p:nvPr/>
        </p:nvSpPr>
        <p:spPr>
          <a:xfrm>
            <a:off x="9957606" y="73683"/>
            <a:ext cx="2155371" cy="361209"/>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Action Button: Custom 16">
            <a:hlinkClick r:id="" action="ppaction://noaction" highlightClick="1">
              <a:snd r:embed="rId3" name="10.1.1.2 L1 Slide 6 1.wav"/>
            </a:hlinkClick>
            <a:extLst>
              <a:ext uri="{FF2B5EF4-FFF2-40B4-BE49-F238E27FC236}">
                <a16:creationId xmlns:a16="http://schemas.microsoft.com/office/drawing/2014/main" id="{83BD1BCB-B341-0EE2-2A25-900C33F84D4E}"/>
              </a:ext>
            </a:extLst>
          </p:cNvPr>
          <p:cNvSpPr/>
          <p:nvPr/>
        </p:nvSpPr>
        <p:spPr>
          <a:xfrm>
            <a:off x="195942" y="1350055"/>
            <a:ext cx="495398" cy="458786"/>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7" name="Action Button: Custom 16">
            <a:hlinkClick r:id="" action="ppaction://noaction" highlightClick="1">
              <a:snd r:embed="rId4" name="10.1.1.2 L1 Slide 6 2.wav"/>
            </a:hlinkClick>
            <a:extLst>
              <a:ext uri="{FF2B5EF4-FFF2-40B4-BE49-F238E27FC236}">
                <a16:creationId xmlns:a16="http://schemas.microsoft.com/office/drawing/2014/main" id="{CEE9EDFC-E24C-8403-0531-0E4C4F845A39}"/>
              </a:ext>
            </a:extLst>
          </p:cNvPr>
          <p:cNvSpPr/>
          <p:nvPr/>
        </p:nvSpPr>
        <p:spPr>
          <a:xfrm>
            <a:off x="195942" y="2484418"/>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9" name="Action Button: Custom 16">
            <a:hlinkClick r:id="" action="ppaction://noaction" highlightClick="1">
              <a:snd r:embed="rId5" name="10.1.1.2 L1 Slide 6 3.wav"/>
            </a:hlinkClick>
            <a:extLst>
              <a:ext uri="{FF2B5EF4-FFF2-40B4-BE49-F238E27FC236}">
                <a16:creationId xmlns:a16="http://schemas.microsoft.com/office/drawing/2014/main" id="{A5F29FFF-C792-0B67-9B04-5C23DB6BBE35}"/>
              </a:ext>
            </a:extLst>
          </p:cNvPr>
          <p:cNvSpPr/>
          <p:nvPr/>
        </p:nvSpPr>
        <p:spPr>
          <a:xfrm>
            <a:off x="195943" y="3916652"/>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10" name="Action Button: Custom 16">
            <a:hlinkClick r:id="" action="ppaction://noaction" highlightClick="1">
              <a:snd r:embed="rId6" name="10.1.1.2 L1 Slide 6 4.wav"/>
            </a:hlinkClick>
            <a:extLst>
              <a:ext uri="{FF2B5EF4-FFF2-40B4-BE49-F238E27FC236}">
                <a16:creationId xmlns:a16="http://schemas.microsoft.com/office/drawing/2014/main" id="{9BC4961E-054F-1C51-0205-E32A4C72EFED}"/>
              </a:ext>
            </a:extLst>
          </p:cNvPr>
          <p:cNvSpPr/>
          <p:nvPr/>
        </p:nvSpPr>
        <p:spPr>
          <a:xfrm>
            <a:off x="195943" y="4615273"/>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11" name="Action Button: Custom 16">
            <a:hlinkClick r:id="" action="ppaction://noaction" highlightClick="1">
              <a:snd r:embed="rId7" name="10.1.1.2 L1 Slide 6 5.wav"/>
            </a:hlinkClick>
            <a:extLst>
              <a:ext uri="{FF2B5EF4-FFF2-40B4-BE49-F238E27FC236}">
                <a16:creationId xmlns:a16="http://schemas.microsoft.com/office/drawing/2014/main" id="{F8D40DAE-2168-8910-2CB9-AECB991C9DD7}"/>
              </a:ext>
            </a:extLst>
          </p:cNvPr>
          <p:cNvSpPr/>
          <p:nvPr/>
        </p:nvSpPr>
        <p:spPr>
          <a:xfrm>
            <a:off x="195943" y="5312173"/>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5</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0161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B361-D8B9-F0B9-C0F3-E2057C191D3C}"/>
              </a:ext>
            </a:extLst>
          </p:cNvPr>
          <p:cNvSpPr>
            <a:spLocks noGrp="1"/>
          </p:cNvSpPr>
          <p:nvPr>
            <p:ph type="title"/>
          </p:nvPr>
        </p:nvSpPr>
        <p:spPr>
          <a:xfrm>
            <a:off x="-1" y="213557"/>
            <a:ext cx="5514975" cy="647577"/>
          </a:xfrm>
        </p:spPr>
        <p:txBody>
          <a:bodyPr/>
          <a:lstStyle/>
          <a:p>
            <a:r>
              <a:rPr lang="en-GB" dirty="0"/>
              <a:t>Switzerland in numbers</a:t>
            </a:r>
          </a:p>
        </p:txBody>
      </p:sp>
      <p:sp>
        <p:nvSpPr>
          <p:cNvPr id="3" name="Text Placeholder 2">
            <a:extLst>
              <a:ext uri="{FF2B5EF4-FFF2-40B4-BE49-F238E27FC236}">
                <a16:creationId xmlns:a16="http://schemas.microsoft.com/office/drawing/2014/main" id="{3267749C-6AC1-E1F7-559B-049B2D31A5EF}"/>
              </a:ext>
            </a:extLst>
          </p:cNvPr>
          <p:cNvSpPr>
            <a:spLocks noGrp="1"/>
          </p:cNvSpPr>
          <p:nvPr>
            <p:ph type="body" sz="quarter" idx="10"/>
          </p:nvPr>
        </p:nvSpPr>
        <p:spPr>
          <a:xfrm>
            <a:off x="691340" y="939093"/>
            <a:ext cx="11514137" cy="5105400"/>
          </a:xfrm>
        </p:spPr>
        <p:txBody>
          <a:bodyPr>
            <a:normAutofit/>
          </a:bodyPr>
          <a:lstStyle/>
          <a:p>
            <a:r>
              <a:rPr lang="de-DE" dirty="0"/>
              <a:t>HANDOUT PARTNER B </a:t>
            </a:r>
          </a:p>
          <a:p>
            <a:r>
              <a:rPr lang="de-DE" dirty="0"/>
              <a:t>Das Schweizer Volk gewinnt seine Energie – sechzig Prozent – aus Wasser, weil das Land mehr als </a:t>
            </a:r>
            <a:r>
              <a:rPr lang="de-DE" b="1" dirty="0"/>
              <a:t>1500</a:t>
            </a:r>
            <a:r>
              <a:rPr lang="de-DE" dirty="0"/>
              <a:t> Seen besitzt.</a:t>
            </a:r>
          </a:p>
          <a:p>
            <a:r>
              <a:rPr lang="de-DE" dirty="0"/>
              <a:t>Schweizer Kaffeekultur! In einem kleinen Dorf in der Schweiz macht man die Kaffeemaschinen für die </a:t>
            </a:r>
            <a:r>
              <a:rPr lang="de-DE" b="1" dirty="0"/>
              <a:t>21.000</a:t>
            </a:r>
            <a:r>
              <a:rPr lang="de-DE" dirty="0"/>
              <a:t> Starbucks-Cafés in der Welt.</a:t>
            </a:r>
          </a:p>
          <a:p>
            <a:r>
              <a:rPr lang="de-DE" dirty="0"/>
              <a:t>Die Schweiz ist ein neutrales Land, aber sie besitzt </a:t>
            </a:r>
            <a:r>
              <a:rPr lang="de-DE" b="1" dirty="0"/>
              <a:t>8000</a:t>
            </a:r>
            <a:r>
              <a:rPr lang="de-DE" dirty="0"/>
              <a:t> Bunker. Jede Schweizer Familie muss Zugang* zu einem Bunker haben.</a:t>
            </a:r>
          </a:p>
          <a:p>
            <a:r>
              <a:rPr lang="de-DE" dirty="0"/>
              <a:t>Freddie Mercury hat </a:t>
            </a:r>
            <a:r>
              <a:rPr lang="de-DE" b="1" dirty="0"/>
              <a:t>sieben</a:t>
            </a:r>
            <a:r>
              <a:rPr lang="de-DE" dirty="0"/>
              <a:t> Alben* in der Schweiz gemacht. Das ist der Grund, warum es eine Statue von Freddie in Montreux gibt, wo er gewohnt hat. </a:t>
            </a:r>
          </a:p>
          <a:p>
            <a:r>
              <a:rPr lang="de-DE" dirty="0"/>
              <a:t>Schweizer Frauen haben das Wahlrecht* vor </a:t>
            </a:r>
            <a:r>
              <a:rPr lang="de-DE" b="1" dirty="0"/>
              <a:t>fünfzig</a:t>
            </a:r>
            <a:r>
              <a:rPr lang="de-DE" dirty="0"/>
              <a:t> Jahren im Jahre </a:t>
            </a:r>
            <a:r>
              <a:rPr lang="de-DE" b="1" dirty="0"/>
              <a:t>1971 </a:t>
            </a:r>
            <a:r>
              <a:rPr lang="de-DE" dirty="0"/>
              <a:t>bekommen. Das ist spät im Vergleich mit Großbritannien, wo das im Jahre </a:t>
            </a:r>
            <a:r>
              <a:rPr lang="de-DE" b="1" dirty="0"/>
              <a:t>1928</a:t>
            </a:r>
            <a:r>
              <a:rPr lang="de-DE" dirty="0"/>
              <a:t> war.</a:t>
            </a:r>
          </a:p>
          <a:p>
            <a:endParaRPr lang="en-GB" dirty="0"/>
          </a:p>
        </p:txBody>
      </p:sp>
      <p:sp>
        <p:nvSpPr>
          <p:cNvPr id="4" name="Rectangle: Rounded Corners 3">
            <a:extLst>
              <a:ext uri="{FF2B5EF4-FFF2-40B4-BE49-F238E27FC236}">
                <a16:creationId xmlns:a16="http://schemas.microsoft.com/office/drawing/2014/main" id="{B10D6BFA-ED66-A95C-A433-018DF4DEF52D}"/>
              </a:ext>
            </a:extLst>
          </p:cNvPr>
          <p:cNvSpPr/>
          <p:nvPr/>
        </p:nvSpPr>
        <p:spPr>
          <a:xfrm>
            <a:off x="9614263" y="213557"/>
            <a:ext cx="2155371" cy="361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6A48D9DA-E3B5-76A8-FB77-661270A330AD}"/>
              </a:ext>
            </a:extLst>
          </p:cNvPr>
          <p:cNvSpPr/>
          <p:nvPr/>
        </p:nvSpPr>
        <p:spPr>
          <a:xfrm>
            <a:off x="5514974" y="108501"/>
            <a:ext cx="3990270" cy="1157772"/>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*der Zugang –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*Alben – albums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*das Wahlrecht – right to vote</a:t>
            </a:r>
          </a:p>
        </p:txBody>
      </p:sp>
      <p:sp>
        <p:nvSpPr>
          <p:cNvPr id="6" name="Action Button: Custom 16">
            <a:hlinkClick r:id="" action="ppaction://noaction" highlightClick="1">
              <a:snd r:embed="rId3" name="10.1.1.2L1 Slides 6 6.wav"/>
            </a:hlinkClick>
            <a:extLst>
              <a:ext uri="{FF2B5EF4-FFF2-40B4-BE49-F238E27FC236}">
                <a16:creationId xmlns:a16="http://schemas.microsoft.com/office/drawing/2014/main" id="{BA914228-A52A-A523-367A-150B8D75B9B7}"/>
              </a:ext>
            </a:extLst>
          </p:cNvPr>
          <p:cNvSpPr/>
          <p:nvPr/>
        </p:nvSpPr>
        <p:spPr>
          <a:xfrm>
            <a:off x="195942" y="1471627"/>
            <a:ext cx="495398" cy="458786"/>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6</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7" name="Action Button: Custom 16">
            <a:hlinkClick r:id="" action="ppaction://noaction" highlightClick="1">
              <a:snd r:embed="rId4" name="10.1.1.2L1 Slides 6 7.wav"/>
            </a:hlinkClick>
            <a:extLst>
              <a:ext uri="{FF2B5EF4-FFF2-40B4-BE49-F238E27FC236}">
                <a16:creationId xmlns:a16="http://schemas.microsoft.com/office/drawing/2014/main" id="{708F6E2B-E214-AB15-2C17-9A94E0FDE3DD}"/>
              </a:ext>
            </a:extLst>
          </p:cNvPr>
          <p:cNvSpPr/>
          <p:nvPr/>
        </p:nvSpPr>
        <p:spPr>
          <a:xfrm>
            <a:off x="194636" y="2242727"/>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7</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8" name="Action Button: Custom 16">
            <a:hlinkClick r:id="" action="ppaction://noaction" highlightClick="1">
              <a:snd r:embed="rId5" name="10.1.1.2L1 Slides 6 8.wav"/>
            </a:hlinkClick>
            <a:extLst>
              <a:ext uri="{FF2B5EF4-FFF2-40B4-BE49-F238E27FC236}">
                <a16:creationId xmlns:a16="http://schemas.microsoft.com/office/drawing/2014/main" id="{35DF721C-E042-90C8-91BA-DF7ADD28ED22}"/>
              </a:ext>
            </a:extLst>
          </p:cNvPr>
          <p:cNvSpPr/>
          <p:nvPr/>
        </p:nvSpPr>
        <p:spPr>
          <a:xfrm>
            <a:off x="194635" y="3071632"/>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8</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9" name="Action Button: Custom 16">
            <a:hlinkClick r:id="" action="ppaction://noaction" highlightClick="1">
              <a:snd r:embed="rId6" name="10.1.1.2L1 Slides 6 9.wav"/>
            </a:hlinkClick>
            <a:extLst>
              <a:ext uri="{FF2B5EF4-FFF2-40B4-BE49-F238E27FC236}">
                <a16:creationId xmlns:a16="http://schemas.microsoft.com/office/drawing/2014/main" id="{19905883-5BF7-0401-9620-1C9CDA03355C}"/>
              </a:ext>
            </a:extLst>
          </p:cNvPr>
          <p:cNvSpPr/>
          <p:nvPr/>
        </p:nvSpPr>
        <p:spPr>
          <a:xfrm>
            <a:off x="200301" y="3828597"/>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9</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10" name="Action Button: Custom 16">
            <a:hlinkClick r:id="" action="ppaction://noaction" highlightClick="1">
              <a:snd r:embed="rId7" name="10.1.1.2L1 Slides 6 10.wav"/>
            </a:hlinkClick>
            <a:extLst>
              <a:ext uri="{FF2B5EF4-FFF2-40B4-BE49-F238E27FC236}">
                <a16:creationId xmlns:a16="http://schemas.microsoft.com/office/drawing/2014/main" id="{322FDC20-C833-2726-8E85-2B2B848898A1}"/>
              </a:ext>
            </a:extLst>
          </p:cNvPr>
          <p:cNvSpPr/>
          <p:nvPr/>
        </p:nvSpPr>
        <p:spPr>
          <a:xfrm>
            <a:off x="194634" y="4960795"/>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10</a:t>
            </a:r>
          </a:p>
        </p:txBody>
      </p:sp>
    </p:spTree>
    <p:extLst>
      <p:ext uri="{BB962C8B-B14F-4D97-AF65-F5344CB8AC3E}">
        <p14:creationId xmlns:p14="http://schemas.microsoft.com/office/powerpoint/2010/main" val="4061092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B361-D8B9-F0B9-C0F3-E2057C191D3C}"/>
              </a:ext>
            </a:extLst>
          </p:cNvPr>
          <p:cNvSpPr>
            <a:spLocks noGrp="1"/>
          </p:cNvSpPr>
          <p:nvPr>
            <p:ph type="title"/>
          </p:nvPr>
        </p:nvSpPr>
        <p:spPr>
          <a:xfrm>
            <a:off x="-1" y="213557"/>
            <a:ext cx="5514975" cy="647577"/>
          </a:xfrm>
        </p:spPr>
        <p:txBody>
          <a:bodyPr/>
          <a:lstStyle/>
          <a:p>
            <a:r>
              <a:rPr lang="en-GB" dirty="0"/>
              <a:t>Switzerland in numbers</a:t>
            </a:r>
          </a:p>
        </p:txBody>
      </p:sp>
      <p:sp>
        <p:nvSpPr>
          <p:cNvPr id="3" name="Text Placeholder 2">
            <a:extLst>
              <a:ext uri="{FF2B5EF4-FFF2-40B4-BE49-F238E27FC236}">
                <a16:creationId xmlns:a16="http://schemas.microsoft.com/office/drawing/2014/main" id="{3267749C-6AC1-E1F7-559B-049B2D31A5EF}"/>
              </a:ext>
            </a:extLst>
          </p:cNvPr>
          <p:cNvSpPr>
            <a:spLocks noGrp="1"/>
          </p:cNvSpPr>
          <p:nvPr>
            <p:ph type="body" sz="quarter" idx="10"/>
          </p:nvPr>
        </p:nvSpPr>
        <p:spPr>
          <a:xfrm>
            <a:off x="691340" y="1003088"/>
            <a:ext cx="11514137" cy="5105400"/>
          </a:xfrm>
        </p:spPr>
        <p:txBody>
          <a:bodyPr>
            <a:normAutofit/>
          </a:bodyPr>
          <a:lstStyle/>
          <a:p>
            <a:r>
              <a:rPr lang="de-DE" dirty="0"/>
              <a:t>HANDOUT PARTNER A </a:t>
            </a:r>
          </a:p>
          <a:p>
            <a:r>
              <a:rPr lang="de-DE" b="1" dirty="0"/>
              <a:t>2014</a:t>
            </a:r>
            <a:r>
              <a:rPr lang="de-DE" dirty="0"/>
              <a:t> hat man zum ersten Mal die Schweizer* App „THREEMA” gesehen, die eine andere, sichere, nationale Form von „WhatsApp” ist. Du musst sie kaufen, sie kostet </a:t>
            </a:r>
            <a:r>
              <a:rPr lang="de-DE" b="1" dirty="0"/>
              <a:t>3,99</a:t>
            </a:r>
            <a:r>
              <a:rPr lang="de-DE" dirty="0"/>
              <a:t> Euro.</a:t>
            </a:r>
          </a:p>
          <a:p>
            <a:r>
              <a:rPr lang="de-DE" dirty="0"/>
              <a:t>Die Schweiz ist ein neutrales Land, aber sie hat </a:t>
            </a:r>
            <a:r>
              <a:rPr lang="de-DE" b="1" dirty="0"/>
              <a:t>8000</a:t>
            </a:r>
            <a:r>
              <a:rPr lang="de-DE" dirty="0"/>
              <a:t> Bunker. Jede Schweizer* Familie muss Zugang* zu einem Bunker haben.</a:t>
            </a:r>
          </a:p>
          <a:p>
            <a:r>
              <a:rPr lang="de-DE" dirty="0"/>
              <a:t>Jedes Jahr isst ein Schweizer* </a:t>
            </a:r>
            <a:r>
              <a:rPr lang="de-DE" b="1" dirty="0"/>
              <a:t>zehn</a:t>
            </a:r>
            <a:r>
              <a:rPr lang="de-DE" dirty="0"/>
              <a:t> Kilo Schokolade, das ist </a:t>
            </a:r>
            <a:r>
              <a:rPr lang="de-DE" b="1" dirty="0"/>
              <a:t>zwei</a:t>
            </a:r>
            <a:r>
              <a:rPr lang="de-DE" dirty="0"/>
              <a:t> mal so viel wie in den USA.</a:t>
            </a:r>
          </a:p>
          <a:p>
            <a:r>
              <a:rPr lang="de-DE" dirty="0"/>
              <a:t>Viele reiche Personen leben in der Schweiz. Das Land liegt auf Platz Nummer </a:t>
            </a:r>
            <a:r>
              <a:rPr lang="de-DE" b="1" dirty="0"/>
              <a:t>15</a:t>
            </a:r>
            <a:r>
              <a:rPr lang="de-DE" dirty="0"/>
              <a:t> in der Welt.</a:t>
            </a:r>
          </a:p>
          <a:p>
            <a:pPr marL="457200" indent="-457200">
              <a:buAutoNum type="arabicPeriod" startAt="4"/>
            </a:pPr>
            <a:endParaRPr lang="de-DE" dirty="0"/>
          </a:p>
          <a:p>
            <a:endParaRPr lang="en-GB" dirty="0"/>
          </a:p>
        </p:txBody>
      </p:sp>
      <p:sp>
        <p:nvSpPr>
          <p:cNvPr id="4" name="Rectangle: Rounded Corners 3">
            <a:extLst>
              <a:ext uri="{FF2B5EF4-FFF2-40B4-BE49-F238E27FC236}">
                <a16:creationId xmlns:a16="http://schemas.microsoft.com/office/drawing/2014/main" id="{B10D6BFA-ED66-A95C-A433-018DF4DEF52D}"/>
              </a:ext>
            </a:extLst>
          </p:cNvPr>
          <p:cNvSpPr/>
          <p:nvPr/>
        </p:nvSpPr>
        <p:spPr>
          <a:xfrm>
            <a:off x="9614263" y="213557"/>
            <a:ext cx="2155371" cy="361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AF45D2FF-98CF-737C-152E-5BD3D7BDE975}"/>
              </a:ext>
            </a:extLst>
          </p:cNvPr>
          <p:cNvSpPr/>
          <p:nvPr/>
        </p:nvSpPr>
        <p:spPr>
          <a:xfrm>
            <a:off x="5828482" y="187703"/>
            <a:ext cx="3472272" cy="673431"/>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*Schweizer – Swiss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*der Zugang – access</a:t>
            </a:r>
          </a:p>
        </p:txBody>
      </p:sp>
      <p:sp>
        <p:nvSpPr>
          <p:cNvPr id="6" name="Action Button: Custom 16">
            <a:hlinkClick r:id="" action="ppaction://noaction" highlightClick="1">
              <a:snd r:embed="rId3" name="10.1.1.2 L1 slide 6 foundation 1.wav"/>
            </a:hlinkClick>
            <a:extLst>
              <a:ext uri="{FF2B5EF4-FFF2-40B4-BE49-F238E27FC236}">
                <a16:creationId xmlns:a16="http://schemas.microsoft.com/office/drawing/2014/main" id="{93A38460-5AA5-C727-A863-1BB29E6A50A0}"/>
              </a:ext>
            </a:extLst>
          </p:cNvPr>
          <p:cNvSpPr/>
          <p:nvPr/>
        </p:nvSpPr>
        <p:spPr>
          <a:xfrm>
            <a:off x="195942" y="1539837"/>
            <a:ext cx="495398" cy="458786"/>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7" name="Action Button: Custom 16">
            <a:hlinkClick r:id="" action="ppaction://noaction" highlightClick="1">
              <a:snd r:embed="rId4" name="10.1.1.2 L1 slide 6 foundation 2.wav"/>
            </a:hlinkClick>
            <a:extLst>
              <a:ext uri="{FF2B5EF4-FFF2-40B4-BE49-F238E27FC236}">
                <a16:creationId xmlns:a16="http://schemas.microsoft.com/office/drawing/2014/main" id="{A7B2BD99-F744-1AB9-DE15-B37BAA87076D}"/>
              </a:ext>
            </a:extLst>
          </p:cNvPr>
          <p:cNvSpPr/>
          <p:nvPr/>
        </p:nvSpPr>
        <p:spPr>
          <a:xfrm>
            <a:off x="194635" y="2636060"/>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8" name="Action Button: Custom 16">
            <a:hlinkClick r:id="" action="ppaction://noaction" highlightClick="1">
              <a:snd r:embed="rId5" name="10.1.1.2 L1 slide 6 foundation 3.wav"/>
            </a:hlinkClick>
            <a:extLst>
              <a:ext uri="{FF2B5EF4-FFF2-40B4-BE49-F238E27FC236}">
                <a16:creationId xmlns:a16="http://schemas.microsoft.com/office/drawing/2014/main" id="{2A4886F3-D19D-D4DA-79BE-5B1940C14A6D}"/>
              </a:ext>
            </a:extLst>
          </p:cNvPr>
          <p:cNvSpPr/>
          <p:nvPr/>
        </p:nvSpPr>
        <p:spPr>
          <a:xfrm>
            <a:off x="194636" y="3429000"/>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9" name="Action Button: Custom 16">
            <a:hlinkClick r:id="" action="ppaction://noaction" highlightClick="1">
              <a:snd r:embed="rId6" name="10.1.1.2 L1 slide 6 foundation 4.wav"/>
            </a:hlinkClick>
            <a:extLst>
              <a:ext uri="{FF2B5EF4-FFF2-40B4-BE49-F238E27FC236}">
                <a16:creationId xmlns:a16="http://schemas.microsoft.com/office/drawing/2014/main" id="{D7C6CC26-9749-09F1-DA66-14D9039CD39F}"/>
              </a:ext>
            </a:extLst>
          </p:cNvPr>
          <p:cNvSpPr/>
          <p:nvPr/>
        </p:nvSpPr>
        <p:spPr>
          <a:xfrm>
            <a:off x="194634" y="4265448"/>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3507030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B361-D8B9-F0B9-C0F3-E2057C191D3C}"/>
              </a:ext>
            </a:extLst>
          </p:cNvPr>
          <p:cNvSpPr>
            <a:spLocks noGrp="1"/>
          </p:cNvSpPr>
          <p:nvPr>
            <p:ph type="title"/>
          </p:nvPr>
        </p:nvSpPr>
        <p:spPr>
          <a:xfrm>
            <a:off x="-1" y="213557"/>
            <a:ext cx="5514975" cy="647577"/>
          </a:xfrm>
        </p:spPr>
        <p:txBody>
          <a:bodyPr/>
          <a:lstStyle/>
          <a:p>
            <a:r>
              <a:rPr lang="en-GB" dirty="0"/>
              <a:t>Switzerland in numbers</a:t>
            </a:r>
          </a:p>
        </p:txBody>
      </p:sp>
      <p:sp>
        <p:nvSpPr>
          <p:cNvPr id="3" name="Text Placeholder 2">
            <a:extLst>
              <a:ext uri="{FF2B5EF4-FFF2-40B4-BE49-F238E27FC236}">
                <a16:creationId xmlns:a16="http://schemas.microsoft.com/office/drawing/2014/main" id="{3267749C-6AC1-E1F7-559B-049B2D31A5EF}"/>
              </a:ext>
            </a:extLst>
          </p:cNvPr>
          <p:cNvSpPr>
            <a:spLocks noGrp="1"/>
          </p:cNvSpPr>
          <p:nvPr>
            <p:ph type="body" sz="quarter" idx="10"/>
          </p:nvPr>
        </p:nvSpPr>
        <p:spPr>
          <a:xfrm>
            <a:off x="677863" y="1185528"/>
            <a:ext cx="11514137" cy="5105400"/>
          </a:xfrm>
        </p:spPr>
        <p:txBody>
          <a:bodyPr>
            <a:normAutofit/>
          </a:bodyPr>
          <a:lstStyle/>
          <a:p>
            <a:r>
              <a:rPr lang="de-DE" dirty="0"/>
              <a:t>HANDOUT PARTNER B</a:t>
            </a:r>
          </a:p>
          <a:p>
            <a:r>
              <a:rPr lang="de-DE" dirty="0"/>
              <a:t>Das Schweizer Volk gewinnt seine Energie – sechzig Prozent – aus Wasser, weil das Land mehr als </a:t>
            </a:r>
            <a:r>
              <a:rPr lang="de-DE" b="1" dirty="0"/>
              <a:t>1500</a:t>
            </a:r>
            <a:r>
              <a:rPr lang="de-DE" dirty="0"/>
              <a:t> Seen hat.</a:t>
            </a:r>
          </a:p>
          <a:p>
            <a:r>
              <a:rPr lang="de-DE" b="1" dirty="0"/>
              <a:t>1971 </a:t>
            </a:r>
            <a:r>
              <a:rPr lang="de-DE" dirty="0"/>
              <a:t>haben</a:t>
            </a:r>
            <a:r>
              <a:rPr lang="de-DE" b="1" dirty="0"/>
              <a:t> </a:t>
            </a:r>
            <a:r>
              <a:rPr lang="de-DE" dirty="0"/>
              <a:t>Schweizer Frauen haben das Wahlrecht* bekommen. Das ist spät im Vergleich mit Großbritannien, wo das im Jahre </a:t>
            </a:r>
            <a:r>
              <a:rPr lang="de-DE" b="1" dirty="0"/>
              <a:t>1928</a:t>
            </a:r>
            <a:r>
              <a:rPr lang="de-DE" dirty="0"/>
              <a:t> war.</a:t>
            </a:r>
          </a:p>
          <a:p>
            <a:r>
              <a:rPr lang="de-DE" dirty="0"/>
              <a:t>Freddie Mercury hat </a:t>
            </a:r>
            <a:r>
              <a:rPr lang="de-DE" b="1" dirty="0"/>
              <a:t>sieben</a:t>
            </a:r>
            <a:r>
              <a:rPr lang="de-DE" dirty="0"/>
              <a:t> Musikstücke in der Schweiz gemacht. Das ist der Grund, warum es eine Statue von Freddie in Montreux gibt, wo er gewohnt hat. </a:t>
            </a:r>
          </a:p>
          <a:p>
            <a:r>
              <a:rPr lang="de-DE" b="1" dirty="0"/>
              <a:t>25% </a:t>
            </a:r>
            <a:r>
              <a:rPr lang="de-DE" dirty="0"/>
              <a:t>von der Bevölkerung kommt aus einem anderen Land. Viele von ihnen kommen aus Frankreich und Deutschland.</a:t>
            </a:r>
          </a:p>
          <a:p>
            <a:endParaRPr lang="en-GB" dirty="0"/>
          </a:p>
        </p:txBody>
      </p:sp>
      <p:sp>
        <p:nvSpPr>
          <p:cNvPr id="4" name="Rectangle: Rounded Corners 3">
            <a:extLst>
              <a:ext uri="{FF2B5EF4-FFF2-40B4-BE49-F238E27FC236}">
                <a16:creationId xmlns:a16="http://schemas.microsoft.com/office/drawing/2014/main" id="{B10D6BFA-ED66-A95C-A433-018DF4DEF52D}"/>
              </a:ext>
            </a:extLst>
          </p:cNvPr>
          <p:cNvSpPr/>
          <p:nvPr/>
        </p:nvSpPr>
        <p:spPr>
          <a:xfrm>
            <a:off x="9614263" y="213557"/>
            <a:ext cx="2155371" cy="361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AF45D2FF-98CF-737C-152E-5BD3D7BDE975}"/>
              </a:ext>
            </a:extLst>
          </p:cNvPr>
          <p:cNvSpPr/>
          <p:nvPr/>
        </p:nvSpPr>
        <p:spPr>
          <a:xfrm>
            <a:off x="5613348" y="188839"/>
            <a:ext cx="3902540" cy="771853"/>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*Schweizer – Swiss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accent4">
                    <a:lumMod val="20000"/>
                    <a:lumOff val="80000"/>
                  </a:schemeClr>
                </a:solidFill>
                <a:effectLst/>
                <a:uLnTx/>
                <a:uFillTx/>
                <a:latin typeface="Century Gothic"/>
                <a:ea typeface="Calibri" panose="020F0502020204030204" pitchFamily="34" charset="0"/>
                <a:cs typeface="Times New Roman" panose="02020603050405020304" pitchFamily="18" charset="0"/>
              </a:rPr>
              <a:t>das Wahlrecht – right to vote</a:t>
            </a:r>
          </a:p>
        </p:txBody>
      </p:sp>
      <p:sp>
        <p:nvSpPr>
          <p:cNvPr id="6" name="Action Button: Custom 16">
            <a:hlinkClick r:id="" action="ppaction://noaction" highlightClick="1">
              <a:snd r:embed="rId3" name="10.1.1.2L1 slide 6 foundation 6.wav"/>
            </a:hlinkClick>
            <a:extLst>
              <a:ext uri="{FF2B5EF4-FFF2-40B4-BE49-F238E27FC236}">
                <a16:creationId xmlns:a16="http://schemas.microsoft.com/office/drawing/2014/main" id="{7A8CE538-C819-10F7-0648-FEC54F423E6D}"/>
              </a:ext>
            </a:extLst>
          </p:cNvPr>
          <p:cNvSpPr/>
          <p:nvPr/>
        </p:nvSpPr>
        <p:spPr>
          <a:xfrm>
            <a:off x="174989" y="2508086"/>
            <a:ext cx="495398" cy="458786"/>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6</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7" name="Action Button: Custom 16">
            <a:hlinkClick r:id="" action="ppaction://noaction" highlightClick="1">
              <a:snd r:embed="rId4" name="10.1.1.2L1 slide 6 foundation 7.wav"/>
            </a:hlinkClick>
            <a:extLst>
              <a:ext uri="{FF2B5EF4-FFF2-40B4-BE49-F238E27FC236}">
                <a16:creationId xmlns:a16="http://schemas.microsoft.com/office/drawing/2014/main" id="{9389BAF4-3E0B-4EA3-5247-52C01CA09E9C}"/>
              </a:ext>
            </a:extLst>
          </p:cNvPr>
          <p:cNvSpPr/>
          <p:nvPr/>
        </p:nvSpPr>
        <p:spPr>
          <a:xfrm>
            <a:off x="173683" y="3254496"/>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7</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8" name="Action Button: Custom 16">
            <a:hlinkClick r:id="" action="ppaction://noaction" highlightClick="1">
              <a:snd r:embed="rId5" name="10.1.1.2L1 slide 6 foundation 8.wav"/>
            </a:hlinkClick>
            <a:extLst>
              <a:ext uri="{FF2B5EF4-FFF2-40B4-BE49-F238E27FC236}">
                <a16:creationId xmlns:a16="http://schemas.microsoft.com/office/drawing/2014/main" id="{B4B4155C-72A5-FC22-AA68-80F6D0540CB6}"/>
              </a:ext>
            </a:extLst>
          </p:cNvPr>
          <p:cNvSpPr/>
          <p:nvPr/>
        </p:nvSpPr>
        <p:spPr>
          <a:xfrm>
            <a:off x="173683" y="4337315"/>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srgbClr val="525050"/>
                </a:solidFill>
                <a:latin typeface="Century Gothic" panose="020F0302020204030204"/>
              </a:rPr>
              <a:t>8</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9" name="Action Button: Custom 16">
            <a:hlinkClick r:id="" action="ppaction://noaction" highlightClick="1">
              <a:snd r:embed="rId6" name="10.1.1.2L1 slide 6 foundation 5.wav"/>
            </a:hlinkClick>
            <a:extLst>
              <a:ext uri="{FF2B5EF4-FFF2-40B4-BE49-F238E27FC236}">
                <a16:creationId xmlns:a16="http://schemas.microsoft.com/office/drawing/2014/main" id="{49989AB3-B50A-0281-3BF7-6337BB445041}"/>
              </a:ext>
            </a:extLst>
          </p:cNvPr>
          <p:cNvSpPr/>
          <p:nvPr/>
        </p:nvSpPr>
        <p:spPr>
          <a:xfrm>
            <a:off x="173683" y="1712442"/>
            <a:ext cx="498011" cy="50757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Tree>
    <p:extLst>
      <p:ext uri="{BB962C8B-B14F-4D97-AF65-F5344CB8AC3E}">
        <p14:creationId xmlns:p14="http://schemas.microsoft.com/office/powerpoint/2010/main" val="452460535"/>
      </p:ext>
    </p:extLst>
  </p:cSld>
  <p:clrMapOvr>
    <a:masterClrMapping/>
  </p:clrMapOvr>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982F5CE2-D3F8-4AFF-9576-D0A58E8991B0}" vid="{6453D56B-A987-4921-9ADA-D227D4A262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2896</Words>
  <Application>Microsoft Macintosh PowerPoint</Application>
  <PresentationFormat>Widescreen</PresentationFormat>
  <Paragraphs>478</Paragraphs>
  <Slides>13</Slides>
  <Notes>13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Century Gothic</vt:lpstr>
      <vt:lpstr>Inter</vt:lpstr>
      <vt:lpstr>NCELP_German_2022</vt:lpstr>
      <vt:lpstr>PowerPoint Presentation</vt:lpstr>
      <vt:lpstr>Vokabeln</vt:lpstr>
      <vt:lpstr>Vokabeln</vt:lpstr>
      <vt:lpstr>Zahlen</vt:lpstr>
      <vt:lpstr>Switzerland in numbers</vt:lpstr>
      <vt:lpstr>Switzerland in numbers</vt:lpstr>
      <vt:lpstr>Switzerland in numbers</vt:lpstr>
      <vt:lpstr>Switzerland in numbers</vt:lpstr>
      <vt:lpstr>Switzerland in numbers</vt:lpstr>
      <vt:lpstr>Germany in numbers</vt:lpstr>
      <vt:lpstr>Bayern – WO2</vt:lpstr>
      <vt:lpstr>Bayern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Mary Richardson</cp:lastModifiedBy>
  <cp:revision>29</cp:revision>
  <dcterms:created xsi:type="dcterms:W3CDTF">2022-11-22T05:09:22Z</dcterms:created>
  <dcterms:modified xsi:type="dcterms:W3CDTF">2023-02-17T11:54:17Z</dcterms:modified>
</cp:coreProperties>
</file>