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79" r:id="rId2"/>
    <p:sldId id="713" r:id="rId3"/>
    <p:sldId id="753" r:id="rId4"/>
    <p:sldId id="714" r:id="rId5"/>
    <p:sldId id="696" r:id="rId6"/>
    <p:sldId id="697" r:id="rId7"/>
    <p:sldId id="698" r:id="rId8"/>
    <p:sldId id="689" r:id="rId9"/>
    <p:sldId id="686" r:id="rId10"/>
    <p:sldId id="755" r:id="rId11"/>
    <p:sldId id="690" r:id="rId12"/>
    <p:sldId id="319" r:id="rId13"/>
    <p:sldId id="759" r:id="rId14"/>
    <p:sldId id="757" r:id="rId15"/>
    <p:sldId id="624" r:id="rId16"/>
    <p:sldId id="627" r:id="rId17"/>
    <p:sldId id="758" r:id="rId18"/>
    <p:sldId id="711" r:id="rId19"/>
    <p:sldId id="712" r:id="rId20"/>
    <p:sldId id="767" r:id="rId21"/>
    <p:sldId id="525" r:id="rId22"/>
    <p:sldId id="745" r:id="rId23"/>
    <p:sldId id="275" r:id="rId24"/>
    <p:sldId id="768" r:id="rId25"/>
    <p:sldId id="540" r:id="rId26"/>
    <p:sldId id="74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2274"/>
  </p:normalViewPr>
  <p:slideViewPr>
    <p:cSldViewPr snapToGrid="0" snapToObjects="1">
      <p:cViewPr varScale="1">
        <p:scale>
          <a:sx n="78" d="100"/>
          <a:sy n="78" d="100"/>
        </p:scale>
        <p:origin x="185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entury Gothic" panose="020B0502020202020204" pitchFamily="34" charset="0"/>
              </a:defRPr>
            </a:lvl1pPr>
          </a:lstStyle>
          <a:p>
            <a:fld id="{B3B0E29B-4BF3-2D40-BCEE-EA442FC2E28F}" type="datetimeFigureOut">
              <a:rPr lang="en-US" smtClean="0"/>
              <a:pPr/>
              <a:t>7/12/22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entury Gothic" panose="020B0502020202020204" pitchFamily="34" charset="0"/>
              </a:defRPr>
            </a:lvl1pPr>
          </a:lstStyle>
          <a:p>
            <a:fld id="{48A306B7-7807-4641-9F28-D13A3B11B964}" type="slidenum">
              <a:rPr lang="en-US" smtClean="0"/>
              <a:pPr/>
              <a:t>‹#›</a:t>
            </a:fld>
            <a:endParaRPr lang="en-US" dirty="0"/>
          </a:p>
        </p:txBody>
      </p:sp>
    </p:spTree>
    <p:extLst>
      <p:ext uri="{BB962C8B-B14F-4D97-AF65-F5344CB8AC3E}">
        <p14:creationId xmlns:p14="http://schemas.microsoft.com/office/powerpoint/2010/main" val="203610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entury Gothic" panose="020B0502020202020204" pitchFamily="34" charset="0"/>
        <a:ea typeface="+mn-ea"/>
        <a:cs typeface="+mn-cs"/>
      </a:defRPr>
    </a:lvl1pPr>
    <a:lvl2pPr marL="457200" algn="l" defTabSz="914400" rtl="0" eaLnBrk="1" latinLnBrk="0" hangingPunct="1">
      <a:defRPr sz="1200" b="0" i="0" kern="1200">
        <a:solidFill>
          <a:schemeClr val="tx1"/>
        </a:solidFill>
        <a:latin typeface="Century Gothic" panose="020B0502020202020204" pitchFamily="34" charset="0"/>
        <a:ea typeface="+mn-ea"/>
        <a:cs typeface="+mn-cs"/>
      </a:defRPr>
    </a:lvl2pPr>
    <a:lvl3pPr marL="914400" algn="l" defTabSz="914400" rtl="0" eaLnBrk="1" latinLnBrk="0" hangingPunct="1">
      <a:defRPr sz="1200" b="0" i="0" kern="1200">
        <a:solidFill>
          <a:schemeClr val="tx1"/>
        </a:solidFill>
        <a:latin typeface="Century Gothic" panose="020B0502020202020204" pitchFamily="34" charset="0"/>
        <a:ea typeface="+mn-ea"/>
        <a:cs typeface="+mn-cs"/>
      </a:defRPr>
    </a:lvl3pPr>
    <a:lvl4pPr marL="1371600" algn="l" defTabSz="914400" rtl="0" eaLnBrk="1" latinLnBrk="0" hangingPunct="1">
      <a:defRPr sz="1200" b="0" i="0" kern="1200">
        <a:solidFill>
          <a:schemeClr val="tx1"/>
        </a:solidFill>
        <a:latin typeface="Century Gothic" panose="020B0502020202020204" pitchFamily="34" charset="0"/>
        <a:ea typeface="+mn-ea"/>
        <a:cs typeface="+mn-cs"/>
      </a:defRPr>
    </a:lvl4pPr>
    <a:lvl5pPr marL="1828800" algn="l" defTabSz="914400" rtl="0" eaLnBrk="1" latinLnBrk="0" hangingPunct="1">
      <a:defRPr sz="1200" b="0" i="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55066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9.1.1.7</a:t>
            </a:r>
          </a:p>
          <a:p>
            <a:endParaRPr lang="en-GB" b="1" dirty="0"/>
          </a:p>
          <a:p>
            <a:endParaRPr lang="en-GB" b="1" dirty="0"/>
          </a:p>
          <a:p>
            <a:r>
              <a:rPr lang="en-GB" b="1" dirty="0"/>
              <a:t>Example Answers to Partner A questions</a:t>
            </a:r>
            <a:endParaRPr lang="en-GB" i="1" dirty="0"/>
          </a:p>
          <a:p>
            <a:br>
              <a:rPr lang="en-GB" dirty="0"/>
            </a:br>
            <a:r>
              <a:rPr lang="en-GB" b="1" dirty="0"/>
              <a:t>Procedure:</a:t>
            </a:r>
          </a:p>
          <a:p>
            <a:pPr marL="228600" indent="-228600">
              <a:buAutoNum type="arabicPeriod"/>
            </a:pPr>
            <a:r>
              <a:rPr lang="en-GB" b="0" dirty="0"/>
              <a:t>Elicit German questions from Partner A students.</a:t>
            </a:r>
          </a:p>
          <a:p>
            <a:pPr marL="228600" indent="-228600">
              <a:buAutoNum type="arabicPeriod"/>
            </a:pPr>
            <a:r>
              <a:rPr lang="en-GB" b="0" dirty="0"/>
              <a:t>Click to reveal translation of question to German.</a:t>
            </a:r>
          </a:p>
          <a:p>
            <a:pPr marL="228600" indent="-228600">
              <a:buAutoNum type="arabicPeriod"/>
            </a:pPr>
            <a:r>
              <a:rPr lang="en-GB" b="0" dirty="0"/>
              <a:t>Click to reveal answer in English.</a:t>
            </a:r>
          </a:p>
          <a:p>
            <a:pPr marL="228600" indent="-228600">
              <a:buAutoNum type="arabicPeriod"/>
            </a:pPr>
            <a:r>
              <a:rPr lang="en-GB" b="0" dirty="0"/>
              <a:t>Elicit German answer from Partner B students. Click to reveal translation of answer to German.</a:t>
            </a:r>
          </a:p>
          <a:p>
            <a:pPr marL="228600" indent="-228600">
              <a:buAutoNum type="arabicPeriod"/>
            </a:pPr>
            <a:r>
              <a:rPr lang="en-GB" b="0" dirty="0"/>
              <a:t>Repeat for the remaining items.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65085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9.1.1.7</a:t>
            </a:r>
          </a:p>
          <a:p>
            <a:endParaRPr lang="en-GB" b="1" dirty="0"/>
          </a:p>
          <a:p>
            <a:endParaRPr lang="en-GB" b="1" dirty="0"/>
          </a:p>
          <a:p>
            <a:r>
              <a:rPr lang="en-GB" b="1" dirty="0"/>
              <a:t>Example Answers to Partner B questions</a:t>
            </a:r>
            <a:endParaRPr lang="en-GB" i="1" dirty="0"/>
          </a:p>
          <a:p>
            <a:br>
              <a:rPr lang="en-GB" dirty="0"/>
            </a:br>
            <a:r>
              <a:rPr lang="en-GB" b="1" dirty="0"/>
              <a:t>Procedure:</a:t>
            </a:r>
          </a:p>
          <a:p>
            <a:pPr marL="228600" indent="-228600">
              <a:buAutoNum type="arabicPeriod"/>
            </a:pPr>
            <a:r>
              <a:rPr lang="en-GB" b="0" dirty="0"/>
              <a:t>Elicit German questions from Partner B students.</a:t>
            </a:r>
          </a:p>
          <a:p>
            <a:pPr marL="228600" indent="-228600">
              <a:buAutoNum type="arabicPeriod"/>
            </a:pPr>
            <a:r>
              <a:rPr lang="en-GB" b="0" dirty="0"/>
              <a:t>Click to reveal translation of question to German.</a:t>
            </a:r>
          </a:p>
          <a:p>
            <a:pPr marL="228600" indent="-228600">
              <a:buAutoNum type="arabicPeriod"/>
            </a:pPr>
            <a:r>
              <a:rPr lang="en-GB" b="0" dirty="0"/>
              <a:t>Click to reveal answer in English.</a:t>
            </a:r>
          </a:p>
          <a:p>
            <a:pPr marL="228600" indent="-228600">
              <a:buAutoNum type="arabicPeriod"/>
            </a:pPr>
            <a:r>
              <a:rPr lang="en-GB" b="0" dirty="0"/>
              <a:t>Elicit German answer from Partner A students. Click to reveal translation of answer to German.</a:t>
            </a:r>
          </a:p>
          <a:p>
            <a:pPr marL="228600" indent="-228600">
              <a:buAutoNum type="arabicPeriod"/>
            </a:pPr>
            <a:r>
              <a:rPr lang="en-GB" b="0" dirty="0"/>
              <a:t>Repeat for the remaining items.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0918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9.1.2.7</a:t>
            </a:r>
          </a:p>
          <a:p>
            <a:endParaRPr lang="en-US" b="1" dirty="0"/>
          </a:p>
          <a:p>
            <a:r>
              <a:rPr lang="en-US" b="1" dirty="0"/>
              <a:t>Timing: 10 minutes </a:t>
            </a:r>
          </a:p>
          <a:p>
            <a:endParaRPr lang="en-US" b="1" dirty="0"/>
          </a:p>
          <a:p>
            <a:r>
              <a:rPr lang="en-US" b="1" dirty="0"/>
              <a:t>Aim: </a:t>
            </a:r>
            <a:r>
              <a:rPr lang="en-US" b="0" dirty="0"/>
              <a:t>to comprehend and produce questions and statements containing plural forms of verbs used reflexively and non-reflexively</a:t>
            </a:r>
            <a:endParaRPr lang="en-US" b="0" i="1" dirty="0"/>
          </a:p>
          <a:p>
            <a:endParaRPr lang="en-US" b="1" dirty="0"/>
          </a:p>
          <a:p>
            <a:r>
              <a:rPr lang="en-US" b="1" dirty="0"/>
              <a:t>Procedure:</a:t>
            </a:r>
          </a:p>
          <a:p>
            <a:r>
              <a:rPr lang="en-US" b="0" dirty="0"/>
              <a:t>1. </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Students work in pairs. Each pair is given a role card (see next slide) with ticks and crosses to show what they are / are not doing</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2. </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Students sketch a 4x4 grid as shown on this slide. Explain that the aim is to find four pairs of students who do each thing.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 Prepare students for the task by </a:t>
            </a:r>
            <a:r>
              <a:rPr lang="en-US" sz="1200" b="0" dirty="0">
                <a:solidFill>
                  <a:srgbClr val="4472C4">
                    <a:lumMod val="50000"/>
                  </a:srgbClr>
                </a:solidFill>
                <a:latin typeface="Century Gothic" panose="020F0302020204030204"/>
              </a:rPr>
              <a:t>clicking to run through the demonstration on this slide.</a:t>
            </a:r>
            <a:endParaRPr lang="en-US" b="0" dirty="0"/>
          </a:p>
          <a:p>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 Students circulate and talk to other pairs, trying to find a match for each square</a:t>
            </a:r>
            <a:r>
              <a:rPr lang="en-US" b="0" dirty="0"/>
              <a:t>.</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They also answer questions from other pairs based on what their role cards say.</a:t>
            </a:r>
          </a:p>
          <a:p>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5. Students take notes on their 4x4 grids in the 3</a:t>
            </a:r>
            <a:r>
              <a:rPr kumimoji="0" lang="en-US" sz="1200" b="0" i="0" u="none" strike="noStrike" kern="1200" cap="none" spc="0" normalizeH="0" baseline="30000" noProof="0" dirty="0">
                <a:ln>
                  <a:noFill/>
                </a:ln>
                <a:solidFill>
                  <a:srgbClr val="4472C4">
                    <a:lumMod val="50000"/>
                  </a:srgbClr>
                </a:solidFill>
                <a:effectLst/>
                <a:uLnTx/>
                <a:uFillTx/>
                <a:latin typeface="Century Gothic" panose="020F0302020204030204"/>
                <a:ea typeface="+mn-ea"/>
                <a:cs typeface="+mn-cs"/>
              </a:rPr>
              <a:t>rd</a:t>
            </a:r>
            <a:r>
              <a:rPr kumimoji="0" lang="en-US"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person plural.</a:t>
            </a:r>
            <a:endParaRPr lang="en-US" b="0" dirty="0"/>
          </a:p>
          <a:p>
            <a:r>
              <a:rPr lang="en-US" b="0" dirty="0"/>
              <a:t>6. </a:t>
            </a:r>
            <a:r>
              <a:rPr lang="en-US" sz="1200" dirty="0">
                <a:solidFill>
                  <a:srgbClr val="4472C4">
                    <a:lumMod val="50000"/>
                  </a:srgbClr>
                </a:solidFill>
                <a:latin typeface="Century Gothic" panose="020F0302020204030204"/>
              </a:rPr>
              <a:t>The first pair to fill their card and correctly report back with sentences in the 3</a:t>
            </a:r>
            <a:r>
              <a:rPr lang="en-US" sz="1200" baseline="30000" dirty="0">
                <a:solidFill>
                  <a:srgbClr val="4472C4">
                    <a:lumMod val="50000"/>
                  </a:srgbClr>
                </a:solidFill>
                <a:latin typeface="Century Gothic" panose="020F0302020204030204"/>
              </a:rPr>
              <a:t>rd</a:t>
            </a:r>
            <a:r>
              <a:rPr lang="en-US" sz="1200" dirty="0">
                <a:solidFill>
                  <a:srgbClr val="4472C4">
                    <a:lumMod val="50000"/>
                  </a:srgbClr>
                </a:solidFill>
                <a:latin typeface="Century Gothic" panose="020F0302020204030204"/>
              </a:rPr>
              <a:t> person plural wins.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30099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9.1.2.7</a:t>
            </a:r>
          </a:p>
          <a:p>
            <a:endParaRPr lang="en-US" b="0" dirty="0"/>
          </a:p>
          <a:p>
            <a:r>
              <a:rPr lang="en-US" b="0" dirty="0"/>
              <a:t>Role cards – do not display.  Print and distribute, one strip per pair.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757450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9.2.1.1</a:t>
            </a:r>
          </a:p>
          <a:p>
            <a:endParaRPr lang="en-GB" b="1" dirty="0"/>
          </a:p>
          <a:p>
            <a:r>
              <a:rPr lang="en-GB" b="1" dirty="0"/>
              <a:t>LESS CHALLENGING VERSION</a:t>
            </a:r>
            <a:br>
              <a:rPr lang="en-GB" b="1" dirty="0"/>
            </a:br>
            <a:r>
              <a:rPr lang="en-GB" b="1" dirty="0"/>
              <a:t>Timing: 8 minutes</a:t>
            </a:r>
          </a:p>
          <a:p>
            <a:r>
              <a:rPr lang="en-GB" b="0" dirty="0"/>
              <a:t>There are two versions of the next 3 slides: the current ones are less challenging as the cues/infinitives are given in German.</a:t>
            </a:r>
            <a:br>
              <a:rPr lang="en-GB" dirty="0"/>
            </a:br>
            <a:br>
              <a:rPr lang="en-GB" b="1" dirty="0"/>
            </a:br>
            <a:r>
              <a:rPr lang="en-GB" b="1" dirty="0"/>
              <a:t>Aim: </a:t>
            </a:r>
            <a:r>
              <a:rPr lang="en-GB" b="0" dirty="0"/>
              <a:t>to practise asking </a:t>
            </a:r>
            <a:r>
              <a:rPr lang="en-GB" b="0" i="1" dirty="0" err="1"/>
              <a:t>möcht</a:t>
            </a:r>
            <a:r>
              <a:rPr lang="en-GB" b="0" i="1" dirty="0"/>
              <a:t>-</a:t>
            </a:r>
            <a:r>
              <a:rPr lang="en-GB" b="0" dirty="0"/>
              <a:t> questions with formal and informal </a:t>
            </a:r>
            <a:r>
              <a:rPr lang="en-GB" b="0" i="1" dirty="0"/>
              <a:t>you</a:t>
            </a:r>
            <a:r>
              <a:rPr lang="en-GB" b="0" dirty="0"/>
              <a:t>, and to practise giving a range of affirmative and negative responses, extending with spontaneous reasons using </a:t>
            </a:r>
            <a:r>
              <a:rPr lang="en-GB" b="0" i="1" dirty="0" err="1"/>
              <a:t>weil</a:t>
            </a:r>
            <a:r>
              <a:rPr lang="en-GB" b="0" dirty="0"/>
              <a:t>. This is the model slide with two turns as examples. </a:t>
            </a:r>
            <a:br>
              <a:rPr lang="en-GB" dirty="0"/>
            </a:br>
            <a:br>
              <a:rPr lang="en-GB" dirty="0"/>
            </a:br>
            <a:r>
              <a:rPr lang="en-GB" b="1" dirty="0"/>
              <a:t>Procedure:</a:t>
            </a:r>
            <a:br>
              <a:rPr lang="en-GB" dirty="0"/>
            </a:br>
            <a:r>
              <a:rPr lang="en-GB" dirty="0"/>
              <a:t>1. Partner A decides if s/he is talking to the teacher or a friend, and uses the formal or informal form of </a:t>
            </a:r>
            <a:r>
              <a:rPr lang="en-GB" i="0" dirty="0"/>
              <a:t>the verbs </a:t>
            </a:r>
            <a:r>
              <a:rPr lang="en-GB" dirty="0"/>
              <a:t>to ask the question. </a:t>
            </a:r>
            <a:r>
              <a:rPr lang="en-GB" b="1" i="1" dirty="0"/>
              <a:t>Here we assume partner A chooses formal – click to bring up orange highlight around ‘formal’ box. </a:t>
            </a:r>
            <a:br>
              <a:rPr lang="en-GB" dirty="0"/>
            </a:br>
            <a:r>
              <a:rPr lang="en-GB" dirty="0"/>
              <a:t>(Note: Herr </a:t>
            </a:r>
            <a:r>
              <a:rPr lang="en-GB" dirty="0" err="1"/>
              <a:t>Mürrisch</a:t>
            </a:r>
            <a:r>
              <a:rPr lang="en-GB" dirty="0"/>
              <a:t> is Wolfgang’s maths teacher who has accompanied the group on this day trip to the Christmas market).</a:t>
            </a:r>
            <a:br>
              <a:rPr lang="en-GB" dirty="0"/>
            </a:br>
            <a:r>
              <a:rPr lang="en-GB" dirty="0"/>
              <a:t>2. Click to bring up bubble with the verb from blanked out, elicit answer. Click again to bring up complete question. </a:t>
            </a:r>
          </a:p>
          <a:p>
            <a:r>
              <a:rPr lang="en-GB" dirty="0"/>
              <a:t>3. Partner B listens and responds according to the indicated answer, as in the example modelled here.</a:t>
            </a:r>
            <a:br>
              <a:rPr lang="en-GB" dirty="0"/>
            </a:br>
            <a:r>
              <a:rPr lang="en-GB" dirty="0"/>
              <a:t>Click to bring up response. Click to bring up bubble to remind students that the pronoun needs to match the noun! Here: das Lied – ‘es’. </a:t>
            </a:r>
            <a:br>
              <a:rPr lang="en-GB" dirty="0"/>
            </a:br>
            <a:r>
              <a:rPr lang="en-GB" dirty="0"/>
              <a:t>4. Then do the same process with the second set of pictures. Click to bring up the highlighting box around the informal question, and the remaining prompts.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5. Ensure that students know that there are two ‘rounds’ of speaking activity.  </a:t>
            </a:r>
            <a:br>
              <a:rPr lang="en-GB" dirty="0"/>
            </a:br>
            <a:r>
              <a:rPr lang="en-GB" dirty="0"/>
              <a:t>The first slide </a:t>
            </a:r>
            <a:r>
              <a:rPr lang="en-GB" b="1" i="1" dirty="0"/>
              <a:t>Partner A is Mia </a:t>
            </a:r>
            <a:r>
              <a:rPr lang="en-GB" dirty="0"/>
              <a:t>and asks all the questions. The second slide </a:t>
            </a:r>
            <a:r>
              <a:rPr lang="en-GB" b="1" i="1" dirty="0"/>
              <a:t>Partner B is Mia </a:t>
            </a:r>
            <a:r>
              <a:rPr lang="en-GB" dirty="0"/>
              <a:t>and asks the questions.</a:t>
            </a:r>
            <a:br>
              <a:rPr lang="en-GB" dirty="0"/>
            </a:br>
            <a:br>
              <a:rPr lang="en-GB" dirty="0"/>
            </a:b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167155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9.2.1.1</a:t>
            </a:r>
          </a:p>
          <a:p>
            <a:endParaRPr lang="en-GB" b="1" dirty="0"/>
          </a:p>
          <a:p>
            <a:r>
              <a:rPr lang="en-GB" b="1" dirty="0"/>
              <a:t>[2/3]</a:t>
            </a:r>
            <a:br>
              <a:rPr lang="en-GB" b="1" dirty="0"/>
            </a:br>
            <a:r>
              <a:rPr lang="en-GB" b="1" dirty="0"/>
              <a:t>Partner A asks, Partner B answers.</a:t>
            </a:r>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baseline="0" dirty="0"/>
              <a:t>Word frequency (1 is the most frequent word in German):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err="1"/>
              <a:t>schmücken</a:t>
            </a:r>
            <a:r>
              <a:rPr lang="en-GB" b="0" baseline="0" dirty="0"/>
              <a:t> [&gt;5009]</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50477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9.2.1.1</a:t>
            </a:r>
          </a:p>
          <a:p>
            <a:endParaRPr lang="en-GB" b="1" dirty="0"/>
          </a:p>
          <a:p>
            <a:r>
              <a:rPr lang="en-GB" b="1" dirty="0"/>
              <a:t>[3/3]</a:t>
            </a:r>
          </a:p>
          <a:p>
            <a:r>
              <a:rPr lang="en-GB" b="1" dirty="0"/>
              <a:t>Partner B asks, Partner A answers.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0005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9.2.1.4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Do EITHER this more challenging version (slides 38-40) OR the alternative,  supported version (42-43).</a:t>
            </a:r>
          </a:p>
          <a:p>
            <a:r>
              <a:rPr lang="en-GB" b="0" dirty="0"/>
              <a:t>Note: if the teacher is conducting speaking assessments and doesn’t want the additional noise generated by this speaking task, then students could write the questions instead, as further perfect tense revision.</a:t>
            </a:r>
            <a:br>
              <a:rPr lang="en-GB" b="1" dirty="0"/>
            </a:br>
            <a:endParaRPr lang="en-GB" b="1" dirty="0"/>
          </a:p>
          <a:p>
            <a:r>
              <a:rPr lang="en-GB" b="1" dirty="0"/>
              <a:t>Timing</a:t>
            </a:r>
            <a:r>
              <a:rPr lang="en-GB" dirty="0"/>
              <a:t>: </a:t>
            </a:r>
            <a:r>
              <a:rPr lang="en-GB" b="1" dirty="0"/>
              <a:t>8</a:t>
            </a:r>
            <a:r>
              <a:rPr lang="en-GB" b="1" baseline="0" dirty="0"/>
              <a:t> minutes</a:t>
            </a:r>
            <a:endParaRPr lang="en-GB" b="1" dirty="0"/>
          </a:p>
          <a:p>
            <a:endParaRPr lang="en-GB" dirty="0"/>
          </a:p>
          <a:p>
            <a:r>
              <a:rPr lang="en-US" b="1" dirty="0"/>
              <a:t>Aim: </a:t>
            </a:r>
          </a:p>
          <a:p>
            <a:pPr marL="285750" indent="-285750">
              <a:buAutoNum type="romanLcParenR"/>
            </a:pPr>
            <a:r>
              <a:rPr lang="en-US" b="0" dirty="0"/>
              <a:t>t</a:t>
            </a:r>
            <a:r>
              <a:rPr lang="en-GB" dirty="0"/>
              <a:t>o practise producing</a:t>
            </a:r>
            <a:r>
              <a:rPr lang="en-GB" baseline="0" dirty="0"/>
              <a:t> and understanding </a:t>
            </a:r>
            <a:r>
              <a:rPr lang="en-GB" dirty="0"/>
              <a:t>verbs in the perfect past tense in both the </a:t>
            </a:r>
            <a:r>
              <a:rPr lang="en-GB" i="1" dirty="0"/>
              <a:t>du</a:t>
            </a:r>
            <a:r>
              <a:rPr lang="en-GB" dirty="0"/>
              <a:t> (you, singular) and </a:t>
            </a:r>
            <a:r>
              <a:rPr lang="en-GB" i="1" dirty="0" err="1"/>
              <a:t>ihr</a:t>
            </a:r>
            <a:r>
              <a:rPr lang="en-GB" dirty="0"/>
              <a:t> (you, plural) forms.</a:t>
            </a:r>
          </a:p>
          <a:p>
            <a:pPr marL="285750" indent="-285750">
              <a:buAutoNum type="romanLcParenR"/>
            </a:pPr>
            <a:r>
              <a:rPr lang="en-GB" dirty="0"/>
              <a:t>to</a:t>
            </a:r>
            <a:r>
              <a:rPr lang="en-GB" baseline="0" dirty="0"/>
              <a:t> also consolidate use of question words and vocabulary (oral modality).</a:t>
            </a:r>
          </a:p>
          <a:p>
            <a:endParaRPr lang="en-GB" b="1" baseline="0" dirty="0"/>
          </a:p>
          <a:p>
            <a:pPr marL="0" indent="0">
              <a:buFontTx/>
              <a:buNone/>
            </a:pPr>
            <a:r>
              <a:rPr lang="en-GB" b="1" baseline="0" dirty="0"/>
              <a:t>Procedure: </a:t>
            </a:r>
          </a:p>
          <a:p>
            <a:pPr marL="228600" indent="-228600">
              <a:buFontTx/>
              <a:buAutoNum type="arabicPeriod"/>
            </a:pPr>
            <a:r>
              <a:rPr lang="en-GB" baseline="0" dirty="0"/>
              <a:t>Person A uses their cards to ask a question in German. </a:t>
            </a:r>
          </a:p>
          <a:p>
            <a:pPr marL="228600" indent="-228600">
              <a:buFontTx/>
              <a:buAutoNum type="arabicPeriod"/>
            </a:pPr>
            <a:r>
              <a:rPr lang="en-GB" baseline="0" dirty="0"/>
              <a:t>Student B listens and says the corresponding answer depending on the question – does the question refer to ‘you’ singular </a:t>
            </a:r>
            <a:r>
              <a:rPr lang="en-GB" i="1" baseline="0" dirty="0"/>
              <a:t>(du hast/</a:t>
            </a:r>
            <a:r>
              <a:rPr lang="en-GB" i="1" baseline="0" dirty="0" err="1"/>
              <a:t>ist</a:t>
            </a:r>
            <a:r>
              <a:rPr lang="en-GB" i="1" baseline="0" dirty="0"/>
              <a:t>) </a:t>
            </a:r>
            <a:r>
              <a:rPr lang="en-GB" baseline="0" dirty="0"/>
              <a:t>or to ‘you all’ </a:t>
            </a:r>
            <a:r>
              <a:rPr lang="en-GB" i="1" baseline="0" dirty="0"/>
              <a:t>(</a:t>
            </a:r>
            <a:r>
              <a:rPr lang="en-GB" i="1" baseline="0" dirty="0" err="1"/>
              <a:t>ihr</a:t>
            </a:r>
            <a:r>
              <a:rPr lang="en-GB" i="1" baseline="0" dirty="0"/>
              <a:t> </a:t>
            </a:r>
            <a:r>
              <a:rPr lang="en-GB" i="1" baseline="0" dirty="0" err="1"/>
              <a:t>habt</a:t>
            </a:r>
            <a:r>
              <a:rPr lang="en-GB" i="1" baseline="0" dirty="0"/>
              <a:t>/</a:t>
            </a:r>
            <a:r>
              <a:rPr lang="en-GB" i="1" baseline="0" dirty="0" err="1"/>
              <a:t>seid</a:t>
            </a:r>
            <a:r>
              <a:rPr lang="en-GB" i="1" baseline="0" dirty="0"/>
              <a:t>)</a:t>
            </a:r>
          </a:p>
          <a:p>
            <a:pPr marL="228600" indent="-228600">
              <a:buFontTx/>
              <a:buAutoNum type="arabicPeriod"/>
            </a:pPr>
            <a:r>
              <a:rPr lang="en-GB" baseline="0" dirty="0"/>
              <a:t>Student A then writes down their answer in German.</a:t>
            </a:r>
          </a:p>
          <a:p>
            <a:pPr marL="228600" indent="-228600">
              <a:buFontTx/>
              <a:buAutoNum type="arabicPeriod"/>
            </a:pPr>
            <a:r>
              <a:rPr lang="en-GB" baseline="0" dirty="0"/>
              <a:t>Teacher uses the answer slide to give feedback.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14515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9.2.1.4</a:t>
            </a:r>
          </a:p>
          <a:p>
            <a:endParaRPr lang="en-GB" b="1" dirty="0"/>
          </a:p>
          <a:p>
            <a:r>
              <a:rPr lang="en-GB" b="1" dirty="0"/>
              <a:t>DO NOT DISPLAY DURING ACTIVITY</a:t>
            </a:r>
          </a:p>
          <a:p>
            <a:r>
              <a:rPr lang="en-GB" b="0" dirty="0"/>
              <a:t>Slide can be printed as handout.</a:t>
            </a:r>
          </a:p>
          <a:p>
            <a:pPr marL="0" indent="0">
              <a:buNone/>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61214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9.2.1.4</a:t>
            </a:r>
          </a:p>
          <a:p>
            <a:endParaRPr lang="en-GB" b="1" dirty="0"/>
          </a:p>
          <a:p>
            <a:r>
              <a:rPr lang="en-GB" b="1" dirty="0"/>
              <a:t>DO NOT DISPLAY DURING ACTIVITY</a:t>
            </a:r>
          </a:p>
          <a:p>
            <a:r>
              <a:rPr lang="en-GB" b="0" dirty="0"/>
              <a:t>See accompanying Word doc for printable version.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78782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9.1.1.1</a:t>
            </a:r>
          </a:p>
          <a:p>
            <a:endParaRPr lang="en-GB" b="1" dirty="0"/>
          </a:p>
          <a:p>
            <a:r>
              <a:rPr lang="en-GB" b="1" dirty="0"/>
              <a:t>Timing: 8 minutes (three slides)</a:t>
            </a:r>
            <a:br>
              <a:rPr lang="en-GB" dirty="0"/>
            </a:br>
            <a:br>
              <a:rPr lang="en-GB" b="1" dirty="0"/>
            </a:br>
            <a:r>
              <a:rPr lang="en-GB" b="1" dirty="0"/>
              <a:t>Aim: </a:t>
            </a:r>
            <a:r>
              <a:rPr lang="en-GB" b="0" dirty="0"/>
              <a:t>To model the speaking/listening activity.</a:t>
            </a:r>
            <a:br>
              <a:rPr lang="en-GB" b="0" dirty="0"/>
            </a:br>
            <a:br>
              <a:rPr lang="en-GB" dirty="0"/>
            </a:br>
            <a:r>
              <a:rPr lang="en-GB" b="1" dirty="0"/>
              <a:t>Procedure:</a:t>
            </a:r>
            <a:br>
              <a:rPr lang="en-GB" dirty="0"/>
            </a:br>
            <a:r>
              <a:rPr lang="en-GB" dirty="0"/>
              <a:t>Click through the animations carefully to show the steps for the activity.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of cognates and unknown words (1 is the most frequent word in German): </a:t>
            </a:r>
            <a:br>
              <a:rPr lang="en-GB" baseline="0" dirty="0"/>
            </a:br>
            <a:r>
              <a:rPr lang="en-GB" baseline="0" dirty="0" err="1"/>
              <a:t>Fitnessstudio</a:t>
            </a:r>
            <a:r>
              <a:rPr lang="en-GB" baseline="0" dirty="0"/>
              <a:t> [&gt;5009]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69116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9.3.1.1</a:t>
            </a:r>
          </a:p>
          <a:p>
            <a:endParaRPr lang="en-GB" b="1" dirty="0"/>
          </a:p>
          <a:p>
            <a:r>
              <a:rPr lang="en-GB" b="1" dirty="0"/>
              <a:t>Note: this is the easier version of this activity with prompts in German.</a:t>
            </a:r>
          </a:p>
          <a:p>
            <a:endParaRPr lang="en-GB" b="1" dirty="0"/>
          </a:p>
          <a:p>
            <a:r>
              <a:rPr lang="en-GB" b="1" dirty="0"/>
              <a:t>Timing: 6 minutes</a:t>
            </a:r>
            <a:br>
              <a:rPr lang="en-GB" dirty="0"/>
            </a:br>
            <a:br>
              <a:rPr lang="en-GB" b="1" dirty="0"/>
            </a:br>
            <a:r>
              <a:rPr lang="en-GB" b="1" dirty="0"/>
              <a:t>Aim: </a:t>
            </a:r>
            <a:r>
              <a:rPr lang="en-GB" b="0" dirty="0"/>
              <a:t>to practise asking and answering what and why questions, using um..</a:t>
            </a:r>
            <a:r>
              <a:rPr lang="en-GB" b="0" dirty="0" err="1"/>
              <a:t>zu</a:t>
            </a:r>
            <a:r>
              <a:rPr lang="en-GB" b="0" dirty="0"/>
              <a:t> (and/or </a:t>
            </a:r>
            <a:r>
              <a:rPr lang="en-GB" b="0" dirty="0" err="1"/>
              <a:t>denn</a:t>
            </a:r>
            <a:r>
              <a:rPr lang="en-GB" b="0" dirty="0"/>
              <a:t> clauses) in a more open-ended context.</a:t>
            </a:r>
            <a:br>
              <a:rPr lang="en-GB" dirty="0"/>
            </a:br>
            <a:br>
              <a:rPr lang="en-GB" dirty="0"/>
            </a:br>
            <a:r>
              <a:rPr lang="en-GB" b="1" dirty="0"/>
              <a:t>Procedure:</a:t>
            </a:r>
            <a:br>
              <a:rPr lang="en-GB" dirty="0"/>
            </a:br>
            <a:r>
              <a:rPr lang="en-GB" dirty="0"/>
              <a:t>1. Students split into pairs and ask and answer questions, paying attention to whether the question asks was or </a:t>
            </a:r>
            <a:r>
              <a:rPr lang="en-GB" dirty="0" err="1"/>
              <a:t>warum</a:t>
            </a:r>
            <a:r>
              <a:rPr lang="en-GB" dirty="0"/>
              <a:t>. </a:t>
            </a:r>
          </a:p>
          <a:p>
            <a:endParaRPr lang="en-GB" dirty="0"/>
          </a:p>
          <a:p>
            <a:r>
              <a:rPr lang="en-GB" b="1" baseline="0" dirty="0"/>
              <a:t>Word frequency (1 is the most frequent word in German): </a:t>
            </a:r>
            <a:br>
              <a:rPr lang="en-GB" baseline="0" dirty="0"/>
            </a:br>
            <a:r>
              <a:rPr lang="en-GB" baseline="0" dirty="0" err="1"/>
              <a:t>aufsammeln</a:t>
            </a:r>
            <a:r>
              <a:rPr lang="en-GB" baseline="0" dirty="0"/>
              <a:t> [&gt;5009]</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25355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9.3.1.1</a:t>
            </a:r>
          </a:p>
          <a:p>
            <a:endParaRPr lang="en-GB" b="1" dirty="0"/>
          </a:p>
          <a:p>
            <a:r>
              <a:rPr lang="en-GB" b="1" dirty="0"/>
              <a:t>Note: this is the easier version of this activity with prompts in German.</a:t>
            </a:r>
          </a:p>
          <a:p>
            <a:endParaRPr lang="en-GB" b="1" dirty="0"/>
          </a:p>
          <a:p>
            <a:r>
              <a:rPr lang="en-GB" b="1" dirty="0"/>
              <a:t>Timing: 6 minutes</a:t>
            </a:r>
            <a:br>
              <a:rPr lang="en-GB" dirty="0"/>
            </a:br>
            <a:br>
              <a:rPr lang="en-GB" b="1" dirty="0"/>
            </a:br>
            <a:r>
              <a:rPr lang="en-GB" b="1" dirty="0"/>
              <a:t>Aim: </a:t>
            </a:r>
            <a:r>
              <a:rPr lang="en-GB" b="0" dirty="0"/>
              <a:t>to practise asking and answering what and why questions, using um..</a:t>
            </a:r>
            <a:r>
              <a:rPr lang="en-GB" b="0" dirty="0" err="1"/>
              <a:t>zu</a:t>
            </a:r>
            <a:r>
              <a:rPr lang="en-GB" b="0" dirty="0"/>
              <a:t> (and/or </a:t>
            </a:r>
            <a:r>
              <a:rPr lang="en-GB" b="0" dirty="0" err="1"/>
              <a:t>denn</a:t>
            </a:r>
            <a:r>
              <a:rPr lang="en-GB" b="0" dirty="0"/>
              <a:t> clauses) in a more open-ended context.</a:t>
            </a:r>
            <a:br>
              <a:rPr lang="en-GB" dirty="0"/>
            </a:br>
            <a:br>
              <a:rPr lang="en-GB" dirty="0"/>
            </a:br>
            <a:r>
              <a:rPr lang="en-GB" b="1" dirty="0"/>
              <a:t>Procedure:</a:t>
            </a:r>
            <a:br>
              <a:rPr lang="en-GB" dirty="0"/>
            </a:br>
            <a:r>
              <a:rPr lang="en-GB" dirty="0"/>
              <a:t>1. Students split into pairs and ask and answer questions, paying attention to whether the question asks was or </a:t>
            </a:r>
            <a:r>
              <a:rPr lang="en-GB" dirty="0" err="1"/>
              <a:t>warum</a:t>
            </a:r>
            <a:r>
              <a:rPr lang="en-GB" dirty="0"/>
              <a:t>. </a:t>
            </a:r>
          </a:p>
          <a:p>
            <a:endParaRPr lang="en-GB" dirty="0"/>
          </a:p>
          <a:p>
            <a:r>
              <a:rPr lang="en-GB" b="1" baseline="0" dirty="0"/>
              <a:t>Word frequency (1 is the most frequent word in German): </a:t>
            </a:r>
            <a:br>
              <a:rPr lang="en-GB" baseline="0" dirty="0"/>
            </a:br>
            <a:r>
              <a:rPr lang="en-GB" baseline="0" dirty="0" err="1"/>
              <a:t>aufsammeln</a:t>
            </a:r>
            <a:r>
              <a:rPr lang="en-GB" baseline="0" dirty="0"/>
              <a:t> [&gt;5009]</a:t>
            </a:r>
            <a:br>
              <a:rPr lang="en-GB" baseline="0" dirty="0"/>
            </a:br>
            <a:r>
              <a:rPr lang="en-GB" i="1" dirty="0"/>
              <a:t>Source:  Jones, R.L. &amp; </a:t>
            </a:r>
            <a:r>
              <a:rPr lang="en-GB" i="1" dirty="0" err="1"/>
              <a:t>Tschirner</a:t>
            </a:r>
            <a:r>
              <a:rPr lang="en-GB" i="1" dirty="0"/>
              <a:t>, E. (2019). A frequency dictionary of German: core vocabulary for learners. Routledge</a:t>
            </a:r>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028572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Timing: 9 minutes (3 slides)</a:t>
            </a:r>
            <a:br>
              <a:rPr lang="en-GB" dirty="0"/>
            </a:br>
            <a:br>
              <a:rPr lang="en-GB" b="1" dirty="0"/>
            </a:br>
            <a:r>
              <a:rPr lang="en-GB" b="1" dirty="0"/>
              <a:t>Aim: </a:t>
            </a:r>
            <a:r>
              <a:rPr lang="en-GB" b="0" dirty="0"/>
              <a:t>To practise TMP in a spoken context.</a:t>
            </a:r>
            <a:br>
              <a:rPr lang="en-GB" dirty="0"/>
            </a:br>
            <a:br>
              <a:rPr lang="en-GB" dirty="0"/>
            </a:br>
            <a:r>
              <a:rPr lang="en-GB" b="1" dirty="0"/>
              <a:t>Procedure:</a:t>
            </a:r>
            <a:br>
              <a:rPr lang="en-GB" dirty="0"/>
            </a:br>
            <a:r>
              <a:rPr lang="en-GB" dirty="0"/>
              <a:t>1. Explain the task using this model slide. Each partner will have a handout with a table with missing gaps. They are to ask their partner questions to fill in the gaps, their partner will answer using the blue boxes on the board.</a:t>
            </a:r>
          </a:p>
          <a:p>
            <a:r>
              <a:rPr lang="en-GB" dirty="0"/>
              <a:t>2. Click through the examples on this slide to show how the task will work.</a:t>
            </a:r>
          </a:p>
          <a:p>
            <a:r>
              <a:rPr lang="en-GB" dirty="0"/>
              <a:t>3. Click to bring up the next slide.</a:t>
            </a:r>
          </a:p>
          <a:p>
            <a:r>
              <a:rPr lang="en-GB" dirty="0"/>
              <a:t>4. Partner A turns away from the board. </a:t>
            </a:r>
          </a:p>
          <a:p>
            <a:r>
              <a:rPr lang="en-GB" dirty="0"/>
              <a:t>5. They look at the table on the handout and ask their partner </a:t>
            </a:r>
            <a:r>
              <a:rPr lang="en-GB" i="1" dirty="0"/>
              <a:t>‘was…?’ </a:t>
            </a:r>
            <a:r>
              <a:rPr lang="en-GB" i="0" dirty="0"/>
              <a:t>questions to find out the missing information. </a:t>
            </a:r>
            <a:endParaRPr lang="en-GB" dirty="0"/>
          </a:p>
          <a:p>
            <a:r>
              <a:rPr lang="en-GB" dirty="0"/>
              <a:t>6. Partner B looks at the blue boxes on the board to respond. The information in each blue box is jumbled. Using their knowledge of TMP, they must create sentences using the correct word order.</a:t>
            </a:r>
          </a:p>
          <a:p>
            <a:r>
              <a:rPr lang="en-GB" dirty="0"/>
              <a:t>7. Partner A fills in their table based on what Partner B has said.</a:t>
            </a:r>
          </a:p>
          <a:p>
            <a:r>
              <a:rPr lang="en-GB" dirty="0"/>
              <a:t>8. Click to bring up the next slide. Partners swap roles.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001332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670921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Slide 3</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474060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9.3.1.2 </a:t>
            </a:r>
          </a:p>
          <a:p>
            <a:endParaRPr lang="en-GB" b="1" dirty="0"/>
          </a:p>
          <a:p>
            <a:r>
              <a:rPr lang="en-GB" b="1" dirty="0"/>
              <a:t>There is a less challenging version of this task on the next slide.</a:t>
            </a:r>
          </a:p>
          <a:p>
            <a:r>
              <a:rPr lang="en-GB" b="1" dirty="0"/>
              <a:t>Timing: 5 minutes</a:t>
            </a:r>
            <a:br>
              <a:rPr lang="en-GB" dirty="0"/>
            </a:br>
            <a:br>
              <a:rPr lang="en-GB" b="1" dirty="0"/>
            </a:br>
            <a:r>
              <a:rPr lang="en-GB" b="1" dirty="0"/>
              <a:t>Aim: </a:t>
            </a:r>
            <a:r>
              <a:rPr lang="en-GB" b="0" dirty="0"/>
              <a:t>to practise using TMP more freely in a spoken context.</a:t>
            </a:r>
            <a:br>
              <a:rPr lang="en-GB" dirty="0"/>
            </a:br>
            <a:br>
              <a:rPr lang="en-GB" dirty="0"/>
            </a:br>
            <a:r>
              <a:rPr lang="en-GB" b="1" dirty="0"/>
              <a:t>Procedure:</a:t>
            </a:r>
            <a:br>
              <a:rPr lang="en-GB" dirty="0"/>
            </a:br>
            <a:r>
              <a:rPr lang="en-GB" dirty="0"/>
              <a:t>1. Explain the task. In pairs, take it in turns to ask each other about a journey you have been on recently.</a:t>
            </a:r>
          </a:p>
          <a:p>
            <a:r>
              <a:rPr lang="en-GB" dirty="0"/>
              <a:t>2. Partner B asks Partner A </a:t>
            </a:r>
            <a:r>
              <a:rPr lang="en-GB" dirty="0" err="1"/>
              <a:t>a</a:t>
            </a:r>
            <a:r>
              <a:rPr lang="en-GB" dirty="0"/>
              <a:t> question. They try to give as much detail as possible to prevent the partner B from needing to ask more questions.</a:t>
            </a:r>
          </a:p>
          <a:p>
            <a:r>
              <a:rPr lang="en-GB" dirty="0"/>
              <a:t>3. Once partner B knows the answer to all of the questions on the board, the partners swap roles.</a:t>
            </a:r>
          </a:p>
          <a:p>
            <a:r>
              <a:rPr lang="en-GB" dirty="0"/>
              <a:t>4. Whoever receives the fewest questions wins.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1762443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9.3.1.2 </a:t>
            </a:r>
          </a:p>
          <a:p>
            <a:endParaRPr lang="en-GB" b="1" dirty="0"/>
          </a:p>
          <a:p>
            <a:r>
              <a:rPr lang="en-GB" b="1" dirty="0"/>
              <a:t>Alternative less challenging version with German questions provided.</a:t>
            </a:r>
            <a:br>
              <a:rPr lang="en-GB" b="1" dirty="0"/>
            </a:br>
            <a:r>
              <a:rPr lang="en-GB" b="1" dirty="0"/>
              <a:t>Timing: 5 minutes</a:t>
            </a:r>
            <a:br>
              <a:rPr lang="en-GB" dirty="0"/>
            </a:br>
            <a:br>
              <a:rPr lang="en-GB" b="1" dirty="0"/>
            </a:br>
            <a:r>
              <a:rPr lang="en-GB" b="1" dirty="0"/>
              <a:t>Aim: </a:t>
            </a:r>
            <a:r>
              <a:rPr lang="en-GB" b="0" dirty="0"/>
              <a:t>to practise using TMP more freely in a spoken context.</a:t>
            </a:r>
            <a:br>
              <a:rPr lang="en-GB" dirty="0"/>
            </a:br>
            <a:br>
              <a:rPr lang="en-GB" dirty="0"/>
            </a:br>
            <a:r>
              <a:rPr lang="en-GB" b="1" dirty="0"/>
              <a:t>Procedure:</a:t>
            </a:r>
            <a:br>
              <a:rPr lang="en-GB" dirty="0"/>
            </a:br>
            <a:r>
              <a:rPr lang="en-GB" dirty="0"/>
              <a:t>1. Explain the task. In pairs, take it in turns to ask each other about a journey you have been on recently.</a:t>
            </a:r>
          </a:p>
          <a:p>
            <a:r>
              <a:rPr lang="en-GB" dirty="0"/>
              <a:t>2. Partner B asks Partner A </a:t>
            </a:r>
            <a:r>
              <a:rPr lang="en-GB" dirty="0" err="1"/>
              <a:t>a</a:t>
            </a:r>
            <a:r>
              <a:rPr lang="en-GB" dirty="0"/>
              <a:t> question. They try to give as much detail as possible to prevent the partner B from needing to ask more questions.</a:t>
            </a:r>
          </a:p>
          <a:p>
            <a:r>
              <a:rPr lang="en-GB" dirty="0"/>
              <a:t>3. Once partner B knows the answer to all of the questions on the board, the partners swap roles.</a:t>
            </a:r>
          </a:p>
          <a:p>
            <a:r>
              <a:rPr lang="en-GB" dirty="0"/>
              <a:t>4. Whoever receives the fewest questions wins.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13388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9.1.1.1</a:t>
            </a:r>
          </a:p>
          <a:p>
            <a:endParaRPr lang="en-GB" b="1" dirty="0"/>
          </a:p>
          <a:p>
            <a:r>
              <a:rPr lang="en-GB" b="1" dirty="0"/>
              <a:t>Aim: </a:t>
            </a:r>
            <a:r>
              <a:rPr lang="en-GB" b="0" dirty="0"/>
              <a:t>to practise spoken production of prepared questions, without reference to notes, but with English translations as support.</a:t>
            </a:r>
            <a:br>
              <a:rPr lang="en-GB" b="0" dirty="0"/>
            </a:br>
            <a:br>
              <a:rPr lang="en-GB" b="0" dirty="0"/>
            </a:br>
            <a:r>
              <a:rPr lang="en-GB" b="1" dirty="0"/>
              <a:t>Procedure:</a:t>
            </a:r>
            <a:br>
              <a:rPr lang="en-GB" dirty="0"/>
            </a:br>
            <a:r>
              <a:rPr lang="en-GB" dirty="0"/>
              <a:t>1. Partner B copies his/her six sets of response prompts down and turns away from the board.</a:t>
            </a:r>
          </a:p>
          <a:p>
            <a:r>
              <a:rPr lang="en-GB" dirty="0"/>
              <a:t>2. Click for these to disappear and the English question prompts to appear.</a:t>
            </a:r>
          </a:p>
          <a:p>
            <a:r>
              <a:rPr lang="en-GB" dirty="0"/>
              <a:t>3. Partner A asks questions in reverse order 6 – 1.  This is to ensure that Partner B has to listen and understand, rather than remember what s/he has seen.</a:t>
            </a:r>
          </a:p>
          <a:p>
            <a:r>
              <a:rPr lang="en-GB" dirty="0"/>
              <a:t>4. Partner B responds, giving full sentence replies with one of the two adverbs.  </a:t>
            </a:r>
          </a:p>
          <a:p>
            <a:r>
              <a:rPr lang="en-GB" dirty="0"/>
              <a:t>5. Partner A notes responses in English, paying attention to which use of English (simple present or present continuous) is required.</a:t>
            </a:r>
          </a:p>
          <a:p>
            <a:endParaRPr lang="en-GB" dirty="0"/>
          </a:p>
          <a:p>
            <a:r>
              <a:rPr lang="en-GB" dirty="0"/>
              <a:t>Note: the task has been prepared in this way to avoid printing, and handing out copies.  If preferred, teachers could print and distribute the handout provided.</a:t>
            </a:r>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25355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9.1.1.1</a:t>
            </a:r>
          </a:p>
          <a:p>
            <a:endParaRPr lang="en-GB" b="1" dirty="0"/>
          </a:p>
          <a:p>
            <a:r>
              <a:rPr lang="en-GB" b="1" dirty="0"/>
              <a:t>Procedure:</a:t>
            </a:r>
            <a:br>
              <a:rPr lang="en-GB" dirty="0"/>
            </a:br>
            <a:r>
              <a:rPr lang="en-GB" dirty="0"/>
              <a:t>1. Partner A copies his/her six sets of response prompts down and turns away from the board.</a:t>
            </a:r>
          </a:p>
          <a:p>
            <a:r>
              <a:rPr lang="en-GB" dirty="0"/>
              <a:t>2. Click for these to disappear and the English question prompts to appear.</a:t>
            </a:r>
          </a:p>
          <a:p>
            <a:r>
              <a:rPr lang="en-GB" dirty="0"/>
              <a:t>3. Partner B asks questions in reverse order 6 – 1.</a:t>
            </a:r>
          </a:p>
          <a:p>
            <a:r>
              <a:rPr lang="en-GB" dirty="0"/>
              <a:t>4. Partner A responds, giving full sentence replies with one of the two adverbs.  </a:t>
            </a:r>
          </a:p>
          <a:p>
            <a:r>
              <a:rPr lang="en-GB" dirty="0"/>
              <a:t>5. Partner B notes responses in English, paying attention to which use of English (simple present or present continuous) is required.</a:t>
            </a:r>
          </a:p>
          <a:p>
            <a:endParaRPr lang="en-GB"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186895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12 minutes (all</a:t>
            </a:r>
            <a:r>
              <a:rPr lang="en-GB" b="1" baseline="0" dirty="0"/>
              <a:t> three </a:t>
            </a:r>
            <a:r>
              <a:rPr lang="en-GB" b="1" dirty="0"/>
              <a:t>slides)</a:t>
            </a:r>
            <a:br>
              <a:rPr lang="en-GB" dirty="0"/>
            </a:br>
            <a:br>
              <a:rPr lang="en-GB" b="1" dirty="0"/>
            </a:br>
            <a:r>
              <a:rPr lang="en-GB" b="1" dirty="0"/>
              <a:t>Aim: </a:t>
            </a:r>
            <a:r>
              <a:rPr lang="en-GB" b="0" dirty="0"/>
              <a:t>to practice</a:t>
            </a:r>
            <a:r>
              <a:rPr lang="en-GB" b="0" baseline="0" dirty="0"/>
              <a:t> the spoken production of the correct </a:t>
            </a:r>
            <a:r>
              <a:rPr lang="en-GB" b="1" i="1" baseline="0" dirty="0" err="1"/>
              <a:t>ihr</a:t>
            </a:r>
            <a:r>
              <a:rPr lang="en-GB" b="0" i="0" baseline="0" dirty="0"/>
              <a:t> form </a:t>
            </a:r>
            <a:r>
              <a:rPr lang="en-GB" b="0" i="0" baseline="0" dirty="0" err="1"/>
              <a:t>auxillary</a:t>
            </a:r>
            <a:r>
              <a:rPr lang="en-GB" b="0" i="0" baseline="0" dirty="0"/>
              <a:t> in the perfect tense. </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dirty="0"/>
            </a:br>
            <a:r>
              <a:rPr lang="en-GB" b="1" dirty="0"/>
              <a:t>Procedure:</a:t>
            </a:r>
            <a:br>
              <a:rPr lang="en-GB" dirty="0"/>
            </a:br>
            <a:r>
              <a:rPr lang="en-GB" dirty="0"/>
              <a:t>1. Students work in groups of </a:t>
            </a:r>
            <a:r>
              <a:rPr lang="en-GB" b="1" dirty="0"/>
              <a:t>three</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a:t>
            </a:r>
            <a:r>
              <a:rPr lang="en-GB" baseline="0" dirty="0"/>
              <a:t> </a:t>
            </a:r>
            <a:r>
              <a:rPr lang="en-GB" dirty="0"/>
              <a:t>Student A says the first question</a:t>
            </a:r>
            <a:r>
              <a:rPr lang="en-GB" baseline="0" dirty="0"/>
              <a:t> (</a:t>
            </a:r>
            <a:r>
              <a:rPr lang="en-GB" i="0" baseline="0" dirty="0"/>
              <a:t>which appears upon clicking the mouse) </a:t>
            </a:r>
            <a:r>
              <a:rPr lang="en-GB" baseline="0" dirty="0"/>
              <a:t>to the two partners in German, inserting the correct form of the </a:t>
            </a:r>
            <a:r>
              <a:rPr lang="en-GB" baseline="0" dirty="0" err="1"/>
              <a:t>auxillary</a:t>
            </a:r>
            <a:r>
              <a:rPr lang="en-GB" baseline="0" dirty="0"/>
              <a:t> – </a:t>
            </a:r>
            <a:r>
              <a:rPr lang="en-GB" i="1" baseline="0" dirty="0" err="1"/>
              <a:t>ihr</a:t>
            </a:r>
            <a:r>
              <a:rPr lang="en-GB" i="1" baseline="0" dirty="0"/>
              <a:t> </a:t>
            </a:r>
            <a:r>
              <a:rPr lang="en-GB" i="1" baseline="0" dirty="0" err="1"/>
              <a:t>habt</a:t>
            </a:r>
            <a:r>
              <a:rPr lang="en-GB" i="0" baseline="0" dirty="0"/>
              <a:t> or </a:t>
            </a:r>
            <a:r>
              <a:rPr lang="en-GB" i="1" baseline="0" dirty="0" err="1"/>
              <a:t>ihr</a:t>
            </a:r>
            <a:r>
              <a:rPr lang="en-GB" i="1" baseline="0" dirty="0"/>
              <a:t> </a:t>
            </a:r>
            <a:r>
              <a:rPr lang="en-GB" i="1" baseline="0" dirty="0" err="1"/>
              <a:t>seid</a:t>
            </a:r>
            <a:r>
              <a:rPr lang="en-GB" i="1" baseline="0" dirty="0"/>
              <a:t> </a:t>
            </a:r>
            <a:r>
              <a:rPr lang="en-GB" i="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e.g. 1. </a:t>
            </a:r>
            <a:r>
              <a:rPr lang="en-GB" i="1" baseline="0" dirty="0"/>
              <a:t>Was </a:t>
            </a:r>
            <a:r>
              <a:rPr lang="en-GB" b="1" i="1" baseline="0" dirty="0" err="1"/>
              <a:t>habt</a:t>
            </a:r>
            <a:r>
              <a:rPr lang="en-GB" b="1" i="1" baseline="0" dirty="0"/>
              <a:t> </a:t>
            </a:r>
            <a:r>
              <a:rPr lang="en-GB" b="1" i="1" baseline="0" dirty="0" err="1"/>
              <a:t>ihr</a:t>
            </a:r>
            <a:r>
              <a:rPr lang="en-GB" b="1" i="1" baseline="0" dirty="0"/>
              <a:t> </a:t>
            </a:r>
            <a:r>
              <a:rPr lang="en-GB" sz="1200" i="1" dirty="0" err="1">
                <a:solidFill>
                  <a:schemeClr val="accent5">
                    <a:lumMod val="50000"/>
                  </a:schemeClr>
                </a:solidFill>
              </a:rPr>
              <a:t>früher</a:t>
            </a:r>
            <a:r>
              <a:rPr lang="en-GB" sz="1200" i="1" dirty="0">
                <a:solidFill>
                  <a:schemeClr val="accent5">
                    <a:lumMod val="50000"/>
                  </a:schemeClr>
                </a:solidFill>
              </a:rPr>
              <a:t> </a:t>
            </a:r>
            <a:r>
              <a:rPr lang="en-GB" sz="1200" i="1" dirty="0" err="1">
                <a:solidFill>
                  <a:schemeClr val="accent5">
                    <a:lumMod val="50000"/>
                  </a:schemeClr>
                </a:solidFill>
              </a:rPr>
              <a:t>gern</a:t>
            </a:r>
            <a:r>
              <a:rPr lang="en-GB" sz="1200" i="1" dirty="0">
                <a:solidFill>
                  <a:schemeClr val="accent5">
                    <a:lumMod val="50000"/>
                  </a:schemeClr>
                </a:solidFill>
              </a:rPr>
              <a:t> </a:t>
            </a:r>
            <a:r>
              <a:rPr lang="en-GB" sz="1200" i="1" dirty="0" err="1">
                <a:solidFill>
                  <a:schemeClr val="accent5">
                    <a:lumMod val="50000"/>
                  </a:schemeClr>
                </a:solidFill>
              </a:rPr>
              <a:t>gespielt</a:t>
            </a:r>
            <a:r>
              <a:rPr lang="en-GB" sz="1200" i="1" dirty="0">
                <a:solidFill>
                  <a:schemeClr val="accent5">
                    <a:lumMod val="50000"/>
                  </a:schemeClr>
                </a:solidFill>
              </a:rPr>
              <a:t>?</a:t>
            </a:r>
          </a:p>
          <a:p>
            <a:r>
              <a:rPr lang="en-GB" i="0" baseline="0" dirty="0"/>
              <a:t>3. Student A then turns away from the board, and Students B and C answer in German according to the corresponding English prompt, which appears upon the next mouse click</a:t>
            </a:r>
          </a:p>
          <a:p>
            <a:r>
              <a:rPr lang="en-GB" i="0" baseline="0" dirty="0"/>
              <a:t> – e.g. 1. </a:t>
            </a:r>
            <a:r>
              <a:rPr lang="en-GB" i="1" baseline="0" dirty="0" err="1"/>
              <a:t>Wir</a:t>
            </a:r>
            <a:r>
              <a:rPr lang="en-GB" i="1" baseline="0" dirty="0"/>
              <a:t> </a:t>
            </a:r>
            <a:r>
              <a:rPr lang="en-GB" i="1" baseline="0" dirty="0" err="1"/>
              <a:t>haben</a:t>
            </a:r>
            <a:r>
              <a:rPr lang="en-GB" i="1" baseline="0" dirty="0"/>
              <a:t> </a:t>
            </a:r>
            <a:r>
              <a:rPr lang="en-GB" sz="1200" i="1" dirty="0" err="1">
                <a:solidFill>
                  <a:schemeClr val="accent5">
                    <a:lumMod val="50000"/>
                  </a:schemeClr>
                </a:solidFill>
              </a:rPr>
              <a:t>früher</a:t>
            </a:r>
            <a:r>
              <a:rPr lang="en-GB" sz="1200" i="1" dirty="0">
                <a:solidFill>
                  <a:schemeClr val="accent5">
                    <a:lumMod val="50000"/>
                  </a:schemeClr>
                </a:solidFill>
              </a:rPr>
              <a:t> </a:t>
            </a:r>
            <a:r>
              <a:rPr lang="en-GB" sz="1200" i="1" dirty="0" err="1">
                <a:solidFill>
                  <a:schemeClr val="accent5">
                    <a:lumMod val="50000"/>
                  </a:schemeClr>
                </a:solidFill>
              </a:rPr>
              <a:t>gern</a:t>
            </a:r>
            <a:r>
              <a:rPr lang="en-GB" sz="1200" i="1" dirty="0">
                <a:solidFill>
                  <a:schemeClr val="accent5">
                    <a:lumMod val="50000"/>
                  </a:schemeClr>
                </a:solidFill>
              </a:rPr>
              <a:t> </a:t>
            </a:r>
            <a:r>
              <a:rPr lang="en-GB" sz="1200" i="1" dirty="0" err="1">
                <a:solidFill>
                  <a:schemeClr val="accent5">
                    <a:lumMod val="50000"/>
                  </a:schemeClr>
                </a:solidFill>
              </a:rPr>
              <a:t>Karten</a:t>
            </a:r>
            <a:r>
              <a:rPr lang="en-GB" sz="1200" i="1" dirty="0">
                <a:solidFill>
                  <a:schemeClr val="accent5">
                    <a:lumMod val="50000"/>
                  </a:schemeClr>
                </a:solidFill>
              </a:rPr>
              <a:t> </a:t>
            </a:r>
            <a:r>
              <a:rPr lang="en-GB" sz="1200" i="1" dirty="0" err="1">
                <a:solidFill>
                  <a:schemeClr val="accent5">
                    <a:lumMod val="50000"/>
                  </a:schemeClr>
                </a:solidFill>
              </a:rPr>
              <a:t>gespielt</a:t>
            </a:r>
            <a:r>
              <a:rPr lang="en-GB" sz="1200" i="1" dirty="0">
                <a:solidFill>
                  <a:schemeClr val="accent5">
                    <a:lumMod val="50000"/>
                  </a:schemeClr>
                </a:solidFill>
              </a:rPr>
              <a:t>.</a:t>
            </a:r>
          </a:p>
          <a:p>
            <a:r>
              <a:rPr lang="en-GB" sz="1200" i="0" dirty="0">
                <a:solidFill>
                  <a:schemeClr val="accent5">
                    <a:lumMod val="50000"/>
                  </a:schemeClr>
                </a:solidFill>
              </a:rPr>
              <a:t>4. Student</a:t>
            </a:r>
            <a:r>
              <a:rPr lang="en-GB" sz="1200" i="0" baseline="0" dirty="0">
                <a:solidFill>
                  <a:schemeClr val="accent5">
                    <a:lumMod val="50000"/>
                  </a:schemeClr>
                </a:solidFill>
              </a:rPr>
              <a:t> A notes the response down in English, then turns round to face the board again, to check.</a:t>
            </a:r>
          </a:p>
          <a:p>
            <a:r>
              <a:rPr lang="en-GB" sz="1200" i="0" baseline="0" dirty="0">
                <a:solidFill>
                  <a:schemeClr val="accent5">
                    <a:lumMod val="50000"/>
                  </a:schemeClr>
                </a:solidFill>
              </a:rPr>
              <a:t>5. Repeat the above steps for the other two questions on the slide.</a:t>
            </a:r>
          </a:p>
          <a:p>
            <a:r>
              <a:rPr lang="en-GB" sz="1200" i="0" baseline="0" dirty="0">
                <a:solidFill>
                  <a:schemeClr val="accent5">
                    <a:lumMod val="50000"/>
                  </a:schemeClr>
                </a:solidFill>
              </a:rPr>
              <a:t>6. Advance to the next slide for Student B to ask his/her questions, then to the following one for Student C.</a:t>
            </a:r>
            <a:endParaRPr lang="en-GB" i="0"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212487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 for previous slide.</a:t>
            </a:r>
            <a:endParaRPr lang="en-GB" i="0"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3863552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As for previous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t>Draw students’ attention to the MP consideration</a:t>
            </a:r>
            <a:r>
              <a:rPr lang="en-GB" b="0" i="0" baseline="0" dirty="0"/>
              <a:t> in Answer 3. They have previously learnt that adverbs of manner go before place (and also that adverbs of time go before manner). Later in Y9 they will bring all three together.</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4034550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9.1.1.7</a:t>
            </a:r>
          </a:p>
          <a:p>
            <a:endParaRPr lang="en-GB" b="1" dirty="0"/>
          </a:p>
          <a:p>
            <a:r>
              <a:rPr lang="en-GB" b="1" dirty="0"/>
              <a:t>SPEAKING MODELLING SLIDE</a:t>
            </a:r>
            <a:br>
              <a:rPr lang="en-GB" b="1" dirty="0"/>
            </a:br>
            <a:endParaRPr lang="en-GB" b="1" dirty="0"/>
          </a:p>
          <a:p>
            <a:r>
              <a:rPr lang="en-GB" b="1" dirty="0"/>
              <a:t>Timing: 10 minutes (all four slides)</a:t>
            </a:r>
            <a:br>
              <a:rPr lang="en-GB" dirty="0"/>
            </a:br>
            <a:br>
              <a:rPr lang="en-GB" b="1" dirty="0"/>
            </a:br>
            <a:r>
              <a:rPr lang="en-GB" b="1" dirty="0"/>
              <a:t>Aim: </a:t>
            </a:r>
            <a:r>
              <a:rPr lang="en-GB" b="0" dirty="0"/>
              <a:t>to practise the correct use of </a:t>
            </a:r>
            <a:r>
              <a:rPr lang="en-GB" b="1" i="1" dirty="0" err="1"/>
              <a:t>wann</a:t>
            </a:r>
            <a:r>
              <a:rPr lang="en-GB" b="0" dirty="0"/>
              <a:t> for questions and </a:t>
            </a:r>
            <a:r>
              <a:rPr lang="en-GB" b="1" i="1" dirty="0" err="1"/>
              <a:t>als</a:t>
            </a:r>
            <a:r>
              <a:rPr lang="en-GB" b="0" dirty="0"/>
              <a:t> for events in the past.</a:t>
            </a:r>
            <a:br>
              <a:rPr lang="en-GB" b="0" dirty="0"/>
            </a:br>
            <a:br>
              <a:rPr lang="en-GB" dirty="0"/>
            </a:br>
            <a:r>
              <a:rPr lang="en-GB" b="1" dirty="0"/>
              <a:t>Procedure:</a:t>
            </a:r>
            <a:br>
              <a:rPr lang="en-GB" dirty="0"/>
            </a:br>
            <a:r>
              <a:rPr lang="en-GB" dirty="0"/>
              <a:t>1. Model the task using the example on this slide. Click through the animations.</a:t>
            </a:r>
            <a:br>
              <a:rPr lang="en-GB" dirty="0"/>
            </a:br>
            <a:r>
              <a:rPr lang="en-GB" dirty="0"/>
              <a:t>2. Then give out the A5 handout to students (as shown on next slide, which mustn’t be shown to the class).</a:t>
            </a:r>
          </a:p>
          <a:p>
            <a:r>
              <a:rPr lang="en-GB" dirty="0"/>
              <a:t>3. Students individually translate their prompt cards into German.</a:t>
            </a:r>
          </a:p>
          <a:p>
            <a:r>
              <a:rPr lang="en-GB" dirty="0"/>
              <a:t>4. Then they work in pairs: Partner A asks questions and Partner B answers with the relevant sentence from their card and vice versa</a:t>
            </a:r>
          </a:p>
          <a:p>
            <a:r>
              <a:rPr lang="en-GB" dirty="0"/>
              <a:t>5. Answers are on the next slides.</a:t>
            </a:r>
            <a:endParaRPr lang="en-GB" i="1"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19461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9.1.1.7</a:t>
            </a:r>
          </a:p>
          <a:p>
            <a:endParaRPr lang="en-GB" b="1" dirty="0"/>
          </a:p>
          <a:p>
            <a:endParaRPr lang="en-GB" b="1" dirty="0"/>
          </a:p>
          <a:p>
            <a:r>
              <a:rPr lang="en-GB" b="1" dirty="0"/>
              <a:t>DO NOT DISPLAY THIS SLIDE</a:t>
            </a:r>
            <a:br>
              <a:rPr lang="en-GB" b="1" dirty="0"/>
            </a:br>
            <a:endParaRPr lang="en-GB" b="1" dirty="0"/>
          </a:p>
          <a:p>
            <a:br>
              <a:rPr lang="en-GB" dirty="0"/>
            </a:b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u="none" strike="noStrike" kern="1200" cap="none" spc="0" normalizeH="0" baseline="0" noProof="0" smtClean="0">
                <a:ln>
                  <a:noFill/>
                </a:ln>
                <a:solidFill>
                  <a:prstClr val="black"/>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81222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1815-7704-40D6-71AA-17A4C8980E5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AA53CC7-8B4C-1609-5980-60CE6548BF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28D4F8E-8174-0DD1-EB95-124CF8BE4ACE}"/>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DC1D53E7-7699-3EF9-EFCD-140CC865AC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66EDDB-FAA1-4A28-D439-0E038C229EF8}"/>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634949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C49B0-C0D8-35EC-3183-54A9245F5B6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4A0B8CD-EC67-2F7D-2653-5742FDC3FF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F9B06BF-D3A1-2EA5-7F26-E0BD4B6630FF}"/>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3FB18642-8B32-F4EB-3599-2895D464E8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C4535-E0EB-07DF-D061-2765CAC0261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701357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8AE23-6DC4-FC29-D004-B279FE9D5B3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A6522B-3D35-9FD3-2584-B8E360492FA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5D8457-3764-B8FF-8C40-647ECCA857AA}"/>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92016DF9-2F29-2D29-A408-EBBE08313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E862D-D2B6-3651-B3FB-A024D612F46B}"/>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163783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8B6D5-7661-BA17-F5BB-880A772DEFB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52448BD-1166-7163-CD23-EF09F18F2E5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16436B-8E22-8982-3231-0D08818634A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78C6C2EC-6AE3-3379-5BD7-8EEB9BC6B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4FA3F-E78D-FBE8-AE08-4C1E75C13CB2}"/>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024723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4563E-82D7-3655-8414-1105EA799EE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B237217-D984-0CBD-3412-BFA46CA78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9AFD837-FF81-92C9-D50B-C57598CB50C3}"/>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5" name="Footer Placeholder 4">
            <a:extLst>
              <a:ext uri="{FF2B5EF4-FFF2-40B4-BE49-F238E27FC236}">
                <a16:creationId xmlns:a16="http://schemas.microsoft.com/office/drawing/2014/main" id="{95546BC0-BB77-E50A-E008-CC633D357A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FBCD2-C13D-D75C-EA07-472E59E1E034}"/>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93661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72F8-11B9-0398-7807-8D83E888FE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7672222-5E0C-E27E-2B19-B5D570B6964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30A66C7-2C7D-9F74-79F5-279E75478A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CFB15EB-7A3A-041F-E4F7-EDA5821D8B0E}"/>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8491027C-84E0-137D-9C69-99D24FD70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3E2FD8-6581-1FDF-8DA9-3D37E3F630E3}"/>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763314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3C1A-020B-1680-96E2-7C1F16D1994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3996039-2AB4-F198-1DEF-15EDC3F1D4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D1B63EB-3801-1E29-B1D0-95BD7B813C1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AC4B5F9-3485-20A6-00E1-3C626AE307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7DE6D4-CCE6-B845-12DD-2CA0FC6B72E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BAB9141-A174-06FB-ED70-5D3D5AC5BF2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8" name="Footer Placeholder 7">
            <a:extLst>
              <a:ext uri="{FF2B5EF4-FFF2-40B4-BE49-F238E27FC236}">
                <a16:creationId xmlns:a16="http://schemas.microsoft.com/office/drawing/2014/main" id="{77685E50-73BA-E9B5-DF80-36CB7CB432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14632-F35E-2AF8-615C-A24C020B7B55}"/>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138007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8A4BB-DA76-14F5-B612-AF8CF9D4E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664CC04-1822-E909-0C9C-F02E12B0277B}"/>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4" name="Footer Placeholder 3">
            <a:extLst>
              <a:ext uri="{FF2B5EF4-FFF2-40B4-BE49-F238E27FC236}">
                <a16:creationId xmlns:a16="http://schemas.microsoft.com/office/drawing/2014/main" id="{9FB0CBA0-767B-2B8D-49ED-A9E03F2278C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33A875-B152-88C2-2DB1-A57B19530A3C}"/>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20831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3D6D2F-F031-F560-37A5-9621F503187D}"/>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3" name="Footer Placeholder 2">
            <a:extLst>
              <a:ext uri="{FF2B5EF4-FFF2-40B4-BE49-F238E27FC236}">
                <a16:creationId xmlns:a16="http://schemas.microsoft.com/office/drawing/2014/main" id="{DE7EAC16-2630-CCE9-82EA-55FE88A873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5DBB38-3225-6923-CF98-7A92669BDB2D}"/>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3456258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F0D4F-7CBD-9455-618A-CA81F2D974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8F27FBA-0BBD-15BD-396B-23934C48C8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C0E58D4-6060-100D-5990-7C4A55025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B97D596-F574-2484-3F07-026A5DD38787}"/>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2993FBB1-39EB-6F51-657E-F229BB3100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76A02F-6779-3660-B645-02BF2A9A796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760112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BD88-B340-84FB-AC04-F6D3213E2FC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F5C19D4-F6A6-2A30-6A65-51BED84FD1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23B273-7FB8-C593-916F-618D854CC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774ED57-8B88-111E-2D40-2AED6E1E1D5A}"/>
              </a:ext>
            </a:extLst>
          </p:cNvPr>
          <p:cNvSpPr>
            <a:spLocks noGrp="1"/>
          </p:cNvSpPr>
          <p:nvPr>
            <p:ph type="dt" sz="half" idx="10"/>
          </p:nvPr>
        </p:nvSpPr>
        <p:spPr/>
        <p:txBody>
          <a:bodyPr/>
          <a:lstStyle/>
          <a:p>
            <a:fld id="{DCC2E114-EF17-E34B-AD66-CA975D619F55}" type="datetimeFigureOut">
              <a:rPr lang="en-US" smtClean="0"/>
              <a:t>7/12/22</a:t>
            </a:fld>
            <a:endParaRPr lang="en-US"/>
          </a:p>
        </p:txBody>
      </p:sp>
      <p:sp>
        <p:nvSpPr>
          <p:cNvPr id="6" name="Footer Placeholder 5">
            <a:extLst>
              <a:ext uri="{FF2B5EF4-FFF2-40B4-BE49-F238E27FC236}">
                <a16:creationId xmlns:a16="http://schemas.microsoft.com/office/drawing/2014/main" id="{DD70ABFF-BAF1-75FF-7BE3-3B015D245D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4772B-5A55-7420-05AF-13DA6D718C07}"/>
              </a:ext>
            </a:extLst>
          </p:cNvPr>
          <p:cNvSpPr>
            <a:spLocks noGrp="1"/>
          </p:cNvSpPr>
          <p:nvPr>
            <p:ph type="sldNum" sz="quarter" idx="12"/>
          </p:nvPr>
        </p:nvSpPr>
        <p:spPr/>
        <p:txBody>
          <a:bodyPr/>
          <a:lstStyle/>
          <a:p>
            <a:fld id="{037FD2CE-BAA9-8C40-B8BD-4978EFA50431}" type="slidenum">
              <a:rPr lang="en-US" smtClean="0"/>
              <a:t>‹#›</a:t>
            </a:fld>
            <a:endParaRPr lang="en-US"/>
          </a:p>
        </p:txBody>
      </p:sp>
    </p:spTree>
    <p:extLst>
      <p:ext uri="{BB962C8B-B14F-4D97-AF65-F5344CB8AC3E}">
        <p14:creationId xmlns:p14="http://schemas.microsoft.com/office/powerpoint/2010/main" val="20567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31BC7F-F823-9261-BBEF-AB8EFE86D6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F817CFFE-47B3-1FAC-A55C-CFEF8779B9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A1CD50B7-50D7-E1A7-6AB8-E6379D0023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Century Gothic" panose="020B0502020202020204" pitchFamily="34" charset="0"/>
              </a:defRPr>
            </a:lvl1pPr>
          </a:lstStyle>
          <a:p>
            <a:fld id="{DCC2E114-EF17-E34B-AD66-CA975D619F55}" type="datetimeFigureOut">
              <a:rPr lang="en-US" smtClean="0"/>
              <a:pPr/>
              <a:t>7/12/22</a:t>
            </a:fld>
            <a:endParaRPr lang="en-US" dirty="0"/>
          </a:p>
        </p:txBody>
      </p:sp>
      <p:sp>
        <p:nvSpPr>
          <p:cNvPr id="5" name="Footer Placeholder 4">
            <a:extLst>
              <a:ext uri="{FF2B5EF4-FFF2-40B4-BE49-F238E27FC236}">
                <a16:creationId xmlns:a16="http://schemas.microsoft.com/office/drawing/2014/main" id="{9E65AAE5-227A-365E-FFDE-7A720B726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Century Gothic" panose="020B0502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4C823448-1C91-2990-3274-8121CC5EA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Century Gothic" panose="020B0502020202020204" pitchFamily="34" charset="0"/>
              </a:defRPr>
            </a:lvl1pPr>
          </a:lstStyle>
          <a:p>
            <a:fld id="{037FD2CE-BAA9-8C40-B8BD-4978EFA50431}" type="slidenum">
              <a:rPr lang="en-US" smtClean="0"/>
              <a:pPr/>
              <a:t>‹#›</a:t>
            </a:fld>
            <a:endParaRPr lang="en-US" dirty="0"/>
          </a:p>
        </p:txBody>
      </p:sp>
    </p:spTree>
    <p:extLst>
      <p:ext uri="{BB962C8B-B14F-4D97-AF65-F5344CB8AC3E}">
        <p14:creationId xmlns:p14="http://schemas.microsoft.com/office/powerpoint/2010/main" val="3897430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png"/><Relationship Id="rId7" Type="http://schemas.openxmlformats.org/officeDocument/2006/relationships/image" Target="../media/image15.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gif"/><Relationship Id="rId5" Type="http://schemas.openxmlformats.org/officeDocument/2006/relationships/image" Target="../media/image21.png"/><Relationship Id="rId10" Type="http://schemas.openxmlformats.org/officeDocument/2006/relationships/image" Target="../media/image26.gif"/><Relationship Id="rId4" Type="http://schemas.openxmlformats.org/officeDocument/2006/relationships/image" Target="../media/image1.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26.gif"/><Relationship Id="rId3" Type="http://schemas.openxmlformats.org/officeDocument/2006/relationships/image" Target="../media/image1.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32.png"/><Relationship Id="rId5" Type="http://schemas.openxmlformats.org/officeDocument/2006/relationships/image" Target="../media/image22.png"/><Relationship Id="rId10" Type="http://schemas.openxmlformats.org/officeDocument/2006/relationships/image" Target="../media/image31.png"/><Relationship Id="rId4" Type="http://schemas.openxmlformats.org/officeDocument/2006/relationships/image" Target="../media/image21.png"/><Relationship Id="rId9" Type="http://schemas.openxmlformats.org/officeDocument/2006/relationships/image" Target="../media/image30.png"/><Relationship Id="rId14" Type="http://schemas.openxmlformats.org/officeDocument/2006/relationships/image" Target="../media/image27.gif"/></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notesSlide" Target="../notesSlides/notesSlide16.xml"/><Relationship Id="rId16" Type="http://schemas.openxmlformats.org/officeDocument/2006/relationships/image" Target="../media/image27.gif"/><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38.png"/><Relationship Id="rId5" Type="http://schemas.openxmlformats.org/officeDocument/2006/relationships/image" Target="../media/image22.png"/><Relationship Id="rId15" Type="http://schemas.openxmlformats.org/officeDocument/2006/relationships/image" Target="../media/image26.gif"/><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36.png"/><Relationship Id="rId1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960307" cy="869950"/>
          </a:xfrm>
          <a:prstGeom prst="rect">
            <a:avLst/>
          </a:prstGeom>
        </p:spPr>
      </p:pic>
      <p:sp>
        <p:nvSpPr>
          <p:cNvPr id="4" name="Title 3"/>
          <p:cNvSpPr>
            <a:spLocks noGrp="1"/>
          </p:cNvSpPr>
          <p:nvPr>
            <p:ph type="title"/>
          </p:nvPr>
        </p:nvSpPr>
        <p:spPr>
          <a:xfrm>
            <a:off x="0" y="294041"/>
            <a:ext cx="4509370" cy="707849"/>
          </a:xfrm>
        </p:spPr>
        <p:txBody>
          <a:bodyPr>
            <a:normAutofit/>
          </a:bodyPr>
          <a:lstStyle/>
          <a:p>
            <a:r>
              <a:rPr lang="en-GB" sz="3600" b="1" dirty="0">
                <a:solidFill>
                  <a:schemeClr val="bg1"/>
                </a:solidFill>
              </a:rPr>
              <a:t>Examples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238014" y="247046"/>
            <a:ext cx="172118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solidFill>
                  <a:prstClr val="white"/>
                </a:solidFill>
                <a:latin typeface="Century Gothic" panose="020B0502020202020204" pitchFamily="34" charset="0"/>
              </a:rPr>
              <a:t>production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7B2326E1-A87B-2D46-8B7D-5F8E8817AFDA}"/>
              </a:ext>
            </a:extLst>
          </p:cNvPr>
          <p:cNvSpPr txBox="1"/>
          <p:nvPr/>
        </p:nvSpPr>
        <p:spPr>
          <a:xfrm>
            <a:off x="907617" y="1851468"/>
            <a:ext cx="10376766" cy="3416320"/>
          </a:xfrm>
          <a:prstGeom prst="rect">
            <a:avLst/>
          </a:prstGeom>
          <a:noFill/>
        </p:spPr>
        <p:txBody>
          <a:bodyPr wrap="square" rtlCol="0">
            <a:spAutoFit/>
          </a:bodyPr>
          <a:lstStyle/>
          <a:p>
            <a:pPr lvl="0" algn="ctr">
              <a:defRPr/>
            </a:pPr>
            <a:r>
              <a:rPr lang="en-US" sz="7200" b="1" dirty="0">
                <a:solidFill>
                  <a:srgbClr val="4472C4">
                    <a:lumMod val="50000"/>
                  </a:srgbClr>
                </a:solidFill>
                <a:latin typeface="Century Gothic" panose="020B0502020202020204" pitchFamily="34" charset="0"/>
              </a:rPr>
              <a:t>Role play tasks (including transactional)</a:t>
            </a:r>
          </a:p>
        </p:txBody>
      </p:sp>
    </p:spTree>
    <p:extLst>
      <p:ext uri="{BB962C8B-B14F-4D97-AF65-F5344CB8AC3E}">
        <p14:creationId xmlns:p14="http://schemas.microsoft.com/office/powerpoint/2010/main" val="1272537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273800" cy="707849"/>
          </a:xfrm>
        </p:spPr>
        <p:txBody>
          <a:bodyPr>
            <a:normAutofit fontScale="90000"/>
          </a:bodyPr>
          <a:lstStyle/>
          <a:p>
            <a:r>
              <a:rPr lang="en-GB" sz="3600" b="1" dirty="0" err="1">
                <a:solidFill>
                  <a:schemeClr val="bg1"/>
                </a:solidFill>
              </a:rPr>
              <a:t>Wann</a:t>
            </a:r>
            <a:r>
              <a:rPr lang="en-GB" sz="3600" b="1" dirty="0">
                <a:solidFill>
                  <a:schemeClr val="bg1"/>
                </a:solidFill>
              </a:rPr>
              <a:t> hast du das </a:t>
            </a:r>
            <a:r>
              <a:rPr lang="en-GB" sz="3600" b="1" dirty="0" err="1">
                <a:solidFill>
                  <a:schemeClr val="bg1"/>
                </a:solidFill>
              </a:rPr>
              <a:t>gemacht</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020175" y="247045"/>
            <a:ext cx="2937153"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463550" y="1226272"/>
            <a:ext cx="5810250" cy="5423601"/>
          </a:xfrm>
          <a:prstGeom prst="rect">
            <a:avLst/>
          </a:prstGeom>
          <a:noFill/>
        </p:spPr>
        <p:txBody>
          <a:bodyPr wrap="square" rtlCol="0">
            <a:spAutoFit/>
          </a:bodyPr>
          <a:lstStyle/>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learn</a:t>
            </a:r>
            <a:r>
              <a:rPr lang="fr-FR" sz="2400" dirty="0">
                <a:solidFill>
                  <a:srgbClr val="4472C4">
                    <a:lumMod val="50000"/>
                  </a:srgbClr>
                </a:solidFill>
                <a:latin typeface="Century Gothic" panose="020B0502020202020204" pitchFamily="34" charset="0"/>
              </a:rPr>
              <a:t> to cycle?</a:t>
            </a:r>
          </a:p>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use to go home?</a:t>
            </a:r>
          </a:p>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go on </a:t>
            </a:r>
            <a:r>
              <a:rPr lang="fr-FR" sz="2400" dirty="0" err="1">
                <a:solidFill>
                  <a:srgbClr val="4472C4">
                    <a:lumMod val="50000"/>
                  </a:srgbClr>
                </a:solidFill>
                <a:latin typeface="Century Gothic" panose="020B0502020202020204" pitchFamily="34" charset="0"/>
              </a:rPr>
              <a:t>holiday</a:t>
            </a:r>
            <a:r>
              <a:rPr lang="fr-FR" sz="2400" dirty="0">
                <a:solidFill>
                  <a:srgbClr val="4472C4">
                    <a:lumMod val="50000"/>
                  </a:srgbClr>
                </a:solidFill>
                <a:latin typeface="Century Gothic" panose="020B0502020202020204" pitchFamily="34" charset="0"/>
              </a:rPr>
              <a:t>?</a:t>
            </a:r>
          </a:p>
          <a:p>
            <a:pPr marL="457200" indent="-457200">
              <a:lnSpc>
                <a:spcPct val="300000"/>
              </a:lnSpc>
              <a:buFont typeface="+mj-lt"/>
              <a:buAutoNum type="arabicPeriod"/>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get</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your</a:t>
            </a:r>
            <a:r>
              <a:rPr lang="fr-FR" sz="2400" dirty="0">
                <a:solidFill>
                  <a:srgbClr val="4472C4">
                    <a:lumMod val="50000"/>
                  </a:srgbClr>
                </a:solidFill>
                <a:latin typeface="Century Gothic" panose="020B0502020202020204" pitchFamily="34" charset="0"/>
              </a:rPr>
              <a:t> first pet?</a:t>
            </a:r>
          </a:p>
          <a:p>
            <a:pPr marL="457200" marR="0" lvl="0" indent="-457200" algn="l" defTabSz="914400" rtl="0" eaLnBrk="1" fontAlgn="auto" latinLnBrk="0" hangingPunct="1">
              <a:lnSpc>
                <a:spcPct val="300000"/>
              </a:lnSpc>
              <a:spcBef>
                <a:spcPts val="0"/>
              </a:spcBef>
              <a:spcAft>
                <a:spcPts val="0"/>
              </a:spcAft>
              <a:buClrTx/>
              <a:buSzTx/>
              <a:buFont typeface="+mj-lt"/>
              <a:buAutoNum type="arabicPeriod"/>
              <a:tabLst/>
              <a:defRPr/>
            </a:pP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8" name="TextBox 7">
            <a:extLst>
              <a:ext uri="{FF2B5EF4-FFF2-40B4-BE49-F238E27FC236}">
                <a16:creationId xmlns:a16="http://schemas.microsoft.com/office/drawing/2014/main" id="{72885032-6539-4E1F-8260-841936E7A4C5}"/>
              </a:ext>
            </a:extLst>
          </p:cNvPr>
          <p:cNvSpPr txBox="1"/>
          <p:nvPr/>
        </p:nvSpPr>
        <p:spPr>
          <a:xfrm>
            <a:off x="7021668" y="1264372"/>
            <a:ext cx="4885302" cy="7010637"/>
          </a:xfrm>
          <a:prstGeom prst="rect">
            <a:avLst/>
          </a:prstGeom>
          <a:noFill/>
        </p:spPr>
        <p:txBody>
          <a:bodyPr wrap="square" rtlCol="0">
            <a:spAutoFit/>
          </a:bodyPr>
          <a:lstStyle/>
          <a:p>
            <a:pPr marL="457200" marR="0" lvl="0" indent="-457200" algn="l" defTabSz="914400" rtl="0" eaLnBrk="1" fontAlgn="auto" latinLnBrk="0" hangingPunct="1">
              <a:lnSpc>
                <a:spcPct val="300000"/>
              </a:lnSpc>
              <a:spcBef>
                <a:spcPts val="0"/>
              </a:spcBef>
              <a:spcAft>
                <a:spcPts val="0"/>
              </a:spcAft>
              <a:buClrTx/>
              <a:buSzTx/>
              <a:buFontTx/>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five.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normal.</a:t>
            </a:r>
          </a:p>
          <a:p>
            <a:pPr marR="0" lvl="0" algn="l" defTabSz="914400" rtl="0" eaLnBrk="1" fontAlgn="auto" latinLnBrk="0" hangingPunct="1">
              <a:lnSpc>
                <a:spcPct val="300000"/>
              </a:lnSpc>
              <a:spcBef>
                <a:spcPts val="0"/>
              </a:spcBef>
              <a:spcAft>
                <a:spcPts val="0"/>
              </a:spcAft>
              <a:buClrTx/>
              <a:buSzTx/>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tired</a:t>
            </a:r>
            <a:r>
              <a:rPr kumimoji="0" lang="fr-FR" sz="22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300000"/>
              </a:lnSpc>
              <a:spcBef>
                <a:spcPts val="0"/>
              </a:spcBef>
              <a:spcAft>
                <a:spcPts val="0"/>
              </a:spcAft>
              <a:buClrTx/>
              <a:buSzTx/>
              <a:buFontTx/>
              <a:buNone/>
              <a:tabLst/>
              <a:defRPr/>
            </a:pPr>
            <a:r>
              <a:rPr lang="fr-FR" sz="2200" dirty="0">
                <a:solidFill>
                  <a:srgbClr val="4472C4">
                    <a:lumMod val="50000"/>
                  </a:srgbClr>
                </a:solidFill>
                <a:latin typeface="Century Gothic" panose="020F0302020204030204"/>
              </a:rPr>
              <a:t>b</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had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no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school</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nine</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0" marR="0" lvl="0" indent="0" algn="l" defTabSz="914400" rtl="0" eaLnBrk="1" fontAlgn="auto" latinLnBrk="0" hangingPunct="1">
              <a:lnSpc>
                <a:spcPct val="3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300000"/>
              </a:lnSpc>
              <a:spcBef>
                <a:spcPts val="0"/>
              </a:spcBef>
              <a:spcAft>
                <a:spcPts val="0"/>
              </a:spcAft>
              <a:buClrTx/>
              <a:buSzTx/>
              <a:buFontTx/>
              <a:buNone/>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0" marR="0" lvl="0" indent="0" algn="l" defTabSz="914400" rtl="0" eaLnBrk="1" fontAlgn="auto" latinLnBrk="0" hangingPunct="1">
              <a:lnSpc>
                <a:spcPct val="300000"/>
              </a:lnSpc>
              <a:spcBef>
                <a:spcPts val="0"/>
              </a:spcBef>
              <a:spcAft>
                <a:spcPts val="0"/>
              </a:spcAft>
              <a:buClrTx/>
              <a:buSzTx/>
              <a:buFontTx/>
              <a:buNone/>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have more time.</a:t>
            </a:r>
          </a:p>
        </p:txBody>
      </p:sp>
      <p:sp>
        <p:nvSpPr>
          <p:cNvPr id="6" name="Rectangle 5">
            <a:extLst>
              <a:ext uri="{FF2B5EF4-FFF2-40B4-BE49-F238E27FC236}">
                <a16:creationId xmlns:a16="http://schemas.microsoft.com/office/drawing/2014/main" id="{511F57F9-0F22-43D9-A838-6E75E0228E31}"/>
              </a:ext>
            </a:extLst>
          </p:cNvPr>
          <p:cNvSpPr/>
          <p:nvPr/>
        </p:nvSpPr>
        <p:spPr>
          <a:xfrm>
            <a:off x="7023888" y="1751960"/>
            <a:ext cx="4883081" cy="422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4CAD0C30-F062-418D-BE72-7D456DD53BC5}"/>
              </a:ext>
            </a:extLst>
          </p:cNvPr>
          <p:cNvSpPr txBox="1"/>
          <p:nvPr/>
        </p:nvSpPr>
        <p:spPr>
          <a:xfrm>
            <a:off x="906176" y="2131091"/>
            <a:ext cx="52959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hast du Rad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fahren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gelernt</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B71588A7-B1AB-4BA1-A757-8A21C6212789}"/>
              </a:ext>
            </a:extLst>
          </p:cNvPr>
          <p:cNvSpPr txBox="1"/>
          <p:nvPr/>
        </p:nvSpPr>
        <p:spPr>
          <a:xfrm>
            <a:off x="7021668" y="2174124"/>
            <a:ext cx="51703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fünf</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Das</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ist</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normal.</a:t>
            </a:r>
          </a:p>
        </p:txBody>
      </p:sp>
      <p:sp>
        <p:nvSpPr>
          <p:cNvPr id="10" name="TextBox 9">
            <a:extLst>
              <a:ext uri="{FF2B5EF4-FFF2-40B4-BE49-F238E27FC236}">
                <a16:creationId xmlns:a16="http://schemas.microsoft.com/office/drawing/2014/main" id="{8A35DADE-6A73-49D5-A218-5DA73BEB95DC}"/>
              </a:ext>
            </a:extLst>
          </p:cNvPr>
          <p:cNvSpPr txBox="1"/>
          <p:nvPr/>
        </p:nvSpPr>
        <p:spPr>
          <a:xfrm>
            <a:off x="906176" y="3225712"/>
            <a:ext cx="61531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rPr>
              <a:t>bist</a:t>
            </a:r>
            <a:r>
              <a:rPr kumimoji="0" lang="fr-FR" sz="2400" b="1" i="0" u="none" strike="noStrike" kern="1200" cap="none" spc="0" normalizeH="0" baseline="0" noProof="0" dirty="0">
                <a:ln>
                  <a:noFill/>
                </a:ln>
                <a:solidFill>
                  <a:srgbClr val="E87D1E"/>
                </a:solidFill>
                <a:effectLst/>
                <a:uLnTx/>
                <a:uFillTx/>
                <a:latin typeface="Century Gothic" panose="020F0302020204030204"/>
              </a:rPr>
              <a:t> du </a:t>
            </a:r>
            <a:r>
              <a:rPr kumimoji="0" lang="fr-FR" sz="2400" b="1" i="0" u="none" strike="noStrike" kern="1200" cap="none" spc="0" normalizeH="0" baseline="0" noProof="0" dirty="0" err="1">
                <a:ln>
                  <a:noFill/>
                </a:ln>
                <a:solidFill>
                  <a:srgbClr val="E87D1E"/>
                </a:solidFill>
                <a:effectLst/>
                <a:uLnTx/>
                <a:uFillTx/>
                <a:latin typeface="Century Gothic" panose="020F0302020204030204"/>
              </a:rPr>
              <a:t>fr</a:t>
            </a:r>
            <a:r>
              <a:rPr lang="fr-FR" sz="2400" b="1" noProof="0" dirty="0" err="1">
                <a:solidFill>
                  <a:srgbClr val="E87D1E"/>
                </a:solidFill>
                <a:latin typeface="Century Gothic" panose="020F0302020204030204"/>
              </a:rPr>
              <a:t>üher</a:t>
            </a:r>
            <a:r>
              <a:rPr lang="fr-FR" sz="2400" b="1" noProof="0" dirty="0">
                <a:solidFill>
                  <a:srgbClr val="E87D1E"/>
                </a:solidFill>
                <a:latin typeface="Century Gothic" panose="020F0302020204030204"/>
              </a:rPr>
              <a:t> </a:t>
            </a:r>
            <a:r>
              <a:rPr lang="fr-FR" sz="2400" b="1" noProof="0" dirty="0" err="1">
                <a:solidFill>
                  <a:srgbClr val="E87D1E"/>
                </a:solidFill>
                <a:latin typeface="Century Gothic" panose="020F0302020204030204"/>
              </a:rPr>
              <a:t>nach</a:t>
            </a:r>
            <a:r>
              <a:rPr lang="fr-FR" sz="2400" b="1" noProof="0" dirty="0">
                <a:solidFill>
                  <a:srgbClr val="E87D1E"/>
                </a:solidFill>
                <a:latin typeface="Century Gothic" panose="020F0302020204030204"/>
              </a:rPr>
              <a:t> Hause </a:t>
            </a:r>
            <a:r>
              <a:rPr lang="fr-FR" sz="2400" b="1" noProof="0" dirty="0" err="1">
                <a:solidFill>
                  <a:srgbClr val="E87D1E"/>
                </a:solidFill>
                <a:latin typeface="Century Gothic" panose="020F0302020204030204"/>
              </a:rPr>
              <a:t>gegangen</a:t>
            </a:r>
            <a:r>
              <a:rPr kumimoji="0" lang="fr-FR" sz="2400" b="1" i="0" u="none" strike="noStrike" kern="1200" cap="none" spc="0" normalizeH="0" baseline="0" noProof="0" dirty="0">
                <a:ln>
                  <a:noFill/>
                </a:ln>
                <a:solidFill>
                  <a:srgbClr val="E87D1E"/>
                </a:solidFill>
                <a:effectLst/>
                <a:uLnTx/>
                <a:uFillTx/>
                <a:latin typeface="Century Gothic" panose="020F0302020204030204"/>
              </a:rPr>
              <a:t>?</a:t>
            </a:r>
          </a:p>
        </p:txBody>
      </p:sp>
      <p:sp>
        <p:nvSpPr>
          <p:cNvPr id="11" name="Rectangle 10">
            <a:extLst>
              <a:ext uri="{FF2B5EF4-FFF2-40B4-BE49-F238E27FC236}">
                <a16:creationId xmlns:a16="http://schemas.microsoft.com/office/drawing/2014/main" id="{5A3F5F2C-5762-484B-8F7A-EB9F39E02E55}"/>
              </a:ext>
            </a:extLst>
          </p:cNvPr>
          <p:cNvSpPr/>
          <p:nvPr/>
        </p:nvSpPr>
        <p:spPr>
          <a:xfrm>
            <a:off x="7059326" y="2838878"/>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EED4D289-D008-4E53-90AC-AAAEE6E7C967}"/>
              </a:ext>
            </a:extLst>
          </p:cNvPr>
          <p:cNvSpPr txBox="1"/>
          <p:nvPr/>
        </p:nvSpPr>
        <p:spPr>
          <a:xfrm>
            <a:off x="7011120" y="3225712"/>
            <a:ext cx="4895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müde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3" name="TextBox 12">
            <a:extLst>
              <a:ext uri="{FF2B5EF4-FFF2-40B4-BE49-F238E27FC236}">
                <a16:creationId xmlns:a16="http://schemas.microsoft.com/office/drawing/2014/main" id="{83DBA389-A11E-42F3-AAE7-2BD5B36F2DD6}"/>
              </a:ext>
            </a:extLst>
          </p:cNvPr>
          <p:cNvSpPr txBox="1"/>
          <p:nvPr/>
        </p:nvSpPr>
        <p:spPr>
          <a:xfrm>
            <a:off x="906176" y="4361363"/>
            <a:ext cx="61531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bist</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du</a:t>
            </a:r>
            <a:r>
              <a:rPr kumimoji="0" lang="fr-FR" sz="2400" b="1" i="0" u="none" strike="noStrike" kern="1200" cap="none" spc="0" normalizeH="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noProof="0" dirty="0" err="1">
                <a:ln>
                  <a:noFill/>
                </a:ln>
                <a:solidFill>
                  <a:srgbClr val="E87D1E"/>
                </a:solidFill>
                <a:effectLst/>
                <a:uLnTx/>
                <a:uFillTx/>
                <a:latin typeface="Century Gothic" panose="020F0302020204030204"/>
                <a:ea typeface="+mn-ea"/>
                <a:cs typeface="+mn-cs"/>
              </a:rPr>
              <a:t>früher</a:t>
            </a:r>
            <a:r>
              <a:rPr kumimoji="0" lang="fr-FR" sz="2400" b="1" i="0" u="none" strike="noStrike" kern="1200" cap="none" spc="0" normalizeH="0" noProof="0" dirty="0">
                <a:ln>
                  <a:noFill/>
                </a:ln>
                <a:solidFill>
                  <a:srgbClr val="E87D1E"/>
                </a:solidFill>
                <a:effectLst/>
                <a:uLnTx/>
                <a:uFillTx/>
                <a:latin typeface="Century Gothic" panose="020F0302020204030204"/>
                <a:ea typeface="+mn-ea"/>
                <a:cs typeface="+mn-cs"/>
              </a:rPr>
              <a:t> in </a:t>
            </a:r>
            <a:r>
              <a:rPr kumimoji="0" lang="fr-FR" sz="2400" b="1" i="0" u="none" strike="noStrike" kern="1200" cap="none" spc="0" normalizeH="0" noProof="0" dirty="0" err="1">
                <a:ln>
                  <a:noFill/>
                </a:ln>
                <a:solidFill>
                  <a:srgbClr val="E87D1E"/>
                </a:solidFill>
                <a:effectLst/>
                <a:uLnTx/>
                <a:uFillTx/>
                <a:latin typeface="Century Gothic" panose="020F0302020204030204"/>
                <a:ea typeface="+mn-ea"/>
                <a:cs typeface="+mn-cs"/>
              </a:rPr>
              <a:t>Urlaub</a:t>
            </a:r>
            <a:r>
              <a:rPr kumimoji="0" lang="fr-FR" sz="2400" b="1" i="0" u="none" strike="noStrike" kern="1200" cap="none" spc="0" normalizeH="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noProof="0" dirty="0" err="1">
                <a:ln>
                  <a:noFill/>
                </a:ln>
                <a:solidFill>
                  <a:srgbClr val="E87D1E"/>
                </a:solidFill>
                <a:effectLst/>
                <a:uLnTx/>
                <a:uFillTx/>
                <a:latin typeface="Century Gothic" panose="020F0302020204030204"/>
                <a:ea typeface="+mn-ea"/>
                <a:cs typeface="+mn-cs"/>
              </a:rPr>
              <a:t>gefahren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4" name="Rectangle 13">
            <a:extLst>
              <a:ext uri="{FF2B5EF4-FFF2-40B4-BE49-F238E27FC236}">
                <a16:creationId xmlns:a16="http://schemas.microsoft.com/office/drawing/2014/main" id="{7FB81D83-15A1-4D01-8ADD-85B51CAEFC2D}"/>
              </a:ext>
            </a:extLst>
          </p:cNvPr>
          <p:cNvSpPr/>
          <p:nvPr/>
        </p:nvSpPr>
        <p:spPr>
          <a:xfrm>
            <a:off x="7069874" y="3753135"/>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5AD08EF1-984C-4BC9-93A1-364E53E48481}"/>
              </a:ext>
            </a:extLst>
          </p:cNvPr>
          <p:cNvSpPr txBox="1"/>
          <p:nvPr/>
        </p:nvSpPr>
        <p:spPr>
          <a:xfrm>
            <a:off x="7016394" y="4291703"/>
            <a:ext cx="4562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keine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Schule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hatte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6" name="TextBox 15">
            <a:extLst>
              <a:ext uri="{FF2B5EF4-FFF2-40B4-BE49-F238E27FC236}">
                <a16:creationId xmlns:a16="http://schemas.microsoft.com/office/drawing/2014/main" id="{03E22E2C-5BE5-475A-944F-A51F263ACDA9}"/>
              </a:ext>
            </a:extLst>
          </p:cNvPr>
          <p:cNvSpPr txBox="1"/>
          <p:nvPr/>
        </p:nvSpPr>
        <p:spPr>
          <a:xfrm>
            <a:off x="914764" y="5388183"/>
            <a:ext cx="512445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hast du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dein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erstes</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Haustier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bekommen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7" name="Rectangle 16">
            <a:extLst>
              <a:ext uri="{FF2B5EF4-FFF2-40B4-BE49-F238E27FC236}">
                <a16:creationId xmlns:a16="http://schemas.microsoft.com/office/drawing/2014/main" id="{9F6ACB45-97F0-4441-B02C-FF86B653FA02}"/>
              </a:ext>
            </a:extLst>
          </p:cNvPr>
          <p:cNvSpPr/>
          <p:nvPr/>
        </p:nvSpPr>
        <p:spPr>
          <a:xfrm>
            <a:off x="7021668" y="4757529"/>
            <a:ext cx="3924300"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C28A0918-6E3D-416D-99AA-BF65BF7B516C}"/>
              </a:ext>
            </a:extLst>
          </p:cNvPr>
          <p:cNvSpPr txBox="1"/>
          <p:nvPr/>
        </p:nvSpPr>
        <p:spPr>
          <a:xfrm>
            <a:off x="7016394" y="5236744"/>
            <a:ext cx="43373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neun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Jahre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alt)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20" name="TextBox 19">
            <a:extLst>
              <a:ext uri="{FF2B5EF4-FFF2-40B4-BE49-F238E27FC236}">
                <a16:creationId xmlns:a16="http://schemas.microsoft.com/office/drawing/2014/main" id="{F90B4A13-B98A-42F4-A1C9-DD454EC10B57}"/>
              </a:ext>
            </a:extLst>
          </p:cNvPr>
          <p:cNvSpPr txBox="1"/>
          <p:nvPr/>
        </p:nvSpPr>
        <p:spPr>
          <a:xfrm>
            <a:off x="463550" y="1226272"/>
            <a:ext cx="3762514"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Partner A:</a:t>
            </a:r>
          </a:p>
        </p:txBody>
      </p:sp>
      <p:sp>
        <p:nvSpPr>
          <p:cNvPr id="21" name="TextBox 20">
            <a:extLst>
              <a:ext uri="{FF2B5EF4-FFF2-40B4-BE49-F238E27FC236}">
                <a16:creationId xmlns:a16="http://schemas.microsoft.com/office/drawing/2014/main" id="{05D742CF-818D-4D9C-8F99-2B324211409A}"/>
              </a:ext>
            </a:extLst>
          </p:cNvPr>
          <p:cNvSpPr txBox="1"/>
          <p:nvPr/>
        </p:nvSpPr>
        <p:spPr>
          <a:xfrm>
            <a:off x="6736638" y="1281527"/>
            <a:ext cx="3762514"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Partner B:</a:t>
            </a:r>
          </a:p>
        </p:txBody>
      </p:sp>
    </p:spTree>
    <p:extLst>
      <p:ext uri="{BB962C8B-B14F-4D97-AF65-F5344CB8AC3E}">
        <p14:creationId xmlns:p14="http://schemas.microsoft.com/office/powerpoint/2010/main" val="189027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animBg="1"/>
      <p:bldP spid="12" grpId="0"/>
      <p:bldP spid="13" grpId="0"/>
      <p:bldP spid="14" grpId="0" animBg="1"/>
      <p:bldP spid="15" grpId="0"/>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6273800" cy="707849"/>
          </a:xfrm>
        </p:spPr>
        <p:txBody>
          <a:bodyPr>
            <a:normAutofit fontScale="90000"/>
          </a:bodyPr>
          <a:lstStyle/>
          <a:p>
            <a:r>
              <a:rPr lang="en-GB" sz="3600" b="1" dirty="0" err="1">
                <a:solidFill>
                  <a:schemeClr val="bg1"/>
                </a:solidFill>
              </a:rPr>
              <a:t>Wann</a:t>
            </a:r>
            <a:r>
              <a:rPr lang="en-GB" sz="3600" b="1" dirty="0">
                <a:solidFill>
                  <a:schemeClr val="bg1"/>
                </a:solidFill>
              </a:rPr>
              <a:t> hast du das </a:t>
            </a:r>
            <a:r>
              <a:rPr lang="en-GB" sz="3600" b="1" dirty="0" err="1">
                <a:solidFill>
                  <a:schemeClr val="bg1"/>
                </a:solidFill>
              </a:rPr>
              <a:t>gemacht</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086851" y="247045"/>
            <a:ext cx="2870478"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463550" y="1226272"/>
            <a:ext cx="5810250" cy="5632311"/>
          </a:xfrm>
          <a:prstGeom prst="rect">
            <a:avLst/>
          </a:prstGeom>
          <a:noFill/>
        </p:spPr>
        <p:txBody>
          <a:bodyPr wrap="square" rtlCol="0">
            <a:spAutoFit/>
          </a:bodyPr>
          <a:lstStyle/>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learn</a:t>
            </a:r>
            <a:r>
              <a:rPr lang="fr-FR" sz="2400" dirty="0">
                <a:solidFill>
                  <a:srgbClr val="4472C4">
                    <a:lumMod val="50000"/>
                  </a:srgbClr>
                </a:solidFill>
                <a:latin typeface="Century Gothic" panose="020B0502020202020204" pitchFamily="34" charset="0"/>
              </a:rPr>
              <a:t> to </a:t>
            </a:r>
            <a:r>
              <a:rPr lang="fr-FR" sz="2400" dirty="0" err="1">
                <a:solidFill>
                  <a:srgbClr val="4472C4">
                    <a:lumMod val="50000"/>
                  </a:srgbClr>
                </a:solidFill>
                <a:latin typeface="Century Gothic" panose="020B0502020202020204" pitchFamily="34" charset="0"/>
              </a:rPr>
              <a:t>swim</a:t>
            </a:r>
            <a:r>
              <a:rPr lang="fr-FR" sz="2400" dirty="0">
                <a:solidFill>
                  <a:srgbClr val="4472C4">
                    <a:lumMod val="50000"/>
                  </a:srgbClr>
                </a:solidFill>
                <a:latin typeface="Century Gothic" panose="020B0502020202020204" pitchFamily="34" charset="0"/>
              </a:rPr>
              <a:t>?</a:t>
            </a:r>
          </a:p>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use to </a:t>
            </a:r>
            <a:r>
              <a:rPr lang="fr-FR" sz="2400" dirty="0" err="1">
                <a:solidFill>
                  <a:srgbClr val="4472C4">
                    <a:lumMod val="50000"/>
                  </a:srgbClr>
                </a:solidFill>
                <a:latin typeface="Century Gothic" panose="020B0502020202020204" pitchFamily="34" charset="0"/>
              </a:rPr>
              <a:t>play</a:t>
            </a:r>
            <a:r>
              <a:rPr lang="fr-FR" sz="2400" dirty="0">
                <a:solidFill>
                  <a:srgbClr val="4472C4">
                    <a:lumMod val="50000"/>
                  </a:srgbClr>
                </a:solidFill>
                <a:latin typeface="Century Gothic" panose="020B0502020202020204" pitchFamily="34" charset="0"/>
              </a:rPr>
              <a:t> tennis?</a:t>
            </a:r>
          </a:p>
          <a:p>
            <a:pPr marL="457200" lvl="0" indent="-457200">
              <a:lnSpc>
                <a:spcPct val="300000"/>
              </a:lnSpc>
              <a:buFont typeface="+mj-lt"/>
              <a:buAutoNum type="arabicPeriod"/>
              <a:defRPr/>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eat</a:t>
            </a:r>
            <a:r>
              <a:rPr lang="fr-FR" sz="2400" dirty="0">
                <a:solidFill>
                  <a:srgbClr val="4472C4">
                    <a:lumMod val="50000"/>
                  </a:srgbClr>
                </a:solidFill>
                <a:latin typeface="Century Gothic" panose="020B0502020202020204" pitchFamily="34" charset="0"/>
              </a:rPr>
              <a:t> cake?</a:t>
            </a:r>
          </a:p>
          <a:p>
            <a:pPr marL="457200" indent="-457200">
              <a:lnSpc>
                <a:spcPct val="300000"/>
              </a:lnSpc>
              <a:buFont typeface="+mj-lt"/>
              <a:buAutoNum type="arabicPeriod"/>
            </a:pPr>
            <a:r>
              <a:rPr lang="fr-FR" sz="2400" dirty="0" err="1">
                <a:solidFill>
                  <a:srgbClr val="4472C4">
                    <a:lumMod val="50000"/>
                  </a:srgbClr>
                </a:solidFill>
                <a:latin typeface="Century Gothic" panose="020B0502020202020204" pitchFamily="34" charset="0"/>
              </a:rPr>
              <a:t>When</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did</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you</a:t>
            </a:r>
            <a:r>
              <a:rPr lang="fr-FR" sz="2400" dirty="0">
                <a:solidFill>
                  <a:srgbClr val="4472C4">
                    <a:lumMod val="50000"/>
                  </a:srgbClr>
                </a:solidFill>
                <a:latin typeface="Century Gothic" panose="020B0502020202020204" pitchFamily="34" charset="0"/>
              </a:rPr>
              <a:t> </a:t>
            </a:r>
            <a:r>
              <a:rPr lang="fr-FR" sz="2400" dirty="0" err="1">
                <a:solidFill>
                  <a:srgbClr val="4472C4">
                    <a:lumMod val="50000"/>
                  </a:srgbClr>
                </a:solidFill>
                <a:latin typeface="Century Gothic" panose="020B0502020202020204" pitchFamily="34" charset="0"/>
              </a:rPr>
              <a:t>learn</a:t>
            </a:r>
            <a:r>
              <a:rPr lang="fr-FR" sz="2400" dirty="0">
                <a:solidFill>
                  <a:srgbClr val="4472C4">
                    <a:lumMod val="50000"/>
                  </a:srgbClr>
                </a:solidFill>
                <a:latin typeface="Century Gothic" panose="020B0502020202020204" pitchFamily="34" charset="0"/>
              </a:rPr>
              <a:t> to </a:t>
            </a:r>
            <a:r>
              <a:rPr lang="fr-FR" sz="2400" dirty="0" err="1">
                <a:solidFill>
                  <a:srgbClr val="4472C4">
                    <a:lumMod val="50000"/>
                  </a:srgbClr>
                </a:solidFill>
                <a:latin typeface="Century Gothic" panose="020B0502020202020204" pitchFamily="34" charset="0"/>
              </a:rPr>
              <a:t>read</a:t>
            </a:r>
            <a:r>
              <a:rPr lang="fr-FR" sz="2400" dirty="0">
                <a:solidFill>
                  <a:srgbClr val="4472C4">
                    <a:lumMod val="50000"/>
                  </a:srgbClr>
                </a:solidFill>
                <a:latin typeface="Century Gothic" panose="020B0502020202020204" pitchFamily="34" charset="0"/>
              </a:rPr>
              <a:t>?</a:t>
            </a:r>
          </a:p>
          <a:p>
            <a:pPr marL="457200" marR="0" lvl="0" indent="-457200" algn="l" defTabSz="914400" rtl="0" eaLnBrk="1" fontAlgn="auto" latinLnBrk="0" hangingPunct="1">
              <a:lnSpc>
                <a:spcPct val="300000"/>
              </a:lnSpc>
              <a:spcBef>
                <a:spcPts val="0"/>
              </a:spcBef>
              <a:spcAft>
                <a:spcPts val="0"/>
              </a:spcAft>
              <a:buClrTx/>
              <a:buSzTx/>
              <a:buFont typeface="+mj-lt"/>
              <a:buAutoNum type="arabicPeriod"/>
              <a:tabLst/>
              <a:defRPr/>
            </a:pP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ndParaRPr>
          </a:p>
        </p:txBody>
      </p:sp>
      <p:sp>
        <p:nvSpPr>
          <p:cNvPr id="8" name="TextBox 7">
            <a:extLst>
              <a:ext uri="{FF2B5EF4-FFF2-40B4-BE49-F238E27FC236}">
                <a16:creationId xmlns:a16="http://schemas.microsoft.com/office/drawing/2014/main" id="{72885032-6539-4E1F-8260-841936E7A4C5}"/>
              </a:ext>
            </a:extLst>
          </p:cNvPr>
          <p:cNvSpPr txBox="1"/>
          <p:nvPr/>
        </p:nvSpPr>
        <p:spPr>
          <a:xfrm>
            <a:off x="6574471" y="1738433"/>
            <a:ext cx="5315035" cy="4154984"/>
          </a:xfrm>
          <a:prstGeom prst="rect">
            <a:avLst/>
          </a:prstGeom>
          <a:noFill/>
        </p:spPr>
        <p:txBody>
          <a:bodyPr wrap="square" rtlCol="0">
            <a:spAutoFit/>
          </a:bodyPr>
          <a:lstStyle/>
          <a:p>
            <a:pPr marR="0" lvl="0" algn="l" defTabSz="914400" rtl="0" eaLnBrk="1" fontAlgn="auto" latinLnBrk="0" hangingPunct="1">
              <a:spcBef>
                <a:spcPts val="0"/>
              </a:spcBef>
              <a:spcAft>
                <a:spcPts val="0"/>
              </a:spcAft>
              <a:buClrTx/>
              <a:buSzTx/>
              <a:tabLst/>
              <a:defRPr/>
            </a:pP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b) When I was six. That’s normal.</a:t>
            </a:r>
          </a:p>
          <a:p>
            <a:pPr marL="457200" marR="0" lvl="0" indent="-457200" algn="l" defTabSz="914400" rtl="0" eaLnBrk="1" fontAlgn="auto" latinLnBrk="0" hangingPunct="1">
              <a:spcBef>
                <a:spcPts val="0"/>
              </a:spcBef>
              <a:spcAft>
                <a:spcPts val="0"/>
              </a:spcAft>
              <a:buClrTx/>
              <a:buSzTx/>
              <a:buFontTx/>
              <a:buAutoNum type="alphaLcParenR"/>
              <a:tabLst/>
              <a:defRPr/>
            </a:pPr>
            <a:endParaRPr lang="fr-FR" sz="2400">
              <a:solidFill>
                <a:srgbClr val="4472C4">
                  <a:lumMod val="50000"/>
                </a:srgbClr>
              </a:solidFill>
              <a:latin typeface="Century Gothic" panose="020F0302020204030204"/>
            </a:endParaRPr>
          </a:p>
          <a:p>
            <a:pPr marL="457200" marR="0" lvl="0" indent="-457200" algn="l" defTabSz="914400" rtl="0" eaLnBrk="1" fontAlgn="auto" latinLnBrk="0" hangingPunct="1">
              <a:spcBef>
                <a:spcPts val="0"/>
              </a:spcBef>
              <a:spcAft>
                <a:spcPts val="0"/>
              </a:spcAft>
              <a:buClrTx/>
              <a:buSzTx/>
              <a:buFontTx/>
              <a:buAutoNum type="alphaLcParenR"/>
              <a:tabLst/>
              <a:defRPr/>
            </a:pPr>
            <a:endParaRPr kumimoji="0" lang="fr-FR" sz="2400" b="0" i="0" u="none" strike="noStrike" kern="1200" cap="none" spc="0" normalizeH="0" baseline="0" noProof="0">
              <a:ln>
                <a:noFill/>
              </a:ln>
              <a:solidFill>
                <a:srgbClr val="4472C4">
                  <a:lumMod val="50000"/>
                </a:srgbClr>
              </a:solidFill>
              <a:effectLst/>
              <a:uLnTx/>
              <a:uFillTx/>
              <a:latin typeface="Century Gothic" panose="020F0302020204030204"/>
            </a:endParaRPr>
          </a:p>
          <a:p>
            <a:pPr marR="0" lvl="0" algn="l" defTabSz="914400" rtl="0" eaLnBrk="1" fontAlgn="auto" latinLnBrk="0" hangingPunct="1">
              <a:spcBef>
                <a:spcPts val="0"/>
              </a:spcBef>
              <a:spcAft>
                <a:spcPts val="0"/>
              </a:spcAft>
              <a:buClrTx/>
              <a:buSzTx/>
              <a:tabLst/>
              <a:defRPr/>
            </a:pPr>
            <a:r>
              <a:rPr lang="fr-FR" sz="2400" noProof="0">
                <a:solidFill>
                  <a:srgbClr val="4472C4">
                    <a:lumMod val="50000"/>
                  </a:srgbClr>
                </a:solidFill>
                <a:latin typeface="Century Gothic" panose="020F0302020204030204"/>
              </a:rPr>
              <a:t>c</a:t>
            </a: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rPr>
              <a:t>When</a:t>
            </a:r>
            <a:r>
              <a:rPr kumimoji="0" lang="fr-FR" sz="2400" b="0" i="0" u="none" strike="noStrike" kern="1200" cap="none" spc="0" normalizeH="0" noProof="0" dirty="0">
                <a:ln>
                  <a:noFill/>
                </a:ln>
                <a:solidFill>
                  <a:srgbClr val="4472C4">
                    <a:lumMod val="50000"/>
                  </a:srgbClr>
                </a:solidFill>
                <a:effectLst/>
                <a:uLnTx/>
                <a:uFillTx/>
                <a:latin typeface="Century Gothic" panose="020F0302020204030204"/>
              </a:rPr>
              <a:t> </a:t>
            </a:r>
            <a:r>
              <a:rPr kumimoji="0" lang="fr-FR" sz="2400" b="0" i="0" u="none" strike="noStrike" kern="1200" cap="none" spc="0" normalizeH="0" noProof="0">
                <a:ln>
                  <a:noFill/>
                </a:ln>
                <a:solidFill>
                  <a:srgbClr val="4472C4">
                    <a:lumMod val="50000"/>
                  </a:srgbClr>
                </a:solidFill>
                <a:effectLst/>
                <a:uLnTx/>
                <a:uFillTx/>
                <a:latin typeface="Century Gothic" panose="020F0302020204030204"/>
              </a:rPr>
              <a:t>I was</a:t>
            </a:r>
            <a:r>
              <a:rPr lang="fr-FR" sz="2400">
                <a:solidFill>
                  <a:srgbClr val="4472C4">
                    <a:lumMod val="50000"/>
                  </a:srgbClr>
                </a:solidFill>
                <a:latin typeface="Century Gothic" panose="020F0302020204030204"/>
              </a:rPr>
              <a:t> in school</a:t>
            </a:r>
            <a:r>
              <a:rPr kumimoji="0" lang="fr-FR" sz="2400" b="0" i="0" u="none" strike="noStrike" kern="1200" cap="none" spc="0" normalizeH="0" noProof="0">
                <a:ln>
                  <a:noFill/>
                </a:ln>
                <a:solidFill>
                  <a:srgbClr val="4472C4">
                    <a:lumMod val="50000"/>
                  </a:srgbClr>
                </a:solidFill>
                <a:effectLst/>
                <a:uLnTx/>
                <a:uFillTx/>
                <a:latin typeface="Century Gothic" panose="020F0302020204030204"/>
              </a:rPr>
              <a:t>.</a:t>
            </a:r>
          </a:p>
          <a:p>
            <a:pPr marR="0" lvl="0" algn="l" defTabSz="914400" rtl="0" eaLnBrk="1" fontAlgn="auto" latinLnBrk="0" hangingPunct="1">
              <a:spcBef>
                <a:spcPts val="0"/>
              </a:spcBef>
              <a:spcAft>
                <a:spcPts val="0"/>
              </a:spcAft>
              <a:buClrTx/>
              <a:buSzTx/>
              <a:tabLst/>
              <a:defRPr/>
            </a:pPr>
            <a:endParaRPr lang="fr-FR" sz="2400" baseline="0">
              <a:solidFill>
                <a:srgbClr val="4472C4">
                  <a:lumMod val="50000"/>
                </a:srgbClr>
              </a:solidFill>
              <a:latin typeface="Century Gothic" panose="020F0302020204030204"/>
            </a:endParaRPr>
          </a:p>
          <a:p>
            <a:pPr marR="0" lvl="0" algn="l" defTabSz="914400" rtl="0" eaLnBrk="1" fontAlgn="auto" latinLnBrk="0" hangingPunct="1">
              <a:spcBef>
                <a:spcPts val="0"/>
              </a:spcBef>
              <a:spcAft>
                <a:spcPts val="0"/>
              </a:spcAft>
              <a:buClrTx/>
              <a:buSzTx/>
              <a:tabLst/>
              <a:defRPr/>
            </a:pP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spcBef>
                <a:spcPts val="0"/>
              </a:spcBef>
              <a:spcAft>
                <a:spcPts val="0"/>
              </a:spcAft>
              <a:buClrTx/>
              <a:buSzTx/>
              <a:buFontTx/>
              <a:buNone/>
              <a:tabLst/>
              <a:defRPr/>
            </a:pPr>
            <a:r>
              <a:rPr lang="fr-FR" sz="2400" dirty="0">
                <a:solidFill>
                  <a:srgbClr val="4472C4">
                    <a:lumMod val="50000"/>
                  </a:srgbClr>
                </a:solidFill>
                <a:latin typeface="Century Gothic" panose="020F0302020204030204"/>
              </a:rPr>
              <a:t>a</a:t>
            </a: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rPr>
              <a:t>When</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rPr>
              <a:t> </a:t>
            </a: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I was hungry.</a:t>
            </a:r>
          </a:p>
          <a:p>
            <a:pPr marL="0" marR="0" lvl="0" indent="0" algn="l" defTabSz="914400" rtl="0" eaLnBrk="1" fontAlgn="auto" latinLnBrk="0" hangingPunct="1">
              <a:spcBef>
                <a:spcPts val="0"/>
              </a:spcBef>
              <a:spcAft>
                <a:spcPts val="0"/>
              </a:spcAft>
              <a:buClrTx/>
              <a:buSzTx/>
              <a:buFontTx/>
              <a:buNone/>
              <a:tabLst/>
              <a:defRPr/>
            </a:pPr>
            <a:endParaRPr kumimoji="0" lang="fr-FR" sz="2400" b="0"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spcBef>
                <a:spcPts val="0"/>
              </a:spcBef>
              <a:spcAft>
                <a:spcPts val="0"/>
              </a:spcAft>
              <a:buClrTx/>
              <a:buSzTx/>
              <a:buFontTx/>
              <a:buNone/>
              <a:tabLst/>
              <a:defRPr/>
            </a:pPr>
            <a:endPar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spcBef>
                <a:spcPts val="0"/>
              </a:spcBef>
              <a:spcAft>
                <a:spcPts val="0"/>
              </a:spcAft>
              <a:buClrTx/>
              <a:buSzTx/>
              <a:buFontTx/>
              <a:buNone/>
              <a:tabLst/>
              <a:defRPr/>
            </a:pPr>
            <a:r>
              <a:rPr lang="fr-FR" sz="2400" dirty="0">
                <a:solidFill>
                  <a:srgbClr val="4472C4">
                    <a:lumMod val="50000"/>
                  </a:srgbClr>
                </a:solidFill>
                <a:latin typeface="Century Gothic" panose="020F0302020204030204"/>
              </a:rPr>
              <a:t>d</a:t>
            </a: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 </a:t>
            </a:r>
            <a:r>
              <a:rPr kumimoji="0" lang="fr-FR" sz="2400" b="0" i="0" u="none" strike="noStrike" kern="1200" cap="none" spc="0" normalizeH="0" baseline="0" noProof="0" dirty="0" err="1">
                <a:ln>
                  <a:noFill/>
                </a:ln>
                <a:solidFill>
                  <a:srgbClr val="4472C4">
                    <a:lumMod val="50000"/>
                  </a:srgbClr>
                </a:solidFill>
                <a:effectLst/>
                <a:uLnTx/>
                <a:uFillTx/>
                <a:latin typeface="Century Gothic" panose="020F0302020204030204"/>
              </a:rPr>
              <a:t>When</a:t>
            </a:r>
            <a:r>
              <a:rPr kumimoji="0" lang="fr-FR" sz="2400" b="0" i="0" u="none" strike="noStrike" kern="1200" cap="none" spc="0" normalizeH="0" baseline="0" noProof="0" dirty="0">
                <a:ln>
                  <a:noFill/>
                </a:ln>
                <a:solidFill>
                  <a:srgbClr val="4472C4">
                    <a:lumMod val="50000"/>
                  </a:srgbClr>
                </a:solidFill>
                <a:effectLst/>
                <a:uLnTx/>
                <a:uFillTx/>
                <a:latin typeface="Century Gothic" panose="020F0302020204030204"/>
              </a:rPr>
              <a:t> </a:t>
            </a:r>
            <a:r>
              <a:rPr kumimoji="0" lang="fr-FR" sz="2400" b="0" i="0" u="none" strike="noStrike" kern="1200" cap="none" spc="0" normalizeH="0" baseline="0" noProof="0">
                <a:ln>
                  <a:noFill/>
                </a:ln>
                <a:solidFill>
                  <a:srgbClr val="4472C4">
                    <a:lumMod val="50000"/>
                  </a:srgbClr>
                </a:solidFill>
                <a:effectLst/>
                <a:uLnTx/>
                <a:uFillTx/>
                <a:latin typeface="Century Gothic" panose="020F0302020204030204"/>
              </a:rPr>
              <a:t>I was</a:t>
            </a:r>
            <a:r>
              <a:rPr lang="fr-FR" sz="2400">
                <a:solidFill>
                  <a:srgbClr val="4472C4">
                    <a:lumMod val="50000"/>
                  </a:srgbClr>
                </a:solidFill>
                <a:latin typeface="Century Gothic" panose="020F0302020204030204"/>
              </a:rPr>
              <a:t> very young, four years old.</a:t>
            </a:r>
            <a:endParaRPr kumimoji="0" lang="fr-FR" sz="2400" b="0" i="0" u="none" strike="noStrike" kern="1200" cap="none" spc="0" normalizeH="0" baseline="0" noProof="0">
              <a:ln>
                <a:noFill/>
              </a:ln>
              <a:solidFill>
                <a:srgbClr val="4472C4">
                  <a:lumMod val="50000"/>
                </a:srgbClr>
              </a:solidFill>
              <a:effectLst/>
              <a:uLnTx/>
              <a:uFillTx/>
              <a:latin typeface="Century Gothic" panose="020F0302020204030204"/>
            </a:endParaRPr>
          </a:p>
        </p:txBody>
      </p:sp>
      <p:sp>
        <p:nvSpPr>
          <p:cNvPr id="6" name="Rectangle 5">
            <a:extLst>
              <a:ext uri="{FF2B5EF4-FFF2-40B4-BE49-F238E27FC236}">
                <a16:creationId xmlns:a16="http://schemas.microsoft.com/office/drawing/2014/main" id="{511F57F9-0F22-43D9-A838-6E75E0228E31}"/>
              </a:ext>
            </a:extLst>
          </p:cNvPr>
          <p:cNvSpPr/>
          <p:nvPr/>
        </p:nvSpPr>
        <p:spPr>
          <a:xfrm>
            <a:off x="6608467" y="1765001"/>
            <a:ext cx="4883081" cy="4221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7" name="TextBox 6">
            <a:extLst>
              <a:ext uri="{FF2B5EF4-FFF2-40B4-BE49-F238E27FC236}">
                <a16:creationId xmlns:a16="http://schemas.microsoft.com/office/drawing/2014/main" id="{4CAD0C30-F062-418D-BE72-7D456DD53BC5}"/>
              </a:ext>
            </a:extLst>
          </p:cNvPr>
          <p:cNvSpPr txBox="1"/>
          <p:nvPr/>
        </p:nvSpPr>
        <p:spPr>
          <a:xfrm>
            <a:off x="906176" y="2131091"/>
            <a:ext cx="549541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hast </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du schwimmen gelernt</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9" name="TextBox 8">
            <a:extLst>
              <a:ext uri="{FF2B5EF4-FFF2-40B4-BE49-F238E27FC236}">
                <a16:creationId xmlns:a16="http://schemas.microsoft.com/office/drawing/2014/main" id="{B71588A7-B1AB-4BA1-A757-8A21C6212789}"/>
              </a:ext>
            </a:extLst>
          </p:cNvPr>
          <p:cNvSpPr txBox="1"/>
          <p:nvPr/>
        </p:nvSpPr>
        <p:spPr>
          <a:xfrm>
            <a:off x="7021668" y="2174124"/>
            <a:ext cx="517033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 sechs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Das</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ist</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normal.</a:t>
            </a:r>
          </a:p>
        </p:txBody>
      </p:sp>
      <p:sp>
        <p:nvSpPr>
          <p:cNvPr id="10" name="TextBox 9">
            <a:extLst>
              <a:ext uri="{FF2B5EF4-FFF2-40B4-BE49-F238E27FC236}">
                <a16:creationId xmlns:a16="http://schemas.microsoft.com/office/drawing/2014/main" id="{8A35DADE-6A73-49D5-A218-5DA73BEB95DC}"/>
              </a:ext>
            </a:extLst>
          </p:cNvPr>
          <p:cNvSpPr txBox="1"/>
          <p:nvPr/>
        </p:nvSpPr>
        <p:spPr>
          <a:xfrm>
            <a:off x="906176" y="3225712"/>
            <a:ext cx="61531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err="1">
                <a:ln>
                  <a:noFill/>
                </a:ln>
                <a:solidFill>
                  <a:srgbClr val="E87D1E"/>
                </a:solidFill>
                <a:effectLst/>
                <a:uLnTx/>
                <a:uFillTx/>
                <a:latin typeface="Century Gothic" panose="020F0302020204030204"/>
              </a:rPr>
              <a:t>Wann</a:t>
            </a:r>
            <a:r>
              <a:rPr kumimoji="0" lang="fr-FR" sz="2400" b="1" i="0" u="none" strike="noStrike" kern="1200" cap="none" spc="0" normalizeH="0" baseline="0" noProof="0">
                <a:ln>
                  <a:noFill/>
                </a:ln>
                <a:solidFill>
                  <a:srgbClr val="E87D1E"/>
                </a:solidFill>
                <a:effectLst/>
                <a:uLnTx/>
                <a:uFillTx/>
                <a:latin typeface="Century Gothic" panose="020F0302020204030204"/>
              </a:rPr>
              <a:t> hast</a:t>
            </a:r>
            <a:r>
              <a:rPr kumimoji="0" lang="fr-FR" sz="2400" b="1" i="0" u="none" strike="noStrike" kern="1200" cap="none" spc="0" normalizeH="0" noProof="0">
                <a:ln>
                  <a:noFill/>
                </a:ln>
                <a:solidFill>
                  <a:srgbClr val="E87D1E"/>
                </a:solidFill>
                <a:effectLst/>
                <a:uLnTx/>
                <a:uFillTx/>
                <a:latin typeface="Century Gothic" panose="020F0302020204030204"/>
              </a:rPr>
              <a:t> du </a:t>
            </a:r>
            <a:r>
              <a:rPr kumimoji="0" lang="fr-FR" sz="2400" b="1" i="0" u="none" strike="noStrike" kern="1200" cap="none" spc="0" normalizeH="0" baseline="0" noProof="0">
                <a:ln>
                  <a:noFill/>
                </a:ln>
                <a:solidFill>
                  <a:srgbClr val="E87D1E"/>
                </a:solidFill>
                <a:effectLst/>
                <a:uLnTx/>
                <a:uFillTx/>
                <a:latin typeface="Century Gothic" panose="020F0302020204030204"/>
              </a:rPr>
              <a:t>fr</a:t>
            </a:r>
            <a:r>
              <a:rPr lang="fr-FR" sz="2400" b="1" noProof="0">
                <a:solidFill>
                  <a:srgbClr val="E87D1E"/>
                </a:solidFill>
                <a:latin typeface="Century Gothic" panose="020F0302020204030204"/>
              </a:rPr>
              <a:t>üher Tennis gespielt?</a:t>
            </a:r>
            <a:endParaRPr kumimoji="0" lang="fr-FR" sz="2400" b="1" i="0" u="none" strike="noStrike" kern="1200" cap="none" spc="0" normalizeH="0" baseline="0" noProof="0" dirty="0">
              <a:ln>
                <a:noFill/>
              </a:ln>
              <a:solidFill>
                <a:srgbClr val="E87D1E"/>
              </a:solidFill>
              <a:effectLst/>
              <a:uLnTx/>
              <a:uFillTx/>
              <a:latin typeface="Century Gothic" panose="020F0302020204030204"/>
            </a:endParaRPr>
          </a:p>
        </p:txBody>
      </p:sp>
      <p:sp>
        <p:nvSpPr>
          <p:cNvPr id="11" name="Rectangle 10">
            <a:extLst>
              <a:ext uri="{FF2B5EF4-FFF2-40B4-BE49-F238E27FC236}">
                <a16:creationId xmlns:a16="http://schemas.microsoft.com/office/drawing/2014/main" id="{5A3F5F2C-5762-484B-8F7A-EB9F39E02E55}"/>
              </a:ext>
            </a:extLst>
          </p:cNvPr>
          <p:cNvSpPr/>
          <p:nvPr/>
        </p:nvSpPr>
        <p:spPr>
          <a:xfrm>
            <a:off x="6608467" y="2921230"/>
            <a:ext cx="3717562"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EED4D289-D008-4E53-90AC-AAAEE6E7C967}"/>
              </a:ext>
            </a:extLst>
          </p:cNvPr>
          <p:cNvSpPr txBox="1"/>
          <p:nvPr/>
        </p:nvSpPr>
        <p:spPr>
          <a:xfrm>
            <a:off x="7011120" y="3225712"/>
            <a:ext cx="4895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 in</a:t>
            </a:r>
            <a:r>
              <a:rPr kumimoji="0" lang="fr-FR" sz="2400" b="1" i="0" u="none" strike="noStrike" kern="1200" cap="none" spc="0" normalizeH="0" noProof="0">
                <a:ln>
                  <a:noFill/>
                </a:ln>
                <a:solidFill>
                  <a:srgbClr val="E87D1E"/>
                </a:solidFill>
                <a:effectLst/>
                <a:uLnTx/>
                <a:uFillTx/>
                <a:latin typeface="Century Gothic" panose="020F0302020204030204"/>
                <a:ea typeface="+mn-ea"/>
                <a:cs typeface="+mn-cs"/>
              </a:rPr>
              <a:t> der Schule</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3" name="TextBox 12">
            <a:extLst>
              <a:ext uri="{FF2B5EF4-FFF2-40B4-BE49-F238E27FC236}">
                <a16:creationId xmlns:a16="http://schemas.microsoft.com/office/drawing/2014/main" id="{83DBA389-A11E-42F3-AAE7-2BD5B36F2DD6}"/>
              </a:ext>
            </a:extLst>
          </p:cNvPr>
          <p:cNvSpPr txBox="1"/>
          <p:nvPr/>
        </p:nvSpPr>
        <p:spPr>
          <a:xfrm>
            <a:off x="906176" y="4361363"/>
            <a:ext cx="61531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 hast </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du</a:t>
            </a:r>
            <a:r>
              <a:rPr kumimoji="0" lang="fr-FR" sz="2400" b="1" i="0" u="none" strike="noStrike" kern="1200" cap="none" spc="0" normalizeH="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noProof="0" err="1">
                <a:ln>
                  <a:noFill/>
                </a:ln>
                <a:solidFill>
                  <a:srgbClr val="E87D1E"/>
                </a:solidFill>
                <a:effectLst/>
                <a:uLnTx/>
                <a:uFillTx/>
                <a:latin typeface="Century Gothic" panose="020F0302020204030204"/>
                <a:ea typeface="+mn-ea"/>
                <a:cs typeface="+mn-cs"/>
              </a:rPr>
              <a:t>früher</a:t>
            </a:r>
            <a:r>
              <a:rPr kumimoji="0" lang="fr-FR" sz="2400" b="1" i="0" u="none" strike="noStrike" kern="1200" cap="none" spc="0" normalizeH="0" noProof="0">
                <a:ln>
                  <a:noFill/>
                </a:ln>
                <a:solidFill>
                  <a:srgbClr val="E87D1E"/>
                </a:solidFill>
                <a:effectLst/>
                <a:uLnTx/>
                <a:uFillTx/>
                <a:latin typeface="Century Gothic" panose="020F0302020204030204"/>
                <a:ea typeface="+mn-ea"/>
                <a:cs typeface="+mn-cs"/>
              </a:rPr>
              <a:t> Kuchen gegessen</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a:t>
            </a:r>
            <a:endPar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endParaRPr>
          </a:p>
        </p:txBody>
      </p:sp>
      <p:sp>
        <p:nvSpPr>
          <p:cNvPr id="14" name="Rectangle 13">
            <a:extLst>
              <a:ext uri="{FF2B5EF4-FFF2-40B4-BE49-F238E27FC236}">
                <a16:creationId xmlns:a16="http://schemas.microsoft.com/office/drawing/2014/main" id="{7FB81D83-15A1-4D01-8ADD-85B51CAEFC2D}"/>
              </a:ext>
            </a:extLst>
          </p:cNvPr>
          <p:cNvSpPr/>
          <p:nvPr/>
        </p:nvSpPr>
        <p:spPr>
          <a:xfrm>
            <a:off x="6557007" y="3919838"/>
            <a:ext cx="35433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5" name="TextBox 14">
            <a:extLst>
              <a:ext uri="{FF2B5EF4-FFF2-40B4-BE49-F238E27FC236}">
                <a16:creationId xmlns:a16="http://schemas.microsoft.com/office/drawing/2014/main" id="{5AD08EF1-984C-4BC9-93A1-364E53E48481}"/>
              </a:ext>
            </a:extLst>
          </p:cNvPr>
          <p:cNvSpPr txBox="1"/>
          <p:nvPr/>
        </p:nvSpPr>
        <p:spPr>
          <a:xfrm>
            <a:off x="6959937" y="4370639"/>
            <a:ext cx="4562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 Hunger hatte</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t>
            </a:r>
          </a:p>
        </p:txBody>
      </p:sp>
      <p:sp>
        <p:nvSpPr>
          <p:cNvPr id="16" name="TextBox 15">
            <a:extLst>
              <a:ext uri="{FF2B5EF4-FFF2-40B4-BE49-F238E27FC236}">
                <a16:creationId xmlns:a16="http://schemas.microsoft.com/office/drawing/2014/main" id="{03E22E2C-5BE5-475A-944F-A51F263ACDA9}"/>
              </a:ext>
            </a:extLst>
          </p:cNvPr>
          <p:cNvSpPr txBox="1"/>
          <p:nvPr/>
        </p:nvSpPr>
        <p:spPr>
          <a:xfrm>
            <a:off x="914764" y="5388183"/>
            <a:ext cx="5124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Wann</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hast </a:t>
            </a:r>
            <a:r>
              <a:rPr kumimoji="0" lang="fr-FR" sz="2400" b="1" i="0" u="none" strike="noStrike" kern="1200" cap="none" spc="0" normalizeH="0" baseline="0" noProof="0">
                <a:ln>
                  <a:noFill/>
                </a:ln>
                <a:solidFill>
                  <a:srgbClr val="E87D1E"/>
                </a:solidFill>
                <a:effectLst/>
                <a:uLnTx/>
                <a:uFillTx/>
                <a:latin typeface="Century Gothic" panose="020F0302020204030204"/>
                <a:ea typeface="+mn-ea"/>
                <a:cs typeface="+mn-cs"/>
              </a:rPr>
              <a:t>du lesen gelernt?</a:t>
            </a:r>
            <a:endPar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endParaRPr>
          </a:p>
        </p:txBody>
      </p:sp>
      <p:sp>
        <p:nvSpPr>
          <p:cNvPr id="17" name="Rectangle 16">
            <a:extLst>
              <a:ext uri="{FF2B5EF4-FFF2-40B4-BE49-F238E27FC236}">
                <a16:creationId xmlns:a16="http://schemas.microsoft.com/office/drawing/2014/main" id="{9F6ACB45-97F0-4441-B02C-FF86B653FA02}"/>
              </a:ext>
            </a:extLst>
          </p:cNvPr>
          <p:cNvSpPr/>
          <p:nvPr/>
        </p:nvSpPr>
        <p:spPr>
          <a:xfrm>
            <a:off x="6574470" y="5031655"/>
            <a:ext cx="4917078" cy="7609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C28A0918-6E3D-416D-99AA-BF65BF7B516C}"/>
              </a:ext>
            </a:extLst>
          </p:cNvPr>
          <p:cNvSpPr txBox="1"/>
          <p:nvPr/>
        </p:nvSpPr>
        <p:spPr>
          <a:xfrm>
            <a:off x="6574470" y="5804799"/>
            <a:ext cx="5487919" cy="461665"/>
          </a:xfrm>
          <a:prstGeom prst="rect">
            <a:avLst/>
          </a:prstGeom>
          <a:noFill/>
        </p:spPr>
        <p:txBody>
          <a:bodyPr wrap="square" rtlCol="0">
            <a:spAutoFit/>
          </a:bodyPr>
          <a:lstStyle/>
          <a:p>
            <a:pPr lvl="0">
              <a:defRPr/>
            </a:pP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Als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ich</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kumimoji="0" lang="fr-FR" sz="2400" b="1" i="0" u="none" strike="noStrike" kern="1200" cap="none" spc="0" normalizeH="0" baseline="0" noProof="0" dirty="0" err="1">
                <a:ln>
                  <a:noFill/>
                </a:ln>
                <a:solidFill>
                  <a:srgbClr val="E87D1E"/>
                </a:solidFill>
                <a:effectLst/>
                <a:uLnTx/>
                <a:uFillTx/>
                <a:latin typeface="Century Gothic" panose="020F0302020204030204"/>
                <a:ea typeface="+mn-ea"/>
                <a:cs typeface="+mn-cs"/>
              </a:rPr>
              <a:t>sehr</a:t>
            </a:r>
            <a:r>
              <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rPr>
              <a:t> </a:t>
            </a:r>
            <a:r>
              <a:rPr lang="fr-FR" sz="2400" dirty="0" err="1">
                <a:solidFill>
                  <a:srgbClr val="E87D1E"/>
                </a:solidFill>
                <a:latin typeface="Century Gothic" panose="020B0502020202020204" pitchFamily="34" charset="0"/>
              </a:rPr>
              <a:t>jung</a:t>
            </a:r>
            <a:r>
              <a:rPr lang="fr-FR" sz="2400" dirty="0">
                <a:solidFill>
                  <a:srgbClr val="E87D1E"/>
                </a:solidFill>
                <a:latin typeface="Century Gothic" panose="020B0502020202020204" pitchFamily="34" charset="0"/>
              </a:rPr>
              <a:t> </a:t>
            </a:r>
            <a:r>
              <a:rPr lang="fr-FR" sz="2400" dirty="0" err="1">
                <a:solidFill>
                  <a:srgbClr val="E87D1E"/>
                </a:solidFill>
                <a:latin typeface="Century Gothic" panose="020B0502020202020204" pitchFamily="34" charset="0"/>
              </a:rPr>
              <a:t>war</a:t>
            </a:r>
            <a:r>
              <a:rPr lang="fr-FR" sz="2400" dirty="0">
                <a:solidFill>
                  <a:srgbClr val="E87D1E"/>
                </a:solidFill>
                <a:latin typeface="Century Gothic" panose="020B0502020202020204" pitchFamily="34" charset="0"/>
              </a:rPr>
              <a:t>, vier </a:t>
            </a:r>
            <a:r>
              <a:rPr lang="fr-FR" sz="2400" dirty="0" err="1">
                <a:solidFill>
                  <a:srgbClr val="E87D1E"/>
                </a:solidFill>
                <a:latin typeface="Century Gothic" panose="020B0502020202020204" pitchFamily="34" charset="0"/>
              </a:rPr>
              <a:t>Jahre</a:t>
            </a:r>
            <a:r>
              <a:rPr lang="fr-FR" sz="2400" dirty="0">
                <a:solidFill>
                  <a:srgbClr val="E87D1E"/>
                </a:solidFill>
                <a:latin typeface="Century Gothic" panose="020B0502020202020204" pitchFamily="34" charset="0"/>
              </a:rPr>
              <a:t> alt.</a:t>
            </a:r>
            <a:endParaRPr kumimoji="0" lang="fr-FR" sz="2400" b="1" i="0" u="none" strike="noStrike" kern="1200" cap="none" spc="0" normalizeH="0" baseline="0" noProof="0" dirty="0">
              <a:ln>
                <a:noFill/>
              </a:ln>
              <a:solidFill>
                <a:srgbClr val="E87D1E"/>
              </a:solidFill>
              <a:effectLst/>
              <a:uLnTx/>
              <a:uFillTx/>
              <a:latin typeface="Century Gothic" panose="020F0302020204030204"/>
              <a:ea typeface="+mn-ea"/>
              <a:cs typeface="+mn-cs"/>
            </a:endParaRPr>
          </a:p>
        </p:txBody>
      </p:sp>
      <p:sp>
        <p:nvSpPr>
          <p:cNvPr id="20" name="TextBox 19">
            <a:extLst>
              <a:ext uri="{FF2B5EF4-FFF2-40B4-BE49-F238E27FC236}">
                <a16:creationId xmlns:a16="http://schemas.microsoft.com/office/drawing/2014/main" id="{F90B4A13-B98A-42F4-A1C9-DD454EC10B57}"/>
              </a:ext>
            </a:extLst>
          </p:cNvPr>
          <p:cNvSpPr txBox="1"/>
          <p:nvPr/>
        </p:nvSpPr>
        <p:spPr>
          <a:xfrm>
            <a:off x="463550" y="1226272"/>
            <a:ext cx="3762514"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Partner B:</a:t>
            </a:r>
          </a:p>
        </p:txBody>
      </p:sp>
      <p:sp>
        <p:nvSpPr>
          <p:cNvPr id="21" name="TextBox 20">
            <a:extLst>
              <a:ext uri="{FF2B5EF4-FFF2-40B4-BE49-F238E27FC236}">
                <a16:creationId xmlns:a16="http://schemas.microsoft.com/office/drawing/2014/main" id="{3D41E8C4-F63C-4A30-8398-F8FDAD9F15EC}"/>
              </a:ext>
            </a:extLst>
          </p:cNvPr>
          <p:cNvSpPr txBox="1"/>
          <p:nvPr/>
        </p:nvSpPr>
        <p:spPr>
          <a:xfrm>
            <a:off x="6893880" y="1209936"/>
            <a:ext cx="3762514" cy="461665"/>
          </a:xfrm>
          <a:prstGeom prst="rect">
            <a:avLst/>
          </a:prstGeom>
          <a:noFill/>
        </p:spPr>
        <p:txBody>
          <a:bodyPr wrap="square" rtlCol="0">
            <a:spAutoFit/>
          </a:bodyPr>
          <a:lstStyle/>
          <a:p>
            <a:pPr algn="l"/>
            <a:r>
              <a:rPr lang="en-GB" sz="2400" dirty="0">
                <a:solidFill>
                  <a:schemeClr val="accent5">
                    <a:lumMod val="50000"/>
                  </a:schemeClr>
                </a:solidFill>
                <a:latin typeface="Century Gothic" panose="020B0502020202020204" pitchFamily="34" charset="0"/>
              </a:rPr>
              <a:t>Partner A:</a:t>
            </a:r>
          </a:p>
        </p:txBody>
      </p:sp>
    </p:spTree>
    <p:extLst>
      <p:ext uri="{BB962C8B-B14F-4D97-AF65-F5344CB8AC3E}">
        <p14:creationId xmlns:p14="http://schemas.microsoft.com/office/powerpoint/2010/main" val="182155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p:bldP spid="10" grpId="0"/>
      <p:bldP spid="11" grpId="0" animBg="1"/>
      <p:bldP spid="12" grpId="0"/>
      <p:bldP spid="13" grpId="0"/>
      <p:bldP spid="14" grpId="0" animBg="1"/>
      <p:bldP spid="15" grpId="0"/>
      <p:bldP spid="16" grpId="0"/>
      <p:bldP spid="17" grpId="0" animBg="1"/>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34ACF83A-A492-4B47-8BC8-01B833D5378E}"/>
              </a:ext>
            </a:extLst>
          </p:cNvPr>
          <p:cNvGraphicFramePr>
            <a:graphicFrameLocks noGrp="1"/>
          </p:cNvGraphicFramePr>
          <p:nvPr/>
        </p:nvGraphicFramePr>
        <p:xfrm>
          <a:off x="4065370" y="1231075"/>
          <a:ext cx="7997060" cy="4986777"/>
        </p:xfrm>
        <a:graphic>
          <a:graphicData uri="http://schemas.openxmlformats.org/drawingml/2006/table">
            <a:tbl>
              <a:tblPr firstRow="1" bandRow="1">
                <a:tableStyleId>{5940675A-B579-460E-94D1-54222C63F5DA}</a:tableStyleId>
              </a:tblPr>
              <a:tblGrid>
                <a:gridCol w="1999265">
                  <a:extLst>
                    <a:ext uri="{9D8B030D-6E8A-4147-A177-3AD203B41FA5}">
                      <a16:colId xmlns:a16="http://schemas.microsoft.com/office/drawing/2014/main" val="611380627"/>
                    </a:ext>
                  </a:extLst>
                </a:gridCol>
                <a:gridCol w="1999265">
                  <a:extLst>
                    <a:ext uri="{9D8B030D-6E8A-4147-A177-3AD203B41FA5}">
                      <a16:colId xmlns:a16="http://schemas.microsoft.com/office/drawing/2014/main" val="3899899979"/>
                    </a:ext>
                  </a:extLst>
                </a:gridCol>
                <a:gridCol w="1999265">
                  <a:extLst>
                    <a:ext uri="{9D8B030D-6E8A-4147-A177-3AD203B41FA5}">
                      <a16:colId xmlns:a16="http://schemas.microsoft.com/office/drawing/2014/main" val="373089230"/>
                    </a:ext>
                  </a:extLst>
                </a:gridCol>
                <a:gridCol w="1999265">
                  <a:extLst>
                    <a:ext uri="{9D8B030D-6E8A-4147-A177-3AD203B41FA5}">
                      <a16:colId xmlns:a16="http://schemas.microsoft.com/office/drawing/2014/main" val="1332699334"/>
                    </a:ext>
                  </a:extLst>
                </a:gridCol>
              </a:tblGrid>
              <a:tr h="1046769">
                <a:tc>
                  <a:txBody>
                    <a:bodyPr/>
                    <a:lstStyle/>
                    <a:p>
                      <a:pPr algn="ctr"/>
                      <a:r>
                        <a:rPr lang="en-GB" sz="2200" b="0" i="0" dirty="0">
                          <a:solidFill>
                            <a:schemeClr val="accent1">
                              <a:lumMod val="50000"/>
                            </a:schemeClr>
                          </a:solidFill>
                          <a:latin typeface="Century Gothic" panose="020B0502020202020204" pitchFamily="34" charset="0"/>
                        </a:rPr>
                        <a:t>are having a chat</a:t>
                      </a:r>
                      <a:endParaRPr lang="fr-FR" sz="2200" dirty="0">
                        <a:solidFill>
                          <a:schemeClr val="accent1">
                            <a:lumMod val="50000"/>
                          </a:schemeClr>
                        </a:solidFill>
                      </a:endParaRPr>
                    </a:p>
                  </a:txBody>
                  <a:tcPr marL="0" marR="0" anchor="ctr">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pPr algn="ctr"/>
                      <a:r>
                        <a:rPr lang="en-GB" sz="2200" b="0" i="0" dirty="0">
                          <a:solidFill>
                            <a:schemeClr val="accent1">
                              <a:lumMod val="50000"/>
                            </a:schemeClr>
                          </a:solidFill>
                          <a:latin typeface="Century Gothic" panose="020B0502020202020204" pitchFamily="34" charset="0"/>
                        </a:rPr>
                        <a:t>are meeting up</a:t>
                      </a:r>
                      <a:endParaRPr lang="fr-FR" sz="2200" dirty="0">
                        <a:solidFill>
                          <a:schemeClr val="accent1">
                            <a:lumMod val="50000"/>
                          </a:schemeClr>
                        </a:solidFill>
                      </a:endParaRPr>
                    </a:p>
                  </a:txBody>
                  <a:tcPr marL="0" marR="0" anchor="ctr">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pPr algn="ctr"/>
                      <a:r>
                        <a:rPr lang="en-GB" sz="2200" b="0" i="0" dirty="0">
                          <a:solidFill>
                            <a:schemeClr val="accent1">
                              <a:lumMod val="50000"/>
                            </a:schemeClr>
                          </a:solidFill>
                          <a:latin typeface="Century Gothic" panose="020B0502020202020204" pitchFamily="34" charset="0"/>
                        </a:rPr>
                        <a:t>are reporting a problem</a:t>
                      </a:r>
                      <a:endParaRPr lang="fr-FR" sz="2200" dirty="0">
                        <a:solidFill>
                          <a:schemeClr val="accent1">
                            <a:lumMod val="50000"/>
                          </a:schemeClr>
                        </a:solidFill>
                      </a:endParaRPr>
                    </a:p>
                  </a:txBody>
                  <a:tcPr marL="0" marR="0" anchor="ctr">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pPr algn="ctr"/>
                      <a:r>
                        <a:rPr lang="fr-FR" sz="2200" b="0" i="0" dirty="0">
                          <a:solidFill>
                            <a:schemeClr val="accent1">
                              <a:lumMod val="50000"/>
                            </a:schemeClr>
                          </a:solidFill>
                          <a:latin typeface="Century Gothic" panose="020B0502020202020204" pitchFamily="34" charset="0"/>
                        </a:rPr>
                        <a:t>are </a:t>
                      </a:r>
                      <a:r>
                        <a:rPr lang="fr-FR" sz="2200" dirty="0" err="1">
                          <a:solidFill>
                            <a:schemeClr val="accent1">
                              <a:lumMod val="50000"/>
                            </a:schemeClr>
                          </a:solidFill>
                        </a:rPr>
                        <a:t>entertaining</a:t>
                      </a:r>
                      <a:r>
                        <a:rPr lang="fr-FR" sz="2200" dirty="0">
                          <a:solidFill>
                            <a:schemeClr val="accent1">
                              <a:lumMod val="50000"/>
                            </a:schemeClr>
                          </a:solidFill>
                        </a:rPr>
                        <a:t> the people</a:t>
                      </a:r>
                    </a:p>
                  </a:txBody>
                  <a:tcPr marL="0" marR="0" anchor="ctr">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extLst>
                  <a:ext uri="{0D108BD9-81ED-4DB2-BD59-A6C34878D82A}">
                    <a16:rowId xmlns:a16="http://schemas.microsoft.com/office/drawing/2014/main" val="600422768"/>
                  </a:ext>
                </a:extLst>
              </a:tr>
              <a:tr h="985002">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extLst>
                  <a:ext uri="{0D108BD9-81ED-4DB2-BD59-A6C34878D82A}">
                    <a16:rowId xmlns:a16="http://schemas.microsoft.com/office/drawing/2014/main" val="3327004461"/>
                  </a:ext>
                </a:extLst>
              </a:tr>
              <a:tr h="985002">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extLst>
                  <a:ext uri="{0D108BD9-81ED-4DB2-BD59-A6C34878D82A}">
                    <a16:rowId xmlns:a16="http://schemas.microsoft.com/office/drawing/2014/main" val="2894026507"/>
                  </a:ext>
                </a:extLst>
              </a:tr>
              <a:tr h="985002">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extLst>
                  <a:ext uri="{0D108BD9-81ED-4DB2-BD59-A6C34878D82A}">
                    <a16:rowId xmlns:a16="http://schemas.microsoft.com/office/drawing/2014/main" val="2115892577"/>
                  </a:ext>
                </a:extLst>
              </a:tr>
              <a:tr h="985002">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tc>
                  <a:txBody>
                    <a:bodyPr/>
                    <a:lstStyle/>
                    <a:p>
                      <a:endParaRPr lang="fr-FR" sz="2400" b="0" i="0" dirty="0">
                        <a:latin typeface="Century Gothic" panose="020B0502020202020204" pitchFamily="34" charset="0"/>
                      </a:endParaRPr>
                    </a:p>
                  </a:txBody>
                  <a:tcPr marL="0" marR="0">
                    <a:lnL w="12700" cap="flat" cmpd="sng" algn="ctr">
                      <a:solidFill>
                        <a:srgbClr val="115076"/>
                      </a:solidFill>
                      <a:prstDash val="dot"/>
                      <a:round/>
                      <a:headEnd type="none" w="med" len="med"/>
                      <a:tailEnd type="none" w="med" len="med"/>
                    </a:lnL>
                    <a:lnR w="12700" cap="flat" cmpd="sng" algn="ctr">
                      <a:solidFill>
                        <a:srgbClr val="115076"/>
                      </a:solidFill>
                      <a:prstDash val="dot"/>
                      <a:round/>
                      <a:headEnd type="none" w="med" len="med"/>
                      <a:tailEnd type="none" w="med" len="med"/>
                    </a:lnR>
                    <a:lnT w="12700" cap="flat" cmpd="sng" algn="ctr">
                      <a:solidFill>
                        <a:srgbClr val="115076"/>
                      </a:solidFill>
                      <a:prstDash val="dot"/>
                      <a:round/>
                      <a:headEnd type="none" w="med" len="med"/>
                      <a:tailEnd type="none" w="med" len="med"/>
                    </a:lnT>
                    <a:lnB w="12700" cap="flat" cmpd="sng" algn="ctr">
                      <a:solidFill>
                        <a:srgbClr val="115076"/>
                      </a:solidFill>
                      <a:prstDash val="dot"/>
                      <a:round/>
                      <a:headEnd type="none" w="med" len="med"/>
                      <a:tailEnd type="none" w="med" len="med"/>
                    </a:lnB>
                  </a:tcPr>
                </a:tc>
                <a:extLst>
                  <a:ext uri="{0D108BD9-81ED-4DB2-BD59-A6C34878D82A}">
                    <a16:rowId xmlns:a16="http://schemas.microsoft.com/office/drawing/2014/main" val="3024719158"/>
                  </a:ext>
                </a:extLst>
              </a:tr>
            </a:tbl>
          </a:graphicData>
        </a:graphic>
      </p:graphicFrame>
      <p:sp>
        <p:nvSpPr>
          <p:cNvPr id="3" name="Speech Bubble: Rectangle with Corners Rounded 2">
            <a:extLst>
              <a:ext uri="{FF2B5EF4-FFF2-40B4-BE49-F238E27FC236}">
                <a16:creationId xmlns:a16="http://schemas.microsoft.com/office/drawing/2014/main" id="{2A73CCB5-27A7-4545-A03E-2834547724FD}"/>
              </a:ext>
            </a:extLst>
          </p:cNvPr>
          <p:cNvSpPr/>
          <p:nvPr/>
        </p:nvSpPr>
        <p:spPr>
          <a:xfrm>
            <a:off x="1075692" y="2982982"/>
            <a:ext cx="2609977" cy="914400"/>
          </a:xfrm>
          <a:prstGeom prst="wedgeRoundRectCallout">
            <a:avLst>
              <a:gd name="adj1" fmla="val 3960"/>
              <a:gd name="adj2" fmla="val -79167"/>
              <a:gd name="adj3" fmla="val 16667"/>
            </a:avLst>
          </a:prstGeom>
          <a:solidFill>
            <a:srgbClr val="11517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latin typeface="Century Gothic" panose="020B0502020202020204" pitchFamily="34" charset="0"/>
              </a:rPr>
              <a:t>Unterhaltet</a:t>
            </a:r>
            <a:r>
              <a:rPr lang="fr-FR" sz="2000" dirty="0">
                <a:latin typeface="Century Gothic" panose="020B0502020202020204" pitchFamily="34" charset="0"/>
              </a:rPr>
              <a:t> </a:t>
            </a:r>
            <a:r>
              <a:rPr lang="fr-FR" sz="2000" dirty="0" err="1">
                <a:latin typeface="Century Gothic" panose="020B0502020202020204" pitchFamily="34" charset="0"/>
              </a:rPr>
              <a:t>ihr</a:t>
            </a:r>
            <a:r>
              <a:rPr lang="fr-FR" sz="2000" dirty="0">
                <a:latin typeface="Century Gothic" panose="020B0502020202020204" pitchFamily="34" charset="0"/>
              </a:rPr>
              <a:t> </a:t>
            </a:r>
            <a:r>
              <a:rPr lang="fr-FR" sz="2000" dirty="0" err="1">
                <a:latin typeface="Century Gothic" panose="020B0502020202020204" pitchFamily="34" charset="0"/>
              </a:rPr>
              <a:t>euch</a:t>
            </a:r>
            <a:r>
              <a:rPr lang="fr-FR" sz="2000" dirty="0">
                <a:latin typeface="Century Gothic" panose="020B0502020202020204" pitchFamily="34" charset="0"/>
              </a:rPr>
              <a:t>?</a:t>
            </a:r>
          </a:p>
        </p:txBody>
      </p:sp>
      <p:sp>
        <p:nvSpPr>
          <p:cNvPr id="13" name="Speech Bubble: Rectangle with Corners Rounded 12">
            <a:extLst>
              <a:ext uri="{FF2B5EF4-FFF2-40B4-BE49-F238E27FC236}">
                <a16:creationId xmlns:a16="http://schemas.microsoft.com/office/drawing/2014/main" id="{DA79CAB1-8391-4527-9A4D-94897D1B2A76}"/>
              </a:ext>
            </a:extLst>
          </p:cNvPr>
          <p:cNvSpPr/>
          <p:nvPr/>
        </p:nvSpPr>
        <p:spPr>
          <a:xfrm>
            <a:off x="277135" y="4165548"/>
            <a:ext cx="2227772" cy="1141241"/>
          </a:xfrm>
          <a:prstGeom prst="wedgeRoundRectCallout">
            <a:avLst>
              <a:gd name="adj1" fmla="val 42803"/>
              <a:gd name="adj2" fmla="val 72916"/>
              <a:gd name="adj3" fmla="val 16667"/>
            </a:avLst>
          </a:prstGeom>
          <a:solidFill>
            <a:srgbClr val="FFF4E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rgbClr val="115076"/>
                </a:solidFill>
                <a:latin typeface="Century Gothic" panose="020B0502020202020204" pitchFamily="34" charset="0"/>
              </a:rPr>
              <a:t>Ja</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wir</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unterhalten</a:t>
            </a:r>
            <a:r>
              <a:rPr lang="fr-FR" sz="2000" dirty="0">
                <a:solidFill>
                  <a:srgbClr val="115076"/>
                </a:solidFill>
                <a:latin typeface="Century Gothic" panose="020B0502020202020204" pitchFamily="34" charset="0"/>
              </a:rPr>
              <a:t> uns.</a:t>
            </a:r>
          </a:p>
        </p:txBody>
      </p:sp>
      <p:sp>
        <p:nvSpPr>
          <p:cNvPr id="5" name="TextBox 4">
            <a:extLst>
              <a:ext uri="{FF2B5EF4-FFF2-40B4-BE49-F238E27FC236}">
                <a16:creationId xmlns:a16="http://schemas.microsoft.com/office/drawing/2014/main" id="{5A7CC34C-2E74-42FB-B70D-54FD7949B594}"/>
              </a:ext>
            </a:extLst>
          </p:cNvPr>
          <p:cNvSpPr txBox="1"/>
          <p:nvPr/>
        </p:nvSpPr>
        <p:spPr>
          <a:xfrm>
            <a:off x="3986502" y="2409346"/>
            <a:ext cx="2109498" cy="1015663"/>
          </a:xfrm>
          <a:prstGeom prst="rect">
            <a:avLst/>
          </a:prstGeom>
          <a:noFill/>
        </p:spPr>
        <p:txBody>
          <a:bodyPr wrap="square" rtlCol="0">
            <a:spAutoFit/>
          </a:bodyPr>
          <a:lstStyle/>
          <a:p>
            <a:pPr algn="ctr"/>
            <a:r>
              <a:rPr lang="fr-FR" sz="2000" b="1" dirty="0">
                <a:solidFill>
                  <a:schemeClr val="accent5">
                    <a:lumMod val="50000"/>
                  </a:schemeClr>
                </a:solidFill>
                <a:latin typeface="Bradley Hand ITC" panose="03070402050302030203" pitchFamily="66" charset="0"/>
              </a:rPr>
              <a:t>[Katja] </a:t>
            </a:r>
            <a:r>
              <a:rPr lang="fr-FR" sz="2000" b="1" dirty="0" err="1">
                <a:solidFill>
                  <a:schemeClr val="accent5">
                    <a:lumMod val="50000"/>
                  </a:schemeClr>
                </a:solidFill>
                <a:latin typeface="Bradley Hand ITC" panose="03070402050302030203" pitchFamily="66" charset="0"/>
              </a:rPr>
              <a:t>und</a:t>
            </a:r>
            <a:r>
              <a:rPr lang="fr-FR" sz="2000" b="1" dirty="0">
                <a:solidFill>
                  <a:schemeClr val="accent5">
                    <a:lumMod val="50000"/>
                  </a:schemeClr>
                </a:solidFill>
                <a:latin typeface="Bradley Hand ITC" panose="03070402050302030203" pitchFamily="66" charset="0"/>
              </a:rPr>
              <a:t> [Mehmet] </a:t>
            </a:r>
            <a:r>
              <a:rPr lang="fr-FR" sz="2000" b="1" dirty="0" err="1">
                <a:solidFill>
                  <a:schemeClr val="accent5">
                    <a:lumMod val="50000"/>
                  </a:schemeClr>
                </a:solidFill>
                <a:latin typeface="Bradley Hand ITC" panose="03070402050302030203" pitchFamily="66" charset="0"/>
              </a:rPr>
              <a:t>unterhalten</a:t>
            </a:r>
            <a:r>
              <a:rPr lang="fr-FR" sz="2000" b="1" dirty="0">
                <a:solidFill>
                  <a:schemeClr val="accent5">
                    <a:lumMod val="50000"/>
                  </a:schemeClr>
                </a:solidFill>
                <a:latin typeface="Bradley Hand ITC" panose="03070402050302030203" pitchFamily="66" charset="0"/>
              </a:rPr>
              <a:t> </a:t>
            </a:r>
            <a:r>
              <a:rPr lang="fr-FR" sz="2000" b="1" dirty="0" err="1">
                <a:solidFill>
                  <a:schemeClr val="accent5">
                    <a:lumMod val="50000"/>
                  </a:schemeClr>
                </a:solidFill>
                <a:latin typeface="Bradley Hand ITC" panose="03070402050302030203" pitchFamily="66" charset="0"/>
              </a:rPr>
              <a:t>sich</a:t>
            </a:r>
            <a:r>
              <a:rPr lang="fr-FR" sz="2000" b="1" dirty="0">
                <a:solidFill>
                  <a:schemeClr val="accent5">
                    <a:lumMod val="50000"/>
                  </a:schemeClr>
                </a:solidFill>
                <a:latin typeface="Bradley Hand ITC" panose="03070402050302030203" pitchFamily="66" charset="0"/>
              </a:rPr>
              <a:t>.</a:t>
            </a:r>
          </a:p>
        </p:txBody>
      </p:sp>
      <p:pic>
        <p:nvPicPr>
          <p:cNvPr id="15" name="Picture 14" descr="background rectangle">
            <a:extLst>
              <a:ext uri="{FF2B5EF4-FFF2-40B4-BE49-F238E27FC236}">
                <a16:creationId xmlns:a16="http://schemas.microsoft.com/office/drawing/2014/main" id="{B634C3D3-4C2D-4D1F-83FB-D2156CE3C5EC}"/>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4724400" cy="869950"/>
          </a:xfrm>
          <a:prstGeom prst="rect">
            <a:avLst/>
          </a:prstGeom>
        </p:spPr>
      </p:pic>
      <p:sp>
        <p:nvSpPr>
          <p:cNvPr id="4" name="Title 3"/>
          <p:cNvSpPr>
            <a:spLocks noGrp="1"/>
          </p:cNvSpPr>
          <p:nvPr>
            <p:ph type="title"/>
          </p:nvPr>
        </p:nvSpPr>
        <p:spPr>
          <a:xfrm>
            <a:off x="0" y="296864"/>
            <a:ext cx="5265384" cy="707849"/>
          </a:xfrm>
        </p:spPr>
        <p:txBody>
          <a:bodyPr>
            <a:normAutofit/>
          </a:bodyPr>
          <a:lstStyle/>
          <a:p>
            <a:r>
              <a:rPr lang="en-GB" sz="3600" b="1" dirty="0">
                <a:solidFill>
                  <a:schemeClr val="bg1"/>
                </a:solidFill>
              </a:rPr>
              <a:t>Auf </a:t>
            </a:r>
            <a:r>
              <a:rPr lang="en-GB" sz="3600" b="1" dirty="0" err="1">
                <a:solidFill>
                  <a:schemeClr val="bg1"/>
                </a:solidFill>
              </a:rPr>
              <a:t>dem</a:t>
            </a:r>
            <a:r>
              <a:rPr lang="en-GB" sz="3600" b="1" dirty="0">
                <a:solidFill>
                  <a:schemeClr val="bg1"/>
                </a:solidFill>
              </a:rPr>
              <a:t> Karneval</a:t>
            </a:r>
          </a:p>
        </p:txBody>
      </p:sp>
      <p:pic>
        <p:nvPicPr>
          <p:cNvPr id="17" name="Picture 16" descr="A picture containing colorful, chain, several&#10;&#10;Description automatically generated">
            <a:extLst>
              <a:ext uri="{FF2B5EF4-FFF2-40B4-BE49-F238E27FC236}">
                <a16:creationId xmlns:a16="http://schemas.microsoft.com/office/drawing/2014/main" id="{A28ABF22-AF0E-41D1-BE5D-BF091B28AF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2461" y="103165"/>
            <a:ext cx="1591239" cy="1060826"/>
          </a:xfrm>
          <a:prstGeom prst="rect">
            <a:avLst/>
          </a:prstGeom>
        </p:spPr>
      </p:pic>
      <p:sp>
        <p:nvSpPr>
          <p:cNvPr id="18" name="Rounded Rectangle 11">
            <a:extLst>
              <a:ext uri="{FF2B5EF4-FFF2-40B4-BE49-F238E27FC236}">
                <a16:creationId xmlns:a16="http://schemas.microsoft.com/office/drawing/2014/main" id="{866A980C-C293-4AA1-9A06-25AFFB60216C}"/>
              </a:ext>
            </a:extLst>
          </p:cNvPr>
          <p:cNvSpPr/>
          <p:nvPr/>
        </p:nvSpPr>
        <p:spPr>
          <a:xfrm>
            <a:off x="8074758" y="247046"/>
            <a:ext cx="388444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4" name="Picture 23">
            <a:extLst>
              <a:ext uri="{FF2B5EF4-FFF2-40B4-BE49-F238E27FC236}">
                <a16:creationId xmlns:a16="http://schemas.microsoft.com/office/drawing/2014/main" id="{5E2E1D29-FE53-45AD-AB68-CAB739EB96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00409" y="4424118"/>
            <a:ext cx="1099457" cy="1358153"/>
          </a:xfrm>
          <a:prstGeom prst="rect">
            <a:avLst/>
          </a:prstGeom>
        </p:spPr>
      </p:pic>
      <p:pic>
        <p:nvPicPr>
          <p:cNvPr id="26" name="Picture 25" descr="A picture containing text, vector graphics&#10;&#10;Description automatically generated">
            <a:extLst>
              <a:ext uri="{FF2B5EF4-FFF2-40B4-BE49-F238E27FC236}">
                <a16:creationId xmlns:a16="http://schemas.microsoft.com/office/drawing/2014/main" id="{488C9A75-92A2-48D9-BA4E-8BF23FFBF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4363" y="4357579"/>
            <a:ext cx="1131007" cy="1335862"/>
          </a:xfrm>
          <a:prstGeom prst="rect">
            <a:avLst/>
          </a:prstGeom>
        </p:spPr>
      </p:pic>
      <p:pic>
        <p:nvPicPr>
          <p:cNvPr id="28" name="Picture 27">
            <a:extLst>
              <a:ext uri="{FF2B5EF4-FFF2-40B4-BE49-F238E27FC236}">
                <a16:creationId xmlns:a16="http://schemas.microsoft.com/office/drawing/2014/main" id="{19258C50-323E-4B87-A9A7-D19B0715FF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7096" y="1515497"/>
            <a:ext cx="1049539" cy="1405864"/>
          </a:xfrm>
          <a:prstGeom prst="rect">
            <a:avLst/>
          </a:prstGeom>
        </p:spPr>
      </p:pic>
      <p:pic>
        <p:nvPicPr>
          <p:cNvPr id="30" name="Picture 29" descr="A picture containing vector graphics&#10;&#10;Description automatically generated">
            <a:extLst>
              <a:ext uri="{FF2B5EF4-FFF2-40B4-BE49-F238E27FC236}">
                <a16:creationId xmlns:a16="http://schemas.microsoft.com/office/drawing/2014/main" id="{EC973315-E791-48D5-954B-94D2C7900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70" y="1432632"/>
            <a:ext cx="1000276" cy="1484546"/>
          </a:xfrm>
          <a:prstGeom prst="rect">
            <a:avLst/>
          </a:prstGeom>
        </p:spPr>
      </p:pic>
      <p:sp>
        <p:nvSpPr>
          <p:cNvPr id="14" name="Speech Bubble: Rectangle with Corners Rounded 13">
            <a:extLst>
              <a:ext uri="{FF2B5EF4-FFF2-40B4-BE49-F238E27FC236}">
                <a16:creationId xmlns:a16="http://schemas.microsoft.com/office/drawing/2014/main" id="{995D81E9-BE59-4FCB-AE7A-933D07BEBA10}"/>
              </a:ext>
            </a:extLst>
          </p:cNvPr>
          <p:cNvSpPr/>
          <p:nvPr/>
        </p:nvSpPr>
        <p:spPr>
          <a:xfrm>
            <a:off x="1075692" y="3000043"/>
            <a:ext cx="2609977" cy="914400"/>
          </a:xfrm>
          <a:prstGeom prst="wedgeRoundRectCallout">
            <a:avLst>
              <a:gd name="adj1" fmla="val 3960"/>
              <a:gd name="adj2" fmla="val -79167"/>
              <a:gd name="adj3" fmla="val 16667"/>
            </a:avLst>
          </a:prstGeom>
          <a:solidFill>
            <a:srgbClr val="11517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latin typeface="Century Gothic" panose="020B0502020202020204" pitchFamily="34" charset="0"/>
              </a:rPr>
              <a:t>Trefft</a:t>
            </a:r>
            <a:r>
              <a:rPr lang="fr-FR" sz="2000" dirty="0">
                <a:latin typeface="Century Gothic" panose="020B0502020202020204" pitchFamily="34" charset="0"/>
              </a:rPr>
              <a:t> </a:t>
            </a:r>
            <a:r>
              <a:rPr lang="fr-FR" sz="2000" dirty="0" err="1">
                <a:latin typeface="Century Gothic" panose="020B0502020202020204" pitchFamily="34" charset="0"/>
              </a:rPr>
              <a:t>ihr</a:t>
            </a:r>
            <a:r>
              <a:rPr lang="fr-FR" sz="2000" dirty="0">
                <a:latin typeface="Century Gothic" panose="020B0502020202020204" pitchFamily="34" charset="0"/>
              </a:rPr>
              <a:t> </a:t>
            </a:r>
            <a:r>
              <a:rPr lang="fr-FR" sz="2000" dirty="0" err="1">
                <a:latin typeface="Century Gothic" panose="020B0502020202020204" pitchFamily="34" charset="0"/>
              </a:rPr>
              <a:t>euch</a:t>
            </a:r>
            <a:r>
              <a:rPr lang="fr-FR" sz="2000" dirty="0">
                <a:latin typeface="Century Gothic" panose="020B0502020202020204" pitchFamily="34" charset="0"/>
              </a:rPr>
              <a:t>?</a:t>
            </a:r>
          </a:p>
        </p:txBody>
      </p:sp>
      <p:sp>
        <p:nvSpPr>
          <p:cNvPr id="16" name="Speech Bubble: Rectangle with Corners Rounded 15">
            <a:extLst>
              <a:ext uri="{FF2B5EF4-FFF2-40B4-BE49-F238E27FC236}">
                <a16:creationId xmlns:a16="http://schemas.microsoft.com/office/drawing/2014/main" id="{0272B0D4-09B7-4B68-A323-434461A894C2}"/>
              </a:ext>
            </a:extLst>
          </p:cNvPr>
          <p:cNvSpPr/>
          <p:nvPr/>
        </p:nvSpPr>
        <p:spPr>
          <a:xfrm>
            <a:off x="1067257" y="3009795"/>
            <a:ext cx="2609977" cy="914400"/>
          </a:xfrm>
          <a:prstGeom prst="wedgeRoundRectCallout">
            <a:avLst>
              <a:gd name="adj1" fmla="val 3960"/>
              <a:gd name="adj2" fmla="val -79167"/>
              <a:gd name="adj3" fmla="val 16667"/>
            </a:avLst>
          </a:prstGeom>
          <a:solidFill>
            <a:srgbClr val="11517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latin typeface="Century Gothic" panose="020B0502020202020204" pitchFamily="34" charset="0"/>
              </a:rPr>
              <a:t>Meldet</a:t>
            </a:r>
            <a:r>
              <a:rPr lang="fr-FR" sz="2000" dirty="0">
                <a:latin typeface="Century Gothic" panose="020B0502020202020204" pitchFamily="34" charset="0"/>
              </a:rPr>
              <a:t> </a:t>
            </a:r>
            <a:r>
              <a:rPr lang="fr-FR" sz="2000" dirty="0" err="1">
                <a:latin typeface="Century Gothic" panose="020B0502020202020204" pitchFamily="34" charset="0"/>
              </a:rPr>
              <a:t>ihr</a:t>
            </a:r>
            <a:r>
              <a:rPr lang="fr-FR" sz="2000" dirty="0">
                <a:latin typeface="Century Gothic" panose="020B0502020202020204" pitchFamily="34" charset="0"/>
              </a:rPr>
              <a:t> </a:t>
            </a:r>
            <a:r>
              <a:rPr lang="fr-FR" sz="2000" dirty="0" err="1">
                <a:latin typeface="Century Gothic" panose="020B0502020202020204" pitchFamily="34" charset="0"/>
              </a:rPr>
              <a:t>ein</a:t>
            </a:r>
            <a:r>
              <a:rPr lang="fr-FR" sz="2000" dirty="0">
                <a:latin typeface="Century Gothic" panose="020B0502020202020204" pitchFamily="34" charset="0"/>
              </a:rPr>
              <a:t> </a:t>
            </a:r>
            <a:r>
              <a:rPr lang="fr-FR" sz="2000" dirty="0" err="1">
                <a:latin typeface="Century Gothic" panose="020B0502020202020204" pitchFamily="34" charset="0"/>
              </a:rPr>
              <a:t>Problem</a:t>
            </a:r>
            <a:r>
              <a:rPr lang="fr-FR" sz="2000" dirty="0">
                <a:latin typeface="Century Gothic" panose="020B0502020202020204" pitchFamily="34" charset="0"/>
              </a:rPr>
              <a:t>?</a:t>
            </a:r>
          </a:p>
        </p:txBody>
      </p:sp>
      <p:sp>
        <p:nvSpPr>
          <p:cNvPr id="19" name="Speech Bubble: Rectangle with Corners Rounded 18">
            <a:extLst>
              <a:ext uri="{FF2B5EF4-FFF2-40B4-BE49-F238E27FC236}">
                <a16:creationId xmlns:a16="http://schemas.microsoft.com/office/drawing/2014/main" id="{7803E37C-68B1-4AD2-8E0B-12C032A1854E}"/>
              </a:ext>
            </a:extLst>
          </p:cNvPr>
          <p:cNvSpPr/>
          <p:nvPr/>
        </p:nvSpPr>
        <p:spPr>
          <a:xfrm>
            <a:off x="1067257" y="3018326"/>
            <a:ext cx="2609977" cy="914400"/>
          </a:xfrm>
          <a:prstGeom prst="wedgeRoundRectCallout">
            <a:avLst>
              <a:gd name="adj1" fmla="val 3960"/>
              <a:gd name="adj2" fmla="val -79167"/>
              <a:gd name="adj3" fmla="val 16667"/>
            </a:avLst>
          </a:prstGeom>
          <a:solidFill>
            <a:srgbClr val="11517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latin typeface="Century Gothic" panose="020B0502020202020204" pitchFamily="34" charset="0"/>
              </a:rPr>
              <a:t>Unterhaltet</a:t>
            </a:r>
            <a:r>
              <a:rPr lang="fr-FR" sz="2000" dirty="0">
                <a:latin typeface="Century Gothic" panose="020B0502020202020204" pitchFamily="34" charset="0"/>
              </a:rPr>
              <a:t> </a:t>
            </a:r>
            <a:r>
              <a:rPr lang="fr-FR" sz="2000" dirty="0" err="1">
                <a:latin typeface="Century Gothic" panose="020B0502020202020204" pitchFamily="34" charset="0"/>
              </a:rPr>
              <a:t>ihr</a:t>
            </a:r>
            <a:r>
              <a:rPr lang="fr-FR" sz="2000" dirty="0">
                <a:latin typeface="Century Gothic" panose="020B0502020202020204" pitchFamily="34" charset="0"/>
              </a:rPr>
              <a:t> die </a:t>
            </a:r>
            <a:r>
              <a:rPr lang="fr-FR" sz="2000" dirty="0" err="1">
                <a:latin typeface="Century Gothic" panose="020B0502020202020204" pitchFamily="34" charset="0"/>
              </a:rPr>
              <a:t>Leute</a:t>
            </a:r>
            <a:r>
              <a:rPr lang="fr-FR" sz="2000" dirty="0">
                <a:latin typeface="Century Gothic" panose="020B0502020202020204" pitchFamily="34" charset="0"/>
              </a:rPr>
              <a:t>?</a:t>
            </a:r>
          </a:p>
        </p:txBody>
      </p:sp>
      <p:sp>
        <p:nvSpPr>
          <p:cNvPr id="20" name="TextBox 19">
            <a:extLst>
              <a:ext uri="{FF2B5EF4-FFF2-40B4-BE49-F238E27FC236}">
                <a16:creationId xmlns:a16="http://schemas.microsoft.com/office/drawing/2014/main" id="{6DC69ECA-09F3-4269-98AF-9E6A18D2076C}"/>
              </a:ext>
            </a:extLst>
          </p:cNvPr>
          <p:cNvSpPr txBox="1"/>
          <p:nvPr/>
        </p:nvSpPr>
        <p:spPr>
          <a:xfrm>
            <a:off x="9767882" y="2394806"/>
            <a:ext cx="2554747" cy="923330"/>
          </a:xfrm>
          <a:prstGeom prst="rect">
            <a:avLst/>
          </a:prstGeom>
          <a:noFill/>
        </p:spPr>
        <p:txBody>
          <a:bodyPr wrap="square" rtlCol="0">
            <a:spAutoFit/>
          </a:bodyPr>
          <a:lstStyle/>
          <a:p>
            <a:pPr algn="ctr"/>
            <a:r>
              <a:rPr lang="fr-FR" b="1" dirty="0">
                <a:solidFill>
                  <a:schemeClr val="accent5">
                    <a:lumMod val="50000"/>
                  </a:schemeClr>
                </a:solidFill>
                <a:latin typeface="Bradley Hand ITC" panose="03070402050302030203" pitchFamily="66" charset="0"/>
              </a:rPr>
              <a:t>[Katja] </a:t>
            </a:r>
            <a:r>
              <a:rPr lang="fr-FR" b="1" dirty="0" err="1">
                <a:solidFill>
                  <a:schemeClr val="accent5">
                    <a:lumMod val="50000"/>
                  </a:schemeClr>
                </a:solidFill>
                <a:latin typeface="Bradley Hand ITC" panose="03070402050302030203" pitchFamily="66" charset="0"/>
              </a:rPr>
              <a:t>und</a:t>
            </a:r>
            <a:r>
              <a:rPr lang="fr-FR" b="1" dirty="0">
                <a:solidFill>
                  <a:schemeClr val="accent5">
                    <a:lumMod val="50000"/>
                  </a:schemeClr>
                </a:solidFill>
                <a:latin typeface="Bradley Hand ITC" panose="03070402050302030203" pitchFamily="66" charset="0"/>
              </a:rPr>
              <a:t> </a:t>
            </a:r>
            <a:br>
              <a:rPr lang="fr-FR" b="1" dirty="0">
                <a:solidFill>
                  <a:schemeClr val="accent5">
                    <a:lumMod val="50000"/>
                  </a:schemeClr>
                </a:solidFill>
                <a:latin typeface="Bradley Hand ITC" panose="03070402050302030203" pitchFamily="66" charset="0"/>
              </a:rPr>
            </a:br>
            <a:r>
              <a:rPr lang="fr-FR" b="1" dirty="0">
                <a:solidFill>
                  <a:schemeClr val="accent5">
                    <a:lumMod val="50000"/>
                  </a:schemeClr>
                </a:solidFill>
                <a:latin typeface="Bradley Hand ITC" panose="03070402050302030203" pitchFamily="66" charset="0"/>
              </a:rPr>
              <a:t>[Mehmet] </a:t>
            </a:r>
            <a:br>
              <a:rPr lang="fr-FR" b="1" dirty="0">
                <a:solidFill>
                  <a:schemeClr val="accent5">
                    <a:lumMod val="50000"/>
                  </a:schemeClr>
                </a:solidFill>
                <a:latin typeface="Bradley Hand ITC" panose="03070402050302030203" pitchFamily="66" charset="0"/>
              </a:rPr>
            </a:br>
            <a:r>
              <a:rPr lang="fr-FR" b="1" dirty="0" err="1">
                <a:solidFill>
                  <a:schemeClr val="accent5">
                    <a:lumMod val="50000"/>
                  </a:schemeClr>
                </a:solidFill>
                <a:latin typeface="Bradley Hand ITC" panose="03070402050302030203" pitchFamily="66" charset="0"/>
              </a:rPr>
              <a:t>unterhalten</a:t>
            </a:r>
            <a:r>
              <a:rPr lang="fr-FR" b="1" dirty="0">
                <a:solidFill>
                  <a:schemeClr val="accent5">
                    <a:lumMod val="50000"/>
                  </a:schemeClr>
                </a:solidFill>
                <a:latin typeface="Bradley Hand ITC" panose="03070402050302030203" pitchFamily="66" charset="0"/>
              </a:rPr>
              <a:t> die </a:t>
            </a:r>
            <a:r>
              <a:rPr lang="fr-FR" b="1" dirty="0" err="1">
                <a:solidFill>
                  <a:schemeClr val="accent5">
                    <a:lumMod val="50000"/>
                  </a:schemeClr>
                </a:solidFill>
                <a:latin typeface="Bradley Hand ITC" panose="03070402050302030203" pitchFamily="66" charset="0"/>
              </a:rPr>
              <a:t>Leute</a:t>
            </a:r>
            <a:r>
              <a:rPr lang="fr-FR" b="1" dirty="0">
                <a:solidFill>
                  <a:schemeClr val="accent5">
                    <a:lumMod val="50000"/>
                  </a:schemeClr>
                </a:solidFill>
                <a:latin typeface="Bradley Hand ITC" panose="03070402050302030203" pitchFamily="66" charset="0"/>
              </a:rPr>
              <a:t>.</a:t>
            </a:r>
          </a:p>
        </p:txBody>
      </p:sp>
      <p:sp>
        <p:nvSpPr>
          <p:cNvPr id="21" name="Speech Bubble: Rectangle with Corners Rounded 20">
            <a:extLst>
              <a:ext uri="{FF2B5EF4-FFF2-40B4-BE49-F238E27FC236}">
                <a16:creationId xmlns:a16="http://schemas.microsoft.com/office/drawing/2014/main" id="{CA83E607-A954-432F-8DF4-89D8482B9AD3}"/>
              </a:ext>
            </a:extLst>
          </p:cNvPr>
          <p:cNvSpPr/>
          <p:nvPr/>
        </p:nvSpPr>
        <p:spPr>
          <a:xfrm>
            <a:off x="277135" y="4182609"/>
            <a:ext cx="2227772" cy="1141241"/>
          </a:xfrm>
          <a:prstGeom prst="wedgeRoundRectCallout">
            <a:avLst>
              <a:gd name="adj1" fmla="val 42803"/>
              <a:gd name="adj2" fmla="val 72916"/>
              <a:gd name="adj3" fmla="val 16667"/>
            </a:avLst>
          </a:prstGeom>
          <a:solidFill>
            <a:srgbClr val="FFF4E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rgbClr val="115076"/>
                </a:solidFill>
                <a:latin typeface="Century Gothic" panose="020B0502020202020204" pitchFamily="34" charset="0"/>
              </a:rPr>
              <a:t>Ja</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wir</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treffen</a:t>
            </a:r>
            <a:r>
              <a:rPr lang="fr-FR" sz="2000" dirty="0">
                <a:solidFill>
                  <a:srgbClr val="115076"/>
                </a:solidFill>
                <a:latin typeface="Century Gothic" panose="020B0502020202020204" pitchFamily="34" charset="0"/>
              </a:rPr>
              <a:t> uns.</a:t>
            </a:r>
          </a:p>
        </p:txBody>
      </p:sp>
      <p:sp>
        <p:nvSpPr>
          <p:cNvPr id="22" name="TextBox 21">
            <a:extLst>
              <a:ext uri="{FF2B5EF4-FFF2-40B4-BE49-F238E27FC236}">
                <a16:creationId xmlns:a16="http://schemas.microsoft.com/office/drawing/2014/main" id="{C64E004B-5CDF-4E21-BFAC-05F8855831F7}"/>
              </a:ext>
            </a:extLst>
          </p:cNvPr>
          <p:cNvSpPr txBox="1"/>
          <p:nvPr/>
        </p:nvSpPr>
        <p:spPr>
          <a:xfrm>
            <a:off x="5965260" y="2348639"/>
            <a:ext cx="2109498" cy="1015663"/>
          </a:xfrm>
          <a:prstGeom prst="rect">
            <a:avLst/>
          </a:prstGeom>
          <a:noFill/>
        </p:spPr>
        <p:txBody>
          <a:bodyPr wrap="square" rtlCol="0">
            <a:spAutoFit/>
          </a:bodyPr>
          <a:lstStyle/>
          <a:p>
            <a:pPr algn="ctr"/>
            <a:r>
              <a:rPr lang="fr-FR" sz="2000" b="1" dirty="0">
                <a:solidFill>
                  <a:schemeClr val="accent5">
                    <a:lumMod val="50000"/>
                  </a:schemeClr>
                </a:solidFill>
                <a:latin typeface="Bradley Hand ITC" panose="03070402050302030203" pitchFamily="66" charset="0"/>
              </a:rPr>
              <a:t>[Katja] </a:t>
            </a:r>
            <a:r>
              <a:rPr lang="fr-FR" sz="2000" b="1" dirty="0" err="1">
                <a:solidFill>
                  <a:schemeClr val="accent5">
                    <a:lumMod val="50000"/>
                  </a:schemeClr>
                </a:solidFill>
                <a:latin typeface="Bradley Hand ITC" panose="03070402050302030203" pitchFamily="66" charset="0"/>
              </a:rPr>
              <a:t>und</a:t>
            </a:r>
            <a:r>
              <a:rPr lang="fr-FR" sz="2000" b="1" dirty="0">
                <a:solidFill>
                  <a:schemeClr val="accent5">
                    <a:lumMod val="50000"/>
                  </a:schemeClr>
                </a:solidFill>
                <a:latin typeface="Bradley Hand ITC" panose="03070402050302030203" pitchFamily="66" charset="0"/>
              </a:rPr>
              <a:t> [Mehmet] </a:t>
            </a:r>
            <a:r>
              <a:rPr lang="fr-FR" sz="2000" b="1" dirty="0" err="1">
                <a:solidFill>
                  <a:schemeClr val="accent5">
                    <a:lumMod val="50000"/>
                  </a:schemeClr>
                </a:solidFill>
                <a:latin typeface="Bradley Hand ITC" panose="03070402050302030203" pitchFamily="66" charset="0"/>
              </a:rPr>
              <a:t>treffen</a:t>
            </a:r>
            <a:r>
              <a:rPr lang="fr-FR" sz="2000" b="1" dirty="0">
                <a:solidFill>
                  <a:schemeClr val="accent5">
                    <a:lumMod val="50000"/>
                  </a:schemeClr>
                </a:solidFill>
                <a:latin typeface="Bradley Hand ITC" panose="03070402050302030203" pitchFamily="66" charset="0"/>
              </a:rPr>
              <a:t> </a:t>
            </a:r>
            <a:r>
              <a:rPr lang="fr-FR" sz="2000" b="1" dirty="0" err="1">
                <a:solidFill>
                  <a:schemeClr val="accent5">
                    <a:lumMod val="50000"/>
                  </a:schemeClr>
                </a:solidFill>
                <a:latin typeface="Bradley Hand ITC" panose="03070402050302030203" pitchFamily="66" charset="0"/>
              </a:rPr>
              <a:t>sich</a:t>
            </a:r>
            <a:r>
              <a:rPr lang="fr-FR" sz="2000" b="1" dirty="0">
                <a:solidFill>
                  <a:schemeClr val="accent5">
                    <a:lumMod val="50000"/>
                  </a:schemeClr>
                </a:solidFill>
                <a:latin typeface="Bradley Hand ITC" panose="03070402050302030203" pitchFamily="66" charset="0"/>
              </a:rPr>
              <a:t>.</a:t>
            </a:r>
          </a:p>
        </p:txBody>
      </p:sp>
      <p:sp>
        <p:nvSpPr>
          <p:cNvPr id="23" name="Speech Bubble: Rectangle with Corners Rounded 22">
            <a:extLst>
              <a:ext uri="{FF2B5EF4-FFF2-40B4-BE49-F238E27FC236}">
                <a16:creationId xmlns:a16="http://schemas.microsoft.com/office/drawing/2014/main" id="{85D13A50-5F39-45A0-AAA0-F77FB44E0DFF}"/>
              </a:ext>
            </a:extLst>
          </p:cNvPr>
          <p:cNvSpPr/>
          <p:nvPr/>
        </p:nvSpPr>
        <p:spPr>
          <a:xfrm>
            <a:off x="277135" y="4182609"/>
            <a:ext cx="2227772" cy="1141241"/>
          </a:xfrm>
          <a:prstGeom prst="wedgeRoundRectCallout">
            <a:avLst>
              <a:gd name="adj1" fmla="val 42803"/>
              <a:gd name="adj2" fmla="val 72916"/>
              <a:gd name="adj3" fmla="val 16667"/>
            </a:avLst>
          </a:prstGeom>
          <a:solidFill>
            <a:srgbClr val="FFF4E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rgbClr val="115076"/>
                </a:solidFill>
                <a:latin typeface="Century Gothic" panose="020B0502020202020204" pitchFamily="34" charset="0"/>
              </a:rPr>
              <a:t>Nein</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wir</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melden</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kein</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Problem</a:t>
            </a:r>
            <a:r>
              <a:rPr lang="fr-FR" sz="2000" dirty="0">
                <a:solidFill>
                  <a:srgbClr val="115076"/>
                </a:solidFill>
                <a:latin typeface="Century Gothic" panose="020B0502020202020204" pitchFamily="34" charset="0"/>
              </a:rPr>
              <a:t>.</a:t>
            </a:r>
          </a:p>
        </p:txBody>
      </p:sp>
      <p:sp>
        <p:nvSpPr>
          <p:cNvPr id="25" name="TextBox 24">
            <a:extLst>
              <a:ext uri="{FF2B5EF4-FFF2-40B4-BE49-F238E27FC236}">
                <a16:creationId xmlns:a16="http://schemas.microsoft.com/office/drawing/2014/main" id="{C3425F34-77DB-4518-83F7-C21745C6C185}"/>
              </a:ext>
            </a:extLst>
          </p:cNvPr>
          <p:cNvSpPr txBox="1"/>
          <p:nvPr/>
        </p:nvSpPr>
        <p:spPr>
          <a:xfrm>
            <a:off x="7959096" y="2335869"/>
            <a:ext cx="2109498" cy="1015663"/>
          </a:xfrm>
          <a:prstGeom prst="rect">
            <a:avLst/>
          </a:prstGeom>
          <a:noFill/>
        </p:spPr>
        <p:txBody>
          <a:bodyPr wrap="square" rtlCol="0">
            <a:spAutoFit/>
          </a:bodyPr>
          <a:lstStyle/>
          <a:p>
            <a:pPr algn="ctr"/>
            <a:r>
              <a:rPr lang="fr-FR" sz="2000" b="1" dirty="0">
                <a:solidFill>
                  <a:schemeClr val="accent5">
                    <a:lumMod val="50000"/>
                  </a:schemeClr>
                </a:solidFill>
                <a:latin typeface="Bradley Hand ITC" panose="03070402050302030203" pitchFamily="66" charset="0"/>
              </a:rPr>
              <a:t>[Katja] </a:t>
            </a:r>
            <a:r>
              <a:rPr lang="fr-FR" sz="2000" b="1" dirty="0" err="1">
                <a:solidFill>
                  <a:schemeClr val="accent5">
                    <a:lumMod val="50000"/>
                  </a:schemeClr>
                </a:solidFill>
                <a:latin typeface="Bradley Hand ITC" panose="03070402050302030203" pitchFamily="66" charset="0"/>
              </a:rPr>
              <a:t>und</a:t>
            </a:r>
            <a:r>
              <a:rPr lang="fr-FR" sz="2000" b="1" dirty="0">
                <a:solidFill>
                  <a:schemeClr val="accent5">
                    <a:lumMod val="50000"/>
                  </a:schemeClr>
                </a:solidFill>
                <a:latin typeface="Bradley Hand ITC" panose="03070402050302030203" pitchFamily="66" charset="0"/>
              </a:rPr>
              <a:t> [Mehmet] </a:t>
            </a:r>
            <a:r>
              <a:rPr lang="fr-FR" sz="2000" b="1" dirty="0" err="1">
                <a:solidFill>
                  <a:schemeClr val="accent5">
                    <a:lumMod val="50000"/>
                  </a:schemeClr>
                </a:solidFill>
                <a:latin typeface="Bradley Hand ITC" panose="03070402050302030203" pitchFamily="66" charset="0"/>
              </a:rPr>
              <a:t>melden</a:t>
            </a:r>
            <a:r>
              <a:rPr lang="fr-FR" sz="2000" b="1" dirty="0">
                <a:solidFill>
                  <a:schemeClr val="accent5">
                    <a:lumMod val="50000"/>
                  </a:schemeClr>
                </a:solidFill>
                <a:latin typeface="Bradley Hand ITC" panose="03070402050302030203" pitchFamily="66" charset="0"/>
              </a:rPr>
              <a:t> </a:t>
            </a:r>
            <a:r>
              <a:rPr lang="fr-FR" sz="2000" b="1" dirty="0" err="1">
                <a:solidFill>
                  <a:schemeClr val="accent5">
                    <a:lumMod val="50000"/>
                  </a:schemeClr>
                </a:solidFill>
                <a:latin typeface="Bradley Hand ITC" panose="03070402050302030203" pitchFamily="66" charset="0"/>
              </a:rPr>
              <a:t>kein</a:t>
            </a:r>
            <a:r>
              <a:rPr lang="fr-FR" sz="2000" b="1" dirty="0">
                <a:solidFill>
                  <a:schemeClr val="accent5">
                    <a:lumMod val="50000"/>
                  </a:schemeClr>
                </a:solidFill>
                <a:latin typeface="Bradley Hand ITC" panose="03070402050302030203" pitchFamily="66" charset="0"/>
              </a:rPr>
              <a:t> </a:t>
            </a:r>
            <a:r>
              <a:rPr lang="fr-FR" sz="2000" b="1" dirty="0" err="1">
                <a:solidFill>
                  <a:schemeClr val="accent5">
                    <a:lumMod val="50000"/>
                  </a:schemeClr>
                </a:solidFill>
                <a:latin typeface="Bradley Hand ITC" panose="03070402050302030203" pitchFamily="66" charset="0"/>
              </a:rPr>
              <a:t>Problem</a:t>
            </a:r>
            <a:r>
              <a:rPr lang="fr-FR" sz="2000" b="1" dirty="0">
                <a:solidFill>
                  <a:schemeClr val="accent5">
                    <a:lumMod val="50000"/>
                  </a:schemeClr>
                </a:solidFill>
                <a:latin typeface="Bradley Hand ITC" panose="03070402050302030203" pitchFamily="66" charset="0"/>
              </a:rPr>
              <a:t>.</a:t>
            </a:r>
          </a:p>
        </p:txBody>
      </p:sp>
      <p:sp>
        <p:nvSpPr>
          <p:cNvPr id="27" name="Speech Bubble: Rectangle with Corners Rounded 26">
            <a:extLst>
              <a:ext uri="{FF2B5EF4-FFF2-40B4-BE49-F238E27FC236}">
                <a16:creationId xmlns:a16="http://schemas.microsoft.com/office/drawing/2014/main" id="{0E1D33C5-92FF-446E-B0C2-B48A34F700E7}"/>
              </a:ext>
            </a:extLst>
          </p:cNvPr>
          <p:cNvSpPr/>
          <p:nvPr/>
        </p:nvSpPr>
        <p:spPr>
          <a:xfrm>
            <a:off x="277135" y="4188943"/>
            <a:ext cx="2227772" cy="1141241"/>
          </a:xfrm>
          <a:prstGeom prst="wedgeRoundRectCallout">
            <a:avLst>
              <a:gd name="adj1" fmla="val 42803"/>
              <a:gd name="adj2" fmla="val 72916"/>
              <a:gd name="adj3" fmla="val 16667"/>
            </a:avLst>
          </a:prstGeom>
          <a:solidFill>
            <a:srgbClr val="FFF4E7"/>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err="1">
                <a:solidFill>
                  <a:srgbClr val="115076"/>
                </a:solidFill>
                <a:latin typeface="Century Gothic" panose="020B0502020202020204" pitchFamily="34" charset="0"/>
              </a:rPr>
              <a:t>Ja</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wir</a:t>
            </a:r>
            <a:r>
              <a:rPr lang="fr-FR" sz="2000" dirty="0">
                <a:solidFill>
                  <a:srgbClr val="115076"/>
                </a:solidFill>
                <a:latin typeface="Century Gothic" panose="020B0502020202020204" pitchFamily="34" charset="0"/>
              </a:rPr>
              <a:t> </a:t>
            </a:r>
            <a:r>
              <a:rPr lang="fr-FR" sz="2000" dirty="0" err="1">
                <a:solidFill>
                  <a:srgbClr val="115076"/>
                </a:solidFill>
                <a:latin typeface="Century Gothic" panose="020B0502020202020204" pitchFamily="34" charset="0"/>
              </a:rPr>
              <a:t>unterhalten</a:t>
            </a:r>
            <a:r>
              <a:rPr lang="fr-FR" sz="2000" dirty="0">
                <a:solidFill>
                  <a:srgbClr val="115076"/>
                </a:solidFill>
                <a:latin typeface="Century Gothic" panose="020B0502020202020204" pitchFamily="34" charset="0"/>
              </a:rPr>
              <a:t> die </a:t>
            </a:r>
            <a:r>
              <a:rPr lang="fr-FR" sz="2000" dirty="0" err="1">
                <a:solidFill>
                  <a:srgbClr val="115076"/>
                </a:solidFill>
                <a:latin typeface="Century Gothic" panose="020B0502020202020204" pitchFamily="34" charset="0"/>
              </a:rPr>
              <a:t>Leute</a:t>
            </a:r>
            <a:r>
              <a:rPr lang="fr-FR" sz="2000" dirty="0">
                <a:solidFill>
                  <a:srgbClr val="115076"/>
                </a:solidFill>
                <a:latin typeface="Century Gothic" panose="020B0502020202020204" pitchFamily="34" charset="0"/>
              </a:rPr>
              <a:t>.</a:t>
            </a:r>
          </a:p>
        </p:txBody>
      </p:sp>
      <p:pic>
        <p:nvPicPr>
          <p:cNvPr id="6" name="Picture 5">
            <a:extLst>
              <a:ext uri="{FF2B5EF4-FFF2-40B4-BE49-F238E27FC236}">
                <a16:creationId xmlns:a16="http://schemas.microsoft.com/office/drawing/2014/main" id="{96E3B1EA-C4CA-4735-8ABB-E5A036242451}"/>
              </a:ext>
            </a:extLst>
          </p:cNvPr>
          <p:cNvPicPr>
            <a:picLocks noChangeAspect="1"/>
          </p:cNvPicPr>
          <p:nvPr/>
        </p:nvPicPr>
        <p:blipFill>
          <a:blip r:embed="rId9"/>
          <a:stretch>
            <a:fillRect/>
          </a:stretch>
        </p:blipFill>
        <p:spPr>
          <a:xfrm>
            <a:off x="55507" y="5804764"/>
            <a:ext cx="4613385" cy="499413"/>
          </a:xfrm>
          <a:prstGeom prst="rect">
            <a:avLst/>
          </a:prstGeom>
        </p:spPr>
      </p:pic>
    </p:spTree>
    <p:extLst>
      <p:ext uri="{BB962C8B-B14F-4D97-AF65-F5344CB8AC3E}">
        <p14:creationId xmlns:p14="http://schemas.microsoft.com/office/powerpoint/2010/main" val="159868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5" grpId="0"/>
      <p:bldP spid="14" grpId="0" animBg="1"/>
      <p:bldP spid="16" grpId="0" animBg="1"/>
      <p:bldP spid="19" grpId="0" animBg="1"/>
      <p:bldP spid="20" grpId="0"/>
      <p:bldP spid="21" grpId="0" animBg="1"/>
      <p:bldP spid="22" grpId="0"/>
      <p:bldP spid="23" grpId="0" animBg="1"/>
      <p:bldP spid="25" grpId="0"/>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descr="background rectangle">
            <a:extLst>
              <a:ext uri="{FF2B5EF4-FFF2-40B4-BE49-F238E27FC236}">
                <a16:creationId xmlns:a16="http://schemas.microsoft.com/office/drawing/2014/main" id="{F8BA29F4-AF73-4E07-ADCB-554C75D2276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808580" cy="869950"/>
          </a:xfrm>
          <a:prstGeom prst="rect">
            <a:avLst/>
          </a:prstGeom>
        </p:spPr>
      </p:pic>
      <p:sp>
        <p:nvSpPr>
          <p:cNvPr id="5" name="Title 4">
            <a:extLst>
              <a:ext uri="{FF2B5EF4-FFF2-40B4-BE49-F238E27FC236}">
                <a16:creationId xmlns:a16="http://schemas.microsoft.com/office/drawing/2014/main" id="{FE76DA9C-AA3D-4917-97B9-B596C44E0B00}"/>
              </a:ext>
            </a:extLst>
          </p:cNvPr>
          <p:cNvSpPr>
            <a:spLocks noGrp="1"/>
          </p:cNvSpPr>
          <p:nvPr>
            <p:ph type="title"/>
          </p:nvPr>
        </p:nvSpPr>
        <p:spPr>
          <a:xfrm>
            <a:off x="800100" y="1319373"/>
            <a:ext cx="10515600" cy="1325563"/>
          </a:xfrm>
        </p:spPr>
        <p:txBody>
          <a:bodyPr/>
          <a:lstStyle/>
          <a:p>
            <a:r>
              <a:rPr lang="fr-FR" dirty="0" err="1">
                <a:solidFill>
                  <a:schemeClr val="bg1"/>
                </a:solidFill>
              </a:rPr>
              <a:t>rolecards</a:t>
            </a:r>
            <a:endParaRPr lang="fr-FR" dirty="0">
              <a:solidFill>
                <a:schemeClr val="bg1"/>
              </a:solidFill>
            </a:endParaRPr>
          </a:p>
        </p:txBody>
      </p:sp>
      <p:graphicFrame>
        <p:nvGraphicFramePr>
          <p:cNvPr id="2" name="Table 2">
            <a:extLst>
              <a:ext uri="{FF2B5EF4-FFF2-40B4-BE49-F238E27FC236}">
                <a16:creationId xmlns:a16="http://schemas.microsoft.com/office/drawing/2014/main" id="{34ACF83A-A492-4B47-8BC8-01B833D5378E}"/>
              </a:ext>
            </a:extLst>
          </p:cNvPr>
          <p:cNvGraphicFramePr>
            <a:graphicFrameLocks noGrp="1"/>
          </p:cNvGraphicFramePr>
          <p:nvPr/>
        </p:nvGraphicFramePr>
        <p:xfrm>
          <a:off x="261877" y="1319373"/>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9" name="Table 2">
            <a:extLst>
              <a:ext uri="{FF2B5EF4-FFF2-40B4-BE49-F238E27FC236}">
                <a16:creationId xmlns:a16="http://schemas.microsoft.com/office/drawing/2014/main" id="{A9552480-11FB-4630-A8C4-981546E4638C}"/>
              </a:ext>
            </a:extLst>
          </p:cNvPr>
          <p:cNvGraphicFramePr>
            <a:graphicFrameLocks noGrp="1"/>
          </p:cNvGraphicFramePr>
          <p:nvPr/>
        </p:nvGraphicFramePr>
        <p:xfrm>
          <a:off x="249320" y="2104936"/>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0" name="Table 2">
            <a:extLst>
              <a:ext uri="{FF2B5EF4-FFF2-40B4-BE49-F238E27FC236}">
                <a16:creationId xmlns:a16="http://schemas.microsoft.com/office/drawing/2014/main" id="{5C664B39-3F5A-408E-B5B2-CC93A2DECC10}"/>
              </a:ext>
            </a:extLst>
          </p:cNvPr>
          <p:cNvGraphicFramePr>
            <a:graphicFrameLocks noGrp="1"/>
          </p:cNvGraphicFramePr>
          <p:nvPr/>
        </p:nvGraphicFramePr>
        <p:xfrm>
          <a:off x="6237559" y="1319373"/>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1" name="Table 2">
            <a:extLst>
              <a:ext uri="{FF2B5EF4-FFF2-40B4-BE49-F238E27FC236}">
                <a16:creationId xmlns:a16="http://schemas.microsoft.com/office/drawing/2014/main" id="{FA0E3FE7-50E3-43BC-ACAE-86F32F3EE315}"/>
              </a:ext>
            </a:extLst>
          </p:cNvPr>
          <p:cNvGraphicFramePr>
            <a:graphicFrameLocks noGrp="1"/>
          </p:cNvGraphicFramePr>
          <p:nvPr/>
        </p:nvGraphicFramePr>
        <p:xfrm>
          <a:off x="6237559" y="2104936"/>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pic>
        <p:nvPicPr>
          <p:cNvPr id="1026" name="Picture 2" descr="Check, Cross, Red, Green, Attention, Warning, Error">
            <a:extLst>
              <a:ext uri="{FF2B5EF4-FFF2-40B4-BE49-F238E27FC236}">
                <a16:creationId xmlns:a16="http://schemas.microsoft.com/office/drawing/2014/main" id="{ED61A74B-08B6-44F0-9702-E17D362C914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295265" y="1469186"/>
            <a:ext cx="338135" cy="3839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2">
            <a:extLst>
              <a:ext uri="{FF2B5EF4-FFF2-40B4-BE49-F238E27FC236}">
                <a16:creationId xmlns:a16="http://schemas.microsoft.com/office/drawing/2014/main" id="{3D596FF9-C2F5-47C1-A3D9-6494F1F374F0}"/>
              </a:ext>
            </a:extLst>
          </p:cNvPr>
          <p:cNvGraphicFramePr>
            <a:graphicFrameLocks noGrp="1"/>
          </p:cNvGraphicFramePr>
          <p:nvPr/>
        </p:nvGraphicFramePr>
        <p:xfrm>
          <a:off x="249320" y="2885816"/>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5" name="Table 2">
            <a:extLst>
              <a:ext uri="{FF2B5EF4-FFF2-40B4-BE49-F238E27FC236}">
                <a16:creationId xmlns:a16="http://schemas.microsoft.com/office/drawing/2014/main" id="{DBBE0686-B5B4-4E10-8BED-23B6F8376876}"/>
              </a:ext>
            </a:extLst>
          </p:cNvPr>
          <p:cNvGraphicFramePr>
            <a:graphicFrameLocks noGrp="1"/>
          </p:cNvGraphicFramePr>
          <p:nvPr/>
        </p:nvGraphicFramePr>
        <p:xfrm>
          <a:off x="6237559" y="2885816"/>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6" name="Table 2">
            <a:extLst>
              <a:ext uri="{FF2B5EF4-FFF2-40B4-BE49-F238E27FC236}">
                <a16:creationId xmlns:a16="http://schemas.microsoft.com/office/drawing/2014/main" id="{7D937E7A-6E37-48C9-9835-B373D2E51CC8}"/>
              </a:ext>
            </a:extLst>
          </p:cNvPr>
          <p:cNvGraphicFramePr>
            <a:graphicFrameLocks noGrp="1"/>
          </p:cNvGraphicFramePr>
          <p:nvPr/>
        </p:nvGraphicFramePr>
        <p:xfrm>
          <a:off x="249320" y="3683724"/>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7" name="Table 2">
            <a:extLst>
              <a:ext uri="{FF2B5EF4-FFF2-40B4-BE49-F238E27FC236}">
                <a16:creationId xmlns:a16="http://schemas.microsoft.com/office/drawing/2014/main" id="{3EE2187F-29A0-4F52-A7A5-D27E7E2EE702}"/>
              </a:ext>
            </a:extLst>
          </p:cNvPr>
          <p:cNvGraphicFramePr>
            <a:graphicFrameLocks noGrp="1"/>
          </p:cNvGraphicFramePr>
          <p:nvPr/>
        </p:nvGraphicFramePr>
        <p:xfrm>
          <a:off x="6237559" y="3683724"/>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8" name="Table 2">
            <a:extLst>
              <a:ext uri="{FF2B5EF4-FFF2-40B4-BE49-F238E27FC236}">
                <a16:creationId xmlns:a16="http://schemas.microsoft.com/office/drawing/2014/main" id="{A1561882-8286-4D21-A6C1-C8CD1E9A2C19}"/>
              </a:ext>
            </a:extLst>
          </p:cNvPr>
          <p:cNvGraphicFramePr>
            <a:graphicFrameLocks noGrp="1"/>
          </p:cNvGraphicFramePr>
          <p:nvPr/>
        </p:nvGraphicFramePr>
        <p:xfrm>
          <a:off x="249320" y="4481632"/>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19" name="Table 2">
            <a:extLst>
              <a:ext uri="{FF2B5EF4-FFF2-40B4-BE49-F238E27FC236}">
                <a16:creationId xmlns:a16="http://schemas.microsoft.com/office/drawing/2014/main" id="{B4725A0E-F957-4C06-8600-653BB3A9512F}"/>
              </a:ext>
            </a:extLst>
          </p:cNvPr>
          <p:cNvGraphicFramePr>
            <a:graphicFrameLocks noGrp="1"/>
          </p:cNvGraphicFramePr>
          <p:nvPr/>
        </p:nvGraphicFramePr>
        <p:xfrm>
          <a:off x="6237559" y="4481632"/>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20" name="Table 2">
            <a:extLst>
              <a:ext uri="{FF2B5EF4-FFF2-40B4-BE49-F238E27FC236}">
                <a16:creationId xmlns:a16="http://schemas.microsoft.com/office/drawing/2014/main" id="{75C041EC-012A-4C66-A33B-D9A53572CCD7}"/>
              </a:ext>
            </a:extLst>
          </p:cNvPr>
          <p:cNvGraphicFramePr>
            <a:graphicFrameLocks noGrp="1"/>
          </p:cNvGraphicFramePr>
          <p:nvPr/>
        </p:nvGraphicFramePr>
        <p:xfrm>
          <a:off x="249320" y="5279540"/>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graphicFrame>
        <p:nvGraphicFramePr>
          <p:cNvPr id="21" name="Table 2">
            <a:extLst>
              <a:ext uri="{FF2B5EF4-FFF2-40B4-BE49-F238E27FC236}">
                <a16:creationId xmlns:a16="http://schemas.microsoft.com/office/drawing/2014/main" id="{9AB17F48-C603-486D-B95D-C5272B9A2D65}"/>
              </a:ext>
            </a:extLst>
          </p:cNvPr>
          <p:cNvGraphicFramePr>
            <a:graphicFrameLocks noGrp="1"/>
          </p:cNvGraphicFramePr>
          <p:nvPr/>
        </p:nvGraphicFramePr>
        <p:xfrm>
          <a:off x="6237559" y="5279540"/>
          <a:ext cx="5808580" cy="540000"/>
        </p:xfrm>
        <a:graphic>
          <a:graphicData uri="http://schemas.openxmlformats.org/drawingml/2006/table">
            <a:tbl>
              <a:tblPr firstRow="1" bandRow="1">
                <a:tableStyleId>{5940675A-B579-460E-94D1-54222C63F5DA}</a:tableStyleId>
              </a:tblPr>
              <a:tblGrid>
                <a:gridCol w="1452145">
                  <a:extLst>
                    <a:ext uri="{9D8B030D-6E8A-4147-A177-3AD203B41FA5}">
                      <a16:colId xmlns:a16="http://schemas.microsoft.com/office/drawing/2014/main" val="611380627"/>
                    </a:ext>
                  </a:extLst>
                </a:gridCol>
                <a:gridCol w="1452145">
                  <a:extLst>
                    <a:ext uri="{9D8B030D-6E8A-4147-A177-3AD203B41FA5}">
                      <a16:colId xmlns:a16="http://schemas.microsoft.com/office/drawing/2014/main" val="3899899979"/>
                    </a:ext>
                  </a:extLst>
                </a:gridCol>
                <a:gridCol w="1452145">
                  <a:extLst>
                    <a:ext uri="{9D8B030D-6E8A-4147-A177-3AD203B41FA5}">
                      <a16:colId xmlns:a16="http://schemas.microsoft.com/office/drawing/2014/main" val="373089230"/>
                    </a:ext>
                  </a:extLst>
                </a:gridCol>
                <a:gridCol w="1452145">
                  <a:extLst>
                    <a:ext uri="{9D8B030D-6E8A-4147-A177-3AD203B41FA5}">
                      <a16:colId xmlns:a16="http://schemas.microsoft.com/office/drawing/2014/main" val="1332699334"/>
                    </a:ext>
                  </a:extLst>
                </a:gridCol>
              </a:tblGrid>
              <a:tr h="540000">
                <a:tc>
                  <a:txBody>
                    <a:bodyPr/>
                    <a:lstStyle/>
                    <a:p>
                      <a:r>
                        <a:rPr lang="en-GB" sz="1400" b="0" i="0" dirty="0">
                          <a:latin typeface="Century Gothic" panose="020B0502020202020204" pitchFamily="34" charset="0"/>
                        </a:rPr>
                        <a:t>are having a chat</a:t>
                      </a:r>
                      <a:endParaRPr lang="fr-FR" sz="1400" dirty="0"/>
                    </a:p>
                  </a:txBody>
                  <a:tcPr/>
                </a:tc>
                <a:tc>
                  <a:txBody>
                    <a:bodyPr/>
                    <a:lstStyle/>
                    <a:p>
                      <a:r>
                        <a:rPr lang="en-GB" sz="1400" b="0" i="0" dirty="0">
                          <a:latin typeface="Century Gothic" panose="020B0502020202020204" pitchFamily="34" charset="0"/>
                        </a:rPr>
                        <a:t>are meeting up</a:t>
                      </a:r>
                      <a:endParaRPr lang="fr-FR" sz="1400" dirty="0"/>
                    </a:p>
                  </a:txBody>
                  <a:tcPr/>
                </a:tc>
                <a:tc>
                  <a:txBody>
                    <a:bodyPr/>
                    <a:lstStyle/>
                    <a:p>
                      <a:r>
                        <a:rPr lang="en-GB" sz="1400" b="0" i="0" dirty="0">
                          <a:latin typeface="Century Gothic" panose="020B0502020202020204" pitchFamily="34" charset="0"/>
                        </a:rPr>
                        <a:t>are reporting a problem</a:t>
                      </a:r>
                      <a:endParaRPr lang="fr-FR" sz="1400" dirty="0"/>
                    </a:p>
                  </a:txBody>
                  <a:tcPr/>
                </a:tc>
                <a:tc>
                  <a:txBody>
                    <a:bodyPr/>
                    <a:lstStyle/>
                    <a:p>
                      <a:r>
                        <a:rPr lang="fr-FR" sz="1400" b="0" i="0" dirty="0">
                          <a:latin typeface="Century Gothic" panose="020B0502020202020204" pitchFamily="34" charset="0"/>
                        </a:rPr>
                        <a:t>are </a:t>
                      </a:r>
                      <a:r>
                        <a:rPr lang="fr-FR" sz="1400" dirty="0" err="1"/>
                        <a:t>entertaining</a:t>
                      </a:r>
                      <a:endParaRPr lang="fr-FR" sz="1400" dirty="0"/>
                    </a:p>
                  </a:txBody>
                  <a:tcPr/>
                </a:tc>
                <a:extLst>
                  <a:ext uri="{0D108BD9-81ED-4DB2-BD59-A6C34878D82A}">
                    <a16:rowId xmlns:a16="http://schemas.microsoft.com/office/drawing/2014/main" val="600422768"/>
                  </a:ext>
                </a:extLst>
              </a:tr>
            </a:tbl>
          </a:graphicData>
        </a:graphic>
      </p:graphicFrame>
      <p:pic>
        <p:nvPicPr>
          <p:cNvPr id="62" name="Picture 4" descr="Check, Cross, Red, Green, Attention, Warning, Error">
            <a:extLst>
              <a:ext uri="{FF2B5EF4-FFF2-40B4-BE49-F238E27FC236}">
                <a16:creationId xmlns:a16="http://schemas.microsoft.com/office/drawing/2014/main" id="{427CCB10-B6DC-4E00-B8A6-3EFEAA718376}"/>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7308895" y="4672453"/>
            <a:ext cx="327304" cy="327304"/>
          </a:xfrm>
          <a:prstGeom prst="rect">
            <a:avLst/>
          </a:prstGeom>
          <a:noFill/>
          <a:extLst>
            <a:ext uri="{909E8E84-426E-40DD-AFC4-6F175D3DCCD1}">
              <a14:hiddenFill xmlns:a14="http://schemas.microsoft.com/office/drawing/2010/main">
                <a:solidFill>
                  <a:srgbClr val="FFFFFF"/>
                </a:solidFill>
              </a14:hiddenFill>
            </a:ext>
          </a:extLst>
        </p:spPr>
      </p:pic>
      <p:sp>
        <p:nvSpPr>
          <p:cNvPr id="69" name="Title 3">
            <a:extLst>
              <a:ext uri="{FF2B5EF4-FFF2-40B4-BE49-F238E27FC236}">
                <a16:creationId xmlns:a16="http://schemas.microsoft.com/office/drawing/2014/main" id="{677E5508-0013-45A0-B1E4-5CA2E03C37C3}"/>
              </a:ext>
            </a:extLst>
          </p:cNvPr>
          <p:cNvSpPr txBox="1">
            <a:spLocks/>
          </p:cNvSpPr>
          <p:nvPr/>
        </p:nvSpPr>
        <p:spPr>
          <a:xfrm>
            <a:off x="0" y="296864"/>
            <a:ext cx="5265384" cy="7078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err="1">
                <a:solidFill>
                  <a:schemeClr val="bg1"/>
                </a:solidFill>
              </a:rPr>
              <a:t>Rolecards</a:t>
            </a:r>
            <a:r>
              <a:rPr lang="en-GB" sz="3600" b="1">
                <a:solidFill>
                  <a:schemeClr val="bg1"/>
                </a:solidFill>
              </a:rPr>
              <a:t> for printing</a:t>
            </a:r>
            <a:endParaRPr lang="en-GB" sz="3600" b="1" dirty="0">
              <a:solidFill>
                <a:schemeClr val="bg1"/>
              </a:solidFill>
            </a:endParaRPr>
          </a:p>
        </p:txBody>
      </p:sp>
      <p:pic>
        <p:nvPicPr>
          <p:cNvPr id="70" name="Picture 4" descr="Check, Cross, Red, Green, Attention, Warning, Error">
            <a:extLst>
              <a:ext uri="{FF2B5EF4-FFF2-40B4-BE49-F238E27FC236}">
                <a16:creationId xmlns:a16="http://schemas.microsoft.com/office/drawing/2014/main" id="{EBFB3254-3714-4381-8E02-00D695509F3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7302009" y="1507964"/>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4" descr="Check, Cross, Red, Green, Attention, Warning, Error">
            <a:extLst>
              <a:ext uri="{FF2B5EF4-FFF2-40B4-BE49-F238E27FC236}">
                <a16:creationId xmlns:a16="http://schemas.microsoft.com/office/drawing/2014/main" id="{C652BB71-2CAD-4397-94D2-0F812C1C1D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8790480" y="2296452"/>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heck, Cross, Red, Green, Attention, Warning, Error">
            <a:extLst>
              <a:ext uri="{FF2B5EF4-FFF2-40B4-BE49-F238E27FC236}">
                <a16:creationId xmlns:a16="http://schemas.microsoft.com/office/drawing/2014/main" id="{0E907138-53B8-43D5-B677-106D9E0B52E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8780732" y="3884004"/>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heck, Cross, Red, Green, Attention, Warning, Error">
            <a:extLst>
              <a:ext uri="{FF2B5EF4-FFF2-40B4-BE49-F238E27FC236}">
                <a16:creationId xmlns:a16="http://schemas.microsoft.com/office/drawing/2014/main" id="{2A928E40-594D-4954-9B18-59B1FE7DACC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8784634" y="4697620"/>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heck, Cross, Red, Green, Attention, Warning, Error">
            <a:extLst>
              <a:ext uri="{FF2B5EF4-FFF2-40B4-BE49-F238E27FC236}">
                <a16:creationId xmlns:a16="http://schemas.microsoft.com/office/drawing/2014/main" id="{A1818429-D6F2-4C62-80F3-DA45AA2D89E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0192860" y="2309400"/>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heck, Cross, Red, Green, Attention, Warning, Error">
            <a:extLst>
              <a:ext uri="{FF2B5EF4-FFF2-40B4-BE49-F238E27FC236}">
                <a16:creationId xmlns:a16="http://schemas.microsoft.com/office/drawing/2014/main" id="{CDB5A871-108B-4F96-8EFD-BA64645C4E1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0192860" y="3094116"/>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heck, Cross, Red, Green, Attention, Warning, Error">
            <a:extLst>
              <a:ext uri="{FF2B5EF4-FFF2-40B4-BE49-F238E27FC236}">
                <a16:creationId xmlns:a16="http://schemas.microsoft.com/office/drawing/2014/main" id="{124DAD89-1A8A-49ED-BC6A-01241EC1953F}"/>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0208096" y="4687299"/>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heck, Cross, Red, Green, Attention, Warning, Error">
            <a:extLst>
              <a:ext uri="{FF2B5EF4-FFF2-40B4-BE49-F238E27FC236}">
                <a16:creationId xmlns:a16="http://schemas.microsoft.com/office/drawing/2014/main" id="{E995FA68-09FB-4A80-A00E-F8777E04E5D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1646960" y="2109423"/>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 descr="Check, Cross, Red, Green, Attention, Warning, Error">
            <a:extLst>
              <a:ext uri="{FF2B5EF4-FFF2-40B4-BE49-F238E27FC236}">
                <a16:creationId xmlns:a16="http://schemas.microsoft.com/office/drawing/2014/main" id="{E97BEB64-AD89-4ECE-BC2C-11BD08AEB75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1646960" y="2899552"/>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 descr="Check, Cross, Red, Green, Attention, Warning, Error">
            <a:extLst>
              <a:ext uri="{FF2B5EF4-FFF2-40B4-BE49-F238E27FC236}">
                <a16:creationId xmlns:a16="http://schemas.microsoft.com/office/drawing/2014/main" id="{22AC34C1-5446-4D9B-8AA0-5EDF475BCC7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1657412" y="3707762"/>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4" descr="Check, Cross, Red, Green, Attention, Warning, Error">
            <a:extLst>
              <a:ext uri="{FF2B5EF4-FFF2-40B4-BE49-F238E27FC236}">
                <a16:creationId xmlns:a16="http://schemas.microsoft.com/office/drawing/2014/main" id="{C5AB4F42-C230-49F3-A358-8714156DADA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1646960" y="5286026"/>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heck, Cross, Red, Green, Attention, Warning, Error">
            <a:extLst>
              <a:ext uri="{FF2B5EF4-FFF2-40B4-BE49-F238E27FC236}">
                <a16:creationId xmlns:a16="http://schemas.microsoft.com/office/drawing/2014/main" id="{DFE0C2C6-3D0C-4F1D-86CC-4B775EF562B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4211781" y="1525631"/>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heck, Cross, Red, Green, Attention, Warning, Error">
            <a:extLst>
              <a:ext uri="{FF2B5EF4-FFF2-40B4-BE49-F238E27FC236}">
                <a16:creationId xmlns:a16="http://schemas.microsoft.com/office/drawing/2014/main" id="{D8EDA812-CE4B-4300-BC51-73015425EBE9}"/>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5692521" y="2132800"/>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Check, Cross, Red, Green, Attention, Warning, Error">
            <a:extLst>
              <a:ext uri="{FF2B5EF4-FFF2-40B4-BE49-F238E27FC236}">
                <a16:creationId xmlns:a16="http://schemas.microsoft.com/office/drawing/2014/main" id="{22DA866A-199E-44D5-8568-3581FCA9093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344532" y="2298475"/>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heck, Cross, Red, Green, Attention, Warning, Error">
            <a:extLst>
              <a:ext uri="{FF2B5EF4-FFF2-40B4-BE49-F238E27FC236}">
                <a16:creationId xmlns:a16="http://schemas.microsoft.com/office/drawing/2014/main" id="{AD9EC0A8-8040-42DF-8C00-67311158AD1B}"/>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344532" y="3084849"/>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4" descr="Check, Cross, Red, Green, Attention, Warning, Error">
            <a:extLst>
              <a:ext uri="{FF2B5EF4-FFF2-40B4-BE49-F238E27FC236}">
                <a16:creationId xmlns:a16="http://schemas.microsoft.com/office/drawing/2014/main" id="{5DB2520E-B688-4888-B150-5CF87EAB51F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2784857" y="3097549"/>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4" descr="Check, Cross, Red, Green, Attention, Warning, Error">
            <a:extLst>
              <a:ext uri="{FF2B5EF4-FFF2-40B4-BE49-F238E27FC236}">
                <a16:creationId xmlns:a16="http://schemas.microsoft.com/office/drawing/2014/main" id="{0C3B73FF-9FFB-49BA-A1CB-9E31BF2B5BF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333108" y="3877617"/>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Check, Cross, Red, Green, Attention, Warning, Error">
            <a:extLst>
              <a:ext uri="{FF2B5EF4-FFF2-40B4-BE49-F238E27FC236}">
                <a16:creationId xmlns:a16="http://schemas.microsoft.com/office/drawing/2014/main" id="{491D81AF-14BF-4E4C-896C-66C8607ED32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4180936" y="3873123"/>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4" descr="Check, Cross, Red, Green, Attention, Warning, Error">
            <a:extLst>
              <a:ext uri="{FF2B5EF4-FFF2-40B4-BE49-F238E27FC236}">
                <a16:creationId xmlns:a16="http://schemas.microsoft.com/office/drawing/2014/main" id="{707283E2-05B8-4A8F-96D0-8549EEF25C3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2784857" y="4675399"/>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heck, Cross, Red, Green, Attention, Warning, Error">
            <a:extLst>
              <a:ext uri="{FF2B5EF4-FFF2-40B4-BE49-F238E27FC236}">
                <a16:creationId xmlns:a16="http://schemas.microsoft.com/office/drawing/2014/main" id="{FA81D411-CBFA-49FA-AB90-37144E7320D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4179930" y="4675532"/>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heck, Cross, Red, Green, Attention, Warning, Error">
            <a:extLst>
              <a:ext uri="{FF2B5EF4-FFF2-40B4-BE49-F238E27FC236}">
                <a16:creationId xmlns:a16="http://schemas.microsoft.com/office/drawing/2014/main" id="{777E2514-47E7-4341-A5A5-C5CEDC53FA6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1314480" y="5481323"/>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heck, Cross, Red, Green, Attention, Warning, Error">
            <a:extLst>
              <a:ext uri="{FF2B5EF4-FFF2-40B4-BE49-F238E27FC236}">
                <a16:creationId xmlns:a16="http://schemas.microsoft.com/office/drawing/2014/main" id="{B90BD03C-D508-42F4-BB82-D3294A1682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2784857" y="5481739"/>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heck, Cross, Red, Green, Attention, Warning, Error">
            <a:extLst>
              <a:ext uri="{FF2B5EF4-FFF2-40B4-BE49-F238E27FC236}">
                <a16:creationId xmlns:a16="http://schemas.microsoft.com/office/drawing/2014/main" id="{558B831F-BB70-4AA3-BA75-E32BA33B19DD}"/>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000"/>
          <a:stretch/>
        </p:blipFill>
        <p:spPr bwMode="auto">
          <a:xfrm>
            <a:off x="5656774" y="5297066"/>
            <a:ext cx="327304" cy="327304"/>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heck, Cross, Red, Green, Attention, Warning, Error">
            <a:extLst>
              <a:ext uri="{FF2B5EF4-FFF2-40B4-BE49-F238E27FC236}">
                <a16:creationId xmlns:a16="http://schemas.microsoft.com/office/drawing/2014/main" id="{CD39CEC5-19E2-4C32-88C0-160396202A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2735589" y="1484635"/>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heck, Cross, Red, Green, Attention, Warning, Error">
            <a:extLst>
              <a:ext uri="{FF2B5EF4-FFF2-40B4-BE49-F238E27FC236}">
                <a16:creationId xmlns:a16="http://schemas.microsoft.com/office/drawing/2014/main" id="{49F00A67-F8B0-4055-B8EE-72B95F4A7AE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5677143" y="1290518"/>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heck, Cross, Red, Green, Attention, Warning, Error">
            <a:extLst>
              <a:ext uri="{FF2B5EF4-FFF2-40B4-BE49-F238E27FC236}">
                <a16:creationId xmlns:a16="http://schemas.microsoft.com/office/drawing/2014/main" id="{48438BB0-70E0-454C-BA3D-A85E5CD4C5E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2738651" y="2250762"/>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heck, Cross, Red, Green, Attention, Warning, Error">
            <a:extLst>
              <a:ext uri="{FF2B5EF4-FFF2-40B4-BE49-F238E27FC236}">
                <a16:creationId xmlns:a16="http://schemas.microsoft.com/office/drawing/2014/main" id="{676C1778-0634-46B8-9AE2-15C6D1E75EC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4160833" y="226078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Check, Cross, Red, Green, Attention, Warning, Error">
            <a:extLst>
              <a:ext uri="{FF2B5EF4-FFF2-40B4-BE49-F238E27FC236}">
                <a16:creationId xmlns:a16="http://schemas.microsoft.com/office/drawing/2014/main" id="{4D75F390-30FC-451B-A555-103DA81FB63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5668653" y="2864027"/>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Check, Cross, Red, Green, Attention, Warning, Error">
            <a:extLst>
              <a:ext uri="{FF2B5EF4-FFF2-40B4-BE49-F238E27FC236}">
                <a16:creationId xmlns:a16="http://schemas.microsoft.com/office/drawing/2014/main" id="{40116B15-9F83-4340-A8E8-4E75FB7A2DD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4135338" y="3018721"/>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 descr="Check, Cross, Red, Green, Attention, Warning, Error">
            <a:extLst>
              <a:ext uri="{FF2B5EF4-FFF2-40B4-BE49-F238E27FC236}">
                <a16:creationId xmlns:a16="http://schemas.microsoft.com/office/drawing/2014/main" id="{4AF9A68E-E40A-459A-9D40-BC8F757F7F6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2761142" y="3849281"/>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heck, Cross, Red, Green, Attention, Warning, Error">
            <a:extLst>
              <a:ext uri="{FF2B5EF4-FFF2-40B4-BE49-F238E27FC236}">
                <a16:creationId xmlns:a16="http://schemas.microsoft.com/office/drawing/2014/main" id="{39E7CD5D-7187-40A7-B5BB-7CB9D89D73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5677143" y="367931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heck, Cross, Red, Green, Attention, Warning, Error">
            <a:extLst>
              <a:ext uri="{FF2B5EF4-FFF2-40B4-BE49-F238E27FC236}">
                <a16:creationId xmlns:a16="http://schemas.microsoft.com/office/drawing/2014/main" id="{A5097E03-D5C9-4DA3-8889-9E7AFEC102A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305651" y="4629525"/>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heck, Cross, Red, Green, Attention, Warning, Error">
            <a:extLst>
              <a:ext uri="{FF2B5EF4-FFF2-40B4-BE49-F238E27FC236}">
                <a16:creationId xmlns:a16="http://schemas.microsoft.com/office/drawing/2014/main" id="{2EE11A3D-275D-4281-B9A0-555CAB87B0C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5668652" y="446776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Check, Cross, Red, Green, Attention, Warning, Error">
            <a:extLst>
              <a:ext uri="{FF2B5EF4-FFF2-40B4-BE49-F238E27FC236}">
                <a16:creationId xmlns:a16="http://schemas.microsoft.com/office/drawing/2014/main" id="{0DBE3854-1516-4994-B06D-4A0BB0704FD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4170976" y="5421341"/>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2" descr="Check, Cross, Red, Green, Attention, Warning, Error">
            <a:extLst>
              <a:ext uri="{FF2B5EF4-FFF2-40B4-BE49-F238E27FC236}">
                <a16:creationId xmlns:a16="http://schemas.microsoft.com/office/drawing/2014/main" id="{22E086A6-B0C5-421D-BD53-E48E39C9DAA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8739101" y="1484635"/>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2" descr="Check, Cross, Red, Green, Attention, Warning, Error">
            <a:extLst>
              <a:ext uri="{FF2B5EF4-FFF2-40B4-BE49-F238E27FC236}">
                <a16:creationId xmlns:a16="http://schemas.microsoft.com/office/drawing/2014/main" id="{126AB312-F6E1-4567-B814-A6122FEB5FF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0158828" y="1479627"/>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2" descr="Check, Cross, Red, Green, Attention, Warning, Error">
            <a:extLst>
              <a:ext uri="{FF2B5EF4-FFF2-40B4-BE49-F238E27FC236}">
                <a16:creationId xmlns:a16="http://schemas.microsoft.com/office/drawing/2014/main" id="{E3A77E7C-A1C8-4C71-833D-5D2EB6343A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1646286" y="1279448"/>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Check, Cross, Red, Green, Attention, Warning, Error">
            <a:extLst>
              <a:ext uri="{FF2B5EF4-FFF2-40B4-BE49-F238E27FC236}">
                <a16:creationId xmlns:a16="http://schemas.microsoft.com/office/drawing/2014/main" id="{B0A77AA6-2320-48B3-ADF3-9C229820C27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7276498" y="2257246"/>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2" descr="Check, Cross, Red, Green, Attention, Warning, Error">
            <a:extLst>
              <a:ext uri="{FF2B5EF4-FFF2-40B4-BE49-F238E27FC236}">
                <a16:creationId xmlns:a16="http://schemas.microsoft.com/office/drawing/2014/main" id="{7F4E1F22-AC4E-45F4-BBEA-C1442E6B0F6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7246434" y="3047356"/>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2" descr="Check, Cross, Red, Green, Attention, Warning, Error">
            <a:extLst>
              <a:ext uri="{FF2B5EF4-FFF2-40B4-BE49-F238E27FC236}">
                <a16:creationId xmlns:a16="http://schemas.microsoft.com/office/drawing/2014/main" id="{61409149-91C6-4D45-9C2D-0468A732FC6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8739101" y="3045213"/>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2" descr="Check, Cross, Red, Green, Attention, Warning, Error">
            <a:extLst>
              <a:ext uri="{FF2B5EF4-FFF2-40B4-BE49-F238E27FC236}">
                <a16:creationId xmlns:a16="http://schemas.microsoft.com/office/drawing/2014/main" id="{6EFD8D58-CCC2-4A11-941A-A76FDC0D93C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7276499" y="387824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 descr="Check, Cross, Red, Green, Attention, Warning, Error">
            <a:extLst>
              <a:ext uri="{FF2B5EF4-FFF2-40B4-BE49-F238E27FC236}">
                <a16:creationId xmlns:a16="http://schemas.microsoft.com/office/drawing/2014/main" id="{F54BEC5B-0236-462D-8A12-09746C82C0C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0154811" y="383207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Check, Cross, Red, Green, Attention, Warning, Error">
            <a:extLst>
              <a:ext uri="{FF2B5EF4-FFF2-40B4-BE49-F238E27FC236}">
                <a16:creationId xmlns:a16="http://schemas.microsoft.com/office/drawing/2014/main" id="{1DFC9F75-7D12-44DE-9DA5-63ECF084EDE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1651997" y="4444524"/>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 descr="Check, Cross, Red, Green, Attention, Warning, Error">
            <a:extLst>
              <a:ext uri="{FF2B5EF4-FFF2-40B4-BE49-F238E27FC236}">
                <a16:creationId xmlns:a16="http://schemas.microsoft.com/office/drawing/2014/main" id="{C269DB6D-F305-464A-8C1C-37E31447FC6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10158827" y="5410223"/>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 descr="Check, Cross, Red, Green, Attention, Warning, Error">
            <a:extLst>
              <a:ext uri="{FF2B5EF4-FFF2-40B4-BE49-F238E27FC236}">
                <a16:creationId xmlns:a16="http://schemas.microsoft.com/office/drawing/2014/main" id="{3B54AC05-23F7-4714-8DFF-E87CBBC9A20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8812181" y="5438906"/>
            <a:ext cx="338135" cy="38397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 descr="Check, Cross, Red, Green, Attention, Warning, Error">
            <a:extLst>
              <a:ext uri="{FF2B5EF4-FFF2-40B4-BE49-F238E27FC236}">
                <a16:creationId xmlns:a16="http://schemas.microsoft.com/office/drawing/2014/main" id="{6D5EC5F2-E000-4CC7-B490-2D94CAFCB14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5969"/>
          <a:stretch/>
        </p:blipFill>
        <p:spPr bwMode="auto">
          <a:xfrm rot="770377">
            <a:off x="7295285" y="5410224"/>
            <a:ext cx="338135" cy="383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21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hristmas, Comic Characters, Decorations, Holiday">
            <a:extLst>
              <a:ext uri="{FF2B5EF4-FFF2-40B4-BE49-F238E27FC236}">
                <a16:creationId xmlns:a16="http://schemas.microsoft.com/office/drawing/2014/main" id="{D4C51688-5E1B-4F18-9474-5F4F2E2FDF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9771" y="2282270"/>
            <a:ext cx="2777041" cy="24931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28F0206-3BDD-4559-96C6-C67B437971C8}"/>
              </a:ext>
            </a:extLst>
          </p:cNvPr>
          <p:cNvSpPr/>
          <p:nvPr/>
        </p:nvSpPr>
        <p:spPr>
          <a:xfrm>
            <a:off x="421898" y="117777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16306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17060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16534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609"/>
            <a:ext cx="5364775" cy="989294"/>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55956" y="100126"/>
            <a:ext cx="4896853" cy="707849"/>
          </a:xfrm>
        </p:spPr>
        <p:txBody>
          <a:bodyPr>
            <a:noAutofit/>
          </a:bodyPr>
          <a:lstStyle/>
          <a:p>
            <a:r>
              <a:rPr lang="en-GB" sz="2800" b="1" dirty="0">
                <a:solidFill>
                  <a:schemeClr val="bg1"/>
                </a:solidFill>
              </a:rPr>
              <a:t>Auf </a:t>
            </a:r>
            <a:r>
              <a:rPr lang="en-GB" sz="2800" b="1" dirty="0" err="1">
                <a:solidFill>
                  <a:schemeClr val="bg1"/>
                </a:solidFill>
              </a:rPr>
              <a:t>dem</a:t>
            </a:r>
            <a:r>
              <a:rPr lang="en-GB" sz="2800" b="1" dirty="0">
                <a:solidFill>
                  <a:schemeClr val="bg1"/>
                </a:solidFill>
              </a:rPr>
              <a:t> </a:t>
            </a:r>
            <a:r>
              <a:rPr lang="en-GB" sz="2800" b="1" dirty="0" err="1">
                <a:solidFill>
                  <a:schemeClr val="bg1"/>
                </a:solidFill>
              </a:rPr>
              <a:t>Weihnachtsmarkt</a:t>
            </a:r>
            <a:r>
              <a:rPr lang="en-GB" sz="2800" b="1" dirty="0">
                <a:solidFill>
                  <a:schemeClr val="bg1"/>
                </a:solidFill>
              </a:rPr>
              <a:t> [1/3]</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3487" y="1389322"/>
            <a:ext cx="422222" cy="4222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4775" y="1335653"/>
            <a:ext cx="508378" cy="529561"/>
          </a:xfrm>
          <a:prstGeom prst="rect">
            <a:avLst/>
          </a:prstGeom>
        </p:spPr>
      </p:pic>
      <p:sp>
        <p:nvSpPr>
          <p:cNvPr id="20" name="Speech Bubble: Rectangle with Corners Rounded 19">
            <a:extLst>
              <a:ext uri="{FF2B5EF4-FFF2-40B4-BE49-F238E27FC236}">
                <a16:creationId xmlns:a16="http://schemas.microsoft.com/office/drawing/2014/main" id="{720BCF74-D48D-4E60-9388-E94BE9C02114}"/>
              </a:ext>
            </a:extLst>
          </p:cNvPr>
          <p:cNvSpPr/>
          <p:nvPr/>
        </p:nvSpPr>
        <p:spPr>
          <a:xfrm>
            <a:off x="336530" y="3571173"/>
            <a:ext cx="2715082" cy="1513507"/>
          </a:xfrm>
          <a:prstGeom prst="wedgeRoundRectCallout">
            <a:avLst>
              <a:gd name="adj1" fmla="val -62789"/>
              <a:gd name="adj2" fmla="val 42400"/>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_________    dieses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Weihnachtslied</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singen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66" name="Speech Bubble: Rectangle with Corners Rounded 65">
            <a:extLst>
              <a:ext uri="{FF2B5EF4-FFF2-40B4-BE49-F238E27FC236}">
                <a16:creationId xmlns:a16="http://schemas.microsoft.com/office/drawing/2014/main" id="{747765F8-4D8A-4C88-81A3-389B88C987FE}"/>
              </a:ext>
            </a:extLst>
          </p:cNvPr>
          <p:cNvSpPr/>
          <p:nvPr/>
        </p:nvSpPr>
        <p:spPr>
          <a:xfrm>
            <a:off x="729657" y="5134824"/>
            <a:ext cx="3437538" cy="1211283"/>
          </a:xfrm>
          <a:prstGeom prst="wedgeRoundRectCallout">
            <a:avLst>
              <a:gd name="adj1" fmla="val 58445"/>
              <a:gd name="adj2" fmla="val -78244"/>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Ja</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möchte</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dieses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Weihnachtslied</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singen</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weil</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a:t>
            </a:r>
            <a:r>
              <a:rPr kumimoji="0" lang="en-GB" sz="2200" b="1" i="0" u="none" strike="noStrike" kern="1200" cap="none" spc="0" normalizeH="0" noProof="0" dirty="0">
                <a:ln>
                  <a:noFill/>
                </a:ln>
                <a:solidFill>
                  <a:prstClr val="white"/>
                </a:solidFill>
                <a:effectLst/>
                <a:uLnTx/>
                <a:uFillTx/>
                <a:latin typeface="Century Gothic" panose="020F0302020204030204"/>
                <a:ea typeface="+mn-ea"/>
                <a:cs typeface="+mn-cs"/>
              </a:rPr>
              <a:t>es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schön</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noProof="0" dirty="0" err="1">
                <a:ln>
                  <a:noFill/>
                </a:ln>
                <a:solidFill>
                  <a:prstClr val="white"/>
                </a:solidFill>
                <a:effectLst/>
                <a:uLnTx/>
                <a:uFillTx/>
                <a:latin typeface="Century Gothic" panose="020F0302020204030204"/>
                <a:ea typeface="+mn-ea"/>
                <a:cs typeface="+mn-cs"/>
              </a:rPr>
              <a:t>ist</a:t>
            </a:r>
            <a:r>
              <a:rPr kumimoji="0" lang="en-GB" sz="2200" b="0"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4" name="Rectangle 3">
            <a:extLst>
              <a:ext uri="{FF2B5EF4-FFF2-40B4-BE49-F238E27FC236}">
                <a16:creationId xmlns:a16="http://schemas.microsoft.com/office/drawing/2014/main" id="{170E311F-CB19-4988-90CF-69FBEEFDA71C}"/>
              </a:ext>
            </a:extLst>
          </p:cNvPr>
          <p:cNvSpPr/>
          <p:nvPr/>
        </p:nvSpPr>
        <p:spPr>
          <a:xfrm>
            <a:off x="367054" y="103842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105102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92159" y="1438043"/>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2717" y="1294812"/>
            <a:ext cx="508378" cy="529561"/>
          </a:xfrm>
          <a:prstGeom prst="rect">
            <a:avLst/>
          </a:prstGeom>
        </p:spPr>
      </p:pic>
      <p:sp>
        <p:nvSpPr>
          <p:cNvPr id="7" name="TextBox 6">
            <a:extLst>
              <a:ext uri="{FF2B5EF4-FFF2-40B4-BE49-F238E27FC236}">
                <a16:creationId xmlns:a16="http://schemas.microsoft.com/office/drawing/2014/main" id="{D8E85293-54F1-4D0F-99D4-E21A04CE9572}"/>
              </a:ext>
            </a:extLst>
          </p:cNvPr>
          <p:cNvSpPr txBox="1"/>
          <p:nvPr/>
        </p:nvSpPr>
        <p:spPr>
          <a:xfrm>
            <a:off x="199428" y="3003138"/>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p:txBody>
      </p:sp>
      <p:sp>
        <p:nvSpPr>
          <p:cNvPr id="131" name="TextBox 130">
            <a:extLst>
              <a:ext uri="{FF2B5EF4-FFF2-40B4-BE49-F238E27FC236}">
                <a16:creationId xmlns:a16="http://schemas.microsoft.com/office/drawing/2014/main" id="{5C901BA2-99AE-4A19-96E2-EC25284A9FC3}"/>
              </a:ext>
            </a:extLst>
          </p:cNvPr>
          <p:cNvSpPr txBox="1"/>
          <p:nvPr/>
        </p:nvSpPr>
        <p:spPr>
          <a:xfrm>
            <a:off x="3327767" y="4203172"/>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p:txBody>
      </p:sp>
      <p:sp>
        <p:nvSpPr>
          <p:cNvPr id="8" name="Rectangle: Rounded Corners 7">
            <a:extLst>
              <a:ext uri="{FF2B5EF4-FFF2-40B4-BE49-F238E27FC236}">
                <a16:creationId xmlns:a16="http://schemas.microsoft.com/office/drawing/2014/main" id="{47F2C9CB-5C32-4D5B-B1D4-165E1D9A5629}"/>
              </a:ext>
            </a:extLst>
          </p:cNvPr>
          <p:cNvSpPr/>
          <p:nvPr/>
        </p:nvSpPr>
        <p:spPr>
          <a:xfrm>
            <a:off x="3226202" y="1163061"/>
            <a:ext cx="2808751"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9" name="Picture 8" descr="A close up of a logo&#10;&#10;Description automatically generated">
            <a:extLst>
              <a:ext uri="{FF2B5EF4-FFF2-40B4-BE49-F238E27FC236}">
                <a16:creationId xmlns:a16="http://schemas.microsoft.com/office/drawing/2014/main" id="{C3531F0D-9BB6-4385-ADAD-9513568A407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120" y="1240118"/>
            <a:ext cx="696525" cy="670241"/>
          </a:xfrm>
          <a:prstGeom prst="rect">
            <a:avLst/>
          </a:prstGeom>
        </p:spPr>
      </p:pic>
      <p:pic>
        <p:nvPicPr>
          <p:cNvPr id="84" name="Picture 83" descr="A close up of a logo&#10;&#10;Description automatically generated">
            <a:extLst>
              <a:ext uri="{FF2B5EF4-FFF2-40B4-BE49-F238E27FC236}">
                <a16:creationId xmlns:a16="http://schemas.microsoft.com/office/drawing/2014/main" id="{F079B899-97E5-41C0-849D-81E9A88B756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68479" y="1277309"/>
            <a:ext cx="696525" cy="670241"/>
          </a:xfrm>
          <a:prstGeom prst="rect">
            <a:avLst/>
          </a:prstGeom>
        </p:spPr>
      </p:pic>
      <p:sp>
        <p:nvSpPr>
          <p:cNvPr id="93" name="TextBox 92">
            <a:extLst>
              <a:ext uri="{FF2B5EF4-FFF2-40B4-BE49-F238E27FC236}">
                <a16:creationId xmlns:a16="http://schemas.microsoft.com/office/drawing/2014/main" id="{2AC0BDC3-7F59-4AF2-87AA-EEB1F7D64E18}"/>
              </a:ext>
            </a:extLst>
          </p:cNvPr>
          <p:cNvSpPr txBox="1"/>
          <p:nvPr/>
        </p:nvSpPr>
        <p:spPr>
          <a:xfrm>
            <a:off x="6303788" y="2131358"/>
            <a:ext cx="5730332" cy="461665"/>
          </a:xfrm>
          <a:prstGeom prst="rect">
            <a:avLst/>
          </a:prstGeom>
          <a:noFill/>
        </p:spPr>
        <p:txBody>
          <a:bodyPr wrap="square" rtlCol="0">
            <a:spAutoFit/>
          </a:bodyPr>
          <a:lstStyle/>
          <a:p>
            <a:pPr lvl="0" algn="ct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 </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a:t>
            </a:r>
            <a:r>
              <a:rPr lang="en-GB" sz="2400" dirty="0">
                <a:solidFill>
                  <a:srgbClr val="4472C4">
                    <a:lumMod val="50000"/>
                  </a:srgbClr>
                </a:solidFill>
                <a:latin typeface="Century Gothic" panose="020B0502020202020204" pitchFamily="34" charset="0"/>
              </a:rPr>
              <a:t>n </a:t>
            </a:r>
            <a:r>
              <a:rPr lang="en-GB" sz="2400" dirty="0" err="1">
                <a:solidFill>
                  <a:srgbClr val="4472C4">
                    <a:lumMod val="50000"/>
                  </a:srgbClr>
                </a:solidFill>
                <a:latin typeface="Century Gothic" panose="020B0502020202020204" pitchFamily="34" charset="0"/>
              </a:rPr>
              <a:t>diesen</a:t>
            </a:r>
            <a:r>
              <a:rPr lang="en-GB" sz="2400" dirty="0">
                <a:solidFill>
                  <a:srgbClr val="4472C4">
                    <a:lumMod val="50000"/>
                  </a:srgbClr>
                </a:solidFill>
                <a:latin typeface="Century Gothic" panose="020B0502020202020204" pitchFamily="34" charset="0"/>
              </a:rPr>
              <a:t> Laden </a:t>
            </a:r>
            <a:r>
              <a:rPr lang="en-GB" sz="2400" dirty="0" err="1">
                <a:solidFill>
                  <a:srgbClr val="4472C4">
                    <a:lumMod val="50000"/>
                  </a:srgbClr>
                </a:solidFill>
                <a:latin typeface="Century Gothic" panose="020B0502020202020204" pitchFamily="34" charset="0"/>
              </a:rPr>
              <a:t>gehen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2" name="TextBox 101">
            <a:extLst>
              <a:ext uri="{FF2B5EF4-FFF2-40B4-BE49-F238E27FC236}">
                <a16:creationId xmlns:a16="http://schemas.microsoft.com/office/drawing/2014/main" id="{2DE593E3-6C3D-4F7C-876B-2FB7A5FED516}"/>
              </a:ext>
            </a:extLst>
          </p:cNvPr>
          <p:cNvSpPr txBox="1"/>
          <p:nvPr/>
        </p:nvSpPr>
        <p:spPr>
          <a:xfrm>
            <a:off x="336530" y="2108574"/>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 </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a:t>
            </a:r>
            <a:r>
              <a:rPr lang="en-GB" sz="2400" i="1" dirty="0" err="1">
                <a:solidFill>
                  <a:srgbClr val="4472C4">
                    <a:lumMod val="50000"/>
                  </a:srgbClr>
                </a:solidFill>
                <a:latin typeface="Century Gothic" panose="020F0302020204030204"/>
              </a:rPr>
              <a:t>ieses</a:t>
            </a:r>
            <a:r>
              <a:rPr lang="en-GB" sz="2400" i="1" dirty="0">
                <a:solidFill>
                  <a:srgbClr val="4472C4">
                    <a:lumMod val="50000"/>
                  </a:srgbClr>
                </a:solidFill>
                <a:latin typeface="Century Gothic" panose="020F0302020204030204"/>
              </a:rPr>
              <a:t> </a:t>
            </a:r>
            <a:r>
              <a:rPr lang="en-GB" sz="2400" i="1" dirty="0" err="1">
                <a:solidFill>
                  <a:srgbClr val="4472C4">
                    <a:lumMod val="50000"/>
                  </a:srgbClr>
                </a:solidFill>
                <a:latin typeface="Century Gothic" panose="020F0302020204030204"/>
              </a:rPr>
              <a:t>Weihnachtslied</a:t>
            </a:r>
            <a:r>
              <a:rPr lang="en-GB" sz="2400" i="1" dirty="0">
                <a:solidFill>
                  <a:srgbClr val="4472C4">
                    <a:lumMod val="50000"/>
                  </a:srgbClr>
                </a:solidFill>
                <a:latin typeface="Century Gothic" panose="020F0302020204030204"/>
              </a:rPr>
              <a:t> </a:t>
            </a:r>
            <a:r>
              <a:rPr lang="en-GB" sz="2400" i="1" dirty="0" err="1">
                <a:solidFill>
                  <a:srgbClr val="4472C4">
                    <a:lumMod val="50000"/>
                  </a:srgbClr>
                </a:solidFill>
                <a:latin typeface="Century Gothic" panose="020F0302020204030204"/>
              </a:rPr>
              <a:t>singen</a:t>
            </a:r>
            <a:endParaRPr kumimoji="0" lang="en-GB" sz="24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28" name="Picture 4" descr="Snowman, Snowmen, Winter, Snow, Christmas, Wintry">
            <a:extLst>
              <a:ext uri="{FF2B5EF4-FFF2-40B4-BE49-F238E27FC236}">
                <a16:creationId xmlns:a16="http://schemas.microsoft.com/office/drawing/2014/main" id="{EDCA682D-B0DA-41AC-881A-B1C0DF157BD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20517" y="1267896"/>
            <a:ext cx="848661" cy="60025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Snowman, Snowmen, Winter, Snow, Christmas, Wintry">
            <a:extLst>
              <a:ext uri="{FF2B5EF4-FFF2-40B4-BE49-F238E27FC236}">
                <a16:creationId xmlns:a16="http://schemas.microsoft.com/office/drawing/2014/main" id="{85228ABD-48D1-4F72-A054-8E095150F0F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8022" y="1263243"/>
            <a:ext cx="848661" cy="6002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hop, Candy, Home, House, Shopping, Shack, Building">
            <a:extLst>
              <a:ext uri="{FF2B5EF4-FFF2-40B4-BE49-F238E27FC236}">
                <a16:creationId xmlns:a16="http://schemas.microsoft.com/office/drawing/2014/main" id="{2CD208B3-6984-44EE-BEEE-D43DB06385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03423" y="1201822"/>
            <a:ext cx="696140" cy="769925"/>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6" descr="Shop, Candy, Home, House, Shopping, Shack, Building">
            <a:extLst>
              <a:ext uri="{FF2B5EF4-FFF2-40B4-BE49-F238E27FC236}">
                <a16:creationId xmlns:a16="http://schemas.microsoft.com/office/drawing/2014/main" id="{4571E48F-951C-4ED0-9530-8394F30DFEB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242619" y="1225325"/>
            <a:ext cx="696140" cy="769925"/>
          </a:xfrm>
          <a:prstGeom prst="rect">
            <a:avLst/>
          </a:prstGeom>
          <a:noFill/>
          <a:extLst>
            <a:ext uri="{909E8E84-426E-40DD-AFC4-6F175D3DCCD1}">
              <a14:hiddenFill xmlns:a14="http://schemas.microsoft.com/office/drawing/2010/main">
                <a:solidFill>
                  <a:srgbClr val="FFFFFF"/>
                </a:solidFill>
              </a14:hiddenFill>
            </a:ext>
          </a:extLst>
        </p:spPr>
      </p:pic>
      <p:sp>
        <p:nvSpPr>
          <p:cNvPr id="105" name="Speech Bubble: Rectangle with Corners Rounded 104">
            <a:extLst>
              <a:ext uri="{FF2B5EF4-FFF2-40B4-BE49-F238E27FC236}">
                <a16:creationId xmlns:a16="http://schemas.microsoft.com/office/drawing/2014/main" id="{69CC3A06-7151-4DCF-95B0-7F73B8DF2A3B}"/>
              </a:ext>
            </a:extLst>
          </p:cNvPr>
          <p:cNvSpPr/>
          <p:nvPr/>
        </p:nvSpPr>
        <p:spPr>
          <a:xfrm>
            <a:off x="336530" y="3571173"/>
            <a:ext cx="2715082" cy="1513507"/>
          </a:xfrm>
          <a:prstGeom prst="wedgeRoundRectCallout">
            <a:avLst>
              <a:gd name="adj1" fmla="val -62789"/>
              <a:gd name="adj2" fmla="val 42400"/>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err="1">
                <a:ln>
                  <a:noFill/>
                </a:ln>
                <a:solidFill>
                  <a:prstClr val="white"/>
                </a:solidFill>
                <a:effectLst/>
                <a:uLnTx/>
                <a:uFillTx/>
                <a:latin typeface="Century Gothic" panose="020F0302020204030204"/>
                <a:ea typeface="+mn-ea"/>
                <a:cs typeface="+mn-cs"/>
              </a:rPr>
              <a:t>Möchten</a:t>
            </a:r>
            <a:r>
              <a:rPr kumimoji="0" lang="en-GB" sz="2200" b="1" i="0" u="sng" strike="noStrike" kern="1200" cap="none" spc="0" normalizeH="0" baseline="0" noProof="0" dirty="0">
                <a:ln>
                  <a:noFill/>
                </a:ln>
                <a:solidFill>
                  <a:prstClr val="white"/>
                </a:solidFill>
                <a:effectLst/>
                <a:uLnTx/>
                <a:uFillTx/>
                <a:latin typeface="Century Gothic" panose="020F0302020204030204"/>
                <a:ea typeface="+mn-ea"/>
                <a:cs typeface="+mn-cs"/>
              </a:rPr>
              <a:t> Sie </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dieses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Weihnachtslied</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singen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06" name="TextBox 105">
            <a:extLst>
              <a:ext uri="{FF2B5EF4-FFF2-40B4-BE49-F238E27FC236}">
                <a16:creationId xmlns:a16="http://schemas.microsoft.com/office/drawing/2014/main" id="{EB5D48E4-3D4C-4B69-926F-0C2154C803BE}"/>
              </a:ext>
            </a:extLst>
          </p:cNvPr>
          <p:cNvSpPr txBox="1"/>
          <p:nvPr/>
        </p:nvSpPr>
        <p:spPr>
          <a:xfrm>
            <a:off x="6901970" y="2772305"/>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p:txBody>
      </p:sp>
      <p:sp>
        <p:nvSpPr>
          <p:cNvPr id="107" name="Speech Bubble: Rectangle with Corners Rounded 106">
            <a:extLst>
              <a:ext uri="{FF2B5EF4-FFF2-40B4-BE49-F238E27FC236}">
                <a16:creationId xmlns:a16="http://schemas.microsoft.com/office/drawing/2014/main" id="{677BA55B-CEA8-48FC-AD28-6A89557B6E99}"/>
              </a:ext>
            </a:extLst>
          </p:cNvPr>
          <p:cNvSpPr/>
          <p:nvPr/>
        </p:nvSpPr>
        <p:spPr>
          <a:xfrm>
            <a:off x="7527537" y="3411046"/>
            <a:ext cx="2715082" cy="1513507"/>
          </a:xfrm>
          <a:prstGeom prst="wedgeRoundRectCallout">
            <a:avLst>
              <a:gd name="adj1" fmla="val -62789"/>
              <a:gd name="adj2" fmla="val 42400"/>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prstClr val="white"/>
                </a:solidFill>
                <a:effectLst/>
                <a:uLnTx/>
                <a:uFillTx/>
                <a:latin typeface="Century Gothic" panose="020F0302020204030204"/>
                <a:ea typeface="+mn-ea"/>
                <a:cs typeface="+mn-cs"/>
              </a:rPr>
              <a:t>___________  </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in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diesen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Laden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gehen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08" name="TextBox 107">
            <a:extLst>
              <a:ext uri="{FF2B5EF4-FFF2-40B4-BE49-F238E27FC236}">
                <a16:creationId xmlns:a16="http://schemas.microsoft.com/office/drawing/2014/main" id="{C4B83577-FA82-4B6C-9C84-3C48FC22E8D4}"/>
              </a:ext>
            </a:extLst>
          </p:cNvPr>
          <p:cNvSpPr txBox="1"/>
          <p:nvPr/>
        </p:nvSpPr>
        <p:spPr>
          <a:xfrm>
            <a:off x="10444728" y="4236878"/>
            <a:ext cx="1643105" cy="461665"/>
          </a:xfrm>
          <a:prstGeom prst="rect">
            <a:avLst/>
          </a:prstGeom>
          <a:solidFill>
            <a:srgbClr val="FFF4E7"/>
          </a:solidFill>
          <a:ln>
            <a:solidFill>
              <a:schemeClr val="accent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p:txBody>
      </p:sp>
      <p:sp>
        <p:nvSpPr>
          <p:cNvPr id="109" name="Speech Bubble: Rectangle with Corners Rounded 108">
            <a:extLst>
              <a:ext uri="{FF2B5EF4-FFF2-40B4-BE49-F238E27FC236}">
                <a16:creationId xmlns:a16="http://schemas.microsoft.com/office/drawing/2014/main" id="{E24D8B5A-3809-4A4F-A3B7-2D2AD2B991B9}"/>
              </a:ext>
            </a:extLst>
          </p:cNvPr>
          <p:cNvSpPr/>
          <p:nvPr/>
        </p:nvSpPr>
        <p:spPr>
          <a:xfrm>
            <a:off x="7415935" y="5028137"/>
            <a:ext cx="3618868" cy="1424659"/>
          </a:xfrm>
          <a:prstGeom prst="wedgeRoundRectCallout">
            <a:avLst>
              <a:gd name="adj1" fmla="val 59110"/>
              <a:gd name="adj2" fmla="val -6979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noProof="0" dirty="0" err="1">
                <a:solidFill>
                  <a:prstClr val="white"/>
                </a:solidFill>
                <a:latin typeface="Century Gothic" panose="020F0302020204030204"/>
              </a:rPr>
              <a:t>Nein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möchte</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nicht</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diesen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Laden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gehen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weil</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er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langweilig</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ist</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14" name="Speech Bubble: Rectangle with Corners Rounded 113">
            <a:extLst>
              <a:ext uri="{FF2B5EF4-FFF2-40B4-BE49-F238E27FC236}">
                <a16:creationId xmlns:a16="http://schemas.microsoft.com/office/drawing/2014/main" id="{8F272495-048B-4A38-89E2-2C7743C2A704}"/>
              </a:ext>
            </a:extLst>
          </p:cNvPr>
          <p:cNvSpPr/>
          <p:nvPr/>
        </p:nvSpPr>
        <p:spPr>
          <a:xfrm>
            <a:off x="7539443" y="3404231"/>
            <a:ext cx="2715082" cy="1513507"/>
          </a:xfrm>
          <a:prstGeom prst="wedgeRoundRectCallout">
            <a:avLst>
              <a:gd name="adj1" fmla="val -62789"/>
              <a:gd name="adj2" fmla="val 42400"/>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err="1">
                <a:ln>
                  <a:noFill/>
                </a:ln>
                <a:solidFill>
                  <a:prstClr val="white"/>
                </a:solidFill>
                <a:effectLst/>
                <a:uLnTx/>
                <a:uFillTx/>
                <a:latin typeface="Century Gothic" panose="020F0302020204030204"/>
                <a:ea typeface="+mn-ea"/>
                <a:cs typeface="+mn-cs"/>
              </a:rPr>
              <a:t>Möchtest</a:t>
            </a:r>
            <a:r>
              <a:rPr kumimoji="0" lang="en-GB" sz="2200" b="1" i="0" u="sng" strike="noStrike" kern="1200" cap="none" spc="0" normalizeH="0" noProof="0" dirty="0">
                <a:ln>
                  <a:noFill/>
                </a:ln>
                <a:solidFill>
                  <a:prstClr val="white"/>
                </a:solidFill>
                <a:effectLst/>
                <a:uLnTx/>
                <a:uFillTx/>
                <a:latin typeface="Century Gothic" panose="020F0302020204030204"/>
                <a:ea typeface="+mn-ea"/>
                <a:cs typeface="+mn-cs"/>
              </a:rPr>
              <a:t> du</a:t>
            </a:r>
            <a:r>
              <a:rPr kumimoji="0" lang="en-GB" sz="2200" b="1" i="0" u="sng"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in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diesen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Laden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gehen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115" name="Rectangle: Rounded Corners 114">
            <a:extLst>
              <a:ext uri="{FF2B5EF4-FFF2-40B4-BE49-F238E27FC236}">
                <a16:creationId xmlns:a16="http://schemas.microsoft.com/office/drawing/2014/main" id="{9D676F9F-CF35-40AA-8ABF-1D846CF6FD1F}"/>
              </a:ext>
            </a:extLst>
          </p:cNvPr>
          <p:cNvSpPr/>
          <p:nvPr/>
        </p:nvSpPr>
        <p:spPr>
          <a:xfrm>
            <a:off x="9225369" y="1135476"/>
            <a:ext cx="2808751" cy="929913"/>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6" name="Speech Bubble: Rectangle with Corners Rounded 115">
            <a:extLst>
              <a:ext uri="{FF2B5EF4-FFF2-40B4-BE49-F238E27FC236}">
                <a16:creationId xmlns:a16="http://schemas.microsoft.com/office/drawing/2014/main" id="{A1830377-C4B8-43B4-94E1-8193BC2FD29D}"/>
              </a:ext>
            </a:extLst>
          </p:cNvPr>
          <p:cNvSpPr/>
          <p:nvPr/>
        </p:nvSpPr>
        <p:spPr>
          <a:xfrm>
            <a:off x="4652352" y="4949106"/>
            <a:ext cx="2341677" cy="968578"/>
          </a:xfrm>
          <a:prstGeom prst="wedgeRoundRectCallout">
            <a:avLst>
              <a:gd name="adj1" fmla="val -151853"/>
              <a:gd name="adj2" fmla="val 82991"/>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dirty="0">
                <a:latin typeface="Century Gothic" panose="020B0502020202020204" pitchFamily="34" charset="0"/>
              </a:rPr>
              <a:t>The pronoun needs to match the noun. </a:t>
            </a:r>
            <a:endParaRPr kumimoji="0" lang="en-GB" sz="2000" b="0" i="0" u="none" strike="noStrike" kern="1200" cap="none" spc="0" normalizeH="0" baseline="0" noProof="0" dirty="0">
              <a:ln>
                <a:noFill/>
              </a:ln>
              <a:solidFill>
                <a:prstClr val="white"/>
              </a:solidFill>
              <a:effectLst/>
              <a:uLnTx/>
              <a:uFillTx/>
              <a:latin typeface="Century Gothic" panose="020F0302020204030204"/>
            </a:endParaRPr>
          </a:p>
        </p:txBody>
      </p:sp>
      <p:sp>
        <p:nvSpPr>
          <p:cNvPr id="120" name="Speech Bubble: Rectangle with Corners Rounded 119">
            <a:extLst>
              <a:ext uri="{FF2B5EF4-FFF2-40B4-BE49-F238E27FC236}">
                <a16:creationId xmlns:a16="http://schemas.microsoft.com/office/drawing/2014/main" id="{DEA69E13-103D-4297-9F77-B8C4C99F8132}"/>
              </a:ext>
            </a:extLst>
          </p:cNvPr>
          <p:cNvSpPr/>
          <p:nvPr/>
        </p:nvSpPr>
        <p:spPr>
          <a:xfrm>
            <a:off x="7415935" y="5028137"/>
            <a:ext cx="3618868" cy="1424659"/>
          </a:xfrm>
          <a:prstGeom prst="wedgeRoundRectCallout">
            <a:avLst>
              <a:gd name="adj1" fmla="val 59110"/>
              <a:gd name="adj2" fmla="val -69799"/>
              <a:gd name="adj3" fmla="val 16667"/>
            </a:avLst>
          </a:prstGeom>
          <a:solidFill>
            <a:schemeClr val="accent5">
              <a:lumMod val="5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200" noProof="0" dirty="0" err="1">
                <a:solidFill>
                  <a:prstClr val="white"/>
                </a:solidFill>
                <a:latin typeface="Century Gothic" panose="020F0302020204030204"/>
              </a:rPr>
              <a:t>Nein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möchte</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nicht</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in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diesen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Laden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gehen</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weil</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1" i="0" u="none" strike="noStrike" kern="1200" cap="none" spc="0" normalizeH="0" baseline="0" noProof="0" dirty="0">
                <a:ln>
                  <a:noFill/>
                </a:ln>
                <a:solidFill>
                  <a:prstClr val="white"/>
                </a:solidFill>
                <a:effectLst/>
                <a:uLnTx/>
                <a:uFillTx/>
                <a:latin typeface="Century Gothic" panose="020F0302020204030204"/>
                <a:ea typeface="+mn-ea"/>
                <a:cs typeface="+mn-cs"/>
              </a:rPr>
              <a:t>er</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langweilig</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200" b="0" i="0" u="none" strike="noStrike" kern="1200" cap="none" spc="0" normalizeH="0" baseline="0" noProof="0" dirty="0" err="1">
                <a:ln>
                  <a:noFill/>
                </a:ln>
                <a:solidFill>
                  <a:prstClr val="white"/>
                </a:solidFill>
                <a:effectLst/>
                <a:uLnTx/>
                <a:uFillTx/>
                <a:latin typeface="Century Gothic" panose="020F0302020204030204"/>
                <a:ea typeface="+mn-ea"/>
                <a:cs typeface="+mn-cs"/>
              </a:rPr>
              <a:t>ist</a:t>
            </a:r>
            <a:r>
              <a:rPr kumimoji="0" lang="en-GB" sz="2200" b="0" i="0" u="none" strike="noStrike" kern="1200" cap="none" spc="0" normalizeH="0" baseline="0" noProof="0" dirty="0">
                <a:ln>
                  <a:noFill/>
                </a:ln>
                <a:solidFill>
                  <a:prstClr val="white"/>
                </a:solidFill>
                <a:effectLst/>
                <a:uLnTx/>
                <a:uFillTx/>
                <a:latin typeface="Century Gothic" panose="020F0302020204030204"/>
                <a:ea typeface="+mn-ea"/>
                <a:cs typeface="+mn-cs"/>
              </a:rPr>
              <a:t>.</a:t>
            </a:r>
          </a:p>
        </p:txBody>
      </p:sp>
      <p:sp>
        <p:nvSpPr>
          <p:cNvPr id="43" name="TextBox 42">
            <a:extLst>
              <a:ext uri="{FF2B5EF4-FFF2-40B4-BE49-F238E27FC236}">
                <a16:creationId xmlns:a16="http://schemas.microsoft.com/office/drawing/2014/main" id="{9671CEFB-4C58-4762-9F4D-382E3B203D36}"/>
              </a:ext>
            </a:extLst>
          </p:cNvPr>
          <p:cNvSpPr txBox="1"/>
          <p:nvPr/>
        </p:nvSpPr>
        <p:spPr>
          <a:xfrm>
            <a:off x="5823190" y="96084"/>
            <a:ext cx="49938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Mia.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Aber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redest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Herrn</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Mürrisch</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Wolfgang</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44" name="Picture 43" descr="A picture containing text, vector graphics&#10;&#10;Description automatically generated">
            <a:extLst>
              <a:ext uri="{FF2B5EF4-FFF2-40B4-BE49-F238E27FC236}">
                <a16:creationId xmlns:a16="http://schemas.microsoft.com/office/drawing/2014/main" id="{B8150ED8-7CBD-4F17-B54C-C9FFA5FDE9DD}"/>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14638"/>
          <a:stretch/>
        </p:blipFill>
        <p:spPr>
          <a:xfrm>
            <a:off x="4896694" y="61709"/>
            <a:ext cx="1028674" cy="896214"/>
          </a:xfrm>
          <a:prstGeom prst="rect">
            <a:avLst/>
          </a:prstGeom>
        </p:spPr>
      </p:pic>
      <p:pic>
        <p:nvPicPr>
          <p:cNvPr id="45" name="Picture 44">
            <a:extLst>
              <a:ext uri="{FF2B5EF4-FFF2-40B4-BE49-F238E27FC236}">
                <a16:creationId xmlns:a16="http://schemas.microsoft.com/office/drawing/2014/main" id="{2CF7B1D8-E199-4CAF-A64D-2BC7EF19E91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34878" y="1155647"/>
            <a:ext cx="785096" cy="859054"/>
          </a:xfrm>
          <a:prstGeom prst="rect">
            <a:avLst/>
          </a:prstGeom>
        </p:spPr>
      </p:pic>
      <p:pic>
        <p:nvPicPr>
          <p:cNvPr id="46" name="Picture 45">
            <a:extLst>
              <a:ext uri="{FF2B5EF4-FFF2-40B4-BE49-F238E27FC236}">
                <a16:creationId xmlns:a16="http://schemas.microsoft.com/office/drawing/2014/main" id="{856D4A94-D47E-42F2-92F5-09BACB84DA0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658" y="1230100"/>
            <a:ext cx="785096" cy="859054"/>
          </a:xfrm>
          <a:prstGeom prst="rect">
            <a:avLst/>
          </a:prstGeom>
        </p:spPr>
      </p:pic>
    </p:spTree>
    <p:extLst>
      <p:ext uri="{BB962C8B-B14F-4D97-AF65-F5344CB8AC3E}">
        <p14:creationId xmlns:p14="http://schemas.microsoft.com/office/powerpoint/2010/main" val="4076832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66" grpId="0" animBg="1"/>
      <p:bldP spid="8" grpId="0" animBg="1"/>
      <p:bldP spid="105" grpId="0" animBg="1"/>
      <p:bldP spid="107" grpId="0" animBg="1"/>
      <p:bldP spid="109" grpId="0" animBg="1"/>
      <p:bldP spid="114" grpId="0" animBg="1"/>
      <p:bldP spid="115" grpId="0" animBg="1"/>
      <p:bldP spid="116" grpId="0" animBg="1"/>
      <p:bldP spid="116" grpId="1" animBg="1"/>
      <p:bldP spid="1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28F0206-3BDD-4559-96C6-C67B437971C8}"/>
              </a:ext>
            </a:extLst>
          </p:cNvPr>
          <p:cNvSpPr/>
          <p:nvPr/>
        </p:nvSpPr>
        <p:spPr>
          <a:xfrm>
            <a:off x="421898" y="117777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58950" y="116306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17060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16534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5364775" cy="983685"/>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55060" y="49980"/>
            <a:ext cx="4896853" cy="707849"/>
          </a:xfrm>
        </p:spPr>
        <p:txBody>
          <a:bodyPr>
            <a:noAutofit/>
          </a:bodyPr>
          <a:lstStyle/>
          <a:p>
            <a:r>
              <a:rPr lang="en-GB" sz="2800" b="1" dirty="0">
                <a:solidFill>
                  <a:schemeClr val="bg1"/>
                </a:solidFill>
              </a:rPr>
              <a:t>Auf </a:t>
            </a:r>
            <a:r>
              <a:rPr lang="en-GB" sz="2800" b="1" dirty="0" err="1">
                <a:solidFill>
                  <a:schemeClr val="bg1"/>
                </a:solidFill>
              </a:rPr>
              <a:t>dem</a:t>
            </a:r>
            <a:r>
              <a:rPr lang="en-GB" sz="2800" b="1" dirty="0">
                <a:solidFill>
                  <a:schemeClr val="bg1"/>
                </a:solidFill>
              </a:rPr>
              <a:t> </a:t>
            </a:r>
            <a:r>
              <a:rPr lang="en-GB" sz="2800" b="1" dirty="0" err="1">
                <a:solidFill>
                  <a:schemeClr val="bg1"/>
                </a:solidFill>
              </a:rPr>
              <a:t>Weihnachtsmarkt</a:t>
            </a:r>
            <a:r>
              <a:rPr lang="en-GB" sz="2800" b="1" dirty="0">
                <a:solidFill>
                  <a:schemeClr val="bg1"/>
                </a:solidFill>
              </a:rPr>
              <a:t> [2/3]</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487" y="1389322"/>
            <a:ext cx="422222" cy="42222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4775" y="1335653"/>
            <a:ext cx="508378" cy="529561"/>
          </a:xfrm>
          <a:prstGeom prst="rect">
            <a:avLst/>
          </a:prstGeom>
        </p:spPr>
      </p:pic>
      <p:sp>
        <p:nvSpPr>
          <p:cNvPr id="4" name="Rectangle 3">
            <a:extLst>
              <a:ext uri="{FF2B5EF4-FFF2-40B4-BE49-F238E27FC236}">
                <a16:creationId xmlns:a16="http://schemas.microsoft.com/office/drawing/2014/main" id="{170E311F-CB19-4988-90CF-69FBEEFDA71C}"/>
              </a:ext>
            </a:extLst>
          </p:cNvPr>
          <p:cNvSpPr/>
          <p:nvPr/>
        </p:nvSpPr>
        <p:spPr>
          <a:xfrm>
            <a:off x="367054" y="103842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105102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142854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1318629"/>
            <a:ext cx="508378" cy="529561"/>
          </a:xfrm>
          <a:prstGeom prst="rect">
            <a:avLst/>
          </a:prstGeom>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287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752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506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9811"/>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0467" y="2883002"/>
            <a:ext cx="433574" cy="43357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950" y="2722957"/>
            <a:ext cx="508378" cy="529561"/>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4928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05491"/>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2883002"/>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2773091"/>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5329" y="418516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7564" y="416981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7742" y="4177358"/>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48754" y="417210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7645" y="4439281"/>
            <a:ext cx="418234" cy="418234"/>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8793" y="4317212"/>
            <a:ext cx="508378" cy="529561"/>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5668" y="4045173"/>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6435" y="4057782"/>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3974" y="4439281"/>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6331" y="4325382"/>
            <a:ext cx="508378" cy="529561"/>
          </a:xfrm>
          <a:prstGeom prst="rect">
            <a:avLst/>
          </a:prstGeom>
        </p:spPr>
      </p:pic>
      <p:pic>
        <p:nvPicPr>
          <p:cNvPr id="9" name="Picture 8" descr="A close up of a logo&#10;&#10;Description automatically generated">
            <a:extLst>
              <a:ext uri="{FF2B5EF4-FFF2-40B4-BE49-F238E27FC236}">
                <a16:creationId xmlns:a16="http://schemas.microsoft.com/office/drawing/2014/main" id="{C3531F0D-9BB6-4385-ADAD-9513568A407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120" y="1240118"/>
            <a:ext cx="696525" cy="670241"/>
          </a:xfrm>
          <a:prstGeom prst="rect">
            <a:avLst/>
          </a:prstGeom>
        </p:spPr>
      </p:pic>
      <p:pic>
        <p:nvPicPr>
          <p:cNvPr id="80" name="Picture 79" descr="A close up of a logo&#10;&#10;Description automatically generated">
            <a:extLst>
              <a:ext uri="{FF2B5EF4-FFF2-40B4-BE49-F238E27FC236}">
                <a16:creationId xmlns:a16="http://schemas.microsoft.com/office/drawing/2014/main" id="{10F55ADC-3843-4543-BE71-6AEE6F1612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07512" y="4268416"/>
            <a:ext cx="696525" cy="670241"/>
          </a:xfrm>
          <a:prstGeom prst="rect">
            <a:avLst/>
          </a:prstGeom>
        </p:spPr>
      </p:pic>
      <p:pic>
        <p:nvPicPr>
          <p:cNvPr id="84" name="Picture 83" descr="A close up of a logo&#10;&#10;Description automatically generated">
            <a:extLst>
              <a:ext uri="{FF2B5EF4-FFF2-40B4-BE49-F238E27FC236}">
                <a16:creationId xmlns:a16="http://schemas.microsoft.com/office/drawing/2014/main" id="{F079B899-97E5-41C0-849D-81E9A88B756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8479" y="1277309"/>
            <a:ext cx="696525" cy="670241"/>
          </a:xfrm>
          <a:prstGeom prst="rect">
            <a:avLst/>
          </a:prstGeom>
        </p:spPr>
      </p:pic>
      <p:pic>
        <p:nvPicPr>
          <p:cNvPr id="91" name="Picture 90" descr="A close up of a logo&#10;&#10;Description automatically generated">
            <a:extLst>
              <a:ext uri="{FF2B5EF4-FFF2-40B4-BE49-F238E27FC236}">
                <a16:creationId xmlns:a16="http://schemas.microsoft.com/office/drawing/2014/main" id="{5B5223C4-83F9-492F-96F5-408BC7ACBAE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36496" y="2681985"/>
            <a:ext cx="696525" cy="670241"/>
          </a:xfrm>
          <a:prstGeom prst="rect">
            <a:avLst/>
          </a:prstGeom>
        </p:spPr>
      </p:pic>
      <p:pic>
        <p:nvPicPr>
          <p:cNvPr id="92" name="Picture 91" descr="A close up of a logo&#10;&#10;Description automatically generated">
            <a:extLst>
              <a:ext uri="{FF2B5EF4-FFF2-40B4-BE49-F238E27FC236}">
                <a16:creationId xmlns:a16="http://schemas.microsoft.com/office/drawing/2014/main" id="{EF2F9BE3-3CB4-465B-8AEB-2F4DD351FF0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59172" y="4268415"/>
            <a:ext cx="696525" cy="670241"/>
          </a:xfrm>
          <a:prstGeom prst="rect">
            <a:avLst/>
          </a:prstGeom>
        </p:spPr>
      </p:pic>
      <p:sp>
        <p:nvSpPr>
          <p:cNvPr id="11" name="TextBox 10">
            <a:extLst>
              <a:ext uri="{FF2B5EF4-FFF2-40B4-BE49-F238E27FC236}">
                <a16:creationId xmlns:a16="http://schemas.microsoft.com/office/drawing/2014/main" id="{A94699F7-9DAA-4B1D-BD57-097A05502413}"/>
              </a:ext>
            </a:extLst>
          </p:cNvPr>
          <p:cNvSpPr txBox="1"/>
          <p:nvPr/>
        </p:nvSpPr>
        <p:spPr>
          <a:xfrm>
            <a:off x="336081" y="2065102"/>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srgbClr val="4472C4">
                    <a:lumMod val="50000"/>
                  </a:srgbClr>
                </a:solidFill>
                <a:latin typeface="Century Gothic" panose="020F0302020204030204"/>
              </a:rPr>
              <a:t>3</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dieses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Gericht</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probieren</a:t>
            </a:r>
            <a:endParaRPr kumimoji="0" lang="en-GB" sz="2400" b="1"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3" name="TextBox 92">
            <a:extLst>
              <a:ext uri="{FF2B5EF4-FFF2-40B4-BE49-F238E27FC236}">
                <a16:creationId xmlns:a16="http://schemas.microsoft.com/office/drawing/2014/main" id="{2AC0BDC3-7F59-4AF2-87AA-EEB1F7D64E18}"/>
              </a:ext>
            </a:extLst>
          </p:cNvPr>
          <p:cNvSpPr txBox="1"/>
          <p:nvPr/>
        </p:nvSpPr>
        <p:spPr>
          <a:xfrm>
            <a:off x="6461668" y="2065102"/>
            <a:ext cx="5730332" cy="461665"/>
          </a:xfrm>
          <a:prstGeom prst="rect">
            <a:avLst/>
          </a:prstGeom>
          <a:noFill/>
        </p:spPr>
        <p:txBody>
          <a:bodyPr wrap="square" rtlCol="0">
            <a:spAutoFit/>
          </a:bodyPr>
          <a:lstStyle/>
          <a:p>
            <a:pPr lvl="0" algn="ctr"/>
            <a:r>
              <a:rPr lang="en-GB" sz="2400" dirty="0">
                <a:solidFill>
                  <a:srgbClr val="4472C4">
                    <a:lumMod val="50000"/>
                  </a:srgbClr>
                </a:solidFill>
                <a:latin typeface="Century Gothic" panose="020F0302020204030204"/>
              </a:rPr>
              <a:t>4.</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lang="en-GB" sz="2400" dirty="0" err="1">
                <a:solidFill>
                  <a:srgbClr val="4472C4">
                    <a:lumMod val="50000"/>
                  </a:srgbClr>
                </a:solidFill>
                <a:latin typeface="Century Gothic" panose="020B0502020202020204" pitchFamily="34" charset="0"/>
              </a:rPr>
              <a:t>diesen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Punsch</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trinken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4" name="TextBox 93">
            <a:extLst>
              <a:ext uri="{FF2B5EF4-FFF2-40B4-BE49-F238E27FC236}">
                <a16:creationId xmlns:a16="http://schemas.microsoft.com/office/drawing/2014/main" id="{83BD56E0-29A8-4478-9D70-3EFC37C23DE0}"/>
              </a:ext>
            </a:extLst>
          </p:cNvPr>
          <p:cNvSpPr txBox="1"/>
          <p:nvPr/>
        </p:nvSpPr>
        <p:spPr>
          <a:xfrm>
            <a:off x="387193" y="3503620"/>
            <a:ext cx="5730332" cy="461665"/>
          </a:xfrm>
          <a:prstGeom prst="rect">
            <a:avLst/>
          </a:prstGeom>
          <a:noFill/>
        </p:spPr>
        <p:txBody>
          <a:bodyPr wrap="square" rtlCol="0">
            <a:spAutoFit/>
          </a:bodyPr>
          <a:lstStyle/>
          <a:p>
            <a:pPr lvl="0" algn="ctr"/>
            <a:r>
              <a:rPr lang="en-GB" sz="2400" dirty="0">
                <a:solidFill>
                  <a:srgbClr val="4472C4">
                    <a:lumMod val="50000"/>
                  </a:srgbClr>
                </a:solidFill>
                <a:latin typeface="Century Gothic" panose="020F0302020204030204"/>
              </a:rPr>
              <a:t>5.</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lang="en-GB" sz="2400" dirty="0" err="1">
                <a:solidFill>
                  <a:srgbClr val="4472C4">
                    <a:lumMod val="50000"/>
                  </a:srgbClr>
                </a:solidFill>
                <a:latin typeface="Century Gothic" panose="020B0502020202020204" pitchFamily="34" charset="0"/>
              </a:rPr>
              <a:t>diesen</a:t>
            </a:r>
            <a:r>
              <a:rPr lang="en-GB" sz="2400" dirty="0">
                <a:solidFill>
                  <a:srgbClr val="4472C4">
                    <a:lumMod val="50000"/>
                  </a:srgbClr>
                </a:solidFill>
                <a:latin typeface="Century Gothic" panose="020B0502020202020204" pitchFamily="34" charset="0"/>
              </a:rPr>
              <a:t> Kuchen </a:t>
            </a:r>
            <a:r>
              <a:rPr lang="en-GB" sz="2400" dirty="0" err="1">
                <a:solidFill>
                  <a:srgbClr val="4472C4">
                    <a:lumMod val="50000"/>
                  </a:srgbClr>
                </a:solidFill>
                <a:latin typeface="Century Gothic" panose="020B0502020202020204" pitchFamily="34" charset="0"/>
              </a:rPr>
              <a:t>genießen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5" name="TextBox 94">
            <a:extLst>
              <a:ext uri="{FF2B5EF4-FFF2-40B4-BE49-F238E27FC236}">
                <a16:creationId xmlns:a16="http://schemas.microsoft.com/office/drawing/2014/main" id="{37DD74F0-C338-49D5-96F7-0188D7064B22}"/>
              </a:ext>
            </a:extLst>
          </p:cNvPr>
          <p:cNvSpPr txBox="1"/>
          <p:nvPr/>
        </p:nvSpPr>
        <p:spPr>
          <a:xfrm>
            <a:off x="6074475" y="3516069"/>
            <a:ext cx="5964017" cy="461665"/>
          </a:xfrm>
          <a:prstGeom prst="rect">
            <a:avLst/>
          </a:prstGeom>
          <a:noFill/>
        </p:spPr>
        <p:txBody>
          <a:bodyPr wrap="square" rtlCol="0">
            <a:spAutoFit/>
          </a:bodyPr>
          <a:lstStyle/>
          <a:p>
            <a:pPr lvl="0" algn="ctr"/>
            <a:r>
              <a:rPr lang="en-GB" sz="2400" dirty="0">
                <a:solidFill>
                  <a:srgbClr val="4472C4">
                    <a:lumMod val="50000"/>
                  </a:srgbClr>
                </a:solidFill>
                <a:latin typeface="Century Gothic" panose="020F0302020204030204"/>
              </a:rPr>
              <a:t>6</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Weihnachtsge</a:t>
            </a:r>
            <a:r>
              <a:rPr lang="en-GB" sz="2400" i="1" dirty="0" err="1">
                <a:solidFill>
                  <a:srgbClr val="4472C4">
                    <a:lumMod val="50000"/>
                  </a:srgbClr>
                </a:solidFill>
                <a:latin typeface="Century Gothic" panose="020F0302020204030204"/>
              </a:rPr>
              <a:t>schenk</a:t>
            </a:r>
            <a:r>
              <a:rPr lang="en-GB" sz="2400" i="1" dirty="0">
                <a:solidFill>
                  <a:srgbClr val="4472C4">
                    <a:lumMod val="50000"/>
                  </a:srgbClr>
                </a:solidFill>
                <a:latin typeface="Century Gothic" panose="020F0302020204030204"/>
              </a:rPr>
              <a:t> </a:t>
            </a:r>
            <a:r>
              <a:rPr lang="en-GB" sz="2400" i="1" dirty="0" err="1">
                <a:solidFill>
                  <a:srgbClr val="4472C4">
                    <a:lumMod val="50000"/>
                  </a:srgbClr>
                </a:solidFill>
                <a:latin typeface="Century Gothic" panose="020F0302020204030204"/>
              </a:rPr>
              <a:t>auswählen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7" name="TextBox 96">
            <a:extLst>
              <a:ext uri="{FF2B5EF4-FFF2-40B4-BE49-F238E27FC236}">
                <a16:creationId xmlns:a16="http://schemas.microsoft.com/office/drawing/2014/main" id="{2DAF2431-D899-4711-91C0-46AA341CCAF9}"/>
              </a:ext>
            </a:extLst>
          </p:cNvPr>
          <p:cNvSpPr txBox="1"/>
          <p:nvPr/>
        </p:nvSpPr>
        <p:spPr>
          <a:xfrm>
            <a:off x="6315743" y="5044880"/>
            <a:ext cx="5730332" cy="461665"/>
          </a:xfrm>
          <a:prstGeom prst="rect">
            <a:avLst/>
          </a:prstGeom>
          <a:noFill/>
        </p:spPr>
        <p:txBody>
          <a:bodyPr wrap="square" rtlCol="0">
            <a:spAutoFit/>
          </a:bodyPr>
          <a:lstStyle/>
          <a:p>
            <a:pPr lvl="0" algn="ctr"/>
            <a:r>
              <a:rPr lang="en-GB" sz="2400" dirty="0">
                <a:solidFill>
                  <a:srgbClr val="4472C4">
                    <a:lumMod val="50000"/>
                  </a:srgbClr>
                </a:solidFill>
                <a:latin typeface="Century Gothic" panose="020F0302020204030204"/>
              </a:rPr>
              <a:t>8</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den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Weihnachtsbaum</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schmücken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04999" y="2687208"/>
            <a:ext cx="1230624" cy="683253"/>
          </a:xfrm>
          <a:prstGeom prst="rect">
            <a:avLst/>
          </a:prstGeom>
        </p:spPr>
      </p:pic>
      <p:pic>
        <p:nvPicPr>
          <p:cNvPr id="73" name="Picture 72">
            <a:extLst>
              <a:ext uri="{FF2B5EF4-FFF2-40B4-BE49-F238E27FC236}">
                <a16:creationId xmlns:a16="http://schemas.microsoft.com/office/drawing/2014/main" id="{838BC2E0-A534-439D-AEA5-D1232FCF73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22089" y="2640870"/>
            <a:ext cx="1230624" cy="683253"/>
          </a:xfrm>
          <a:prstGeom prst="rect">
            <a:avLst/>
          </a:prstGeom>
        </p:spPr>
      </p:pic>
      <p:sp>
        <p:nvSpPr>
          <p:cNvPr id="102" name="TextBox 101">
            <a:extLst>
              <a:ext uri="{FF2B5EF4-FFF2-40B4-BE49-F238E27FC236}">
                <a16:creationId xmlns:a16="http://schemas.microsoft.com/office/drawing/2014/main" id="{A4FFE8D5-52AC-47E0-B326-0ED40F26A4E6}"/>
              </a:ext>
            </a:extLst>
          </p:cNvPr>
          <p:cNvSpPr txBox="1"/>
          <p:nvPr/>
        </p:nvSpPr>
        <p:spPr>
          <a:xfrm>
            <a:off x="602810" y="5124109"/>
            <a:ext cx="5730332" cy="461665"/>
          </a:xfrm>
          <a:prstGeom prst="rect">
            <a:avLst/>
          </a:prstGeom>
          <a:noFill/>
        </p:spPr>
        <p:txBody>
          <a:bodyPr wrap="square" rtlCol="0">
            <a:spAutoFit/>
          </a:bodyPr>
          <a:lstStyle/>
          <a:p>
            <a:pPr lvl="0" algn="ctr"/>
            <a:r>
              <a:rPr lang="en-GB" sz="2400" dirty="0">
                <a:solidFill>
                  <a:srgbClr val="4472C4">
                    <a:lumMod val="50000"/>
                  </a:srgbClr>
                </a:solidFill>
                <a:latin typeface="Century Gothic" panose="020F0302020204030204"/>
              </a:rPr>
              <a:t>7</a:t>
            </a: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einen</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neuen</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Stadtteil</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400" b="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entdecken</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3" name="Speech Bubble: Rectangle with Corners Rounded 102">
            <a:extLst>
              <a:ext uri="{FF2B5EF4-FFF2-40B4-BE49-F238E27FC236}">
                <a16:creationId xmlns:a16="http://schemas.microsoft.com/office/drawing/2014/main" id="{E6C3A160-50B6-4F38-A946-70BC1864EA90}"/>
              </a:ext>
            </a:extLst>
          </p:cNvPr>
          <p:cNvSpPr/>
          <p:nvPr/>
        </p:nvSpPr>
        <p:spPr>
          <a:xfrm>
            <a:off x="7866333" y="5457597"/>
            <a:ext cx="4122247" cy="874063"/>
          </a:xfrm>
          <a:prstGeom prst="wedgeRoundRectCallout">
            <a:avLst>
              <a:gd name="adj1" fmla="val -23414"/>
              <a:gd name="adj2" fmla="val 2513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decorate the Christmas tree </a:t>
            </a:r>
            <a:r>
              <a:rPr lang="en-GB" sz="2000" dirty="0">
                <a:solidFill>
                  <a:schemeClr val="bg1"/>
                </a:solidFill>
                <a:latin typeface="Century Gothic" panose="020B0502020202020204" pitchFamily="34" charset="0"/>
              </a:rPr>
              <a:t>–</a:t>
            </a:r>
            <a:r>
              <a:rPr lang="en-GB" sz="2000" dirty="0">
                <a:latin typeface="Century Gothic" panose="020B0502020202020204" pitchFamily="34" charset="0"/>
              </a:rPr>
              <a:t> den </a:t>
            </a:r>
            <a:r>
              <a:rPr lang="en-GB" sz="2000" dirty="0" err="1">
                <a:latin typeface="Century Gothic" panose="020B0502020202020204" pitchFamily="34" charset="0"/>
              </a:rPr>
              <a:t>Weihnachtsbaum</a:t>
            </a:r>
            <a:r>
              <a:rPr lang="en-GB" sz="2000" dirty="0">
                <a:latin typeface="Century Gothic" panose="020B0502020202020204" pitchFamily="34" charset="0"/>
              </a:rPr>
              <a:t> </a:t>
            </a:r>
            <a:r>
              <a:rPr lang="en-GB" sz="2000" dirty="0" err="1">
                <a:latin typeface="Century Gothic" panose="020B0502020202020204" pitchFamily="34" charset="0"/>
              </a:rPr>
              <a:t>schmücken</a:t>
            </a:r>
            <a:endParaRPr lang="en-GB" sz="2000" dirty="0">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527CE2D5-5029-480B-8699-8FF78A84416C}"/>
              </a:ext>
            </a:extLst>
          </p:cNvPr>
          <p:cNvSpPr/>
          <p:nvPr/>
        </p:nvSpPr>
        <p:spPr>
          <a:xfrm>
            <a:off x="1205813" y="5759798"/>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lecker</a:t>
            </a:r>
            <a:endParaRPr lang="en-GB" dirty="0">
              <a:solidFill>
                <a:srgbClr val="115076"/>
              </a:solidFill>
              <a:latin typeface="Century Gothic" panose="020B0502020202020204" pitchFamily="34" charset="0"/>
            </a:endParaRPr>
          </a:p>
        </p:txBody>
      </p:sp>
      <p:sp>
        <p:nvSpPr>
          <p:cNvPr id="104" name="Rectangle: Rounded Corners 103">
            <a:extLst>
              <a:ext uri="{FF2B5EF4-FFF2-40B4-BE49-F238E27FC236}">
                <a16:creationId xmlns:a16="http://schemas.microsoft.com/office/drawing/2014/main" id="{971A3D8E-7C4C-4667-9C07-48E836D44216}"/>
              </a:ext>
            </a:extLst>
          </p:cNvPr>
          <p:cNvSpPr/>
          <p:nvPr/>
        </p:nvSpPr>
        <p:spPr>
          <a:xfrm>
            <a:off x="2436437" y="5766890"/>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teuer</a:t>
            </a:r>
            <a:endParaRPr lang="en-GB" dirty="0">
              <a:solidFill>
                <a:srgbClr val="115076"/>
              </a:solidFill>
              <a:latin typeface="Century Gothic" panose="020B0502020202020204" pitchFamily="34" charset="0"/>
            </a:endParaRPr>
          </a:p>
        </p:txBody>
      </p:sp>
      <p:sp>
        <p:nvSpPr>
          <p:cNvPr id="105" name="Rectangle: Rounded Corners 104">
            <a:extLst>
              <a:ext uri="{FF2B5EF4-FFF2-40B4-BE49-F238E27FC236}">
                <a16:creationId xmlns:a16="http://schemas.microsoft.com/office/drawing/2014/main" id="{40966132-03E8-47F7-8167-9CBB200657BE}"/>
              </a:ext>
            </a:extLst>
          </p:cNvPr>
          <p:cNvSpPr/>
          <p:nvPr/>
        </p:nvSpPr>
        <p:spPr>
          <a:xfrm>
            <a:off x="3657610" y="5766890"/>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günstig</a:t>
            </a:r>
            <a:endParaRPr lang="en-GB" dirty="0">
              <a:solidFill>
                <a:srgbClr val="115076"/>
              </a:solidFill>
              <a:latin typeface="Century Gothic" panose="020B0502020202020204" pitchFamily="34" charset="0"/>
            </a:endParaRPr>
          </a:p>
        </p:txBody>
      </p:sp>
      <p:sp>
        <p:nvSpPr>
          <p:cNvPr id="106" name="Rectangle: Rounded Corners 105">
            <a:extLst>
              <a:ext uri="{FF2B5EF4-FFF2-40B4-BE49-F238E27FC236}">
                <a16:creationId xmlns:a16="http://schemas.microsoft.com/office/drawing/2014/main" id="{1D1E7FBC-ED75-4AAD-AA35-5B07B083C0B8}"/>
              </a:ext>
            </a:extLst>
          </p:cNvPr>
          <p:cNvSpPr/>
          <p:nvPr/>
        </p:nvSpPr>
        <p:spPr>
          <a:xfrm>
            <a:off x="4821720" y="5794725"/>
            <a:ext cx="1606022"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traditionell</a:t>
            </a:r>
            <a:endParaRPr lang="en-GB" dirty="0">
              <a:solidFill>
                <a:srgbClr val="115076"/>
              </a:solidFill>
              <a:latin typeface="Century Gothic" panose="020B0502020202020204" pitchFamily="34" charset="0"/>
            </a:endParaRPr>
          </a:p>
        </p:txBody>
      </p:sp>
      <p:sp>
        <p:nvSpPr>
          <p:cNvPr id="107" name="Rectangle: Rounded Corners 106">
            <a:extLst>
              <a:ext uri="{FF2B5EF4-FFF2-40B4-BE49-F238E27FC236}">
                <a16:creationId xmlns:a16="http://schemas.microsoft.com/office/drawing/2014/main" id="{D4C30DA1-05CB-475E-B7C5-E21BA0A7810E}"/>
              </a:ext>
            </a:extLst>
          </p:cNvPr>
          <p:cNvSpPr/>
          <p:nvPr/>
        </p:nvSpPr>
        <p:spPr>
          <a:xfrm>
            <a:off x="6501754" y="5802709"/>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schön</a:t>
            </a:r>
            <a:endParaRPr lang="en-GB" dirty="0">
              <a:solidFill>
                <a:srgbClr val="115076"/>
              </a:solidFill>
              <a:latin typeface="Century Gothic" panose="020B0502020202020204" pitchFamily="34" charset="0"/>
            </a:endParaRPr>
          </a:p>
        </p:txBody>
      </p:sp>
      <p:sp>
        <p:nvSpPr>
          <p:cNvPr id="108" name="Rectangle: Rounded Corners 107">
            <a:extLst>
              <a:ext uri="{FF2B5EF4-FFF2-40B4-BE49-F238E27FC236}">
                <a16:creationId xmlns:a16="http://schemas.microsoft.com/office/drawing/2014/main" id="{D9C93B30-4B8F-4C6C-B40D-7B0BC2064749}"/>
              </a:ext>
            </a:extLst>
          </p:cNvPr>
          <p:cNvSpPr/>
          <p:nvPr/>
        </p:nvSpPr>
        <p:spPr>
          <a:xfrm>
            <a:off x="27239" y="5759798"/>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hässlich</a:t>
            </a:r>
            <a:endParaRPr lang="en-GB" dirty="0">
              <a:solidFill>
                <a:srgbClr val="115076"/>
              </a:solidFill>
              <a:latin typeface="Century Gothic" panose="020B0502020202020204" pitchFamily="34" charset="0"/>
            </a:endParaRPr>
          </a:p>
        </p:txBody>
      </p:sp>
      <p:pic>
        <p:nvPicPr>
          <p:cNvPr id="96" name="Picture 2" descr="Bratwurst, Sandwich, Sausage, Food, Mustard, German">
            <a:extLst>
              <a:ext uri="{FF2B5EF4-FFF2-40B4-BE49-F238E27FC236}">
                <a16:creationId xmlns:a16="http://schemas.microsoft.com/office/drawing/2014/main" id="{8C433AE2-6CA6-4DC4-87BA-749F9BD5CF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36669" y="1361671"/>
            <a:ext cx="935336" cy="467668"/>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Bratwurst, Sandwich, Sausage, Food, Mustard, German">
            <a:extLst>
              <a:ext uri="{FF2B5EF4-FFF2-40B4-BE49-F238E27FC236}">
                <a16:creationId xmlns:a16="http://schemas.microsoft.com/office/drawing/2014/main" id="{3DA87ECD-8E17-4C18-A1D8-4C49125C8E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28565" y="1349077"/>
            <a:ext cx="935336" cy="467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ake, Torte, Birthday, Dessert, Food, Sweet, Cherries">
            <a:extLst>
              <a:ext uri="{FF2B5EF4-FFF2-40B4-BE49-F238E27FC236}">
                <a16:creationId xmlns:a16="http://schemas.microsoft.com/office/drawing/2014/main" id="{DF349A64-CD57-45F1-B6B1-379406C8AFA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39126" y="2841950"/>
            <a:ext cx="806631" cy="563802"/>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4" descr="Cake, Torte, Birthday, Dessert, Food, Sweet, Cherries">
            <a:extLst>
              <a:ext uri="{FF2B5EF4-FFF2-40B4-BE49-F238E27FC236}">
                <a16:creationId xmlns:a16="http://schemas.microsoft.com/office/drawing/2014/main" id="{A92477E5-4F63-47E9-ACA3-4A50797F562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3837" y="2769584"/>
            <a:ext cx="806631" cy="563802"/>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13" descr="A close up of a logo&#10;&#10;Description automatically generated">
            <a:extLst>
              <a:ext uri="{FF2B5EF4-FFF2-40B4-BE49-F238E27FC236}">
                <a16:creationId xmlns:a16="http://schemas.microsoft.com/office/drawing/2014/main" id="{16F8211E-1A95-48C0-A47E-13B465CD4C2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6876" y="2689078"/>
            <a:ext cx="696525" cy="670241"/>
          </a:xfrm>
          <a:prstGeom prst="rect">
            <a:avLst/>
          </a:prstGeom>
        </p:spPr>
      </p:pic>
      <p:pic>
        <p:nvPicPr>
          <p:cNvPr id="1030" name="Picture 6" descr="Christmas Tree, Plant, Decorated, Decoration, Ornaments">
            <a:extLst>
              <a:ext uri="{FF2B5EF4-FFF2-40B4-BE49-F238E27FC236}">
                <a16:creationId xmlns:a16="http://schemas.microsoft.com/office/drawing/2014/main" id="{D6FDCC90-BD11-41AA-8744-D85D3A5523F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74049" y="4257926"/>
            <a:ext cx="564035" cy="691832"/>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6" descr="Christmas Tree, Plant, Decorated, Decoration, Ornaments">
            <a:extLst>
              <a:ext uri="{FF2B5EF4-FFF2-40B4-BE49-F238E27FC236}">
                <a16:creationId xmlns:a16="http://schemas.microsoft.com/office/drawing/2014/main" id="{4431F2BA-1038-4320-A274-C1B68932102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20080" y="4248908"/>
            <a:ext cx="564035" cy="6918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p, Beverage, Drinking, Punch, Red, Glass, Fruit">
            <a:extLst>
              <a:ext uri="{FF2B5EF4-FFF2-40B4-BE49-F238E27FC236}">
                <a16:creationId xmlns:a16="http://schemas.microsoft.com/office/drawing/2014/main" id="{6A8F1551-3122-4B0B-A430-A4F43E6E791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74049" y="1258221"/>
            <a:ext cx="425452" cy="66883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0" descr="Cup, Beverage, Drinking, Punch, Red, Glass, Fruit">
            <a:extLst>
              <a:ext uri="{FF2B5EF4-FFF2-40B4-BE49-F238E27FC236}">
                <a16:creationId xmlns:a16="http://schemas.microsoft.com/office/drawing/2014/main" id="{C245824A-6607-4455-90F2-F42A4214DCF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529879" y="1254169"/>
            <a:ext cx="425452" cy="66883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msterdam, Netherlands, Houses, Street, Architecture">
            <a:extLst>
              <a:ext uri="{FF2B5EF4-FFF2-40B4-BE49-F238E27FC236}">
                <a16:creationId xmlns:a16="http://schemas.microsoft.com/office/drawing/2014/main" id="{F94A3FC6-68B3-484F-8851-EC7013B7CC72}"/>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8893" y="4313458"/>
            <a:ext cx="939135" cy="53706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2" descr="Amsterdam, Netherlands, Houses, Street, Architecture">
            <a:extLst>
              <a:ext uri="{FF2B5EF4-FFF2-40B4-BE49-F238E27FC236}">
                <a16:creationId xmlns:a16="http://schemas.microsoft.com/office/drawing/2014/main" id="{2D10CD38-E447-4E25-8889-6195D6FDB400}"/>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165344" y="4297752"/>
            <a:ext cx="939135" cy="537068"/>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77">
            <a:extLst>
              <a:ext uri="{FF2B5EF4-FFF2-40B4-BE49-F238E27FC236}">
                <a16:creationId xmlns:a16="http://schemas.microsoft.com/office/drawing/2014/main" id="{C9F2EE62-8FC3-407F-BD8D-EC2C0C743EA1}"/>
              </a:ext>
            </a:extLst>
          </p:cNvPr>
          <p:cNvSpPr txBox="1"/>
          <p:nvPr/>
        </p:nvSpPr>
        <p:spPr>
          <a:xfrm>
            <a:off x="5823190" y="96084"/>
            <a:ext cx="49938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Mia.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Aber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redest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Herrn</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Mürrisch</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Wolfgang</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79" name="Picture 78" descr="A picture containing text, vector graphics&#10;&#10;Description automatically generated">
            <a:extLst>
              <a:ext uri="{FF2B5EF4-FFF2-40B4-BE49-F238E27FC236}">
                <a16:creationId xmlns:a16="http://schemas.microsoft.com/office/drawing/2014/main" id="{037F6057-6E53-4953-B48D-13EEF859A06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b="14638"/>
          <a:stretch/>
        </p:blipFill>
        <p:spPr>
          <a:xfrm>
            <a:off x="4896694" y="61709"/>
            <a:ext cx="1028674" cy="896214"/>
          </a:xfrm>
          <a:prstGeom prst="rect">
            <a:avLst/>
          </a:prstGeom>
        </p:spPr>
      </p:pic>
      <p:pic>
        <p:nvPicPr>
          <p:cNvPr id="89" name="Picture 88">
            <a:extLst>
              <a:ext uri="{FF2B5EF4-FFF2-40B4-BE49-F238E27FC236}">
                <a16:creationId xmlns:a16="http://schemas.microsoft.com/office/drawing/2014/main" id="{9C2A6ECD-1EB6-406B-A9EC-50E27B545E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334878" y="1155647"/>
            <a:ext cx="785096" cy="859054"/>
          </a:xfrm>
          <a:prstGeom prst="rect">
            <a:avLst/>
          </a:prstGeom>
        </p:spPr>
      </p:pic>
      <p:pic>
        <p:nvPicPr>
          <p:cNvPr id="99" name="Picture 98">
            <a:extLst>
              <a:ext uri="{FF2B5EF4-FFF2-40B4-BE49-F238E27FC236}">
                <a16:creationId xmlns:a16="http://schemas.microsoft.com/office/drawing/2014/main" id="{64A4DD85-4961-4223-93B4-B6C5237FB6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0801" y="2717863"/>
            <a:ext cx="785096" cy="859054"/>
          </a:xfrm>
          <a:prstGeom prst="rect">
            <a:avLst/>
          </a:prstGeom>
        </p:spPr>
      </p:pic>
      <p:pic>
        <p:nvPicPr>
          <p:cNvPr id="100" name="Picture 99">
            <a:extLst>
              <a:ext uri="{FF2B5EF4-FFF2-40B4-BE49-F238E27FC236}">
                <a16:creationId xmlns:a16="http://schemas.microsoft.com/office/drawing/2014/main" id="{CCA39CCE-0C01-4DF8-B118-201FCC3CDE1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13402" y="4241538"/>
            <a:ext cx="785096" cy="859054"/>
          </a:xfrm>
          <a:prstGeom prst="rect">
            <a:avLst/>
          </a:prstGeom>
        </p:spPr>
      </p:pic>
      <p:pic>
        <p:nvPicPr>
          <p:cNvPr id="125" name="Picture 124">
            <a:extLst>
              <a:ext uri="{FF2B5EF4-FFF2-40B4-BE49-F238E27FC236}">
                <a16:creationId xmlns:a16="http://schemas.microsoft.com/office/drawing/2014/main" id="{F58523F2-8A1A-4F70-AFBB-657E56C68CD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3729" y="1180761"/>
            <a:ext cx="785096" cy="859054"/>
          </a:xfrm>
          <a:prstGeom prst="rect">
            <a:avLst/>
          </a:prstGeom>
        </p:spPr>
      </p:pic>
      <p:pic>
        <p:nvPicPr>
          <p:cNvPr id="127" name="Picture 126">
            <a:extLst>
              <a:ext uri="{FF2B5EF4-FFF2-40B4-BE49-F238E27FC236}">
                <a16:creationId xmlns:a16="http://schemas.microsoft.com/office/drawing/2014/main" id="{800B139B-2818-4C04-9561-C4CA7F824F5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81988" y="2653001"/>
            <a:ext cx="785096" cy="859054"/>
          </a:xfrm>
          <a:prstGeom prst="rect">
            <a:avLst/>
          </a:prstGeom>
        </p:spPr>
      </p:pic>
      <p:pic>
        <p:nvPicPr>
          <p:cNvPr id="128" name="Picture 127">
            <a:extLst>
              <a:ext uri="{FF2B5EF4-FFF2-40B4-BE49-F238E27FC236}">
                <a16:creationId xmlns:a16="http://schemas.microsoft.com/office/drawing/2014/main" id="{893B4335-8D00-460A-84EB-A8DAE5A0B38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52920" y="4288900"/>
            <a:ext cx="785096" cy="859054"/>
          </a:xfrm>
          <a:prstGeom prst="rect">
            <a:avLst/>
          </a:prstGeom>
        </p:spPr>
      </p:pic>
    </p:spTree>
    <p:extLst>
      <p:ext uri="{BB962C8B-B14F-4D97-AF65-F5344CB8AC3E}">
        <p14:creationId xmlns:p14="http://schemas.microsoft.com/office/powerpoint/2010/main" val="1447231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Rounded Corners 103">
            <a:extLst>
              <a:ext uri="{FF2B5EF4-FFF2-40B4-BE49-F238E27FC236}">
                <a16:creationId xmlns:a16="http://schemas.microsoft.com/office/drawing/2014/main" id="{DF3F85D5-94BA-40F8-91A2-D6B2033239F4}"/>
              </a:ext>
            </a:extLst>
          </p:cNvPr>
          <p:cNvSpPr/>
          <p:nvPr/>
        </p:nvSpPr>
        <p:spPr>
          <a:xfrm>
            <a:off x="435721" y="108196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Rectangle: Rounded Corners 49">
            <a:extLst>
              <a:ext uri="{FF2B5EF4-FFF2-40B4-BE49-F238E27FC236}">
                <a16:creationId xmlns:a16="http://schemas.microsoft.com/office/drawing/2014/main" id="{D0AB5E0B-7E53-483D-8D2D-8E88E4A5B56A}"/>
              </a:ext>
            </a:extLst>
          </p:cNvPr>
          <p:cNvSpPr/>
          <p:nvPr/>
        </p:nvSpPr>
        <p:spPr>
          <a:xfrm>
            <a:off x="3246793" y="1097686"/>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Rectangle: Rounded Corners 50">
            <a:extLst>
              <a:ext uri="{FF2B5EF4-FFF2-40B4-BE49-F238E27FC236}">
                <a16:creationId xmlns:a16="http://schemas.microsoft.com/office/drawing/2014/main" id="{3798D0E1-1AAC-4FD3-A748-2A906EC53E39}"/>
              </a:ext>
            </a:extLst>
          </p:cNvPr>
          <p:cNvSpPr/>
          <p:nvPr/>
        </p:nvSpPr>
        <p:spPr>
          <a:xfrm>
            <a:off x="6429128" y="111701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Rectangle: Rounded Corners 51">
            <a:extLst>
              <a:ext uri="{FF2B5EF4-FFF2-40B4-BE49-F238E27FC236}">
                <a16:creationId xmlns:a16="http://schemas.microsoft.com/office/drawing/2014/main" id="{B5E92FF9-7BE0-4A0B-A52A-0B2394541620}"/>
              </a:ext>
            </a:extLst>
          </p:cNvPr>
          <p:cNvSpPr/>
          <p:nvPr/>
        </p:nvSpPr>
        <p:spPr>
          <a:xfrm>
            <a:off x="9250140" y="1111759"/>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pic>
        <p:nvPicPr>
          <p:cNvPr id="22" name="Picture 21" descr="background rectangle">
            <a:extLst>
              <a:ext uri="{FF2B5EF4-FFF2-40B4-BE49-F238E27FC236}">
                <a16:creationId xmlns:a16="http://schemas.microsoft.com/office/drawing/2014/main" id="{2FEA8663-37E3-4858-A28A-30C544A21C60}"/>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243780" cy="972029"/>
          </a:xfrm>
          <a:prstGeom prst="rect">
            <a:avLst/>
          </a:prstGeom>
        </p:spPr>
      </p:pic>
      <p:sp>
        <p:nvSpPr>
          <p:cNvPr id="23" name="Title 3">
            <a:extLst>
              <a:ext uri="{FF2B5EF4-FFF2-40B4-BE49-F238E27FC236}">
                <a16:creationId xmlns:a16="http://schemas.microsoft.com/office/drawing/2014/main" id="{2B1175E2-78FF-43DF-A471-037F62CD3CF3}"/>
              </a:ext>
            </a:extLst>
          </p:cNvPr>
          <p:cNvSpPr>
            <a:spLocks noGrp="1"/>
          </p:cNvSpPr>
          <p:nvPr>
            <p:ph type="title"/>
          </p:nvPr>
        </p:nvSpPr>
        <p:spPr>
          <a:xfrm>
            <a:off x="-11990" y="104064"/>
            <a:ext cx="4896853" cy="707849"/>
          </a:xfrm>
        </p:spPr>
        <p:txBody>
          <a:bodyPr>
            <a:noAutofit/>
          </a:bodyPr>
          <a:lstStyle/>
          <a:p>
            <a:r>
              <a:rPr lang="en-GB" sz="2800" b="1" dirty="0">
                <a:solidFill>
                  <a:schemeClr val="bg1"/>
                </a:solidFill>
              </a:rPr>
              <a:t>Auf </a:t>
            </a:r>
            <a:r>
              <a:rPr lang="en-GB" sz="2800" b="1" dirty="0" err="1">
                <a:solidFill>
                  <a:schemeClr val="bg1"/>
                </a:solidFill>
              </a:rPr>
              <a:t>dem</a:t>
            </a:r>
            <a:r>
              <a:rPr lang="en-GB" sz="2800" b="1" dirty="0">
                <a:solidFill>
                  <a:schemeClr val="bg1"/>
                </a:solidFill>
              </a:rPr>
              <a:t> </a:t>
            </a:r>
            <a:r>
              <a:rPr lang="en-GB" sz="2800" b="1" dirty="0" err="1">
                <a:solidFill>
                  <a:schemeClr val="bg1"/>
                </a:solidFill>
              </a:rPr>
              <a:t>Weihnachtsmarkt</a:t>
            </a:r>
            <a:r>
              <a:rPr lang="en-GB" sz="2800" b="1" dirty="0">
                <a:solidFill>
                  <a:schemeClr val="bg1"/>
                </a:solidFill>
              </a:rPr>
              <a:t> [3/3]</a:t>
            </a:r>
          </a:p>
        </p:txBody>
      </p:sp>
      <p:pic>
        <p:nvPicPr>
          <p:cNvPr id="32" name="Picture 2" descr="Cross Clip Art">
            <a:extLst>
              <a:ext uri="{FF2B5EF4-FFF2-40B4-BE49-F238E27FC236}">
                <a16:creationId xmlns:a16="http://schemas.microsoft.com/office/drawing/2014/main" id="{A20EB8EB-9D27-44CC-A2BC-E393A2503A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887" y="1279699"/>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reen checkmark">
            <a:extLst>
              <a:ext uri="{FF2B5EF4-FFF2-40B4-BE49-F238E27FC236}">
                <a16:creationId xmlns:a16="http://schemas.microsoft.com/office/drawing/2014/main" id="{09A855D1-E95C-4852-BD94-0AC63999A9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1950" y="1302398"/>
            <a:ext cx="508378" cy="529561"/>
          </a:xfrm>
          <a:prstGeom prst="rect">
            <a:avLst/>
          </a:prstGeom>
        </p:spPr>
      </p:pic>
      <p:sp>
        <p:nvSpPr>
          <p:cNvPr id="4" name="Rectangle 3">
            <a:extLst>
              <a:ext uri="{FF2B5EF4-FFF2-40B4-BE49-F238E27FC236}">
                <a16:creationId xmlns:a16="http://schemas.microsoft.com/office/drawing/2014/main" id="{170E311F-CB19-4988-90CF-69FBEEFDA71C}"/>
              </a:ext>
            </a:extLst>
          </p:cNvPr>
          <p:cNvSpPr/>
          <p:nvPr/>
        </p:nvSpPr>
        <p:spPr>
          <a:xfrm>
            <a:off x="367054" y="984830"/>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8" name="Rectangle 67">
            <a:extLst>
              <a:ext uri="{FF2B5EF4-FFF2-40B4-BE49-F238E27FC236}">
                <a16:creationId xmlns:a16="http://schemas.microsoft.com/office/drawing/2014/main" id="{114B372F-5C76-4847-AE2E-62C1F33DCD62}"/>
              </a:ext>
            </a:extLst>
          </p:cNvPr>
          <p:cNvSpPr/>
          <p:nvPr/>
        </p:nvSpPr>
        <p:spPr>
          <a:xfrm>
            <a:off x="6367821" y="997439"/>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70" name="Picture 2" descr="Cross Clip Art">
            <a:extLst>
              <a:ext uri="{FF2B5EF4-FFF2-40B4-BE49-F238E27FC236}">
                <a16:creationId xmlns:a16="http://schemas.microsoft.com/office/drawing/2014/main" id="{E1B146FA-E9DF-4E26-855C-8428DB0E9C5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1533" y="1374950"/>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descr="green checkmark">
            <a:extLst>
              <a:ext uri="{FF2B5EF4-FFF2-40B4-BE49-F238E27FC236}">
                <a16:creationId xmlns:a16="http://schemas.microsoft.com/office/drawing/2014/main" id="{D401905E-EB27-49E6-983D-A71B980683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58126" y="1265039"/>
            <a:ext cx="508378" cy="529561"/>
          </a:xfrm>
          <a:prstGeom prst="rect">
            <a:avLst/>
          </a:prstGeom>
        </p:spPr>
      </p:pic>
      <p:sp>
        <p:nvSpPr>
          <p:cNvPr id="74" name="Rectangle: Rounded Corners 73">
            <a:extLst>
              <a:ext uri="{FF2B5EF4-FFF2-40B4-BE49-F238E27FC236}">
                <a16:creationId xmlns:a16="http://schemas.microsoft.com/office/drawing/2014/main" id="{883ACF4B-F47B-4EB6-967C-38F7118C95A0}"/>
              </a:ext>
            </a:extLst>
          </p:cNvPr>
          <p:cNvSpPr/>
          <p:nvPr/>
        </p:nvSpPr>
        <p:spPr>
          <a:xfrm>
            <a:off x="426715" y="263067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5" name="Rectangle: Rounded Corners 74">
            <a:extLst>
              <a:ext uri="{FF2B5EF4-FFF2-40B4-BE49-F238E27FC236}">
                <a16:creationId xmlns:a16="http://schemas.microsoft.com/office/drawing/2014/main" id="{AFF33DD8-A0D4-40D6-BE57-8D1FD4E594BE}"/>
              </a:ext>
            </a:extLst>
          </p:cNvPr>
          <p:cNvSpPr/>
          <p:nvPr/>
        </p:nvSpPr>
        <p:spPr>
          <a:xfrm>
            <a:off x="3258950" y="2615325"/>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6" name="Rectangle: Rounded Corners 75">
            <a:extLst>
              <a:ext uri="{FF2B5EF4-FFF2-40B4-BE49-F238E27FC236}">
                <a16:creationId xmlns:a16="http://schemas.microsoft.com/office/drawing/2014/main" id="{482C8035-B889-45B1-8634-B7944D71964C}"/>
              </a:ext>
            </a:extLst>
          </p:cNvPr>
          <p:cNvSpPr/>
          <p:nvPr/>
        </p:nvSpPr>
        <p:spPr>
          <a:xfrm>
            <a:off x="6429128" y="2622868"/>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7" name="Rectangle: Rounded Corners 76">
            <a:extLst>
              <a:ext uri="{FF2B5EF4-FFF2-40B4-BE49-F238E27FC236}">
                <a16:creationId xmlns:a16="http://schemas.microsoft.com/office/drawing/2014/main" id="{E13162AA-23E1-4887-867C-649150E2458E}"/>
              </a:ext>
            </a:extLst>
          </p:cNvPr>
          <p:cNvSpPr/>
          <p:nvPr/>
        </p:nvSpPr>
        <p:spPr>
          <a:xfrm>
            <a:off x="9250140" y="2617612"/>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1" name="Picture 2" descr="Cross Clip Art">
            <a:extLst>
              <a:ext uri="{FF2B5EF4-FFF2-40B4-BE49-F238E27FC236}">
                <a16:creationId xmlns:a16="http://schemas.microsoft.com/office/drawing/2014/main" id="{593D5602-0E22-40D2-924F-0D6525904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3339" y="2809074"/>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green checkmark">
            <a:extLst>
              <a:ext uri="{FF2B5EF4-FFF2-40B4-BE49-F238E27FC236}">
                <a16:creationId xmlns:a16="http://schemas.microsoft.com/office/drawing/2014/main" id="{8351C489-A3B6-44DF-9E83-AD60085839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8500" y="2823930"/>
            <a:ext cx="508378" cy="529561"/>
          </a:xfrm>
          <a:prstGeom prst="rect">
            <a:avLst/>
          </a:prstGeom>
        </p:spPr>
      </p:pic>
      <p:sp>
        <p:nvSpPr>
          <p:cNvPr id="85" name="Rectangle 84">
            <a:extLst>
              <a:ext uri="{FF2B5EF4-FFF2-40B4-BE49-F238E27FC236}">
                <a16:creationId xmlns:a16="http://schemas.microsoft.com/office/drawing/2014/main" id="{52BB3508-2D96-4A49-868F-4148371966FD}"/>
              </a:ext>
            </a:extLst>
          </p:cNvPr>
          <p:cNvSpPr/>
          <p:nvPr/>
        </p:nvSpPr>
        <p:spPr>
          <a:xfrm>
            <a:off x="367054" y="2567957"/>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6" name="Rectangle 85">
            <a:extLst>
              <a:ext uri="{FF2B5EF4-FFF2-40B4-BE49-F238E27FC236}">
                <a16:creationId xmlns:a16="http://schemas.microsoft.com/office/drawing/2014/main" id="{D2E0F542-41A3-4380-ACEA-0BB7A16F7EEA}"/>
              </a:ext>
            </a:extLst>
          </p:cNvPr>
          <p:cNvSpPr/>
          <p:nvPr/>
        </p:nvSpPr>
        <p:spPr>
          <a:xfrm>
            <a:off x="6367821" y="2580566"/>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88" name="Picture 2" descr="Cross Clip Art">
            <a:extLst>
              <a:ext uri="{FF2B5EF4-FFF2-40B4-BE49-F238E27FC236}">
                <a16:creationId xmlns:a16="http://schemas.microsoft.com/office/drawing/2014/main" id="{E3D3AAA1-8F76-4B10-AF4E-F3AE302D6AF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92570" y="2773492"/>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89" descr="green checkmark">
            <a:extLst>
              <a:ext uri="{FF2B5EF4-FFF2-40B4-BE49-F238E27FC236}">
                <a16:creationId xmlns:a16="http://schemas.microsoft.com/office/drawing/2014/main" id="{12001EE5-7CD8-4538-9EC3-076BB18D62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1301" y="2797770"/>
            <a:ext cx="508378" cy="529561"/>
          </a:xfrm>
          <a:prstGeom prst="rect">
            <a:avLst/>
          </a:prstGeom>
        </p:spPr>
      </p:pic>
      <p:sp>
        <p:nvSpPr>
          <p:cNvPr id="110" name="Rectangle: Rounded Corners 109">
            <a:extLst>
              <a:ext uri="{FF2B5EF4-FFF2-40B4-BE49-F238E27FC236}">
                <a16:creationId xmlns:a16="http://schemas.microsoft.com/office/drawing/2014/main" id="{00578FD6-4E4A-4324-8A1B-2F53D496D813}"/>
              </a:ext>
            </a:extLst>
          </p:cNvPr>
          <p:cNvSpPr/>
          <p:nvPr/>
        </p:nvSpPr>
        <p:spPr>
          <a:xfrm>
            <a:off x="426715" y="416205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1" name="Rectangle: Rounded Corners 110">
            <a:extLst>
              <a:ext uri="{FF2B5EF4-FFF2-40B4-BE49-F238E27FC236}">
                <a16:creationId xmlns:a16="http://schemas.microsoft.com/office/drawing/2014/main" id="{91600114-E139-4E86-8313-11D3F15009EA}"/>
              </a:ext>
            </a:extLst>
          </p:cNvPr>
          <p:cNvSpPr/>
          <p:nvPr/>
        </p:nvSpPr>
        <p:spPr>
          <a:xfrm>
            <a:off x="3258950" y="4146707"/>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2" name="Rectangle: Rounded Corners 111">
            <a:extLst>
              <a:ext uri="{FF2B5EF4-FFF2-40B4-BE49-F238E27FC236}">
                <a16:creationId xmlns:a16="http://schemas.microsoft.com/office/drawing/2014/main" id="{CAFEBEB7-D528-40C3-A6AE-D935502BFCC4}"/>
              </a:ext>
            </a:extLst>
          </p:cNvPr>
          <p:cNvSpPr/>
          <p:nvPr/>
        </p:nvSpPr>
        <p:spPr>
          <a:xfrm>
            <a:off x="6429128" y="4154250"/>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3" name="Rectangle: Rounded Corners 112">
            <a:extLst>
              <a:ext uri="{FF2B5EF4-FFF2-40B4-BE49-F238E27FC236}">
                <a16:creationId xmlns:a16="http://schemas.microsoft.com/office/drawing/2014/main" id="{F6B237CD-AD1D-4C69-93D5-F432915E3493}"/>
              </a:ext>
            </a:extLst>
          </p:cNvPr>
          <p:cNvSpPr/>
          <p:nvPr/>
        </p:nvSpPr>
        <p:spPr>
          <a:xfrm>
            <a:off x="9250140" y="4148994"/>
            <a:ext cx="2739826" cy="879367"/>
          </a:xfrm>
          <a:prstGeom prst="roundRect">
            <a:avLst/>
          </a:prstGeom>
          <a:solidFill>
            <a:srgbClr val="FFF4E7"/>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17" name="Picture 2" descr="Cross Clip Art">
            <a:extLst>
              <a:ext uri="{FF2B5EF4-FFF2-40B4-BE49-F238E27FC236}">
                <a16:creationId xmlns:a16="http://schemas.microsoft.com/office/drawing/2014/main" id="{4AA2E184-1998-4F23-98DD-9133CD12400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43780" y="4290922"/>
            <a:ext cx="543485" cy="54348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17" descr="green checkmark">
            <a:extLst>
              <a:ext uri="{FF2B5EF4-FFF2-40B4-BE49-F238E27FC236}">
                <a16:creationId xmlns:a16="http://schemas.microsoft.com/office/drawing/2014/main" id="{846950FD-FA21-4FB7-BF39-F7EE597FAE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0179" y="4294104"/>
            <a:ext cx="508378" cy="529561"/>
          </a:xfrm>
          <a:prstGeom prst="rect">
            <a:avLst/>
          </a:prstGeom>
        </p:spPr>
      </p:pic>
      <p:sp>
        <p:nvSpPr>
          <p:cNvPr id="121" name="Rectangle 120">
            <a:extLst>
              <a:ext uri="{FF2B5EF4-FFF2-40B4-BE49-F238E27FC236}">
                <a16:creationId xmlns:a16="http://schemas.microsoft.com/office/drawing/2014/main" id="{69D0039B-6892-4EC6-9CA0-20FD7FD3E9E4}"/>
              </a:ext>
            </a:extLst>
          </p:cNvPr>
          <p:cNvSpPr/>
          <p:nvPr/>
        </p:nvSpPr>
        <p:spPr>
          <a:xfrm>
            <a:off x="367054" y="4022065"/>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22" name="Rectangle 121">
            <a:extLst>
              <a:ext uri="{FF2B5EF4-FFF2-40B4-BE49-F238E27FC236}">
                <a16:creationId xmlns:a16="http://schemas.microsoft.com/office/drawing/2014/main" id="{93EAA0FE-09F0-4318-8BEE-8BDA29C3C8E7}"/>
              </a:ext>
            </a:extLst>
          </p:cNvPr>
          <p:cNvSpPr/>
          <p:nvPr/>
        </p:nvSpPr>
        <p:spPr>
          <a:xfrm>
            <a:off x="6367821" y="4034674"/>
            <a:ext cx="5669285" cy="107730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24" name="Picture 2" descr="Cross Clip Art">
            <a:extLst>
              <a:ext uri="{FF2B5EF4-FFF2-40B4-BE49-F238E27FC236}">
                <a16:creationId xmlns:a16="http://schemas.microsoft.com/office/drawing/2014/main" id="{BFE9F005-0601-4CCB-8443-AFA1CB9063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75360" y="4416173"/>
            <a:ext cx="425451" cy="425451"/>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125" descr="green checkmark">
            <a:extLst>
              <a:ext uri="{FF2B5EF4-FFF2-40B4-BE49-F238E27FC236}">
                <a16:creationId xmlns:a16="http://schemas.microsoft.com/office/drawing/2014/main" id="{253F38C3-247D-44D5-80F0-F726E55D77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7717" y="4302274"/>
            <a:ext cx="508378" cy="529561"/>
          </a:xfrm>
          <a:prstGeom prst="rect">
            <a:avLst/>
          </a:prstGeom>
        </p:spPr>
      </p:pic>
      <p:pic>
        <p:nvPicPr>
          <p:cNvPr id="67" name="Picture 66" descr="A close up of a logo&#10;&#10;Description automatically generated">
            <a:extLst>
              <a:ext uri="{FF2B5EF4-FFF2-40B4-BE49-F238E27FC236}">
                <a16:creationId xmlns:a16="http://schemas.microsoft.com/office/drawing/2014/main" id="{18238204-D426-4855-A2AE-1E8C57126B3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1120" y="1186528"/>
            <a:ext cx="696525" cy="670241"/>
          </a:xfrm>
          <a:prstGeom prst="rect">
            <a:avLst/>
          </a:prstGeom>
        </p:spPr>
      </p:pic>
      <p:pic>
        <p:nvPicPr>
          <p:cNvPr id="79" name="Picture 78" descr="A close up of a logo&#10;&#10;Description automatically generated">
            <a:extLst>
              <a:ext uri="{FF2B5EF4-FFF2-40B4-BE49-F238E27FC236}">
                <a16:creationId xmlns:a16="http://schemas.microsoft.com/office/drawing/2014/main" id="{42CAEC9F-F975-43DC-A9FE-079E9A7BE9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16445" y="2717184"/>
            <a:ext cx="696525" cy="670241"/>
          </a:xfrm>
          <a:prstGeom prst="rect">
            <a:avLst/>
          </a:prstGeom>
        </p:spPr>
      </p:pic>
      <p:pic>
        <p:nvPicPr>
          <p:cNvPr id="80" name="Picture 79" descr="A close up of a logo&#10;&#10;Description automatically generated">
            <a:extLst>
              <a:ext uri="{FF2B5EF4-FFF2-40B4-BE49-F238E27FC236}">
                <a16:creationId xmlns:a16="http://schemas.microsoft.com/office/drawing/2014/main" id="{85721ACF-D067-46F1-8384-66C74BACDC8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11566" y="4245308"/>
            <a:ext cx="696525" cy="670241"/>
          </a:xfrm>
          <a:prstGeom prst="rect">
            <a:avLst/>
          </a:prstGeom>
        </p:spPr>
      </p:pic>
      <p:pic>
        <p:nvPicPr>
          <p:cNvPr id="84" name="Picture 83" descr="A close up of a logo&#10;&#10;Description automatically generated">
            <a:extLst>
              <a:ext uri="{FF2B5EF4-FFF2-40B4-BE49-F238E27FC236}">
                <a16:creationId xmlns:a16="http://schemas.microsoft.com/office/drawing/2014/main" id="{E0D27812-1580-4BB3-A259-C47670EBC1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8947" y="1252554"/>
            <a:ext cx="696525" cy="670241"/>
          </a:xfrm>
          <a:prstGeom prst="rect">
            <a:avLst/>
          </a:prstGeom>
        </p:spPr>
      </p:pic>
      <p:pic>
        <p:nvPicPr>
          <p:cNvPr id="91" name="Picture 90" descr="A close up of a logo&#10;&#10;Description automatically generated">
            <a:extLst>
              <a:ext uri="{FF2B5EF4-FFF2-40B4-BE49-F238E27FC236}">
                <a16:creationId xmlns:a16="http://schemas.microsoft.com/office/drawing/2014/main" id="{795D637D-875A-41BB-BA3F-EEA2454042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0940" y="2716858"/>
            <a:ext cx="696525" cy="670241"/>
          </a:xfrm>
          <a:prstGeom prst="rect">
            <a:avLst/>
          </a:prstGeom>
        </p:spPr>
      </p:pic>
      <p:pic>
        <p:nvPicPr>
          <p:cNvPr id="92" name="Picture 91" descr="A close up of a logo&#10;&#10;Description automatically generated">
            <a:extLst>
              <a:ext uri="{FF2B5EF4-FFF2-40B4-BE49-F238E27FC236}">
                <a16:creationId xmlns:a16="http://schemas.microsoft.com/office/drawing/2014/main" id="{85FAD1A3-CC16-49C6-9CC7-9E42154B90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90784" y="4284513"/>
            <a:ext cx="696525" cy="670241"/>
          </a:xfrm>
          <a:prstGeom prst="rect">
            <a:avLst/>
          </a:prstGeom>
        </p:spPr>
      </p:pic>
      <p:sp>
        <p:nvSpPr>
          <p:cNvPr id="93" name="TextBox 92">
            <a:extLst>
              <a:ext uri="{FF2B5EF4-FFF2-40B4-BE49-F238E27FC236}">
                <a16:creationId xmlns:a16="http://schemas.microsoft.com/office/drawing/2014/main" id="{94B6776B-C107-4C50-A7D6-A1D2DDA2334E}"/>
              </a:ext>
            </a:extLst>
          </p:cNvPr>
          <p:cNvSpPr txBox="1"/>
          <p:nvPr/>
        </p:nvSpPr>
        <p:spPr>
          <a:xfrm>
            <a:off x="365668" y="2037806"/>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9</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watch the</a:t>
            </a:r>
            <a:r>
              <a:rPr kumimoji="0" lang="en-GB" sz="2400" b="0" i="1"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tourists</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4" name="TextBox 93">
            <a:extLst>
              <a:ext uri="{FF2B5EF4-FFF2-40B4-BE49-F238E27FC236}">
                <a16:creationId xmlns:a16="http://schemas.microsoft.com/office/drawing/2014/main" id="{8FD13FC1-F9DE-4F63-A2B1-B4CFDCC6BDC9}"/>
              </a:ext>
            </a:extLst>
          </p:cNvPr>
          <p:cNvSpPr txBox="1"/>
          <p:nvPr/>
        </p:nvSpPr>
        <p:spPr>
          <a:xfrm>
            <a:off x="6480074" y="2011822"/>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10</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read these scientists</a:t>
            </a:r>
          </a:p>
        </p:txBody>
      </p:sp>
      <p:sp>
        <p:nvSpPr>
          <p:cNvPr id="95" name="TextBox 94">
            <a:extLst>
              <a:ext uri="{FF2B5EF4-FFF2-40B4-BE49-F238E27FC236}">
                <a16:creationId xmlns:a16="http://schemas.microsoft.com/office/drawing/2014/main" id="{F240B171-7B00-47D8-BE61-FDD5D46F74FC}"/>
              </a:ext>
            </a:extLst>
          </p:cNvPr>
          <p:cNvSpPr txBox="1"/>
          <p:nvPr/>
        </p:nvSpPr>
        <p:spPr>
          <a:xfrm>
            <a:off x="387193" y="3542257"/>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11</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study at this</a:t>
            </a:r>
            <a:r>
              <a:rPr kumimoji="0" lang="en-GB" sz="2400" b="0" i="1"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university</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6" name="TextBox 95">
            <a:extLst>
              <a:ext uri="{FF2B5EF4-FFF2-40B4-BE49-F238E27FC236}">
                <a16:creationId xmlns:a16="http://schemas.microsoft.com/office/drawing/2014/main" id="{1C5A1A67-BB89-4772-BB76-4942DF5ACEFD}"/>
              </a:ext>
            </a:extLst>
          </p:cNvPr>
          <p:cNvSpPr txBox="1"/>
          <p:nvPr/>
        </p:nvSpPr>
        <p:spPr>
          <a:xfrm>
            <a:off x="6308160" y="3554706"/>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12</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get out of the way*</a:t>
            </a:r>
          </a:p>
        </p:txBody>
      </p:sp>
      <p:sp>
        <p:nvSpPr>
          <p:cNvPr id="97" name="TextBox 96">
            <a:extLst>
              <a:ext uri="{FF2B5EF4-FFF2-40B4-BE49-F238E27FC236}">
                <a16:creationId xmlns:a16="http://schemas.microsoft.com/office/drawing/2014/main" id="{D3611191-A28C-466C-BF0A-DBBD6EB07433}"/>
              </a:ext>
            </a:extLst>
          </p:cNvPr>
          <p:cNvSpPr txBox="1"/>
          <p:nvPr/>
        </p:nvSpPr>
        <p:spPr>
          <a:xfrm>
            <a:off x="394776" y="5032431"/>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13</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bake</a:t>
            </a:r>
            <a:r>
              <a:rPr kumimoji="0" lang="en-GB" sz="2400" b="0" i="1"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 cake</a:t>
            </a:r>
            <a:endPar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8" name="TextBox 97">
            <a:extLst>
              <a:ext uri="{FF2B5EF4-FFF2-40B4-BE49-F238E27FC236}">
                <a16:creationId xmlns:a16="http://schemas.microsoft.com/office/drawing/2014/main" id="{3448B7CB-DCBB-4029-871C-9F4B224DAC3A}"/>
              </a:ext>
            </a:extLst>
          </p:cNvPr>
          <p:cNvSpPr txBox="1"/>
          <p:nvPr/>
        </p:nvSpPr>
        <p:spPr>
          <a:xfrm>
            <a:off x="6315743" y="5044880"/>
            <a:ext cx="573033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i="1" dirty="0">
                <a:solidFill>
                  <a:srgbClr val="4472C4">
                    <a:lumMod val="50000"/>
                  </a:srgbClr>
                </a:solidFill>
                <a:latin typeface="Century Gothic" panose="020F0302020204030204"/>
              </a:rPr>
              <a:t>14</a:t>
            </a:r>
            <a:r>
              <a:rPr kumimoji="0" lang="en-GB" sz="2400" b="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sell Lebkuchen</a:t>
            </a:r>
          </a:p>
        </p:txBody>
      </p:sp>
      <p:sp>
        <p:nvSpPr>
          <p:cNvPr id="105" name="Speech Bubble: Rectangle with Corners Rounded 104">
            <a:extLst>
              <a:ext uri="{FF2B5EF4-FFF2-40B4-BE49-F238E27FC236}">
                <a16:creationId xmlns:a16="http://schemas.microsoft.com/office/drawing/2014/main" id="{CDF33321-131D-4568-9759-CA51A80762DD}"/>
              </a:ext>
            </a:extLst>
          </p:cNvPr>
          <p:cNvSpPr/>
          <p:nvPr/>
        </p:nvSpPr>
        <p:spPr>
          <a:xfrm>
            <a:off x="8896984" y="5457597"/>
            <a:ext cx="3091596" cy="874063"/>
          </a:xfrm>
          <a:prstGeom prst="wedgeRoundRectCallout">
            <a:avLst>
              <a:gd name="adj1" fmla="val -23414"/>
              <a:gd name="adj2" fmla="val 25132"/>
              <a:gd name="adj3" fmla="val 16667"/>
            </a:avLst>
          </a:prstGeom>
          <a:solidFill>
            <a:srgbClr val="115076"/>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an die </a:t>
            </a:r>
            <a:r>
              <a:rPr lang="en-GB" sz="2000" dirty="0" err="1">
                <a:latin typeface="Century Gothic" panose="020B0502020202020204" pitchFamily="34" charset="0"/>
              </a:rPr>
              <a:t>Seite</a:t>
            </a:r>
            <a:r>
              <a:rPr lang="en-GB" sz="2000" dirty="0">
                <a:latin typeface="Century Gothic" panose="020B0502020202020204" pitchFamily="34" charset="0"/>
              </a:rPr>
              <a:t> </a:t>
            </a:r>
            <a:r>
              <a:rPr lang="en-GB" sz="2000" dirty="0" err="1">
                <a:latin typeface="Century Gothic" panose="020B0502020202020204" pitchFamily="34" charset="0"/>
              </a:rPr>
              <a:t>gehen</a:t>
            </a:r>
            <a:r>
              <a:rPr lang="en-GB" sz="2000" dirty="0">
                <a:latin typeface="Century Gothic" panose="020B0502020202020204" pitchFamily="34" charset="0"/>
              </a:rPr>
              <a:t> </a:t>
            </a:r>
            <a:r>
              <a:rPr lang="en-GB" sz="2000" dirty="0">
                <a:solidFill>
                  <a:schemeClr val="bg1"/>
                </a:solidFill>
                <a:latin typeface="Century Gothic" panose="020B0502020202020204" pitchFamily="34" charset="0"/>
              </a:rPr>
              <a:t>–</a:t>
            </a:r>
            <a:r>
              <a:rPr lang="en-GB" sz="2000" dirty="0">
                <a:latin typeface="Century Gothic" panose="020B0502020202020204" pitchFamily="34" charset="0"/>
              </a:rPr>
              <a:t> get out of the way</a:t>
            </a:r>
          </a:p>
        </p:txBody>
      </p:sp>
      <p:sp>
        <p:nvSpPr>
          <p:cNvPr id="106" name="Rectangle: Rounded Corners 105">
            <a:extLst>
              <a:ext uri="{FF2B5EF4-FFF2-40B4-BE49-F238E27FC236}">
                <a16:creationId xmlns:a16="http://schemas.microsoft.com/office/drawing/2014/main" id="{634415B7-382D-43AE-B558-B94753F94E78}"/>
              </a:ext>
            </a:extLst>
          </p:cNvPr>
          <p:cNvSpPr/>
          <p:nvPr/>
        </p:nvSpPr>
        <p:spPr>
          <a:xfrm>
            <a:off x="1205813" y="5759798"/>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lecker</a:t>
            </a:r>
            <a:endParaRPr lang="en-GB" dirty="0">
              <a:solidFill>
                <a:srgbClr val="115076"/>
              </a:solidFill>
              <a:latin typeface="Century Gothic" panose="020B0502020202020204" pitchFamily="34" charset="0"/>
            </a:endParaRPr>
          </a:p>
        </p:txBody>
      </p:sp>
      <p:sp>
        <p:nvSpPr>
          <p:cNvPr id="107" name="Rectangle: Rounded Corners 106">
            <a:extLst>
              <a:ext uri="{FF2B5EF4-FFF2-40B4-BE49-F238E27FC236}">
                <a16:creationId xmlns:a16="http://schemas.microsoft.com/office/drawing/2014/main" id="{7C7D5BB4-6287-493A-8A70-16821766E62E}"/>
              </a:ext>
            </a:extLst>
          </p:cNvPr>
          <p:cNvSpPr/>
          <p:nvPr/>
        </p:nvSpPr>
        <p:spPr>
          <a:xfrm>
            <a:off x="2436437" y="5766890"/>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teuer</a:t>
            </a:r>
            <a:endParaRPr lang="en-GB" dirty="0">
              <a:solidFill>
                <a:srgbClr val="115076"/>
              </a:solidFill>
              <a:latin typeface="Century Gothic" panose="020B0502020202020204" pitchFamily="34" charset="0"/>
            </a:endParaRPr>
          </a:p>
        </p:txBody>
      </p:sp>
      <p:sp>
        <p:nvSpPr>
          <p:cNvPr id="108" name="Rectangle: Rounded Corners 107">
            <a:extLst>
              <a:ext uri="{FF2B5EF4-FFF2-40B4-BE49-F238E27FC236}">
                <a16:creationId xmlns:a16="http://schemas.microsoft.com/office/drawing/2014/main" id="{5EA5D4D3-ABCA-493E-8E3C-DD7D3DBF4DD9}"/>
              </a:ext>
            </a:extLst>
          </p:cNvPr>
          <p:cNvSpPr/>
          <p:nvPr/>
        </p:nvSpPr>
        <p:spPr>
          <a:xfrm>
            <a:off x="3657610" y="5766890"/>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günstig</a:t>
            </a:r>
            <a:endParaRPr lang="en-GB" dirty="0">
              <a:solidFill>
                <a:srgbClr val="115076"/>
              </a:solidFill>
              <a:latin typeface="Century Gothic" panose="020B0502020202020204" pitchFamily="34" charset="0"/>
            </a:endParaRPr>
          </a:p>
        </p:txBody>
      </p:sp>
      <p:sp>
        <p:nvSpPr>
          <p:cNvPr id="109" name="Rectangle: Rounded Corners 108">
            <a:extLst>
              <a:ext uri="{FF2B5EF4-FFF2-40B4-BE49-F238E27FC236}">
                <a16:creationId xmlns:a16="http://schemas.microsoft.com/office/drawing/2014/main" id="{BE2BE069-F1DC-482F-A094-7075F9408240}"/>
              </a:ext>
            </a:extLst>
          </p:cNvPr>
          <p:cNvSpPr/>
          <p:nvPr/>
        </p:nvSpPr>
        <p:spPr>
          <a:xfrm>
            <a:off x="4821720" y="5794725"/>
            <a:ext cx="1606022"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traditionell</a:t>
            </a:r>
            <a:endParaRPr lang="en-GB" dirty="0">
              <a:solidFill>
                <a:srgbClr val="115076"/>
              </a:solidFill>
              <a:latin typeface="Century Gothic" panose="020B0502020202020204" pitchFamily="34" charset="0"/>
            </a:endParaRPr>
          </a:p>
        </p:txBody>
      </p:sp>
      <p:sp>
        <p:nvSpPr>
          <p:cNvPr id="114" name="Rectangle: Rounded Corners 113">
            <a:extLst>
              <a:ext uri="{FF2B5EF4-FFF2-40B4-BE49-F238E27FC236}">
                <a16:creationId xmlns:a16="http://schemas.microsoft.com/office/drawing/2014/main" id="{CD6285D5-4C5D-4154-9CD4-EE6754416AFE}"/>
              </a:ext>
            </a:extLst>
          </p:cNvPr>
          <p:cNvSpPr/>
          <p:nvPr/>
        </p:nvSpPr>
        <p:spPr>
          <a:xfrm>
            <a:off x="6501754" y="5802709"/>
            <a:ext cx="1090098" cy="3992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rgbClr val="115076"/>
                </a:solidFill>
                <a:latin typeface="Century Gothic" panose="020B0502020202020204" pitchFamily="34" charset="0"/>
              </a:rPr>
              <a:t>schön</a:t>
            </a:r>
            <a:endParaRPr lang="en-GB" dirty="0">
              <a:solidFill>
                <a:srgbClr val="115076"/>
              </a:solidFill>
              <a:latin typeface="Century Gothic" panose="020B0502020202020204" pitchFamily="34" charset="0"/>
            </a:endParaRPr>
          </a:p>
        </p:txBody>
      </p:sp>
      <p:pic>
        <p:nvPicPr>
          <p:cNvPr id="3074" name="Picture 2" descr="Graduation, Cap, Hat, Achievement, Diploma, Tassel">
            <a:extLst>
              <a:ext uri="{FF2B5EF4-FFF2-40B4-BE49-F238E27FC236}">
                <a16:creationId xmlns:a16="http://schemas.microsoft.com/office/drawing/2014/main" id="{110EB8C5-6D93-4B66-A99E-B39ACB754AE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8445" y="2811035"/>
            <a:ext cx="1159126" cy="601297"/>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2" descr="Graduation, Cap, Hat, Achievement, Diploma, Tassel">
            <a:extLst>
              <a:ext uri="{FF2B5EF4-FFF2-40B4-BE49-F238E27FC236}">
                <a16:creationId xmlns:a16="http://schemas.microsoft.com/office/drawing/2014/main" id="{201DDD19-A862-435C-B105-54CA5B19C0E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6263" y="2809074"/>
            <a:ext cx="1177517" cy="6108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an, Woman, Hat, Holding, Hands, Smile, Tourist, Couple">
            <a:extLst>
              <a:ext uri="{FF2B5EF4-FFF2-40B4-BE49-F238E27FC236}">
                <a16:creationId xmlns:a16="http://schemas.microsoft.com/office/drawing/2014/main" id="{9BC21DB3-0FBF-42C6-84FE-A45BCC6D34ED}"/>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297246" y="1133736"/>
            <a:ext cx="1061320" cy="679908"/>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Man, Woman, Hat, Holding, Hands, Smile, Tourist, Couple">
            <a:extLst>
              <a:ext uri="{FF2B5EF4-FFF2-40B4-BE49-F238E27FC236}">
                <a16:creationId xmlns:a16="http://schemas.microsoft.com/office/drawing/2014/main" id="{FDAF512C-A746-425D-8E7A-857052996F0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34871" y="1101270"/>
            <a:ext cx="1061320" cy="67990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ook, Lightbulb, Idea, Silhouette, Business, Source">
            <a:extLst>
              <a:ext uri="{FF2B5EF4-FFF2-40B4-BE49-F238E27FC236}">
                <a16:creationId xmlns:a16="http://schemas.microsoft.com/office/drawing/2014/main" id="{19E11616-A645-423E-A6AB-663F72BA0AB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30022" y="1232898"/>
            <a:ext cx="348905" cy="57749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Book, Lightbulb, Idea, Silhouette, Business, Source">
            <a:extLst>
              <a:ext uri="{FF2B5EF4-FFF2-40B4-BE49-F238E27FC236}">
                <a16:creationId xmlns:a16="http://schemas.microsoft.com/office/drawing/2014/main" id="{C3C2D3D4-8020-4684-AA3A-DF16CD2D816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406112" y="1232898"/>
            <a:ext cx="348905" cy="57749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rrow, Red, Triangle, Border, Pink, Arrows, Guide">
            <a:extLst>
              <a:ext uri="{FF2B5EF4-FFF2-40B4-BE49-F238E27FC236}">
                <a16:creationId xmlns:a16="http://schemas.microsoft.com/office/drawing/2014/main" id="{F28022DB-54A9-4CFD-AEF6-ED3247DBB41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457679" y="2699068"/>
            <a:ext cx="752140" cy="794048"/>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0" descr="Arrow, Red, Triangle, Border, Pink, Arrows, Guide">
            <a:extLst>
              <a:ext uri="{FF2B5EF4-FFF2-40B4-BE49-F238E27FC236}">
                <a16:creationId xmlns:a16="http://schemas.microsoft.com/office/drawing/2014/main" id="{A2199C98-2A88-4483-AE24-D479E9E4E3C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378947" y="2683792"/>
            <a:ext cx="752140" cy="79404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Gingerbread, House, Christmas, Ornament">
            <a:extLst>
              <a:ext uri="{FF2B5EF4-FFF2-40B4-BE49-F238E27FC236}">
                <a16:creationId xmlns:a16="http://schemas.microsoft.com/office/drawing/2014/main" id="{BE683C49-4DC0-47A3-ABC5-0A2A73BAF5F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542916" y="4184190"/>
            <a:ext cx="704519" cy="795068"/>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Gingerbread, House, Christmas, Ornament">
            <a:extLst>
              <a:ext uri="{FF2B5EF4-FFF2-40B4-BE49-F238E27FC236}">
                <a16:creationId xmlns:a16="http://schemas.microsoft.com/office/drawing/2014/main" id="{E4218E40-1001-4D07-A690-F716A57B783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443071" y="4162057"/>
            <a:ext cx="663174" cy="74841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athedral, Landscape, Silhouette, Cologne, Germany">
            <a:extLst>
              <a:ext uri="{FF2B5EF4-FFF2-40B4-BE49-F238E27FC236}">
                <a16:creationId xmlns:a16="http://schemas.microsoft.com/office/drawing/2014/main" id="{3B81DA41-655A-48A8-9095-F5C990CFDF6B}"/>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14490" y="4255886"/>
            <a:ext cx="961337" cy="634882"/>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Cathedral, Landscape, Silhouette, Cologne, Germany">
            <a:extLst>
              <a:ext uri="{FF2B5EF4-FFF2-40B4-BE49-F238E27FC236}">
                <a16:creationId xmlns:a16="http://schemas.microsoft.com/office/drawing/2014/main" id="{BD9D7236-00BC-4734-B339-092DE46FB62D}"/>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47885" y="4268245"/>
            <a:ext cx="961337" cy="634882"/>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a:extLst>
              <a:ext uri="{FF2B5EF4-FFF2-40B4-BE49-F238E27FC236}">
                <a16:creationId xmlns:a16="http://schemas.microsoft.com/office/drawing/2014/main" id="{76B76FAF-67DE-4033-B6D5-DBFFE09127F7}"/>
              </a:ext>
            </a:extLst>
          </p:cNvPr>
          <p:cNvSpPr txBox="1"/>
          <p:nvPr/>
        </p:nvSpPr>
        <p:spPr>
          <a:xfrm>
            <a:off x="5823190" y="96084"/>
            <a:ext cx="49938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Du </a:t>
            </a:r>
            <a:r>
              <a:rPr kumimoji="0" lang="en-US" sz="24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bist</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Mia. </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Aber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redest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du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mit</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Herrn</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Mürrisch</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oder</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US" sz="2400" i="1"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Wolfgang</a:t>
            </a:r>
            <a:r>
              <a:rPr kumimoji="0" lang="en-US" sz="2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pic>
        <p:nvPicPr>
          <p:cNvPr id="78" name="Picture 77" descr="A picture containing text, vector graphics&#10;&#10;Description automatically generated">
            <a:extLst>
              <a:ext uri="{FF2B5EF4-FFF2-40B4-BE49-F238E27FC236}">
                <a16:creationId xmlns:a16="http://schemas.microsoft.com/office/drawing/2014/main" id="{6A61C862-F46A-4DCA-B34E-F16590E0192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b="14638"/>
          <a:stretch/>
        </p:blipFill>
        <p:spPr>
          <a:xfrm>
            <a:off x="4896694" y="61709"/>
            <a:ext cx="1028674" cy="896214"/>
          </a:xfrm>
          <a:prstGeom prst="rect">
            <a:avLst/>
          </a:prstGeom>
        </p:spPr>
      </p:pic>
      <p:pic>
        <p:nvPicPr>
          <p:cNvPr id="100" name="Picture 99">
            <a:extLst>
              <a:ext uri="{FF2B5EF4-FFF2-40B4-BE49-F238E27FC236}">
                <a16:creationId xmlns:a16="http://schemas.microsoft.com/office/drawing/2014/main" id="{BDDE2AD4-C84D-4189-B68F-01196478B84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34878" y="1155647"/>
            <a:ext cx="785096" cy="859054"/>
          </a:xfrm>
          <a:prstGeom prst="rect">
            <a:avLst/>
          </a:prstGeom>
        </p:spPr>
      </p:pic>
      <p:pic>
        <p:nvPicPr>
          <p:cNvPr id="101" name="Picture 100">
            <a:extLst>
              <a:ext uri="{FF2B5EF4-FFF2-40B4-BE49-F238E27FC236}">
                <a16:creationId xmlns:a16="http://schemas.microsoft.com/office/drawing/2014/main" id="{290A24C9-8DD6-49D1-B744-3B9580A8F26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35721" y="2615325"/>
            <a:ext cx="785096" cy="859054"/>
          </a:xfrm>
          <a:prstGeom prst="rect">
            <a:avLst/>
          </a:prstGeom>
        </p:spPr>
      </p:pic>
      <p:pic>
        <p:nvPicPr>
          <p:cNvPr id="102" name="Picture 101">
            <a:extLst>
              <a:ext uri="{FF2B5EF4-FFF2-40B4-BE49-F238E27FC236}">
                <a16:creationId xmlns:a16="http://schemas.microsoft.com/office/drawing/2014/main" id="{52A3A89D-1CFC-4BF9-854B-D8982E2ED3C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62115" y="4215964"/>
            <a:ext cx="785096" cy="859054"/>
          </a:xfrm>
          <a:prstGeom prst="rect">
            <a:avLst/>
          </a:prstGeom>
        </p:spPr>
      </p:pic>
      <p:pic>
        <p:nvPicPr>
          <p:cNvPr id="125" name="Picture 124">
            <a:extLst>
              <a:ext uri="{FF2B5EF4-FFF2-40B4-BE49-F238E27FC236}">
                <a16:creationId xmlns:a16="http://schemas.microsoft.com/office/drawing/2014/main" id="{F402E829-80F0-4100-8306-1C38C57C59A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88578" y="4189224"/>
            <a:ext cx="785096" cy="859054"/>
          </a:xfrm>
          <a:prstGeom prst="rect">
            <a:avLst/>
          </a:prstGeom>
        </p:spPr>
      </p:pic>
      <p:pic>
        <p:nvPicPr>
          <p:cNvPr id="127" name="Picture 126">
            <a:extLst>
              <a:ext uri="{FF2B5EF4-FFF2-40B4-BE49-F238E27FC236}">
                <a16:creationId xmlns:a16="http://schemas.microsoft.com/office/drawing/2014/main" id="{C0C3B7A6-D874-48BC-8B6A-F40E4194302A}"/>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61236" y="2747403"/>
            <a:ext cx="785096" cy="859054"/>
          </a:xfrm>
          <a:prstGeom prst="rect">
            <a:avLst/>
          </a:prstGeom>
        </p:spPr>
      </p:pic>
      <p:pic>
        <p:nvPicPr>
          <p:cNvPr id="128" name="Picture 127">
            <a:extLst>
              <a:ext uri="{FF2B5EF4-FFF2-40B4-BE49-F238E27FC236}">
                <a16:creationId xmlns:a16="http://schemas.microsoft.com/office/drawing/2014/main" id="{F3AFCF45-3F23-498C-9F60-3050342E110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443372" y="1155647"/>
            <a:ext cx="785096" cy="859054"/>
          </a:xfrm>
          <a:prstGeom prst="rect">
            <a:avLst/>
          </a:prstGeom>
        </p:spPr>
      </p:pic>
    </p:spTree>
    <p:extLst>
      <p:ext uri="{BB962C8B-B14F-4D97-AF65-F5344CB8AC3E}">
        <p14:creationId xmlns:p14="http://schemas.microsoft.com/office/powerpoint/2010/main" val="2369796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634" y="147882"/>
            <a:ext cx="91758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Du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sprichst</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mit</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deiner</a:t>
            </a:r>
            <a:r>
              <a:rPr lang="en-GB" sz="2000" b="1" dirty="0">
                <a:solidFill>
                  <a:srgbClr val="002060"/>
                </a:solidFill>
                <a:latin typeface="Century Gothic" panose="020B0502020202020204" pitchFamily="34" charset="0"/>
              </a:rPr>
              <a:t>/</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 Partner*in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über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Freunde.</a:t>
            </a:r>
          </a:p>
        </p:txBody>
      </p:sp>
      <p:sp>
        <p:nvSpPr>
          <p:cNvPr id="4" name="TextBox 3"/>
          <p:cNvSpPr txBox="1"/>
          <p:nvPr/>
        </p:nvSpPr>
        <p:spPr>
          <a:xfrm>
            <a:off x="126634" y="585259"/>
            <a:ext cx="1161201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your cards to </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ask questions in German.</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answer questions. Is your partner asking about you (singular) or you all (plural)?</a:t>
            </a:r>
          </a:p>
        </p:txBody>
      </p:sp>
      <p:sp>
        <p:nvSpPr>
          <p:cNvPr id="5" name="TextBox 4"/>
          <p:cNvSpPr txBox="1"/>
          <p:nvPr/>
        </p:nvSpPr>
        <p:spPr>
          <a:xfrm>
            <a:off x="126634" y="1756131"/>
            <a:ext cx="59740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Your partner will also ask you. Take turns.</a:t>
            </a:r>
          </a:p>
        </p:txBody>
      </p:sp>
      <p:sp>
        <p:nvSpPr>
          <p:cNvPr id="45" name="TextBox 44"/>
          <p:cNvSpPr txBox="1"/>
          <p:nvPr/>
        </p:nvSpPr>
        <p:spPr>
          <a:xfrm>
            <a:off x="126634" y="2325264"/>
            <a:ext cx="5974010"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Zum</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Beispiel</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6" name="Oval Callout 45"/>
          <p:cNvSpPr/>
          <p:nvPr/>
        </p:nvSpPr>
        <p:spPr>
          <a:xfrm>
            <a:off x="2490813" y="2411495"/>
            <a:ext cx="4055476" cy="868942"/>
          </a:xfrm>
          <a:prstGeom prst="wedgeEllipseCallout">
            <a:avLst>
              <a:gd name="adj1" fmla="val -67265"/>
              <a:gd name="adj2" fmla="val 101364"/>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Wo hast du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gegessen</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7" name="TextBox 46"/>
          <p:cNvSpPr txBox="1"/>
          <p:nvPr/>
        </p:nvSpPr>
        <p:spPr>
          <a:xfrm>
            <a:off x="126634" y="3073675"/>
            <a:ext cx="277713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Frage</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8" name="TextBox 47"/>
          <p:cNvSpPr txBox="1"/>
          <p:nvPr/>
        </p:nvSpPr>
        <p:spPr>
          <a:xfrm>
            <a:off x="9971615" y="3323533"/>
            <a:ext cx="184595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 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2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Antwort</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9" name="Oval Callout 48"/>
          <p:cNvSpPr/>
          <p:nvPr/>
        </p:nvSpPr>
        <p:spPr>
          <a:xfrm>
            <a:off x="4865420" y="3029107"/>
            <a:ext cx="3890653" cy="906198"/>
          </a:xfrm>
          <a:prstGeom prst="wedgeEllipseCallout">
            <a:avLst>
              <a:gd name="adj1" fmla="val 76126"/>
              <a:gd name="adj2" fmla="val 39526"/>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Im</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Stadtzentrum</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2049" name="Rounded Rectangular Callout 2048"/>
          <p:cNvSpPr/>
          <p:nvPr/>
        </p:nvSpPr>
        <p:spPr>
          <a:xfrm>
            <a:off x="8527969" y="1897782"/>
            <a:ext cx="3365370" cy="1200486"/>
          </a:xfrm>
          <a:prstGeom prst="wedgeRoundRectCallout">
            <a:avLst>
              <a:gd name="adj1" fmla="val -48978"/>
              <a:gd name="adj2" fmla="val 65094"/>
              <a:gd name="adj3" fmla="val 16667"/>
            </a:avLst>
          </a:prstGeom>
          <a:solidFill>
            <a:srgbClr val="FEF3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03864"/>
                </a:solidFill>
                <a:effectLst/>
                <a:uLnTx/>
                <a:uFillTx/>
                <a:latin typeface="Century Gothic" panose="020F0302020204030204"/>
                <a:ea typeface="+mn-ea"/>
                <a:cs typeface="+mn-cs"/>
              </a:rPr>
              <a:t>Choose your answer depending on the verb in the question.</a:t>
            </a:r>
          </a:p>
        </p:txBody>
      </p:sp>
      <p:sp>
        <p:nvSpPr>
          <p:cNvPr id="19" name="Rectangle 2">
            <a:extLst>
              <a:ext uri="{FF2B5EF4-FFF2-40B4-BE49-F238E27FC236}">
                <a16:creationId xmlns:a16="http://schemas.microsoft.com/office/drawing/2014/main" id="{94C9B716-5EA8-AB48-A633-EA1D72AD1EA5}"/>
              </a:ext>
            </a:extLst>
          </p:cNvPr>
          <p:cNvSpPr/>
          <p:nvPr/>
        </p:nvSpPr>
        <p:spPr>
          <a:xfrm>
            <a:off x="199680" y="4160293"/>
            <a:ext cx="5345365" cy="194544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0" name="Rectangle 2">
            <a:extLst>
              <a:ext uri="{FF2B5EF4-FFF2-40B4-BE49-F238E27FC236}">
                <a16:creationId xmlns:a16="http://schemas.microsoft.com/office/drawing/2014/main" id="{CBF81529-E004-BA40-8DEF-918035FEE8F1}"/>
              </a:ext>
            </a:extLst>
          </p:cNvPr>
          <p:cNvSpPr/>
          <p:nvPr/>
        </p:nvSpPr>
        <p:spPr>
          <a:xfrm>
            <a:off x="5810975" y="4229593"/>
            <a:ext cx="6181345" cy="194544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9" name="TextBox 6">
            <a:extLst>
              <a:ext uri="{FF2B5EF4-FFF2-40B4-BE49-F238E27FC236}">
                <a16:creationId xmlns:a16="http://schemas.microsoft.com/office/drawing/2014/main" id="{048C2848-894C-1F40-A0BB-E1D33E8AAE24}"/>
              </a:ext>
            </a:extLst>
          </p:cNvPr>
          <p:cNvSpPr txBox="1"/>
          <p:nvPr/>
        </p:nvSpPr>
        <p:spPr>
          <a:xfrm>
            <a:off x="206405" y="5272611"/>
            <a:ext cx="5246358"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1.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Where did you eat?</a:t>
            </a:r>
          </a:p>
        </p:txBody>
      </p:sp>
      <p:sp>
        <p:nvSpPr>
          <p:cNvPr id="30" name="Title 2">
            <a:extLst>
              <a:ext uri="{FF2B5EF4-FFF2-40B4-BE49-F238E27FC236}">
                <a16:creationId xmlns:a16="http://schemas.microsoft.com/office/drawing/2014/main" id="{E65CD39E-FE72-A54D-B181-D02907ACD152}"/>
              </a:ext>
            </a:extLst>
          </p:cNvPr>
          <p:cNvSpPr txBox="1">
            <a:spLocks/>
          </p:cNvSpPr>
          <p:nvPr/>
        </p:nvSpPr>
        <p:spPr>
          <a:xfrm>
            <a:off x="243599" y="4178935"/>
            <a:ext cx="5021128"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6" name="Title 2">
            <a:extLst>
              <a:ext uri="{FF2B5EF4-FFF2-40B4-BE49-F238E27FC236}">
                <a16:creationId xmlns:a16="http://schemas.microsoft.com/office/drawing/2014/main" id="{B59414F0-5441-1B45-BA3A-BCF2B6601BD2}"/>
              </a:ext>
            </a:extLst>
          </p:cNvPr>
          <p:cNvSpPr txBox="1">
            <a:spLocks/>
          </p:cNvSpPr>
          <p:nvPr/>
        </p:nvSpPr>
        <p:spPr>
          <a:xfrm>
            <a:off x="243599" y="4552995"/>
            <a:ext cx="5021128"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7" name="Title 2">
            <a:extLst>
              <a:ext uri="{FF2B5EF4-FFF2-40B4-BE49-F238E27FC236}">
                <a16:creationId xmlns:a16="http://schemas.microsoft.com/office/drawing/2014/main" id="{34183E21-D1A2-CA4F-9E27-66E8113BEA2C}"/>
              </a:ext>
            </a:extLst>
          </p:cNvPr>
          <p:cNvSpPr txBox="1">
            <a:spLocks/>
          </p:cNvSpPr>
          <p:nvPr/>
        </p:nvSpPr>
        <p:spPr>
          <a:xfrm>
            <a:off x="5810975" y="4359091"/>
            <a:ext cx="6200916" cy="799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du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or</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1"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ihr</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and then give the information in German.</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38" name="TextBox 21">
            <a:extLst>
              <a:ext uri="{FF2B5EF4-FFF2-40B4-BE49-F238E27FC236}">
                <a16:creationId xmlns:a16="http://schemas.microsoft.com/office/drawing/2014/main" id="{04F04194-C74E-E14D-964E-34E403D9A8C8}"/>
              </a:ext>
            </a:extLst>
          </p:cNvPr>
          <p:cNvSpPr txBox="1"/>
          <p:nvPr/>
        </p:nvSpPr>
        <p:spPr>
          <a:xfrm>
            <a:off x="5767589" y="5634220"/>
            <a:ext cx="146448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where?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39" name="TextBox 4">
            <a:extLst>
              <a:ext uri="{FF2B5EF4-FFF2-40B4-BE49-F238E27FC236}">
                <a16:creationId xmlns:a16="http://schemas.microsoft.com/office/drawing/2014/main" id="{FCA9B989-D6C7-F147-A531-17D8DE24186E}"/>
              </a:ext>
            </a:extLst>
          </p:cNvPr>
          <p:cNvSpPr txBox="1"/>
          <p:nvPr/>
        </p:nvSpPr>
        <p:spPr>
          <a:xfrm>
            <a:off x="8470851" y="5163435"/>
            <a:ext cx="9550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F0302020204030204"/>
                <a:ea typeface="+mn-ea"/>
                <a:cs typeface="+mn-cs"/>
              </a:rPr>
              <a:t>‘you’</a:t>
            </a: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0" name="TextBox 30">
            <a:extLst>
              <a:ext uri="{FF2B5EF4-FFF2-40B4-BE49-F238E27FC236}">
                <a16:creationId xmlns:a16="http://schemas.microsoft.com/office/drawing/2014/main" id="{9F6D4606-F4AA-5749-BE2C-F7B0BA681A69}"/>
              </a:ext>
            </a:extLst>
          </p:cNvPr>
          <p:cNvSpPr txBox="1"/>
          <p:nvPr/>
        </p:nvSpPr>
        <p:spPr>
          <a:xfrm>
            <a:off x="9933910" y="5169141"/>
            <a:ext cx="201754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 all’</a:t>
            </a:r>
          </a:p>
        </p:txBody>
      </p:sp>
      <p:sp>
        <p:nvSpPr>
          <p:cNvPr id="41" name="CuadroTexto 40">
            <a:extLst>
              <a:ext uri="{FF2B5EF4-FFF2-40B4-BE49-F238E27FC236}">
                <a16:creationId xmlns:a16="http://schemas.microsoft.com/office/drawing/2014/main" id="{82BC57BC-083B-304F-B40B-C03D4D2F72E7}"/>
              </a:ext>
            </a:extLst>
          </p:cNvPr>
          <p:cNvSpPr txBox="1"/>
          <p:nvPr/>
        </p:nvSpPr>
        <p:spPr>
          <a:xfrm>
            <a:off x="7602355" y="5611040"/>
            <a:ext cx="228460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in the city centre</a:t>
            </a:r>
            <a:endParaRPr kumimoji="0" lang="es-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42" name="CuadroTexto 41">
            <a:extLst>
              <a:ext uri="{FF2B5EF4-FFF2-40B4-BE49-F238E27FC236}">
                <a16:creationId xmlns:a16="http://schemas.microsoft.com/office/drawing/2014/main" id="{E56F390D-5DA7-8747-81B9-0B0C1A23E5FA}"/>
              </a:ext>
            </a:extLst>
          </p:cNvPr>
          <p:cNvSpPr txBox="1"/>
          <p:nvPr/>
        </p:nvSpPr>
        <p:spPr>
          <a:xfrm>
            <a:off x="9930341" y="5625326"/>
            <a:ext cx="19014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on the beach</a:t>
            </a:r>
            <a:endParaRPr kumimoji="0" lang="es-GB" sz="20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9" name="Anillo 8">
            <a:extLst>
              <a:ext uri="{FF2B5EF4-FFF2-40B4-BE49-F238E27FC236}">
                <a16:creationId xmlns:a16="http://schemas.microsoft.com/office/drawing/2014/main" id="{5E33EAEF-611F-364F-8E9B-676581F5BF8A}"/>
              </a:ext>
            </a:extLst>
          </p:cNvPr>
          <p:cNvSpPr/>
          <p:nvPr/>
        </p:nvSpPr>
        <p:spPr>
          <a:xfrm>
            <a:off x="7555076" y="5550198"/>
            <a:ext cx="2359263" cy="494697"/>
          </a:xfrm>
          <a:prstGeom prst="donut">
            <a:avLst>
              <a:gd name="adj" fmla="val 8523"/>
            </a:avLst>
          </a:prstGeom>
          <a:solidFill>
            <a:srgbClr val="E25B00"/>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B" sz="1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6" name="TextBox 5"/>
          <p:cNvSpPr txBox="1"/>
          <p:nvPr/>
        </p:nvSpPr>
        <p:spPr>
          <a:xfrm>
            <a:off x="533785" y="5661302"/>
            <a:ext cx="39044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002060"/>
                </a:solidFill>
                <a:effectLst/>
                <a:uLnTx/>
                <a:uFillTx/>
                <a:latin typeface="Century Gothic" panose="020F0302020204030204"/>
                <a:ea typeface="+mn-ea"/>
                <a:cs typeface="+mn-cs"/>
              </a:rPr>
              <a:t>In the city centre.</a:t>
            </a:r>
          </a:p>
        </p:txBody>
      </p:sp>
      <p:cxnSp>
        <p:nvCxnSpPr>
          <p:cNvPr id="10" name="Straight Connector 9"/>
          <p:cNvCxnSpPr/>
          <p:nvPr/>
        </p:nvCxnSpPr>
        <p:spPr>
          <a:xfrm>
            <a:off x="533785" y="6011150"/>
            <a:ext cx="2641215"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pic>
        <p:nvPicPr>
          <p:cNvPr id="19458" name="Picture 2" descr="Fat People Eating Pizza Cartoon Eating Spaghetti Clipart - Clip ...">
            <a:extLst>
              <a:ext uri="{FF2B5EF4-FFF2-40B4-BE49-F238E27FC236}">
                <a16:creationId xmlns:a16="http://schemas.microsoft.com/office/drawing/2014/main" id="{493D23C8-3B5F-4940-89DE-6BCC991621EE}"/>
              </a:ext>
            </a:extLst>
          </p:cNvPr>
          <p:cNvPicPr>
            <a:picLocks noChangeAspect="1" noChangeArrowheads="1"/>
          </p:cNvPicPr>
          <p:nvPr/>
        </p:nvPicPr>
        <p:blipFill>
          <a:blip r:embed="rId3" cstate="screen">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6810746" y="1699110"/>
            <a:ext cx="1269499" cy="133859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Writing Drawing Clip art - writing png download - 2383*1898 - Free ...">
            <a:extLst>
              <a:ext uri="{FF2B5EF4-FFF2-40B4-BE49-F238E27FC236}">
                <a16:creationId xmlns:a16="http://schemas.microsoft.com/office/drawing/2014/main" id="{4B684BA6-EE33-7745-9384-04FB5208FB5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81112" y="5139220"/>
            <a:ext cx="1043363" cy="83099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975" y="5172138"/>
            <a:ext cx="271699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F0302020204030204"/>
                <a:ea typeface="+mn-ea"/>
                <a:cs typeface="+mn-cs"/>
              </a:rPr>
              <a:t>Partner asks about… </a:t>
            </a:r>
            <a:endParaRPr kumimoji="0" lang="en-GB" sz="20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
        <p:nvSpPr>
          <p:cNvPr id="32" name="Rounded Rectangle 11">
            <a:extLst>
              <a:ext uri="{FF2B5EF4-FFF2-40B4-BE49-F238E27FC236}">
                <a16:creationId xmlns:a16="http://schemas.microsoft.com/office/drawing/2014/main" id="{038E831E-00CF-4E9F-8C76-8210902EDF9C}"/>
              </a:ext>
            </a:extLst>
          </p:cNvPr>
          <p:cNvSpPr/>
          <p:nvPr/>
        </p:nvSpPr>
        <p:spPr>
          <a:xfrm>
            <a:off x="9872869" y="247046"/>
            <a:ext cx="2084457"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lesen</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1940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5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5" grpId="0"/>
      <p:bldP spid="46" grpId="0" animBg="1"/>
      <p:bldP spid="47" grpId="0"/>
      <p:bldP spid="48" grpId="0"/>
      <p:bldP spid="49" grpId="0" animBg="1"/>
      <p:bldP spid="2049" grpId="0" animBg="1"/>
      <p:bldP spid="19" grpId="0" animBg="1"/>
      <p:bldP spid="20" grpId="0" animBg="1"/>
      <p:bldP spid="29" grpId="0"/>
      <p:bldP spid="30" grpId="0"/>
      <p:bldP spid="36" grpId="0"/>
      <p:bldP spid="37" grpId="0"/>
      <p:bldP spid="38" grpId="0"/>
      <p:bldP spid="39" grpId="0"/>
      <p:bldP spid="40" grpId="0"/>
      <p:bldP spid="41" grpId="0"/>
      <p:bldP spid="42" grpId="0"/>
      <p:bldP spid="9" grpId="0" animBg="1"/>
      <p:bldP spid="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98466" y="536764"/>
            <a:ext cx="5967118" cy="5739876"/>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72383" y="680571"/>
            <a:ext cx="5744020" cy="36031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36886" y="2142020"/>
            <a:ext cx="604752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Where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travel in your free time?</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72032" y="1022533"/>
            <a:ext cx="4387700" cy="49462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36886" y="1576477"/>
            <a:ext cx="60071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1.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When did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get that from me?</a:t>
            </a:r>
          </a:p>
        </p:txBody>
      </p:sp>
      <p:sp>
        <p:nvSpPr>
          <p:cNvPr id="47" name="TextBox 56">
            <a:extLst>
              <a:ext uri="{FF2B5EF4-FFF2-40B4-BE49-F238E27FC236}">
                <a16:creationId xmlns:a16="http://schemas.microsoft.com/office/drawing/2014/main" id="{44ACD847-DE5B-1B43-9684-973E8B9EF474}"/>
              </a:ext>
            </a:extLst>
          </p:cNvPr>
          <p:cNvSpPr txBox="1"/>
          <p:nvPr/>
        </p:nvSpPr>
        <p:spPr>
          <a:xfrm>
            <a:off x="36886" y="2707563"/>
            <a:ext cx="60345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 trips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do with him?</a:t>
            </a:r>
          </a:p>
        </p:txBody>
      </p:sp>
      <p:sp>
        <p:nvSpPr>
          <p:cNvPr id="52" name="TextBox 57">
            <a:extLst>
              <a:ext uri="{FF2B5EF4-FFF2-40B4-BE49-F238E27FC236}">
                <a16:creationId xmlns:a16="http://schemas.microsoft.com/office/drawing/2014/main" id="{9F905CD9-F55B-934D-A7AE-CAEA8A266694}"/>
              </a:ext>
            </a:extLst>
          </p:cNvPr>
          <p:cNvSpPr txBox="1"/>
          <p:nvPr/>
        </p:nvSpPr>
        <p:spPr>
          <a:xfrm>
            <a:off x="36886" y="3273106"/>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go into town?</a:t>
            </a:r>
          </a:p>
        </p:txBody>
      </p:sp>
      <p:sp>
        <p:nvSpPr>
          <p:cNvPr id="55" name="TextBox 59">
            <a:extLst>
              <a:ext uri="{FF2B5EF4-FFF2-40B4-BE49-F238E27FC236}">
                <a16:creationId xmlns:a16="http://schemas.microsoft.com/office/drawing/2014/main" id="{231DB558-158F-AE45-9C29-2D704D3DCE06}"/>
              </a:ext>
            </a:extLst>
          </p:cNvPr>
          <p:cNvSpPr txBox="1"/>
          <p:nvPr/>
        </p:nvSpPr>
        <p:spPr>
          <a:xfrm>
            <a:off x="36886" y="4711968"/>
            <a:ext cx="60116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show him?</a:t>
            </a:r>
          </a:p>
        </p:txBody>
      </p:sp>
      <p:sp>
        <p:nvSpPr>
          <p:cNvPr id="56" name="TextBox 58">
            <a:extLst>
              <a:ext uri="{FF2B5EF4-FFF2-40B4-BE49-F238E27FC236}">
                <a16:creationId xmlns:a16="http://schemas.microsoft.com/office/drawing/2014/main" id="{4CE5CCF7-6DBC-6B41-AA45-F2FEE7868F20}"/>
              </a:ext>
            </a:extLst>
          </p:cNvPr>
          <p:cNvSpPr txBox="1"/>
          <p:nvPr/>
        </p:nvSpPr>
        <p:spPr>
          <a:xfrm>
            <a:off x="36886" y="3838649"/>
            <a:ext cx="60064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often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go to the swimming pool   with him?</a:t>
            </a:r>
          </a:p>
        </p:txBody>
      </p:sp>
      <p:sp>
        <p:nvSpPr>
          <p:cNvPr id="65" name="Rectangle 16">
            <a:extLst>
              <a:ext uri="{FF2B5EF4-FFF2-40B4-BE49-F238E27FC236}">
                <a16:creationId xmlns:a16="http://schemas.microsoft.com/office/drawing/2014/main" id="{22EE1D88-6703-6E46-8620-537C07927FC9}"/>
              </a:ext>
            </a:extLst>
          </p:cNvPr>
          <p:cNvSpPr/>
          <p:nvPr/>
        </p:nvSpPr>
        <p:spPr>
          <a:xfrm>
            <a:off x="6164414" y="529682"/>
            <a:ext cx="5972033" cy="5754040"/>
          </a:xfrm>
          <a:prstGeom prst="rect">
            <a:avLst/>
          </a:prstGeom>
          <a:solidFill>
            <a:srgbClr val="FFFA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itle 2">
            <a:extLst>
              <a:ext uri="{FF2B5EF4-FFF2-40B4-BE49-F238E27FC236}">
                <a16:creationId xmlns:a16="http://schemas.microsoft.com/office/drawing/2014/main" id="{779B4066-3AE2-814D-936B-A565E6C8D297}"/>
              </a:ext>
            </a:extLst>
          </p:cNvPr>
          <p:cNvSpPr txBox="1">
            <a:spLocks/>
          </p:cNvSpPr>
          <p:nvPr/>
        </p:nvSpPr>
        <p:spPr>
          <a:xfrm>
            <a:off x="6139196" y="705409"/>
            <a:ext cx="5929426" cy="79979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du</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or </a:t>
            </a:r>
            <a:r>
              <a:rPr kumimoji="0" lang="en-GB" sz="2000" b="1"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ihr</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and then give the information in German.</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73" name="TextBox 4">
            <a:extLst>
              <a:ext uri="{FF2B5EF4-FFF2-40B4-BE49-F238E27FC236}">
                <a16:creationId xmlns:a16="http://schemas.microsoft.com/office/drawing/2014/main" id="{B2C470F9-CBAA-674A-8910-AEEB4A1CC5CD}"/>
              </a:ext>
            </a:extLst>
          </p:cNvPr>
          <p:cNvSpPr txBox="1"/>
          <p:nvPr/>
        </p:nvSpPr>
        <p:spPr>
          <a:xfrm>
            <a:off x="8382693" y="1564650"/>
            <a:ext cx="18397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a:t>
            </a:r>
          </a:p>
        </p:txBody>
      </p:sp>
      <p:sp>
        <p:nvSpPr>
          <p:cNvPr id="74" name="TextBox 30">
            <a:extLst>
              <a:ext uri="{FF2B5EF4-FFF2-40B4-BE49-F238E27FC236}">
                <a16:creationId xmlns:a16="http://schemas.microsoft.com/office/drawing/2014/main" id="{61F90A5B-B983-2B43-95A2-5AD5E7EAFEB3}"/>
              </a:ext>
            </a:extLst>
          </p:cNvPr>
          <p:cNvSpPr txBox="1"/>
          <p:nvPr/>
        </p:nvSpPr>
        <p:spPr>
          <a:xfrm>
            <a:off x="10525301" y="1536213"/>
            <a:ext cx="11655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 all’</a:t>
            </a:r>
          </a:p>
        </p:txBody>
      </p:sp>
      <p:sp>
        <p:nvSpPr>
          <p:cNvPr id="2" name="Title 1"/>
          <p:cNvSpPr>
            <a:spLocks noGrp="1"/>
          </p:cNvSpPr>
          <p:nvPr>
            <p:ph type="title"/>
          </p:nvPr>
        </p:nvSpPr>
        <p:spPr>
          <a:xfrm>
            <a:off x="-9293" y="-90614"/>
            <a:ext cx="10515600" cy="915068"/>
          </a:xfrm>
        </p:spPr>
        <p:txBody>
          <a:bodyPr>
            <a:normAutofit/>
          </a:bodyPr>
          <a:lstStyle/>
          <a:p>
            <a:r>
              <a:rPr lang="en-GB" sz="2800" b="1" dirty="0">
                <a:solidFill>
                  <a:srgbClr val="002060"/>
                </a:solidFill>
              </a:rPr>
              <a:t>Person A</a:t>
            </a:r>
          </a:p>
        </p:txBody>
      </p:sp>
      <p:sp>
        <p:nvSpPr>
          <p:cNvPr id="48" name="Rectangle 47"/>
          <p:cNvSpPr/>
          <p:nvPr/>
        </p:nvSpPr>
        <p:spPr>
          <a:xfrm>
            <a:off x="6122329" y="1562137"/>
            <a:ext cx="271699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Partner asks about… </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9" name="TextBox 59">
            <a:extLst>
              <a:ext uri="{FF2B5EF4-FFF2-40B4-BE49-F238E27FC236}">
                <a16:creationId xmlns:a16="http://schemas.microsoft.com/office/drawing/2014/main" id="{466590AB-8F31-4A47-9636-381918E0A0AB}"/>
              </a:ext>
            </a:extLst>
          </p:cNvPr>
          <p:cNvSpPr txBox="1"/>
          <p:nvPr/>
        </p:nvSpPr>
        <p:spPr>
          <a:xfrm>
            <a:off x="36886" y="5277511"/>
            <a:ext cx="60116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kiss goodbye?</a:t>
            </a:r>
          </a:p>
        </p:txBody>
      </p:sp>
      <p:sp>
        <p:nvSpPr>
          <p:cNvPr id="50" name="TextBox 59">
            <a:extLst>
              <a:ext uri="{FF2B5EF4-FFF2-40B4-BE49-F238E27FC236}">
                <a16:creationId xmlns:a16="http://schemas.microsoft.com/office/drawing/2014/main" id="{2CD40391-CAAB-4C46-B043-3A1A94F8813B}"/>
              </a:ext>
            </a:extLst>
          </p:cNvPr>
          <p:cNvSpPr txBox="1"/>
          <p:nvPr/>
        </p:nvSpPr>
        <p:spPr>
          <a:xfrm>
            <a:off x="76212" y="5843052"/>
            <a:ext cx="608820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go to the lesson without him?</a:t>
            </a:r>
          </a:p>
        </p:txBody>
      </p:sp>
      <p:sp>
        <p:nvSpPr>
          <p:cNvPr id="53" name="TextBox 21">
            <a:extLst>
              <a:ext uri="{FF2B5EF4-FFF2-40B4-BE49-F238E27FC236}">
                <a16:creationId xmlns:a16="http://schemas.microsoft.com/office/drawing/2014/main" id="{73A1CE56-836D-4010-8033-D5A2FBF2316F}"/>
              </a:ext>
            </a:extLst>
          </p:cNvPr>
          <p:cNvSpPr txBox="1"/>
          <p:nvPr/>
        </p:nvSpPr>
        <p:spPr>
          <a:xfrm>
            <a:off x="6582893" y="2008955"/>
            <a:ext cx="1415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54" name="TextBox 23">
            <a:extLst>
              <a:ext uri="{FF2B5EF4-FFF2-40B4-BE49-F238E27FC236}">
                <a16:creationId xmlns:a16="http://schemas.microsoft.com/office/drawing/2014/main" id="{6B6D02D7-8C94-4B66-9144-89DD48A76001}"/>
              </a:ext>
            </a:extLst>
          </p:cNvPr>
          <p:cNvSpPr txBox="1"/>
          <p:nvPr/>
        </p:nvSpPr>
        <p:spPr>
          <a:xfrm>
            <a:off x="6548029" y="2928309"/>
            <a:ext cx="1828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a:t>
            </a:r>
          </a:p>
        </p:txBody>
      </p:sp>
      <p:sp>
        <p:nvSpPr>
          <p:cNvPr id="57" name="TextBox 25">
            <a:extLst>
              <a:ext uri="{FF2B5EF4-FFF2-40B4-BE49-F238E27FC236}">
                <a16:creationId xmlns:a16="http://schemas.microsoft.com/office/drawing/2014/main" id="{1270DEF3-4AC0-409A-B56E-1A7A9600D37F}"/>
              </a:ext>
            </a:extLst>
          </p:cNvPr>
          <p:cNvSpPr txBox="1"/>
          <p:nvPr/>
        </p:nvSpPr>
        <p:spPr>
          <a:xfrm>
            <a:off x="6596281" y="2472142"/>
            <a:ext cx="25617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[where?]</a:t>
            </a:r>
          </a:p>
        </p:txBody>
      </p:sp>
      <p:sp>
        <p:nvSpPr>
          <p:cNvPr id="58" name="TextBox 27">
            <a:extLst>
              <a:ext uri="{FF2B5EF4-FFF2-40B4-BE49-F238E27FC236}">
                <a16:creationId xmlns:a16="http://schemas.microsoft.com/office/drawing/2014/main" id="{9E7F6B3D-7B3C-40EA-9C9D-27ED984292D7}"/>
              </a:ext>
            </a:extLst>
          </p:cNvPr>
          <p:cNvSpPr txBox="1"/>
          <p:nvPr/>
        </p:nvSpPr>
        <p:spPr>
          <a:xfrm>
            <a:off x="6753087" y="4501985"/>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a:t>
            </a:r>
          </a:p>
        </p:txBody>
      </p:sp>
      <p:sp>
        <p:nvSpPr>
          <p:cNvPr id="59" name="TextBox 29">
            <a:extLst>
              <a:ext uri="{FF2B5EF4-FFF2-40B4-BE49-F238E27FC236}">
                <a16:creationId xmlns:a16="http://schemas.microsoft.com/office/drawing/2014/main" id="{12A1E09D-EF37-4F7D-BD6A-5BA54039D0E8}"/>
              </a:ext>
            </a:extLst>
          </p:cNvPr>
          <p:cNvSpPr txBox="1"/>
          <p:nvPr/>
        </p:nvSpPr>
        <p:spPr>
          <a:xfrm>
            <a:off x="6790885" y="5583679"/>
            <a:ext cx="13367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a:t>
            </a:r>
          </a:p>
        </p:txBody>
      </p:sp>
      <p:sp>
        <p:nvSpPr>
          <p:cNvPr id="60" name="TextBox 31">
            <a:extLst>
              <a:ext uri="{FF2B5EF4-FFF2-40B4-BE49-F238E27FC236}">
                <a16:creationId xmlns:a16="http://schemas.microsoft.com/office/drawing/2014/main" id="{ACC6134C-0FBB-4431-92BF-27EADF4F2433}"/>
              </a:ext>
            </a:extLst>
          </p:cNvPr>
          <p:cNvSpPr txBox="1"/>
          <p:nvPr/>
        </p:nvSpPr>
        <p:spPr>
          <a:xfrm>
            <a:off x="6629775" y="3492123"/>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a:t>
            </a:r>
          </a:p>
        </p:txBody>
      </p:sp>
      <p:sp>
        <p:nvSpPr>
          <p:cNvPr id="61" name="TextBox 31">
            <a:extLst>
              <a:ext uri="{FF2B5EF4-FFF2-40B4-BE49-F238E27FC236}">
                <a16:creationId xmlns:a16="http://schemas.microsoft.com/office/drawing/2014/main" id="{7DDB50CA-AFFD-45A5-9D4F-091C51C5D3F0}"/>
              </a:ext>
            </a:extLst>
          </p:cNvPr>
          <p:cNvSpPr txBox="1"/>
          <p:nvPr/>
        </p:nvSpPr>
        <p:spPr>
          <a:xfrm>
            <a:off x="6508549" y="4040906"/>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often?]</a:t>
            </a:r>
          </a:p>
        </p:txBody>
      </p:sp>
      <p:sp>
        <p:nvSpPr>
          <p:cNvPr id="62" name="TextBox 27">
            <a:extLst>
              <a:ext uri="{FF2B5EF4-FFF2-40B4-BE49-F238E27FC236}">
                <a16:creationId xmlns:a16="http://schemas.microsoft.com/office/drawing/2014/main" id="{6ACF4295-595D-407C-AFC4-A863173AF724}"/>
              </a:ext>
            </a:extLst>
          </p:cNvPr>
          <p:cNvSpPr txBox="1"/>
          <p:nvPr/>
        </p:nvSpPr>
        <p:spPr>
          <a:xfrm>
            <a:off x="6702718" y="5042832"/>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a:t>
            </a:r>
          </a:p>
        </p:txBody>
      </p:sp>
      <p:sp>
        <p:nvSpPr>
          <p:cNvPr id="100" name="TextBox 99">
            <a:extLst>
              <a:ext uri="{FF2B5EF4-FFF2-40B4-BE49-F238E27FC236}">
                <a16:creationId xmlns:a16="http://schemas.microsoft.com/office/drawing/2014/main" id="{6E09EAB5-9450-4D4C-8B54-931D5444AC69}"/>
              </a:ext>
            </a:extLst>
          </p:cNvPr>
          <p:cNvSpPr txBox="1"/>
          <p:nvPr/>
        </p:nvSpPr>
        <p:spPr>
          <a:xfrm>
            <a:off x="8509014" y="2422991"/>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Germany</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1" name="TextBox 100">
            <a:extLst>
              <a:ext uri="{FF2B5EF4-FFF2-40B4-BE49-F238E27FC236}">
                <a16:creationId xmlns:a16="http://schemas.microsoft.com/office/drawing/2014/main" id="{EFD56C1A-CAFE-4BBE-A47F-39AD7AAA14CF}"/>
              </a:ext>
            </a:extLst>
          </p:cNvPr>
          <p:cNvSpPr txBox="1"/>
          <p:nvPr/>
        </p:nvSpPr>
        <p:spPr>
          <a:xfrm>
            <a:off x="10287886" y="2432888"/>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France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2" name="TextBox 101">
            <a:extLst>
              <a:ext uri="{FF2B5EF4-FFF2-40B4-BE49-F238E27FC236}">
                <a16:creationId xmlns:a16="http://schemas.microsoft.com/office/drawing/2014/main" id="{BB8DF537-8E87-4CC6-BB94-7CE8B2A6F530}"/>
              </a:ext>
            </a:extLst>
          </p:cNvPr>
          <p:cNvSpPr txBox="1"/>
          <p:nvPr/>
        </p:nvSpPr>
        <p:spPr>
          <a:xfrm>
            <a:off x="8509014" y="2912812"/>
            <a:ext cx="16859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a:t>
            </a:r>
          </a:p>
        </p:txBody>
      </p:sp>
      <p:sp>
        <p:nvSpPr>
          <p:cNvPr id="103" name="TextBox 102">
            <a:extLst>
              <a:ext uri="{FF2B5EF4-FFF2-40B4-BE49-F238E27FC236}">
                <a16:creationId xmlns:a16="http://schemas.microsoft.com/office/drawing/2014/main" id="{708C2856-6338-4BA8-9082-7D19A5DD47E9}"/>
              </a:ext>
            </a:extLst>
          </p:cNvPr>
          <p:cNvSpPr txBox="1"/>
          <p:nvPr/>
        </p:nvSpPr>
        <p:spPr>
          <a:xfrm>
            <a:off x="10274939" y="2912812"/>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5</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4" name="TextBox 103">
            <a:extLst>
              <a:ext uri="{FF2B5EF4-FFF2-40B4-BE49-F238E27FC236}">
                <a16:creationId xmlns:a16="http://schemas.microsoft.com/office/drawing/2014/main" id="{7B3E3FCA-C809-4156-8BCF-BD5032529BA9}"/>
              </a:ext>
            </a:extLst>
          </p:cNvPr>
          <p:cNvSpPr txBox="1"/>
          <p:nvPr/>
        </p:nvSpPr>
        <p:spPr>
          <a:xfrm>
            <a:off x="10213312" y="3491862"/>
            <a:ext cx="1809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with the train</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5" name="TextBox 104">
            <a:extLst>
              <a:ext uri="{FF2B5EF4-FFF2-40B4-BE49-F238E27FC236}">
                <a16:creationId xmlns:a16="http://schemas.microsoft.com/office/drawing/2014/main" id="{4F6125E6-7B78-40D5-B9B5-E7A55E34D33D}"/>
              </a:ext>
            </a:extLst>
          </p:cNvPr>
          <p:cNvSpPr txBox="1"/>
          <p:nvPr/>
        </p:nvSpPr>
        <p:spPr>
          <a:xfrm>
            <a:off x="8509014" y="3493473"/>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walked</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6" name="TextBox 105">
            <a:extLst>
              <a:ext uri="{FF2B5EF4-FFF2-40B4-BE49-F238E27FC236}">
                <a16:creationId xmlns:a16="http://schemas.microsoft.com/office/drawing/2014/main" id="{1B1D3739-46CC-48A1-8507-35B01370B7F0}"/>
              </a:ext>
            </a:extLst>
          </p:cNvPr>
          <p:cNvSpPr txBox="1"/>
          <p:nvPr/>
        </p:nvSpPr>
        <p:spPr>
          <a:xfrm>
            <a:off x="8300232" y="4062138"/>
            <a:ext cx="210348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every weekend</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7" name="TextBox 106">
            <a:extLst>
              <a:ext uri="{FF2B5EF4-FFF2-40B4-BE49-F238E27FC236}">
                <a16:creationId xmlns:a16="http://schemas.microsoft.com/office/drawing/2014/main" id="{DE05BE31-946E-45F5-AD21-D293228A36B1}"/>
              </a:ext>
            </a:extLst>
          </p:cNvPr>
          <p:cNvSpPr txBox="1"/>
          <p:nvPr/>
        </p:nvSpPr>
        <p:spPr>
          <a:xfrm>
            <a:off x="10322730" y="4054332"/>
            <a:ext cx="180917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every month</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8" name="TextBox 107">
            <a:extLst>
              <a:ext uri="{FF2B5EF4-FFF2-40B4-BE49-F238E27FC236}">
                <a16:creationId xmlns:a16="http://schemas.microsoft.com/office/drawing/2014/main" id="{442EC2AE-3723-4E5A-B562-5D77116F4E00}"/>
              </a:ext>
            </a:extLst>
          </p:cNvPr>
          <p:cNvSpPr txBox="1"/>
          <p:nvPr/>
        </p:nvSpPr>
        <p:spPr>
          <a:xfrm>
            <a:off x="8509014" y="4552433"/>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nothing</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9" name="TextBox 108">
            <a:extLst>
              <a:ext uri="{FF2B5EF4-FFF2-40B4-BE49-F238E27FC236}">
                <a16:creationId xmlns:a16="http://schemas.microsoft.com/office/drawing/2014/main" id="{873CDBEF-4628-4E38-8E3D-19152082004A}"/>
              </a:ext>
            </a:extLst>
          </p:cNvPr>
          <p:cNvSpPr txBox="1"/>
          <p:nvPr/>
        </p:nvSpPr>
        <p:spPr>
          <a:xfrm>
            <a:off x="10237024" y="4544626"/>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wrote ideas</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0" name="TextBox 109">
            <a:extLst>
              <a:ext uri="{FF2B5EF4-FFF2-40B4-BE49-F238E27FC236}">
                <a16:creationId xmlns:a16="http://schemas.microsoft.com/office/drawing/2014/main" id="{82352021-D706-4CDC-B60E-5A96C4188763}"/>
              </a:ext>
            </a:extLst>
          </p:cNvPr>
          <p:cNvSpPr txBox="1"/>
          <p:nvPr/>
        </p:nvSpPr>
        <p:spPr>
          <a:xfrm>
            <a:off x="8509014" y="4987820"/>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Wolfgang</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1" name="TextBox 110">
            <a:extLst>
              <a:ext uri="{FF2B5EF4-FFF2-40B4-BE49-F238E27FC236}">
                <a16:creationId xmlns:a16="http://schemas.microsoft.com/office/drawing/2014/main" id="{E82EF2E7-FAF6-4BD3-B473-AEE17D31E83C}"/>
              </a:ext>
            </a:extLst>
          </p:cNvPr>
          <p:cNvSpPr txBox="1"/>
          <p:nvPr/>
        </p:nvSpPr>
        <p:spPr>
          <a:xfrm>
            <a:off x="10213312" y="5011182"/>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Mia</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2" name="TextBox 111">
            <a:extLst>
              <a:ext uri="{FF2B5EF4-FFF2-40B4-BE49-F238E27FC236}">
                <a16:creationId xmlns:a16="http://schemas.microsoft.com/office/drawing/2014/main" id="{65EB4848-E6E9-4C71-B255-EDD0947E5BF2}"/>
              </a:ext>
            </a:extLst>
          </p:cNvPr>
          <p:cNvSpPr txBox="1"/>
          <p:nvPr/>
        </p:nvSpPr>
        <p:spPr>
          <a:xfrm>
            <a:off x="8509014" y="5553306"/>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nice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3" name="TextBox 112">
            <a:extLst>
              <a:ext uri="{FF2B5EF4-FFF2-40B4-BE49-F238E27FC236}">
                <a16:creationId xmlns:a16="http://schemas.microsoft.com/office/drawing/2014/main" id="{E8DDD8C8-42E1-4859-803C-8715BFD6F95C}"/>
              </a:ext>
            </a:extLst>
          </p:cNvPr>
          <p:cNvSpPr txBox="1"/>
          <p:nvPr/>
        </p:nvSpPr>
        <p:spPr>
          <a:xfrm>
            <a:off x="10274939" y="5587964"/>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funny</a:t>
            </a:r>
          </a:p>
        </p:txBody>
      </p:sp>
      <p:sp>
        <p:nvSpPr>
          <p:cNvPr id="114" name="TextBox 113">
            <a:extLst>
              <a:ext uri="{FF2B5EF4-FFF2-40B4-BE49-F238E27FC236}">
                <a16:creationId xmlns:a16="http://schemas.microsoft.com/office/drawing/2014/main" id="{E582EAC8-BD74-4BEB-9415-9FEF70F72B6E}"/>
              </a:ext>
            </a:extLst>
          </p:cNvPr>
          <p:cNvSpPr txBox="1"/>
          <p:nvPr/>
        </p:nvSpPr>
        <p:spPr>
          <a:xfrm>
            <a:off x="8509014" y="1976587"/>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June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15" name="TextBox 114">
            <a:extLst>
              <a:ext uri="{FF2B5EF4-FFF2-40B4-BE49-F238E27FC236}">
                <a16:creationId xmlns:a16="http://schemas.microsoft.com/office/drawing/2014/main" id="{CB5AEE2A-E306-4C63-8710-45E13719A394}"/>
              </a:ext>
            </a:extLst>
          </p:cNvPr>
          <p:cNvSpPr txBox="1"/>
          <p:nvPr/>
        </p:nvSpPr>
        <p:spPr>
          <a:xfrm>
            <a:off x="10322730" y="1972542"/>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 July</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116" name="Straight Connector 33">
            <a:extLst>
              <a:ext uri="{FF2B5EF4-FFF2-40B4-BE49-F238E27FC236}">
                <a16:creationId xmlns:a16="http://schemas.microsoft.com/office/drawing/2014/main" id="{221B3860-0C34-4A95-9C1E-B6D8BEF1CF80}"/>
              </a:ext>
            </a:extLst>
          </p:cNvPr>
          <p:cNvCxnSpPr>
            <a:cxnSpLocks/>
          </p:cNvCxnSpPr>
          <p:nvPr/>
        </p:nvCxnSpPr>
        <p:spPr>
          <a:xfrm>
            <a:off x="439289" y="2156256"/>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33">
            <a:extLst>
              <a:ext uri="{FF2B5EF4-FFF2-40B4-BE49-F238E27FC236}">
                <a16:creationId xmlns:a16="http://schemas.microsoft.com/office/drawing/2014/main" id="{E58C792F-C849-41DB-B91A-2ED17E69FA54}"/>
              </a:ext>
            </a:extLst>
          </p:cNvPr>
          <p:cNvCxnSpPr>
            <a:cxnSpLocks/>
          </p:cNvCxnSpPr>
          <p:nvPr/>
        </p:nvCxnSpPr>
        <p:spPr>
          <a:xfrm>
            <a:off x="439288" y="2730219"/>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33">
            <a:extLst>
              <a:ext uri="{FF2B5EF4-FFF2-40B4-BE49-F238E27FC236}">
                <a16:creationId xmlns:a16="http://schemas.microsoft.com/office/drawing/2014/main" id="{52D8F747-0646-4252-9EAF-F02B044E61F0}"/>
              </a:ext>
            </a:extLst>
          </p:cNvPr>
          <p:cNvCxnSpPr>
            <a:cxnSpLocks/>
          </p:cNvCxnSpPr>
          <p:nvPr/>
        </p:nvCxnSpPr>
        <p:spPr>
          <a:xfrm>
            <a:off x="406152" y="3305761"/>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33">
            <a:extLst>
              <a:ext uri="{FF2B5EF4-FFF2-40B4-BE49-F238E27FC236}">
                <a16:creationId xmlns:a16="http://schemas.microsoft.com/office/drawing/2014/main" id="{BAC5BB5C-7723-4A90-A630-2168612A444F}"/>
              </a:ext>
            </a:extLst>
          </p:cNvPr>
          <p:cNvCxnSpPr>
            <a:cxnSpLocks/>
          </p:cNvCxnSpPr>
          <p:nvPr/>
        </p:nvCxnSpPr>
        <p:spPr>
          <a:xfrm>
            <a:off x="406152" y="3891972"/>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33">
            <a:extLst>
              <a:ext uri="{FF2B5EF4-FFF2-40B4-BE49-F238E27FC236}">
                <a16:creationId xmlns:a16="http://schemas.microsoft.com/office/drawing/2014/main" id="{BE868FB4-1ECA-486A-AA56-2D0D0C1CB1A6}"/>
              </a:ext>
            </a:extLst>
          </p:cNvPr>
          <p:cNvCxnSpPr>
            <a:cxnSpLocks/>
          </p:cNvCxnSpPr>
          <p:nvPr/>
        </p:nvCxnSpPr>
        <p:spPr>
          <a:xfrm>
            <a:off x="406151" y="4764441"/>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33">
            <a:extLst>
              <a:ext uri="{FF2B5EF4-FFF2-40B4-BE49-F238E27FC236}">
                <a16:creationId xmlns:a16="http://schemas.microsoft.com/office/drawing/2014/main" id="{A51155F3-A554-4EE3-A3E5-785B6582EDBD}"/>
              </a:ext>
            </a:extLst>
          </p:cNvPr>
          <p:cNvCxnSpPr>
            <a:cxnSpLocks/>
          </p:cNvCxnSpPr>
          <p:nvPr/>
        </p:nvCxnSpPr>
        <p:spPr>
          <a:xfrm>
            <a:off x="439287" y="5316366"/>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33">
            <a:extLst>
              <a:ext uri="{FF2B5EF4-FFF2-40B4-BE49-F238E27FC236}">
                <a16:creationId xmlns:a16="http://schemas.microsoft.com/office/drawing/2014/main" id="{87C1524A-5751-4D87-86CB-0BF4A4FAA4D4}"/>
              </a:ext>
            </a:extLst>
          </p:cNvPr>
          <p:cNvCxnSpPr>
            <a:cxnSpLocks/>
          </p:cNvCxnSpPr>
          <p:nvPr/>
        </p:nvCxnSpPr>
        <p:spPr>
          <a:xfrm>
            <a:off x="459843" y="5843052"/>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E08106FD-516F-4FBB-9D78-40F9E4A9B3C7}"/>
              </a:ext>
            </a:extLst>
          </p:cNvPr>
          <p:cNvSpPr txBox="1"/>
          <p:nvPr/>
        </p:nvSpPr>
        <p:spPr>
          <a:xfrm>
            <a:off x="6221480" y="2012206"/>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a:t>
            </a:r>
          </a:p>
        </p:txBody>
      </p:sp>
      <p:sp>
        <p:nvSpPr>
          <p:cNvPr id="64" name="TextBox 63">
            <a:extLst>
              <a:ext uri="{FF2B5EF4-FFF2-40B4-BE49-F238E27FC236}">
                <a16:creationId xmlns:a16="http://schemas.microsoft.com/office/drawing/2014/main" id="{C3D4DB8C-A707-4931-98B3-86D4AE8CF8D0}"/>
              </a:ext>
            </a:extLst>
          </p:cNvPr>
          <p:cNvSpPr txBox="1"/>
          <p:nvPr/>
        </p:nvSpPr>
        <p:spPr>
          <a:xfrm>
            <a:off x="6246244" y="2451705"/>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a:t>
            </a:r>
          </a:p>
        </p:txBody>
      </p:sp>
      <p:sp>
        <p:nvSpPr>
          <p:cNvPr id="67" name="TextBox 66">
            <a:extLst>
              <a:ext uri="{FF2B5EF4-FFF2-40B4-BE49-F238E27FC236}">
                <a16:creationId xmlns:a16="http://schemas.microsoft.com/office/drawing/2014/main" id="{6CBD5A03-D496-4C8D-B50C-84BD52473048}"/>
              </a:ext>
            </a:extLst>
          </p:cNvPr>
          <p:cNvSpPr txBox="1"/>
          <p:nvPr/>
        </p:nvSpPr>
        <p:spPr>
          <a:xfrm>
            <a:off x="6268343" y="2939618"/>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a:t>
            </a:r>
          </a:p>
        </p:txBody>
      </p:sp>
      <p:sp>
        <p:nvSpPr>
          <p:cNvPr id="68" name="TextBox 67">
            <a:extLst>
              <a:ext uri="{FF2B5EF4-FFF2-40B4-BE49-F238E27FC236}">
                <a16:creationId xmlns:a16="http://schemas.microsoft.com/office/drawing/2014/main" id="{ABB6E486-0E8D-4826-AF0B-E52656DBC23E}"/>
              </a:ext>
            </a:extLst>
          </p:cNvPr>
          <p:cNvSpPr txBox="1"/>
          <p:nvPr/>
        </p:nvSpPr>
        <p:spPr>
          <a:xfrm>
            <a:off x="6234322" y="3507251"/>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a:t>
            </a:r>
          </a:p>
        </p:txBody>
      </p:sp>
      <p:sp>
        <p:nvSpPr>
          <p:cNvPr id="69" name="TextBox 68">
            <a:extLst>
              <a:ext uri="{FF2B5EF4-FFF2-40B4-BE49-F238E27FC236}">
                <a16:creationId xmlns:a16="http://schemas.microsoft.com/office/drawing/2014/main" id="{61C7C333-DA67-4C71-82CC-65A4CE9CC56A}"/>
              </a:ext>
            </a:extLst>
          </p:cNvPr>
          <p:cNvSpPr txBox="1"/>
          <p:nvPr/>
        </p:nvSpPr>
        <p:spPr>
          <a:xfrm>
            <a:off x="6190069" y="4081758"/>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5.</a:t>
            </a:r>
          </a:p>
        </p:txBody>
      </p:sp>
      <p:sp>
        <p:nvSpPr>
          <p:cNvPr id="70" name="TextBox 69">
            <a:extLst>
              <a:ext uri="{FF2B5EF4-FFF2-40B4-BE49-F238E27FC236}">
                <a16:creationId xmlns:a16="http://schemas.microsoft.com/office/drawing/2014/main" id="{619823A9-5BA3-442A-B3BA-F016E2A2667D}"/>
              </a:ext>
            </a:extLst>
          </p:cNvPr>
          <p:cNvSpPr txBox="1"/>
          <p:nvPr/>
        </p:nvSpPr>
        <p:spPr>
          <a:xfrm>
            <a:off x="6218846" y="4525289"/>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6.</a:t>
            </a:r>
          </a:p>
        </p:txBody>
      </p:sp>
      <p:sp>
        <p:nvSpPr>
          <p:cNvPr id="71" name="TextBox 70">
            <a:extLst>
              <a:ext uri="{FF2B5EF4-FFF2-40B4-BE49-F238E27FC236}">
                <a16:creationId xmlns:a16="http://schemas.microsoft.com/office/drawing/2014/main" id="{25CBBBCF-8F44-4463-95D2-ABF9218AF0E0}"/>
              </a:ext>
            </a:extLst>
          </p:cNvPr>
          <p:cNvSpPr txBox="1"/>
          <p:nvPr/>
        </p:nvSpPr>
        <p:spPr>
          <a:xfrm>
            <a:off x="6285832" y="5073610"/>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7.</a:t>
            </a:r>
          </a:p>
        </p:txBody>
      </p:sp>
      <p:sp>
        <p:nvSpPr>
          <p:cNvPr id="72" name="TextBox 71">
            <a:extLst>
              <a:ext uri="{FF2B5EF4-FFF2-40B4-BE49-F238E27FC236}">
                <a16:creationId xmlns:a16="http://schemas.microsoft.com/office/drawing/2014/main" id="{AA665D44-F80E-47D8-940D-5115B6368416}"/>
              </a:ext>
            </a:extLst>
          </p:cNvPr>
          <p:cNvSpPr txBox="1"/>
          <p:nvPr/>
        </p:nvSpPr>
        <p:spPr>
          <a:xfrm>
            <a:off x="6235385" y="5611488"/>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8.</a:t>
            </a:r>
          </a:p>
        </p:txBody>
      </p:sp>
    </p:spTree>
    <p:extLst>
      <p:ext uri="{BB962C8B-B14F-4D97-AF65-F5344CB8AC3E}">
        <p14:creationId xmlns:p14="http://schemas.microsoft.com/office/powerpoint/2010/main" val="332981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2">
            <a:extLst>
              <a:ext uri="{FF2B5EF4-FFF2-40B4-BE49-F238E27FC236}">
                <a16:creationId xmlns:a16="http://schemas.microsoft.com/office/drawing/2014/main" id="{574697B5-94F6-8A45-BF21-F180E2460780}"/>
              </a:ext>
            </a:extLst>
          </p:cNvPr>
          <p:cNvSpPr/>
          <p:nvPr/>
        </p:nvSpPr>
        <p:spPr>
          <a:xfrm>
            <a:off x="72033" y="536764"/>
            <a:ext cx="5967118" cy="5739876"/>
          </a:xfrm>
          <a:prstGeom prst="rect">
            <a:avLst/>
          </a:prstGeom>
          <a:solidFill>
            <a:srgbClr val="FFFA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42" name="Title 2">
            <a:extLst>
              <a:ext uri="{FF2B5EF4-FFF2-40B4-BE49-F238E27FC236}">
                <a16:creationId xmlns:a16="http://schemas.microsoft.com/office/drawing/2014/main" id="{2E916929-990F-7F44-8E90-6C2F9A2BE70F}"/>
              </a:ext>
            </a:extLst>
          </p:cNvPr>
          <p:cNvSpPr txBox="1">
            <a:spLocks/>
          </p:cNvSpPr>
          <p:nvPr/>
        </p:nvSpPr>
        <p:spPr>
          <a:xfrm>
            <a:off x="72383" y="680571"/>
            <a:ext cx="5744020" cy="3603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Ask your partner these questions.</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3" name="TextBox 7">
            <a:extLst>
              <a:ext uri="{FF2B5EF4-FFF2-40B4-BE49-F238E27FC236}">
                <a16:creationId xmlns:a16="http://schemas.microsoft.com/office/drawing/2014/main" id="{8DC3A518-4E14-3C44-8A84-B5E5C7C93710}"/>
              </a:ext>
            </a:extLst>
          </p:cNvPr>
          <p:cNvSpPr txBox="1"/>
          <p:nvPr/>
        </p:nvSpPr>
        <p:spPr>
          <a:xfrm>
            <a:off x="72033" y="2260989"/>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Where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do a bike tour?</a:t>
            </a:r>
          </a:p>
        </p:txBody>
      </p:sp>
      <p:sp>
        <p:nvSpPr>
          <p:cNvPr id="45" name="Title 2">
            <a:extLst>
              <a:ext uri="{FF2B5EF4-FFF2-40B4-BE49-F238E27FC236}">
                <a16:creationId xmlns:a16="http://schemas.microsoft.com/office/drawing/2014/main" id="{A6DCB872-8CC4-A943-B035-7C944DE75F8C}"/>
              </a:ext>
            </a:extLst>
          </p:cNvPr>
          <p:cNvSpPr txBox="1">
            <a:spLocks/>
          </p:cNvSpPr>
          <p:nvPr/>
        </p:nvSpPr>
        <p:spPr>
          <a:xfrm>
            <a:off x="134796" y="1146016"/>
            <a:ext cx="4387700" cy="4946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Write down the answer.</a:t>
            </a:r>
            <a:endParaRPr kumimoji="0" lang="en-US" sz="22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46" name="TextBox 6">
            <a:extLst>
              <a:ext uri="{FF2B5EF4-FFF2-40B4-BE49-F238E27FC236}">
                <a16:creationId xmlns:a16="http://schemas.microsoft.com/office/drawing/2014/main" id="{E150F2CC-C803-574B-9220-7DADD99AB06E}"/>
              </a:ext>
            </a:extLst>
          </p:cNvPr>
          <p:cNvSpPr txBox="1"/>
          <p:nvPr/>
        </p:nvSpPr>
        <p:spPr>
          <a:xfrm>
            <a:off x="72033" y="1699565"/>
            <a:ext cx="57554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1.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When did </a:t>
            </a: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visit the castle?</a:t>
            </a:r>
          </a:p>
        </p:txBody>
      </p:sp>
      <p:sp>
        <p:nvSpPr>
          <p:cNvPr id="47" name="TextBox 56">
            <a:extLst>
              <a:ext uri="{FF2B5EF4-FFF2-40B4-BE49-F238E27FC236}">
                <a16:creationId xmlns:a16="http://schemas.microsoft.com/office/drawing/2014/main" id="{44ACD847-DE5B-1B43-9684-973E8B9EF474}"/>
              </a:ext>
            </a:extLst>
          </p:cNvPr>
          <p:cNvSpPr txBox="1"/>
          <p:nvPr/>
        </p:nvSpPr>
        <p:spPr>
          <a:xfrm>
            <a:off x="72033" y="2822413"/>
            <a:ext cx="59447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 letters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write to her?</a:t>
            </a:r>
          </a:p>
        </p:txBody>
      </p:sp>
      <p:sp>
        <p:nvSpPr>
          <p:cNvPr id="52" name="TextBox 57">
            <a:extLst>
              <a:ext uri="{FF2B5EF4-FFF2-40B4-BE49-F238E27FC236}">
                <a16:creationId xmlns:a16="http://schemas.microsoft.com/office/drawing/2014/main" id="{9F905CD9-F55B-934D-A7AE-CAEA8A266694}"/>
              </a:ext>
            </a:extLst>
          </p:cNvPr>
          <p:cNvSpPr txBox="1"/>
          <p:nvPr/>
        </p:nvSpPr>
        <p:spPr>
          <a:xfrm>
            <a:off x="72033" y="3383837"/>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go to the cinema?</a:t>
            </a:r>
          </a:p>
        </p:txBody>
      </p:sp>
      <p:sp>
        <p:nvSpPr>
          <p:cNvPr id="55" name="TextBox 59">
            <a:extLst>
              <a:ext uri="{FF2B5EF4-FFF2-40B4-BE49-F238E27FC236}">
                <a16:creationId xmlns:a16="http://schemas.microsoft.com/office/drawing/2014/main" id="{231DB558-158F-AE45-9C29-2D704D3DCE06}"/>
              </a:ext>
            </a:extLst>
          </p:cNvPr>
          <p:cNvSpPr txBox="1"/>
          <p:nvPr/>
        </p:nvSpPr>
        <p:spPr>
          <a:xfrm>
            <a:off x="72033" y="4506685"/>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do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fo</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the task?</a:t>
            </a:r>
          </a:p>
        </p:txBody>
      </p:sp>
      <p:sp>
        <p:nvSpPr>
          <p:cNvPr id="56" name="TextBox 58">
            <a:extLst>
              <a:ext uri="{FF2B5EF4-FFF2-40B4-BE49-F238E27FC236}">
                <a16:creationId xmlns:a16="http://schemas.microsoft.com/office/drawing/2014/main" id="{4CE5CCF7-6DBC-6B41-AA45-F2FEE7868F20}"/>
              </a:ext>
            </a:extLst>
          </p:cNvPr>
          <p:cNvSpPr txBox="1"/>
          <p:nvPr/>
        </p:nvSpPr>
        <p:spPr>
          <a:xfrm>
            <a:off x="72033" y="3945261"/>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often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laugh with her?</a:t>
            </a:r>
          </a:p>
        </p:txBody>
      </p:sp>
      <p:sp>
        <p:nvSpPr>
          <p:cNvPr id="65" name="Rectangle 16">
            <a:extLst>
              <a:ext uri="{FF2B5EF4-FFF2-40B4-BE49-F238E27FC236}">
                <a16:creationId xmlns:a16="http://schemas.microsoft.com/office/drawing/2014/main" id="{22EE1D88-6703-6E46-8620-537C07927FC9}"/>
              </a:ext>
            </a:extLst>
          </p:cNvPr>
          <p:cNvSpPr/>
          <p:nvPr/>
        </p:nvSpPr>
        <p:spPr>
          <a:xfrm>
            <a:off x="6110004" y="510904"/>
            <a:ext cx="5972033" cy="5754040"/>
          </a:xfrm>
          <a:prstGeom prst="rect">
            <a:avLst/>
          </a:prstGeom>
          <a:solidFill>
            <a:srgbClr val="EBEF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6" name="Title 2">
            <a:extLst>
              <a:ext uri="{FF2B5EF4-FFF2-40B4-BE49-F238E27FC236}">
                <a16:creationId xmlns:a16="http://schemas.microsoft.com/office/drawing/2014/main" id="{779B4066-3AE2-814D-936B-A565E6C8D297}"/>
              </a:ext>
            </a:extLst>
          </p:cNvPr>
          <p:cNvSpPr txBox="1">
            <a:spLocks/>
          </p:cNvSpPr>
          <p:nvPr/>
        </p:nvSpPr>
        <p:spPr>
          <a:xfrm>
            <a:off x="6120477" y="607729"/>
            <a:ext cx="5929426" cy="7997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Listen for whether it’s </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du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or </a:t>
            </a:r>
            <a:r>
              <a:rPr kumimoji="0" lang="en-GB" sz="2000" b="1" i="1" u="none" strike="noStrike" kern="1200" cap="none" spc="0" normalizeH="0" baseline="0" noProof="0" dirty="0" err="1">
                <a:ln>
                  <a:noFill/>
                </a:ln>
                <a:solidFill>
                  <a:srgbClr val="002060"/>
                </a:solidFill>
                <a:effectLst/>
                <a:uLnTx/>
                <a:uFillTx/>
                <a:latin typeface="Century Gothic" panose="020B0502020202020204" pitchFamily="34" charset="0"/>
                <a:ea typeface="+mj-ea"/>
                <a:cs typeface="+mj-cs"/>
              </a:rPr>
              <a:t>ihr</a:t>
            </a:r>
            <a:r>
              <a:rPr kumimoji="0" lang="en-GB" sz="2000" b="1" i="1"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and then give the information in German.</a:t>
            </a:r>
            <a:endParaRPr kumimoji="0" lang="en-US" sz="2000" b="0"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67" name="TextBox 21">
            <a:extLst>
              <a:ext uri="{FF2B5EF4-FFF2-40B4-BE49-F238E27FC236}">
                <a16:creationId xmlns:a16="http://schemas.microsoft.com/office/drawing/2014/main" id="{82F09F8E-697D-7C48-B601-E17972B871B5}"/>
              </a:ext>
            </a:extLst>
          </p:cNvPr>
          <p:cNvSpPr txBox="1"/>
          <p:nvPr/>
        </p:nvSpPr>
        <p:spPr>
          <a:xfrm>
            <a:off x="7010038" y="1926420"/>
            <a:ext cx="14155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when?</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68" name="TextBox 23">
            <a:extLst>
              <a:ext uri="{FF2B5EF4-FFF2-40B4-BE49-F238E27FC236}">
                <a16:creationId xmlns:a16="http://schemas.microsoft.com/office/drawing/2014/main" id="{507593BE-3A78-B74E-9429-4C2EBFCBDE3C}"/>
              </a:ext>
            </a:extLst>
          </p:cNvPr>
          <p:cNvSpPr txBox="1"/>
          <p:nvPr/>
        </p:nvSpPr>
        <p:spPr>
          <a:xfrm>
            <a:off x="6809237" y="3007858"/>
            <a:ext cx="182807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a:t>
            </a:r>
          </a:p>
        </p:txBody>
      </p:sp>
      <p:sp>
        <p:nvSpPr>
          <p:cNvPr id="69" name="TextBox 25">
            <a:extLst>
              <a:ext uri="{FF2B5EF4-FFF2-40B4-BE49-F238E27FC236}">
                <a16:creationId xmlns:a16="http://schemas.microsoft.com/office/drawing/2014/main" id="{F674CB9E-B0E3-0941-9AD8-0BDA6B4DD421}"/>
              </a:ext>
            </a:extLst>
          </p:cNvPr>
          <p:cNvSpPr txBox="1"/>
          <p:nvPr/>
        </p:nvSpPr>
        <p:spPr>
          <a:xfrm>
            <a:off x="6924066" y="2448591"/>
            <a:ext cx="256171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[where?]</a:t>
            </a:r>
          </a:p>
        </p:txBody>
      </p:sp>
      <p:sp>
        <p:nvSpPr>
          <p:cNvPr id="70" name="TextBox 27">
            <a:extLst>
              <a:ext uri="{FF2B5EF4-FFF2-40B4-BE49-F238E27FC236}">
                <a16:creationId xmlns:a16="http://schemas.microsoft.com/office/drawing/2014/main" id="{D7E8F9E1-1A9C-8743-8012-240DB6F215BF}"/>
              </a:ext>
            </a:extLst>
          </p:cNvPr>
          <p:cNvSpPr txBox="1"/>
          <p:nvPr/>
        </p:nvSpPr>
        <p:spPr>
          <a:xfrm>
            <a:off x="7010038" y="4602173"/>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[what?]</a:t>
            </a:r>
          </a:p>
        </p:txBody>
      </p:sp>
      <p:sp>
        <p:nvSpPr>
          <p:cNvPr id="71" name="TextBox 29">
            <a:extLst>
              <a:ext uri="{FF2B5EF4-FFF2-40B4-BE49-F238E27FC236}">
                <a16:creationId xmlns:a16="http://schemas.microsoft.com/office/drawing/2014/main" id="{6707BAA6-20AE-1543-8010-3A63E9C9DB16}"/>
              </a:ext>
            </a:extLst>
          </p:cNvPr>
          <p:cNvSpPr txBox="1"/>
          <p:nvPr/>
        </p:nvSpPr>
        <p:spPr>
          <a:xfrm>
            <a:off x="7019512" y="5651266"/>
            <a:ext cx="13367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a:t>
            </a:r>
          </a:p>
        </p:txBody>
      </p:sp>
      <p:sp>
        <p:nvSpPr>
          <p:cNvPr id="72" name="TextBox 31">
            <a:extLst>
              <a:ext uri="{FF2B5EF4-FFF2-40B4-BE49-F238E27FC236}">
                <a16:creationId xmlns:a16="http://schemas.microsoft.com/office/drawing/2014/main" id="{FD5F69C2-95AD-3942-894D-77FCE329782F}"/>
              </a:ext>
            </a:extLst>
          </p:cNvPr>
          <p:cNvSpPr txBox="1"/>
          <p:nvPr/>
        </p:nvSpPr>
        <p:spPr>
          <a:xfrm>
            <a:off x="7068275" y="3489930"/>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a:t>
            </a:r>
          </a:p>
        </p:txBody>
      </p:sp>
      <p:sp>
        <p:nvSpPr>
          <p:cNvPr id="73" name="TextBox 4">
            <a:extLst>
              <a:ext uri="{FF2B5EF4-FFF2-40B4-BE49-F238E27FC236}">
                <a16:creationId xmlns:a16="http://schemas.microsoft.com/office/drawing/2014/main" id="{B2C470F9-CBAA-674A-8910-AEEB4A1CC5CD}"/>
              </a:ext>
            </a:extLst>
          </p:cNvPr>
          <p:cNvSpPr txBox="1"/>
          <p:nvPr/>
        </p:nvSpPr>
        <p:spPr>
          <a:xfrm>
            <a:off x="8678109" y="1357788"/>
            <a:ext cx="1839706"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a:t>
            </a:r>
          </a:p>
        </p:txBody>
      </p:sp>
      <p:sp>
        <p:nvSpPr>
          <p:cNvPr id="74" name="TextBox 30">
            <a:extLst>
              <a:ext uri="{FF2B5EF4-FFF2-40B4-BE49-F238E27FC236}">
                <a16:creationId xmlns:a16="http://schemas.microsoft.com/office/drawing/2014/main" id="{61F90A5B-B983-2B43-95A2-5AD5E7EAFEB3}"/>
              </a:ext>
            </a:extLst>
          </p:cNvPr>
          <p:cNvSpPr txBox="1"/>
          <p:nvPr/>
        </p:nvSpPr>
        <p:spPr>
          <a:xfrm>
            <a:off x="10732242" y="1352638"/>
            <a:ext cx="116554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‘you all’</a:t>
            </a:r>
          </a:p>
        </p:txBody>
      </p:sp>
      <p:sp>
        <p:nvSpPr>
          <p:cNvPr id="2" name="Title 1"/>
          <p:cNvSpPr>
            <a:spLocks noGrp="1"/>
          </p:cNvSpPr>
          <p:nvPr>
            <p:ph type="title"/>
          </p:nvPr>
        </p:nvSpPr>
        <p:spPr>
          <a:xfrm>
            <a:off x="-9293" y="-90614"/>
            <a:ext cx="10515600" cy="915068"/>
          </a:xfrm>
        </p:spPr>
        <p:txBody>
          <a:bodyPr>
            <a:normAutofit/>
          </a:bodyPr>
          <a:lstStyle/>
          <a:p>
            <a:r>
              <a:rPr lang="en-GB" sz="2800" b="1" dirty="0">
                <a:solidFill>
                  <a:srgbClr val="002060"/>
                </a:solidFill>
              </a:rPr>
              <a:t>Person B</a:t>
            </a:r>
          </a:p>
        </p:txBody>
      </p:sp>
      <p:sp>
        <p:nvSpPr>
          <p:cNvPr id="48" name="Rectangle 47"/>
          <p:cNvSpPr/>
          <p:nvPr/>
        </p:nvSpPr>
        <p:spPr>
          <a:xfrm>
            <a:off x="6128274" y="1380126"/>
            <a:ext cx="2716994"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Partner asks about… </a:t>
            </a:r>
            <a:endParaRPr kumimoji="0" lang="en-GB" sz="2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49" name="TextBox 59">
            <a:extLst>
              <a:ext uri="{FF2B5EF4-FFF2-40B4-BE49-F238E27FC236}">
                <a16:creationId xmlns:a16="http://schemas.microsoft.com/office/drawing/2014/main" id="{466590AB-8F31-4A47-9636-381918E0A0AB}"/>
              </a:ext>
            </a:extLst>
          </p:cNvPr>
          <p:cNvSpPr txBox="1"/>
          <p:nvPr/>
        </p:nvSpPr>
        <p:spPr>
          <a:xfrm>
            <a:off x="72033" y="5068109"/>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7.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With whom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study?</a:t>
            </a:r>
          </a:p>
        </p:txBody>
      </p:sp>
      <p:sp>
        <p:nvSpPr>
          <p:cNvPr id="50" name="TextBox 59">
            <a:extLst>
              <a:ext uri="{FF2B5EF4-FFF2-40B4-BE49-F238E27FC236}">
                <a16:creationId xmlns:a16="http://schemas.microsoft.com/office/drawing/2014/main" id="{2CD40391-CAAB-4C46-B043-3A1A94F8813B}"/>
              </a:ext>
            </a:extLst>
          </p:cNvPr>
          <p:cNvSpPr txBox="1"/>
          <p:nvPr/>
        </p:nvSpPr>
        <p:spPr>
          <a:xfrm>
            <a:off x="72033" y="5629535"/>
            <a:ext cx="59401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8.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 did </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all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do the activity?</a:t>
            </a:r>
          </a:p>
        </p:txBody>
      </p:sp>
      <p:sp>
        <p:nvSpPr>
          <p:cNvPr id="37" name="TextBox 31">
            <a:extLst>
              <a:ext uri="{FF2B5EF4-FFF2-40B4-BE49-F238E27FC236}">
                <a16:creationId xmlns:a16="http://schemas.microsoft.com/office/drawing/2014/main" id="{365BEDD1-AA34-4B20-A920-6B725E46F8AE}"/>
              </a:ext>
            </a:extLst>
          </p:cNvPr>
          <p:cNvSpPr txBox="1"/>
          <p:nvPr/>
        </p:nvSpPr>
        <p:spPr>
          <a:xfrm>
            <a:off x="6776466" y="4074951"/>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often?]</a:t>
            </a:r>
          </a:p>
        </p:txBody>
      </p:sp>
      <p:sp>
        <p:nvSpPr>
          <p:cNvPr id="38" name="TextBox 27">
            <a:extLst>
              <a:ext uri="{FF2B5EF4-FFF2-40B4-BE49-F238E27FC236}">
                <a16:creationId xmlns:a16="http://schemas.microsoft.com/office/drawing/2014/main" id="{5975E965-4B91-4D98-BA5D-B6F330A31CA5}"/>
              </a:ext>
            </a:extLst>
          </p:cNvPr>
          <p:cNvSpPr txBox="1"/>
          <p:nvPr/>
        </p:nvSpPr>
        <p:spPr>
          <a:xfrm>
            <a:off x="7010037" y="5200435"/>
            <a:ext cx="194455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[who?]</a:t>
            </a:r>
          </a:p>
        </p:txBody>
      </p:sp>
      <p:sp>
        <p:nvSpPr>
          <p:cNvPr id="89" name="TextBox 88">
            <a:extLst>
              <a:ext uri="{FF2B5EF4-FFF2-40B4-BE49-F238E27FC236}">
                <a16:creationId xmlns:a16="http://schemas.microsoft.com/office/drawing/2014/main" id="{35EEB439-ACB5-4B12-BC82-9A82B62A9423}"/>
              </a:ext>
            </a:extLst>
          </p:cNvPr>
          <p:cNvSpPr txBox="1"/>
          <p:nvPr/>
        </p:nvSpPr>
        <p:spPr>
          <a:xfrm>
            <a:off x="8748517" y="1932531"/>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yesterday</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0" name="TextBox 89">
            <a:extLst>
              <a:ext uri="{FF2B5EF4-FFF2-40B4-BE49-F238E27FC236}">
                <a16:creationId xmlns:a16="http://schemas.microsoft.com/office/drawing/2014/main" id="{CD9784DD-78E5-4940-B5BC-52FCC2F85F86}"/>
              </a:ext>
            </a:extLst>
          </p:cNvPr>
          <p:cNvSpPr txBox="1"/>
          <p:nvPr/>
        </p:nvSpPr>
        <p:spPr>
          <a:xfrm>
            <a:off x="10336006" y="1935026"/>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last month</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1" name="TextBox 90">
            <a:extLst>
              <a:ext uri="{FF2B5EF4-FFF2-40B4-BE49-F238E27FC236}">
                <a16:creationId xmlns:a16="http://schemas.microsoft.com/office/drawing/2014/main" id="{434C87B9-6567-47A9-B428-6552B105B1A4}"/>
              </a:ext>
            </a:extLst>
          </p:cNvPr>
          <p:cNvSpPr txBox="1"/>
          <p:nvPr/>
        </p:nvSpPr>
        <p:spPr>
          <a:xfrm>
            <a:off x="8748517" y="2472714"/>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Germany</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2" name="TextBox 91">
            <a:extLst>
              <a:ext uri="{FF2B5EF4-FFF2-40B4-BE49-F238E27FC236}">
                <a16:creationId xmlns:a16="http://schemas.microsoft.com/office/drawing/2014/main" id="{6F4DC155-68C5-4BF6-84C4-2129884E8517}"/>
              </a:ext>
            </a:extLst>
          </p:cNvPr>
          <p:cNvSpPr txBox="1"/>
          <p:nvPr/>
        </p:nvSpPr>
        <p:spPr>
          <a:xfrm>
            <a:off x="10336006" y="2473737"/>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to France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3" name="TextBox 92">
            <a:extLst>
              <a:ext uri="{FF2B5EF4-FFF2-40B4-BE49-F238E27FC236}">
                <a16:creationId xmlns:a16="http://schemas.microsoft.com/office/drawing/2014/main" id="{9245BCC0-9784-4A14-9F75-3BDFECBD920C}"/>
              </a:ext>
            </a:extLst>
          </p:cNvPr>
          <p:cNvSpPr txBox="1"/>
          <p:nvPr/>
        </p:nvSpPr>
        <p:spPr>
          <a:xfrm>
            <a:off x="8748517" y="3012897"/>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10</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4" name="TextBox 93">
            <a:extLst>
              <a:ext uri="{FF2B5EF4-FFF2-40B4-BE49-F238E27FC236}">
                <a16:creationId xmlns:a16="http://schemas.microsoft.com/office/drawing/2014/main" id="{E210A727-2902-43E6-856D-70D4B2130622}"/>
              </a:ext>
            </a:extLst>
          </p:cNvPr>
          <p:cNvSpPr txBox="1"/>
          <p:nvPr/>
        </p:nvSpPr>
        <p:spPr>
          <a:xfrm>
            <a:off x="10336006" y="3012448"/>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8</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5" name="TextBox 94">
            <a:extLst>
              <a:ext uri="{FF2B5EF4-FFF2-40B4-BE49-F238E27FC236}">
                <a16:creationId xmlns:a16="http://schemas.microsoft.com/office/drawing/2014/main" id="{6E29B3C9-D786-4AAE-B2AC-C0109688E290}"/>
              </a:ext>
            </a:extLst>
          </p:cNvPr>
          <p:cNvSpPr txBox="1"/>
          <p:nvPr/>
        </p:nvSpPr>
        <p:spPr>
          <a:xfrm>
            <a:off x="8748517" y="3553080"/>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with the bus</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6" name="TextBox 95">
            <a:extLst>
              <a:ext uri="{FF2B5EF4-FFF2-40B4-BE49-F238E27FC236}">
                <a16:creationId xmlns:a16="http://schemas.microsoft.com/office/drawing/2014/main" id="{EDBF7AC2-6238-485B-9116-9F7864D11163}"/>
              </a:ext>
            </a:extLst>
          </p:cNvPr>
          <p:cNvSpPr txBox="1"/>
          <p:nvPr/>
        </p:nvSpPr>
        <p:spPr>
          <a:xfrm>
            <a:off x="10336006" y="3551159"/>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with the car</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7" name="TextBox 96">
            <a:extLst>
              <a:ext uri="{FF2B5EF4-FFF2-40B4-BE49-F238E27FC236}">
                <a16:creationId xmlns:a16="http://schemas.microsoft.com/office/drawing/2014/main" id="{2B4152B8-DE2C-471F-84BD-0197BCA7467F}"/>
              </a:ext>
            </a:extLst>
          </p:cNvPr>
          <p:cNvSpPr txBox="1"/>
          <p:nvPr/>
        </p:nvSpPr>
        <p:spPr>
          <a:xfrm>
            <a:off x="8748517" y="4093263"/>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every day</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8" name="TextBox 97">
            <a:extLst>
              <a:ext uri="{FF2B5EF4-FFF2-40B4-BE49-F238E27FC236}">
                <a16:creationId xmlns:a16="http://schemas.microsoft.com/office/drawing/2014/main" id="{10846E2F-26E8-4C65-983C-1C6D9ECC6E91}"/>
              </a:ext>
            </a:extLst>
          </p:cNvPr>
          <p:cNvSpPr txBox="1"/>
          <p:nvPr/>
        </p:nvSpPr>
        <p:spPr>
          <a:xfrm>
            <a:off x="10336006" y="4089870"/>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every week</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9" name="TextBox 98">
            <a:extLst>
              <a:ext uri="{FF2B5EF4-FFF2-40B4-BE49-F238E27FC236}">
                <a16:creationId xmlns:a16="http://schemas.microsoft.com/office/drawing/2014/main" id="{9E1C8223-6750-43A3-978D-815F1C2D2A8E}"/>
              </a:ext>
            </a:extLst>
          </p:cNvPr>
          <p:cNvSpPr txBox="1"/>
          <p:nvPr/>
        </p:nvSpPr>
        <p:spPr>
          <a:xfrm>
            <a:off x="8748517" y="4633446"/>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picture</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0" name="TextBox 99">
            <a:extLst>
              <a:ext uri="{FF2B5EF4-FFF2-40B4-BE49-F238E27FC236}">
                <a16:creationId xmlns:a16="http://schemas.microsoft.com/office/drawing/2014/main" id="{CFA16490-90CD-49B4-82B5-E68D0BC224B1}"/>
              </a:ext>
            </a:extLst>
          </p:cNvPr>
          <p:cNvSpPr txBox="1"/>
          <p:nvPr/>
        </p:nvSpPr>
        <p:spPr>
          <a:xfrm>
            <a:off x="10336006" y="4628581"/>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 answer</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1" name="TextBox 100">
            <a:extLst>
              <a:ext uri="{FF2B5EF4-FFF2-40B4-BE49-F238E27FC236}">
                <a16:creationId xmlns:a16="http://schemas.microsoft.com/office/drawing/2014/main" id="{D2818EE4-19BC-453A-8DDE-7C612E9169CD}"/>
              </a:ext>
            </a:extLst>
          </p:cNvPr>
          <p:cNvSpPr txBox="1"/>
          <p:nvPr/>
        </p:nvSpPr>
        <p:spPr>
          <a:xfrm>
            <a:off x="8748517" y="5173629"/>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 friend</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2" name="TextBox 101">
            <a:extLst>
              <a:ext uri="{FF2B5EF4-FFF2-40B4-BE49-F238E27FC236}">
                <a16:creationId xmlns:a16="http://schemas.microsoft.com/office/drawing/2014/main" id="{A8AF4C7D-825C-4A9C-811F-444C10BD4C5A}"/>
              </a:ext>
            </a:extLst>
          </p:cNvPr>
          <p:cNvSpPr txBox="1"/>
          <p:nvPr/>
        </p:nvSpPr>
        <p:spPr>
          <a:xfrm>
            <a:off x="10336006" y="5167292"/>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my Gran</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3" name="TextBox 102">
            <a:extLst>
              <a:ext uri="{FF2B5EF4-FFF2-40B4-BE49-F238E27FC236}">
                <a16:creationId xmlns:a16="http://schemas.microsoft.com/office/drawing/2014/main" id="{29522BE7-18D6-423D-821F-2ABAE05A4B1E}"/>
              </a:ext>
            </a:extLst>
          </p:cNvPr>
          <p:cNvSpPr txBox="1"/>
          <p:nvPr/>
        </p:nvSpPr>
        <p:spPr>
          <a:xfrm>
            <a:off x="8560495" y="5710735"/>
            <a:ext cx="206196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didn’t do that</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04" name="TextBox 103">
            <a:extLst>
              <a:ext uri="{FF2B5EF4-FFF2-40B4-BE49-F238E27FC236}">
                <a16:creationId xmlns:a16="http://schemas.microsoft.com/office/drawing/2014/main" id="{222D7CC1-2475-498F-ABB2-247E2AAEEF3B}"/>
              </a:ext>
            </a:extLst>
          </p:cNvPr>
          <p:cNvSpPr txBox="1"/>
          <p:nvPr/>
        </p:nvSpPr>
        <p:spPr>
          <a:xfrm>
            <a:off x="10336006" y="5706000"/>
            <a:ext cx="168592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forgot</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cxnSp>
        <p:nvCxnSpPr>
          <p:cNvPr id="105" name="Straight Connector 33">
            <a:extLst>
              <a:ext uri="{FF2B5EF4-FFF2-40B4-BE49-F238E27FC236}">
                <a16:creationId xmlns:a16="http://schemas.microsoft.com/office/drawing/2014/main" id="{D43F445E-969F-4260-B546-4AC06152D162}"/>
              </a:ext>
            </a:extLst>
          </p:cNvPr>
          <p:cNvCxnSpPr>
            <a:cxnSpLocks/>
          </p:cNvCxnSpPr>
          <p:nvPr/>
        </p:nvCxnSpPr>
        <p:spPr>
          <a:xfrm>
            <a:off x="467864" y="2260989"/>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33">
            <a:extLst>
              <a:ext uri="{FF2B5EF4-FFF2-40B4-BE49-F238E27FC236}">
                <a16:creationId xmlns:a16="http://schemas.microsoft.com/office/drawing/2014/main" id="{B2BF8D27-C40A-4ED5-BB0E-4CCD1266D947}"/>
              </a:ext>
            </a:extLst>
          </p:cNvPr>
          <p:cNvCxnSpPr>
            <a:cxnSpLocks/>
          </p:cNvCxnSpPr>
          <p:nvPr/>
        </p:nvCxnSpPr>
        <p:spPr>
          <a:xfrm>
            <a:off x="467864" y="2895395"/>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33">
            <a:extLst>
              <a:ext uri="{FF2B5EF4-FFF2-40B4-BE49-F238E27FC236}">
                <a16:creationId xmlns:a16="http://schemas.microsoft.com/office/drawing/2014/main" id="{F6CE1844-6E33-4C1C-A1F5-11683D4899EF}"/>
              </a:ext>
            </a:extLst>
          </p:cNvPr>
          <p:cNvCxnSpPr>
            <a:cxnSpLocks/>
          </p:cNvCxnSpPr>
          <p:nvPr/>
        </p:nvCxnSpPr>
        <p:spPr>
          <a:xfrm>
            <a:off x="467864" y="3427351"/>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33">
            <a:extLst>
              <a:ext uri="{FF2B5EF4-FFF2-40B4-BE49-F238E27FC236}">
                <a16:creationId xmlns:a16="http://schemas.microsoft.com/office/drawing/2014/main" id="{753EEE67-E8DB-4F4A-988C-89393DAD8CDE}"/>
              </a:ext>
            </a:extLst>
          </p:cNvPr>
          <p:cNvCxnSpPr>
            <a:cxnSpLocks/>
          </p:cNvCxnSpPr>
          <p:nvPr/>
        </p:nvCxnSpPr>
        <p:spPr>
          <a:xfrm>
            <a:off x="467864" y="3985329"/>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33">
            <a:extLst>
              <a:ext uri="{FF2B5EF4-FFF2-40B4-BE49-F238E27FC236}">
                <a16:creationId xmlns:a16="http://schemas.microsoft.com/office/drawing/2014/main" id="{AC12D8BC-1C63-4691-BAD0-4D8BB5BD36D2}"/>
              </a:ext>
            </a:extLst>
          </p:cNvPr>
          <p:cNvCxnSpPr>
            <a:cxnSpLocks/>
          </p:cNvCxnSpPr>
          <p:nvPr/>
        </p:nvCxnSpPr>
        <p:spPr>
          <a:xfrm>
            <a:off x="467864" y="4519774"/>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33">
            <a:extLst>
              <a:ext uri="{FF2B5EF4-FFF2-40B4-BE49-F238E27FC236}">
                <a16:creationId xmlns:a16="http://schemas.microsoft.com/office/drawing/2014/main" id="{562F3249-3701-4013-A63C-21F4AD9A5B5D}"/>
              </a:ext>
            </a:extLst>
          </p:cNvPr>
          <p:cNvCxnSpPr>
            <a:cxnSpLocks/>
          </p:cNvCxnSpPr>
          <p:nvPr/>
        </p:nvCxnSpPr>
        <p:spPr>
          <a:xfrm>
            <a:off x="467864" y="5071673"/>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33">
            <a:extLst>
              <a:ext uri="{FF2B5EF4-FFF2-40B4-BE49-F238E27FC236}">
                <a16:creationId xmlns:a16="http://schemas.microsoft.com/office/drawing/2014/main" id="{665CE113-BDE1-4393-8882-7E5BA85B851F}"/>
              </a:ext>
            </a:extLst>
          </p:cNvPr>
          <p:cNvCxnSpPr>
            <a:cxnSpLocks/>
          </p:cNvCxnSpPr>
          <p:nvPr/>
        </p:nvCxnSpPr>
        <p:spPr>
          <a:xfrm>
            <a:off x="467864" y="5642624"/>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33">
            <a:extLst>
              <a:ext uri="{FF2B5EF4-FFF2-40B4-BE49-F238E27FC236}">
                <a16:creationId xmlns:a16="http://schemas.microsoft.com/office/drawing/2014/main" id="{471491AC-6AB8-4DBD-A32D-2F8FCF04B77C}"/>
              </a:ext>
            </a:extLst>
          </p:cNvPr>
          <p:cNvCxnSpPr>
            <a:cxnSpLocks/>
          </p:cNvCxnSpPr>
          <p:nvPr/>
        </p:nvCxnSpPr>
        <p:spPr>
          <a:xfrm>
            <a:off x="467864" y="6249458"/>
            <a:ext cx="2600807" cy="0"/>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58FDB2A-F98E-4B67-93FC-284FD336F4A7}"/>
              </a:ext>
            </a:extLst>
          </p:cNvPr>
          <p:cNvSpPr txBox="1"/>
          <p:nvPr/>
        </p:nvSpPr>
        <p:spPr>
          <a:xfrm>
            <a:off x="6260715" y="1907369"/>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1.</a:t>
            </a:r>
          </a:p>
        </p:txBody>
      </p:sp>
      <p:sp>
        <p:nvSpPr>
          <p:cNvPr id="53" name="TextBox 52">
            <a:extLst>
              <a:ext uri="{FF2B5EF4-FFF2-40B4-BE49-F238E27FC236}">
                <a16:creationId xmlns:a16="http://schemas.microsoft.com/office/drawing/2014/main" id="{E06F8CE4-2BBE-40BE-A98B-24F79807502C}"/>
              </a:ext>
            </a:extLst>
          </p:cNvPr>
          <p:cNvSpPr txBox="1"/>
          <p:nvPr/>
        </p:nvSpPr>
        <p:spPr>
          <a:xfrm>
            <a:off x="6321103" y="2383973"/>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a:t>
            </a:r>
          </a:p>
        </p:txBody>
      </p:sp>
      <p:sp>
        <p:nvSpPr>
          <p:cNvPr id="54" name="TextBox 53">
            <a:extLst>
              <a:ext uri="{FF2B5EF4-FFF2-40B4-BE49-F238E27FC236}">
                <a16:creationId xmlns:a16="http://schemas.microsoft.com/office/drawing/2014/main" id="{C966B91C-44EF-4F5B-AA77-CBFD700C3E71}"/>
              </a:ext>
            </a:extLst>
          </p:cNvPr>
          <p:cNvSpPr txBox="1"/>
          <p:nvPr/>
        </p:nvSpPr>
        <p:spPr>
          <a:xfrm>
            <a:off x="6300747" y="2992053"/>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3.</a:t>
            </a:r>
          </a:p>
        </p:txBody>
      </p:sp>
      <p:sp>
        <p:nvSpPr>
          <p:cNvPr id="57" name="TextBox 56">
            <a:extLst>
              <a:ext uri="{FF2B5EF4-FFF2-40B4-BE49-F238E27FC236}">
                <a16:creationId xmlns:a16="http://schemas.microsoft.com/office/drawing/2014/main" id="{DB9D2E7B-C83C-4618-AD03-11EB521B8B6A}"/>
              </a:ext>
            </a:extLst>
          </p:cNvPr>
          <p:cNvSpPr txBox="1"/>
          <p:nvPr/>
        </p:nvSpPr>
        <p:spPr>
          <a:xfrm>
            <a:off x="6348184" y="3575929"/>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4.</a:t>
            </a:r>
          </a:p>
        </p:txBody>
      </p:sp>
      <p:sp>
        <p:nvSpPr>
          <p:cNvPr id="58" name="TextBox 57">
            <a:extLst>
              <a:ext uri="{FF2B5EF4-FFF2-40B4-BE49-F238E27FC236}">
                <a16:creationId xmlns:a16="http://schemas.microsoft.com/office/drawing/2014/main" id="{76377612-7EFD-436C-A438-77043973FEBB}"/>
              </a:ext>
            </a:extLst>
          </p:cNvPr>
          <p:cNvSpPr txBox="1"/>
          <p:nvPr/>
        </p:nvSpPr>
        <p:spPr>
          <a:xfrm>
            <a:off x="6267255" y="4085822"/>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5.</a:t>
            </a:r>
          </a:p>
        </p:txBody>
      </p:sp>
      <p:sp>
        <p:nvSpPr>
          <p:cNvPr id="59" name="TextBox 58">
            <a:extLst>
              <a:ext uri="{FF2B5EF4-FFF2-40B4-BE49-F238E27FC236}">
                <a16:creationId xmlns:a16="http://schemas.microsoft.com/office/drawing/2014/main" id="{B40304F3-E06E-46A5-850A-D2D6986443AB}"/>
              </a:ext>
            </a:extLst>
          </p:cNvPr>
          <p:cNvSpPr txBox="1"/>
          <p:nvPr/>
        </p:nvSpPr>
        <p:spPr>
          <a:xfrm>
            <a:off x="6321102" y="4608665"/>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6.</a:t>
            </a:r>
          </a:p>
        </p:txBody>
      </p:sp>
      <p:sp>
        <p:nvSpPr>
          <p:cNvPr id="60" name="TextBox 59">
            <a:extLst>
              <a:ext uri="{FF2B5EF4-FFF2-40B4-BE49-F238E27FC236}">
                <a16:creationId xmlns:a16="http://schemas.microsoft.com/office/drawing/2014/main" id="{B7926640-AA2F-4BAC-B327-06B0DB352E32}"/>
              </a:ext>
            </a:extLst>
          </p:cNvPr>
          <p:cNvSpPr txBox="1"/>
          <p:nvPr/>
        </p:nvSpPr>
        <p:spPr>
          <a:xfrm>
            <a:off x="6307940" y="5169444"/>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7.</a:t>
            </a:r>
          </a:p>
        </p:txBody>
      </p:sp>
      <p:sp>
        <p:nvSpPr>
          <p:cNvPr id="61" name="TextBox 60">
            <a:extLst>
              <a:ext uri="{FF2B5EF4-FFF2-40B4-BE49-F238E27FC236}">
                <a16:creationId xmlns:a16="http://schemas.microsoft.com/office/drawing/2014/main" id="{9EF99B0B-3DF9-4801-9276-E3CF82B7DEE6}"/>
              </a:ext>
            </a:extLst>
          </p:cNvPr>
          <p:cNvSpPr txBox="1"/>
          <p:nvPr/>
        </p:nvSpPr>
        <p:spPr>
          <a:xfrm>
            <a:off x="6300746" y="5660313"/>
            <a:ext cx="3748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8</a:t>
            </a:r>
            <a:r>
              <a:rPr kumimoji="0" lang="en-GB" sz="1800" b="0" i="0" u="none" strike="noStrike" kern="1200" cap="none" spc="0" normalizeH="0" baseline="0" noProof="0">
                <a:ln>
                  <a:noFill/>
                </a:ln>
                <a:solidFill>
                  <a:srgbClr val="4472C4">
                    <a:lumMod val="50000"/>
                  </a:srgbClr>
                </a:solidFill>
                <a:effectLst/>
                <a:uLnTx/>
                <a:uFillTx/>
                <a:latin typeface="Century Gothic" panose="020F0302020204030204"/>
                <a:ea typeface="+mn-ea"/>
                <a:cs typeface="+mn-cs"/>
              </a:rPr>
              <a:t>.</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74415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B07FE5C3-8F0D-44FE-AB98-CD9B8952AD52}"/>
              </a:ext>
            </a:extLst>
          </p:cNvPr>
          <p:cNvSpPr/>
          <p:nvPr/>
        </p:nvSpPr>
        <p:spPr>
          <a:xfrm>
            <a:off x="215484" y="5142993"/>
            <a:ext cx="5023450" cy="6363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Rectangle 1">
            <a:extLst>
              <a:ext uri="{FF2B5EF4-FFF2-40B4-BE49-F238E27FC236}">
                <a16:creationId xmlns:a16="http://schemas.microsoft.com/office/drawing/2014/main" id="{F424C169-A29A-4288-8E69-649E57B8534B}"/>
              </a:ext>
            </a:extLst>
          </p:cNvPr>
          <p:cNvSpPr/>
          <p:nvPr/>
        </p:nvSpPr>
        <p:spPr>
          <a:xfrm>
            <a:off x="255131" y="4129667"/>
            <a:ext cx="5023450" cy="636373"/>
          </a:xfrm>
          <a:prstGeom prst="rect">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238934" cy="869950"/>
          </a:xfrm>
          <a:prstGeom prst="rect">
            <a:avLst/>
          </a:prstGeom>
        </p:spPr>
      </p:pic>
      <p:sp>
        <p:nvSpPr>
          <p:cNvPr id="4" name="Title 3"/>
          <p:cNvSpPr>
            <a:spLocks noGrp="1"/>
          </p:cNvSpPr>
          <p:nvPr>
            <p:ph type="title"/>
          </p:nvPr>
        </p:nvSpPr>
        <p:spPr>
          <a:xfrm>
            <a:off x="0" y="294041"/>
            <a:ext cx="4904509" cy="707849"/>
          </a:xfrm>
        </p:spPr>
        <p:txBody>
          <a:bodyPr>
            <a:normAutofit fontScale="90000"/>
          </a:bodyPr>
          <a:lstStyle/>
          <a:p>
            <a:r>
              <a:rPr lang="en-GB" sz="3600" b="1" dirty="0" err="1">
                <a:solidFill>
                  <a:schemeClr val="bg1"/>
                </a:solidFill>
              </a:rPr>
              <a:t>Ein</a:t>
            </a:r>
            <a:r>
              <a:rPr lang="en-GB" sz="3600" b="1" dirty="0">
                <a:solidFill>
                  <a:schemeClr val="bg1"/>
                </a:solidFill>
              </a:rPr>
              <a:t> Interview </a:t>
            </a:r>
            <a:r>
              <a:rPr lang="en-GB" sz="3600" b="1" dirty="0" err="1">
                <a:solidFill>
                  <a:schemeClr val="bg1"/>
                </a:solidFill>
              </a:rPr>
              <a:t>machen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9527059" y="247046"/>
            <a:ext cx="2430268"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hören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5238934" y="186300"/>
            <a:ext cx="46225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Partnerarbeit</a:t>
            </a:r>
            <a:endPar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6" name="Picture 5" descr="Icon&#10;&#10;Description automatically generated">
            <a:extLst>
              <a:ext uri="{FF2B5EF4-FFF2-40B4-BE49-F238E27FC236}">
                <a16:creationId xmlns:a16="http://schemas.microsoft.com/office/drawing/2014/main" id="{6E92933C-2DF7-4C72-B60D-3828EF6C4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392" y="44669"/>
            <a:ext cx="2110534" cy="1394392"/>
          </a:xfrm>
          <a:prstGeom prst="rect">
            <a:avLst/>
          </a:prstGeom>
        </p:spPr>
      </p:pic>
      <p:sp>
        <p:nvSpPr>
          <p:cNvPr id="8" name="TextBox 7">
            <a:extLst>
              <a:ext uri="{FF2B5EF4-FFF2-40B4-BE49-F238E27FC236}">
                <a16:creationId xmlns:a16="http://schemas.microsoft.com/office/drawing/2014/main" id="{D122DBBF-2D0F-426B-902E-532917F35489}"/>
              </a:ext>
            </a:extLst>
          </p:cNvPr>
          <p:cNvSpPr txBox="1"/>
          <p:nvPr/>
        </p:nvSpPr>
        <p:spPr>
          <a:xfrm>
            <a:off x="150330" y="1237560"/>
            <a:ext cx="138773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stellt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eine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Frage</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b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B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antwortet</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mit</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dem</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Adverb 1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oder</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2. (</a:t>
            </a:r>
            <a:r>
              <a:rPr kumimoji="0" lang="en-GB" sz="2000" b="0" i="1"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You can choose which adverb to answer with</a:t>
            </a:r>
            <a:r>
              <a:rPr lang="en-GB" sz="2000" i="1" dirty="0">
                <a:solidFill>
                  <a:srgbClr val="4472C4">
                    <a:lumMod val="50000"/>
                  </a:srgbClr>
                </a:solidFill>
                <a:latin typeface="Century Gothic" panose="020F0302020204030204"/>
              </a:rPr>
              <a:t>!</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0F6454FE-E4A2-43B2-8FEC-2DD44B78C77F}"/>
              </a:ext>
            </a:extLst>
          </p:cNvPr>
          <p:cNvSpPr txBox="1"/>
          <p:nvPr/>
        </p:nvSpPr>
        <p:spPr>
          <a:xfrm>
            <a:off x="255131" y="4228437"/>
            <a:ext cx="502345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Do you go / are you going to the gym?</a:t>
            </a:r>
          </a:p>
        </p:txBody>
      </p:sp>
      <p:sp>
        <p:nvSpPr>
          <p:cNvPr id="10" name="TextBox 9">
            <a:extLst>
              <a:ext uri="{FF2B5EF4-FFF2-40B4-BE49-F238E27FC236}">
                <a16:creationId xmlns:a16="http://schemas.microsoft.com/office/drawing/2014/main" id="{EF2260D1-9AD7-4DBA-80A5-55470FB376A7}"/>
              </a:ext>
            </a:extLst>
          </p:cNvPr>
          <p:cNvSpPr txBox="1"/>
          <p:nvPr/>
        </p:nvSpPr>
        <p:spPr>
          <a:xfrm>
            <a:off x="150330" y="2308550"/>
            <a:ext cx="10395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Beispiel</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11" name="Speech Bubble: Rectangle with Corners Rounded 10">
            <a:extLst>
              <a:ext uri="{FF2B5EF4-FFF2-40B4-BE49-F238E27FC236}">
                <a16:creationId xmlns:a16="http://schemas.microsoft.com/office/drawing/2014/main" id="{E4AFF530-B65B-4A72-93AC-AD62CB35DBF7}"/>
              </a:ext>
            </a:extLst>
          </p:cNvPr>
          <p:cNvSpPr/>
          <p:nvPr/>
        </p:nvSpPr>
        <p:spPr>
          <a:xfrm>
            <a:off x="1977081" y="2523302"/>
            <a:ext cx="2430376" cy="1014017"/>
          </a:xfrm>
          <a:prstGeom prst="wedgeRoundRectCallout">
            <a:avLst>
              <a:gd name="adj1" fmla="val -29718"/>
              <a:gd name="adj2" fmla="val 92135"/>
              <a:gd name="adj3" fmla="val 16667"/>
            </a:avLst>
          </a:prstGeom>
          <a:solidFill>
            <a:schemeClr val="accent5">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Gehst</a:t>
            </a:r>
            <a:r>
              <a:rPr kumimoji="0" lang="en-GB" sz="2400" b="0" i="0" u="none" strike="noStrike" kern="1200" cap="none" spc="0" normalizeH="0" noProof="0" dirty="0">
                <a:ln>
                  <a:noFill/>
                </a:ln>
                <a:solidFill>
                  <a:prstClr val="white"/>
                </a:solidFill>
                <a:effectLst/>
                <a:uLnTx/>
                <a:uFillTx/>
                <a:latin typeface="Century Gothic" panose="020F0302020204030204"/>
                <a:ea typeface="+mn-ea"/>
                <a:cs typeface="+mn-cs"/>
              </a:rPr>
              <a:t> du ins </a:t>
            </a:r>
            <a:r>
              <a:rPr kumimoji="0" lang="en-GB" sz="2400" b="0" i="0" u="none" strike="noStrike" kern="1200" cap="none" spc="0" normalizeH="0" noProof="0" dirty="0" err="1">
                <a:ln>
                  <a:noFill/>
                </a:ln>
                <a:solidFill>
                  <a:prstClr val="white"/>
                </a:solidFill>
                <a:effectLst/>
                <a:uLnTx/>
                <a:uFillTx/>
                <a:latin typeface="Century Gothic" panose="020F0302020204030204"/>
                <a:ea typeface="+mn-ea"/>
                <a:cs typeface="+mn-cs"/>
              </a:rPr>
              <a:t>Fitnessstudio</a:t>
            </a:r>
            <a:r>
              <a:rPr kumimoji="0" lang="en-GB" sz="2400" b="0"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2" name="TextBox 11">
            <a:extLst>
              <a:ext uri="{FF2B5EF4-FFF2-40B4-BE49-F238E27FC236}">
                <a16:creationId xmlns:a16="http://schemas.microsoft.com/office/drawing/2014/main" id="{8B9DB0CB-93F8-41D4-81D6-F8EBD13F0E84}"/>
              </a:ext>
            </a:extLst>
          </p:cNvPr>
          <p:cNvSpPr txBox="1"/>
          <p:nvPr/>
        </p:nvSpPr>
        <p:spPr>
          <a:xfrm>
            <a:off x="215484" y="3664167"/>
            <a:ext cx="1039523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a:t>
            </a:r>
          </a:p>
        </p:txBody>
      </p:sp>
      <p:sp>
        <p:nvSpPr>
          <p:cNvPr id="18" name="Speech Bubble: Rectangle with Corners Rounded 17">
            <a:extLst>
              <a:ext uri="{FF2B5EF4-FFF2-40B4-BE49-F238E27FC236}">
                <a16:creationId xmlns:a16="http://schemas.microsoft.com/office/drawing/2014/main" id="{CC135A88-4BAA-4877-A5EC-BCFE795EB8FD}"/>
              </a:ext>
            </a:extLst>
          </p:cNvPr>
          <p:cNvSpPr/>
          <p:nvPr/>
        </p:nvSpPr>
        <p:spPr>
          <a:xfrm>
            <a:off x="7728682" y="3354575"/>
            <a:ext cx="3169535" cy="1014017"/>
          </a:xfrm>
          <a:prstGeom prst="wedgeRoundRectCallout">
            <a:avLst>
              <a:gd name="adj1" fmla="val 28936"/>
              <a:gd name="adj2" fmla="val 87483"/>
              <a:gd name="adj3" fmla="val 16667"/>
            </a:avLst>
          </a:prstGeom>
          <a:solidFill>
            <a:schemeClr val="accent5">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Ja</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ich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gehe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jetzt</a:t>
            </a:r>
            <a:r>
              <a:rPr kumimoji="0" lang="en-GB" sz="2400" b="0" i="0" u="none" strike="noStrike" kern="1200" cap="none" spc="0" normalizeH="0" noProof="0" dirty="0">
                <a:ln>
                  <a:noFill/>
                </a:ln>
                <a:solidFill>
                  <a:prstClr val="white"/>
                </a:solidFill>
                <a:effectLst/>
                <a:uLnTx/>
                <a:uFillTx/>
                <a:latin typeface="Century Gothic" panose="020F0302020204030204"/>
                <a:ea typeface="+mn-ea"/>
                <a:cs typeface="+mn-cs"/>
              </a:rPr>
              <a:t> ins </a:t>
            </a:r>
            <a:r>
              <a:rPr kumimoji="0" lang="en-GB" sz="2400" b="0" i="0" u="none" strike="noStrike" kern="1200" cap="none" spc="0" normalizeH="0" noProof="0" dirty="0" err="1">
                <a:ln>
                  <a:noFill/>
                </a:ln>
                <a:solidFill>
                  <a:prstClr val="white"/>
                </a:solidFill>
                <a:effectLst/>
                <a:uLnTx/>
                <a:uFillTx/>
                <a:latin typeface="Century Gothic" panose="020F0302020204030204"/>
                <a:ea typeface="+mn-ea"/>
                <a:cs typeface="+mn-cs"/>
              </a:rPr>
              <a:t>Fitnessstudio</a:t>
            </a:r>
            <a:r>
              <a:rPr kumimoji="0" lang="en-GB" sz="2400" b="0" i="0" u="none" strike="noStrike" kern="1200" cap="none" spc="0" normalizeH="0" noProof="0" dirty="0">
                <a:ln>
                  <a:noFill/>
                </a:ln>
                <a:solidFill>
                  <a:prstClr val="white"/>
                </a:solidFill>
                <a:effectLst/>
                <a:uLnTx/>
                <a:uFillTx/>
                <a:latin typeface="Century Gothic" panose="020F0302020204030204"/>
                <a:ea typeface="+mn-ea"/>
                <a:cs typeface="+mn-cs"/>
              </a:rPr>
              <a:t>.</a:t>
            </a:r>
            <a:endParaRPr kumimoji="0" lang="en-GB" sz="2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pic>
        <p:nvPicPr>
          <p:cNvPr id="25" name="Picture 24" descr="A picture containing kite, umbrella&#10;&#10;Description automatically generated">
            <a:extLst>
              <a:ext uri="{FF2B5EF4-FFF2-40B4-BE49-F238E27FC236}">
                <a16:creationId xmlns:a16="http://schemas.microsoft.com/office/drawing/2014/main" id="{49303036-F0DB-4403-BFB9-71C71FB37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5315" y="5177744"/>
            <a:ext cx="703266" cy="601622"/>
          </a:xfrm>
          <a:prstGeom prst="rect">
            <a:avLst/>
          </a:prstGeom>
        </p:spPr>
      </p:pic>
      <p:graphicFrame>
        <p:nvGraphicFramePr>
          <p:cNvPr id="14" name="Table 13">
            <a:extLst>
              <a:ext uri="{FF2B5EF4-FFF2-40B4-BE49-F238E27FC236}">
                <a16:creationId xmlns:a16="http://schemas.microsoft.com/office/drawing/2014/main" id="{73E7C6A2-6454-43EC-918B-5BE3C330D506}"/>
              </a:ext>
            </a:extLst>
          </p:cNvPr>
          <p:cNvGraphicFramePr>
            <a:graphicFrameLocks noGrp="1"/>
          </p:cNvGraphicFramePr>
          <p:nvPr/>
        </p:nvGraphicFramePr>
        <p:xfrm>
          <a:off x="6610125" y="4878745"/>
          <a:ext cx="5023450" cy="906588"/>
        </p:xfrm>
        <a:graphic>
          <a:graphicData uri="http://schemas.openxmlformats.org/drawingml/2006/table">
            <a:tbl>
              <a:tblPr firstRow="1" bandRow="1">
                <a:tableStyleId>{5940675A-B579-460E-94D1-54222C63F5DA}</a:tableStyleId>
              </a:tblPr>
              <a:tblGrid>
                <a:gridCol w="2511725">
                  <a:extLst>
                    <a:ext uri="{9D8B030D-6E8A-4147-A177-3AD203B41FA5}">
                      <a16:colId xmlns:a16="http://schemas.microsoft.com/office/drawing/2014/main" val="885572526"/>
                    </a:ext>
                  </a:extLst>
                </a:gridCol>
                <a:gridCol w="2511725">
                  <a:extLst>
                    <a:ext uri="{9D8B030D-6E8A-4147-A177-3AD203B41FA5}">
                      <a16:colId xmlns:a16="http://schemas.microsoft.com/office/drawing/2014/main" val="837090200"/>
                    </a:ext>
                  </a:extLst>
                </a:gridCol>
              </a:tblGrid>
              <a:tr h="435162">
                <a:tc>
                  <a:txBody>
                    <a:bodyPr/>
                    <a:lstStyle/>
                    <a:p>
                      <a:pPr algn="ctr"/>
                      <a:r>
                        <a:rPr lang="en-GB" b="0" i="0" dirty="0">
                          <a:solidFill>
                            <a:schemeClr val="accent5">
                              <a:lumMod val="50000"/>
                            </a:schemeClr>
                          </a:solidFill>
                          <a:latin typeface="Century Gothic" panose="020B0502020202020204" pitchFamily="34" charset="0"/>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b="0" i="0" dirty="0">
                          <a:solidFill>
                            <a:schemeClr val="accent5">
                              <a:lumMod val="50000"/>
                            </a:schemeClr>
                          </a:solidFill>
                          <a:latin typeface="Century Gothic" panose="020B0502020202020204" pitchFamily="34" charset="0"/>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441746229"/>
                  </a:ext>
                </a:extLst>
              </a:tr>
              <a:tr h="471426">
                <a:tc>
                  <a:txBody>
                    <a:bodyPr/>
                    <a:lstStyle/>
                    <a:p>
                      <a:pPr algn="ctr"/>
                      <a:r>
                        <a:rPr lang="en-GB" sz="2400" b="0" i="0" dirty="0" err="1">
                          <a:solidFill>
                            <a:schemeClr val="accent5">
                              <a:lumMod val="50000"/>
                            </a:schemeClr>
                          </a:solidFill>
                          <a:latin typeface="Century Gothic" panose="020B0502020202020204" pitchFamily="34" charset="0"/>
                        </a:rPr>
                        <a:t>jede</a:t>
                      </a:r>
                      <a:r>
                        <a:rPr lang="en-GB" sz="2400" dirty="0">
                          <a:solidFill>
                            <a:schemeClr val="accent5">
                              <a:lumMod val="50000"/>
                            </a:schemeClr>
                          </a:solidFill>
                        </a:rPr>
                        <a:t> </a:t>
                      </a:r>
                      <a:r>
                        <a:rPr lang="en-GB" sz="2400" dirty="0" err="1">
                          <a:solidFill>
                            <a:schemeClr val="accent5">
                              <a:lumMod val="50000"/>
                            </a:schemeClr>
                          </a:solidFill>
                        </a:rPr>
                        <a:t>Woche</a:t>
                      </a:r>
                      <a:endParaRPr lang="en-GB" sz="24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chemeClr val="accent5">
                              <a:lumMod val="50000"/>
                            </a:schemeClr>
                          </a:solidFill>
                          <a:latin typeface="Century Gothic" panose="020B0502020202020204" pitchFamily="34" charset="0"/>
                        </a:rPr>
                        <a:t>jetzt</a:t>
                      </a:r>
                      <a:endParaRPr lang="en-GB" sz="2400" dirty="0">
                        <a:solidFill>
                          <a:schemeClr val="accent5">
                            <a:lumMod val="50000"/>
                          </a:schemeClr>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244380466"/>
                  </a:ext>
                </a:extLst>
              </a:tr>
            </a:tbl>
          </a:graphicData>
        </a:graphic>
      </p:graphicFrame>
      <p:sp>
        <p:nvSpPr>
          <p:cNvPr id="28" name="TextBox 27">
            <a:extLst>
              <a:ext uri="{FF2B5EF4-FFF2-40B4-BE49-F238E27FC236}">
                <a16:creationId xmlns:a16="http://schemas.microsoft.com/office/drawing/2014/main" id="{C63BA9D4-607C-4873-A531-BF498ABD7E5C}"/>
              </a:ext>
            </a:extLst>
          </p:cNvPr>
          <p:cNvSpPr txBox="1"/>
          <p:nvPr/>
        </p:nvSpPr>
        <p:spPr>
          <a:xfrm>
            <a:off x="159216" y="1890553"/>
            <a:ext cx="6314879" cy="398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Person A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schreibt</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die </a:t>
            </a:r>
            <a:r>
              <a:rPr kumimoji="0" lang="en-GB" sz="20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Antwort</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 auf </a:t>
            </a:r>
            <a:r>
              <a:rPr kumimoji="0" lang="en-GB" sz="2000" b="0" i="0" u="none" strike="noStrike" kern="1200" cap="none" spc="0" normalizeH="0" noProof="0" dirty="0" err="1">
                <a:ln>
                  <a:noFill/>
                </a:ln>
                <a:solidFill>
                  <a:srgbClr val="4472C4">
                    <a:lumMod val="50000"/>
                  </a:srgbClr>
                </a:solidFill>
                <a:effectLst/>
                <a:uLnTx/>
                <a:uFillTx/>
                <a:latin typeface="Century Gothic" panose="020F0302020204030204"/>
                <a:ea typeface="+mn-ea"/>
                <a:cs typeface="+mn-cs"/>
              </a:rPr>
              <a:t>Englisch</a:t>
            </a:r>
            <a:r>
              <a:rPr kumimoji="0" lang="en-GB" sz="2000" b="0" i="0" u="none" strike="noStrike" kern="1200" cap="none" spc="0" normalizeH="0" noProof="0" dirty="0">
                <a:ln>
                  <a:noFill/>
                </a:ln>
                <a:solidFill>
                  <a:srgbClr val="4472C4">
                    <a:lumMod val="50000"/>
                  </a:srgbClr>
                </a:solidFill>
                <a:effectLst/>
                <a:uLnTx/>
                <a:uFillTx/>
                <a:latin typeface="Century Gothic" panose="020F0302020204030204"/>
                <a:ea typeface="+mn-ea"/>
                <a:cs typeface="+mn-cs"/>
              </a:rPr>
              <a:t>.</a:t>
            </a:r>
            <a:endPar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19" name="TextBox 18">
            <a:extLst>
              <a:ext uri="{FF2B5EF4-FFF2-40B4-BE49-F238E27FC236}">
                <a16:creationId xmlns:a16="http://schemas.microsoft.com/office/drawing/2014/main" id="{EB03C874-9EE5-440B-B9ED-398152C6C6E6}"/>
              </a:ext>
            </a:extLst>
          </p:cNvPr>
          <p:cNvSpPr txBox="1"/>
          <p:nvPr/>
        </p:nvSpPr>
        <p:spPr>
          <a:xfrm>
            <a:off x="392168" y="5247722"/>
            <a:ext cx="4441560" cy="461665"/>
          </a:xfrm>
          <a:prstGeom prst="rect">
            <a:avLst/>
          </a:prstGeom>
          <a:noFill/>
        </p:spPr>
        <p:txBody>
          <a:bodyPr wrap="square" rtlCol="0">
            <a:spAutoFit/>
          </a:bodyPr>
          <a:lstStyle/>
          <a:p>
            <a:pPr algn="l"/>
            <a:r>
              <a:rPr lang="en-GB" sz="2400" u="sng" dirty="0">
                <a:solidFill>
                  <a:schemeClr val="accent5">
                    <a:lumMod val="50000"/>
                  </a:schemeClr>
                </a:solidFill>
                <a:latin typeface="Century Gothic" panose="020B0502020202020204" pitchFamily="34" charset="0"/>
              </a:rPr>
              <a:t>is going</a:t>
            </a:r>
            <a:r>
              <a:rPr lang="en-GB" sz="2400" dirty="0">
                <a:solidFill>
                  <a:schemeClr val="accent5">
                    <a:lumMod val="50000"/>
                  </a:schemeClr>
                </a:solidFill>
                <a:latin typeface="Century Gothic" panose="020B0502020202020204" pitchFamily="34" charset="0"/>
              </a:rPr>
              <a:t> to the gym now.</a:t>
            </a:r>
          </a:p>
        </p:txBody>
      </p:sp>
    </p:spTree>
    <p:extLst>
      <p:ext uri="{BB962C8B-B14F-4D97-AF65-F5344CB8AC3E}">
        <p14:creationId xmlns:p14="http://schemas.microsoft.com/office/powerpoint/2010/main" val="293872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7" grpId="0"/>
      <p:bldP spid="8" grpId="0"/>
      <p:bldP spid="9" grpId="0"/>
      <p:bldP spid="10" grpId="0"/>
      <p:bldP spid="11" grpId="0" animBg="1"/>
      <p:bldP spid="12" grpId="0"/>
      <p:bldP spid="18" grpId="0" animBg="1"/>
      <p:bldP spid="2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Woman, Question Mark, Problems, Clouds">
            <a:extLst>
              <a:ext uri="{FF2B5EF4-FFF2-40B4-BE49-F238E27FC236}">
                <a16:creationId xmlns:a16="http://schemas.microsoft.com/office/drawing/2014/main" id="{9E149089-9C85-44A8-9B84-42962059A7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03" y="151314"/>
            <a:ext cx="3875454" cy="1695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3942655"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Partnerarbeit</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06232" y="172527"/>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759929" y="1203321"/>
            <a:ext cx="1687203"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A</a:t>
            </a:r>
          </a:p>
        </p:txBody>
      </p:sp>
      <p:sp>
        <p:nvSpPr>
          <p:cNvPr id="2" name="Speech Bubble: Rectangle with Corners Rounded 1">
            <a:extLst>
              <a:ext uri="{FF2B5EF4-FFF2-40B4-BE49-F238E27FC236}">
                <a16:creationId xmlns:a16="http://schemas.microsoft.com/office/drawing/2014/main" id="{29ED7AB9-D673-4990-B120-794E6F33C6B6}"/>
              </a:ext>
            </a:extLst>
          </p:cNvPr>
          <p:cNvSpPr/>
          <p:nvPr/>
        </p:nvSpPr>
        <p:spPr>
          <a:xfrm>
            <a:off x="573066" y="1711244"/>
            <a:ext cx="4706782" cy="611959"/>
          </a:xfrm>
          <a:prstGeom prst="wedgeRoundRectCallout">
            <a:avLst>
              <a:gd name="adj1" fmla="val -54407"/>
              <a:gd name="adj2" fmla="val -2063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1.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a:t>
            </a:r>
            <a:r>
              <a:rPr lang="en-US" sz="2000" dirty="0" err="1">
                <a:solidFill>
                  <a:srgbClr val="115076"/>
                </a:solidFill>
                <a:latin typeface="Century Gothic" panose="020B0502020202020204" pitchFamily="34" charset="0"/>
              </a:rPr>
              <a:t>nett</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sein?  </a:t>
            </a:r>
            <a:endParaRPr lang="en-GB" sz="2000" dirty="0">
              <a:solidFill>
                <a:srgbClr val="115076"/>
              </a:solidFill>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AC11B57E-42F1-4AE3-93E7-EA720DF4FA27}"/>
              </a:ext>
            </a:extLst>
          </p:cNvPr>
          <p:cNvSpPr/>
          <p:nvPr/>
        </p:nvSpPr>
        <p:spPr>
          <a:xfrm>
            <a:off x="6246003" y="2427726"/>
            <a:ext cx="4834990" cy="612648"/>
          </a:xfrm>
          <a:prstGeom prst="wedgeRoundRectCallout">
            <a:avLst>
              <a:gd name="adj1" fmla="val 56031"/>
              <a:gd name="adj2" fmla="val -25981"/>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4. Ich…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an </a:t>
            </a:r>
            <a:r>
              <a:rPr lang="en-US" sz="2000" dirty="0" err="1">
                <a:solidFill>
                  <a:srgbClr val="115076"/>
                </a:solidFill>
                <a:latin typeface="Century Gothic" panose="020B0502020202020204" pitchFamily="34" charset="0"/>
              </a:rPr>
              <a:t>Weihnachten</a:t>
            </a:r>
            <a:r>
              <a:rPr lang="en-US" sz="2000" dirty="0">
                <a:solidFill>
                  <a:srgbClr val="115076"/>
                </a:solidFill>
                <a:latin typeface="Century Gothic" panose="020B0502020202020204" pitchFamily="34" charset="0"/>
              </a:rPr>
              <a:t>?</a:t>
            </a:r>
            <a:endParaRPr lang="en-GB" sz="2000" dirty="0">
              <a:solidFill>
                <a:srgbClr val="115076"/>
              </a:solidFill>
              <a:latin typeface="Century Gothic" panose="020B0502020202020204" pitchFamily="34" charset="0"/>
            </a:endParaRPr>
          </a:p>
        </p:txBody>
      </p:sp>
      <p:sp>
        <p:nvSpPr>
          <p:cNvPr id="9" name="TextBox 8">
            <a:extLst>
              <a:ext uri="{FF2B5EF4-FFF2-40B4-BE49-F238E27FC236}">
                <a16:creationId xmlns:a16="http://schemas.microsoft.com/office/drawing/2014/main" id="{04718FC9-F902-4AEB-A170-1BED6FFD7ACE}"/>
              </a:ext>
            </a:extLst>
          </p:cNvPr>
          <p:cNvSpPr txBox="1"/>
          <p:nvPr/>
        </p:nvSpPr>
        <p:spPr>
          <a:xfrm>
            <a:off x="8235550" y="1163991"/>
            <a:ext cx="1687203"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B</a:t>
            </a:r>
          </a:p>
        </p:txBody>
      </p:sp>
      <p:sp>
        <p:nvSpPr>
          <p:cNvPr id="10" name="TextBox 9">
            <a:extLst>
              <a:ext uri="{FF2B5EF4-FFF2-40B4-BE49-F238E27FC236}">
                <a16:creationId xmlns:a16="http://schemas.microsoft.com/office/drawing/2014/main" id="{6604839A-F263-4F8C-9D4F-0A9E1CE3ED1E}"/>
              </a:ext>
            </a:extLst>
          </p:cNvPr>
          <p:cNvSpPr txBox="1"/>
          <p:nvPr/>
        </p:nvSpPr>
        <p:spPr>
          <a:xfrm>
            <a:off x="8059571" y="668298"/>
            <a:ext cx="3875454"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Sprich</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mit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einem</a:t>
            </a:r>
            <a:r>
              <a:rPr lang="en-US" sz="2400" dirty="0">
                <a:solidFill>
                  <a:schemeClr val="accent5">
                    <a:lumMod val="50000"/>
                  </a:schemeClr>
                </a:solidFill>
                <a:latin typeface="Century Gothic" panose="020B0502020202020204" pitchFamily="34" charset="0"/>
              </a:rPr>
              <a:t> Partner. </a:t>
            </a:r>
          </a:p>
        </p:txBody>
      </p:sp>
      <p:sp>
        <p:nvSpPr>
          <p:cNvPr id="11" name="Speech Bubble: Rectangle with Corners Rounded 10">
            <a:extLst>
              <a:ext uri="{FF2B5EF4-FFF2-40B4-BE49-F238E27FC236}">
                <a16:creationId xmlns:a16="http://schemas.microsoft.com/office/drawing/2014/main" id="{647E797B-6637-48EF-985F-8B39A5A25EAF}"/>
              </a:ext>
            </a:extLst>
          </p:cNvPr>
          <p:cNvSpPr/>
          <p:nvPr/>
        </p:nvSpPr>
        <p:spPr>
          <a:xfrm>
            <a:off x="6246004" y="1690261"/>
            <a:ext cx="4834990" cy="612648"/>
          </a:xfrm>
          <a:prstGeom prst="wedgeRoundRectCallout">
            <a:avLst>
              <a:gd name="adj1" fmla="val 54099"/>
              <a:gd name="adj2" fmla="val -30245"/>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15076"/>
                </a:solidFill>
                <a:latin typeface="Century Gothic" panose="020B0502020202020204" pitchFamily="34" charset="0"/>
              </a:rPr>
              <a:t>2. Ich…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backst</a:t>
            </a:r>
            <a:r>
              <a:rPr lang="en-US" sz="2000" dirty="0">
                <a:solidFill>
                  <a:srgbClr val="115076"/>
                </a:solidFill>
                <a:latin typeface="Century Gothic" panose="020B0502020202020204" pitchFamily="34" charset="0"/>
              </a:rPr>
              <a:t> du Kuchen? </a:t>
            </a:r>
            <a:endParaRPr lang="en-GB" sz="2000" dirty="0">
              <a:solidFill>
                <a:srgbClr val="115076"/>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314E9F86-0C04-464B-8150-0FB09B4088BF}"/>
              </a:ext>
            </a:extLst>
          </p:cNvPr>
          <p:cNvSpPr/>
          <p:nvPr/>
        </p:nvSpPr>
        <p:spPr>
          <a:xfrm>
            <a:off x="573066" y="2427726"/>
            <a:ext cx="4660967" cy="611959"/>
          </a:xfrm>
          <a:prstGeom prst="wedgeRoundRectCallout">
            <a:avLst>
              <a:gd name="adj1" fmla="val -54864"/>
              <a:gd name="adj2" fmla="val -270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3. Ich …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a:t>
            </a:r>
            <a:r>
              <a:rPr lang="en-US" sz="2000" dirty="0" err="1">
                <a:solidFill>
                  <a:srgbClr val="115076"/>
                </a:solidFill>
                <a:latin typeface="Century Gothic" panose="020B0502020202020204" pitchFamily="34" charset="0"/>
              </a:rPr>
              <a:t>gesund</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bleiben</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A7B35609-113C-463F-8754-FD7E5A4F88C7}"/>
              </a:ext>
            </a:extLst>
          </p:cNvPr>
          <p:cNvSpPr/>
          <p:nvPr/>
        </p:nvSpPr>
        <p:spPr>
          <a:xfrm>
            <a:off x="573066" y="3158872"/>
            <a:ext cx="4660967" cy="611959"/>
          </a:xfrm>
          <a:prstGeom prst="wedgeRoundRectCallout">
            <a:avLst>
              <a:gd name="adj1" fmla="val -55460"/>
              <a:gd name="adj2" fmla="val -313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5. Ich …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nimmst</a:t>
            </a:r>
            <a:r>
              <a:rPr lang="en-US" sz="2000" dirty="0">
                <a:solidFill>
                  <a:srgbClr val="115076"/>
                </a:solidFill>
                <a:latin typeface="Century Gothic" panose="020B0502020202020204" pitchFamily="34" charset="0"/>
              </a:rPr>
              <a:t> du an </a:t>
            </a:r>
            <a:r>
              <a:rPr lang="en-US" sz="2000" dirty="0" err="1">
                <a:solidFill>
                  <a:srgbClr val="115076"/>
                </a:solidFill>
                <a:latin typeface="Century Gothic" panose="020B0502020202020204" pitchFamily="34" charset="0"/>
              </a:rPr>
              <a:t>einem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Lauf</a:t>
            </a:r>
            <a:r>
              <a:rPr lang="en-US" sz="2000" dirty="0">
                <a:solidFill>
                  <a:srgbClr val="115076"/>
                </a:solidFill>
                <a:latin typeface="Century Gothic" panose="020B0502020202020204" pitchFamily="34" charset="0"/>
              </a:rPr>
              <a:t> teil?   </a:t>
            </a:r>
            <a:endParaRPr lang="en-GB" sz="2000" dirty="0">
              <a:solidFill>
                <a:srgbClr val="115076"/>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B64B1E44-382F-4A41-9789-33035137C915}"/>
              </a:ext>
            </a:extLst>
          </p:cNvPr>
          <p:cNvSpPr/>
          <p:nvPr/>
        </p:nvSpPr>
        <p:spPr>
          <a:xfrm>
            <a:off x="6246002" y="3114293"/>
            <a:ext cx="4834989" cy="687490"/>
          </a:xfrm>
          <a:prstGeom prst="wedgeRoundRectCallout">
            <a:avLst>
              <a:gd name="adj1" fmla="val 54538"/>
              <a:gd name="adj2" fmla="val -32129"/>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6. Ich…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arbeitest</a:t>
            </a:r>
            <a:r>
              <a:rPr lang="en-US" sz="2000" dirty="0">
                <a:solidFill>
                  <a:srgbClr val="115076"/>
                </a:solidFill>
                <a:latin typeface="Century Gothic" panose="020B0502020202020204" pitchFamily="34" charset="0"/>
              </a:rPr>
              <a:t> du in </a:t>
            </a:r>
            <a:r>
              <a:rPr lang="en-US" sz="2000" dirty="0" err="1">
                <a:solidFill>
                  <a:srgbClr val="115076"/>
                </a:solidFill>
                <a:latin typeface="Century Gothic" panose="020B0502020202020204" pitchFamily="34" charset="0"/>
              </a:rPr>
              <a:t>einem</a:t>
            </a:r>
            <a:r>
              <a:rPr lang="en-US" sz="2000" dirty="0">
                <a:solidFill>
                  <a:srgbClr val="115076"/>
                </a:solidFill>
                <a:latin typeface="Century Gothic" panose="020B0502020202020204" pitchFamily="34" charset="0"/>
              </a:rPr>
              <a:t> Laden?</a:t>
            </a:r>
            <a:endParaRPr lang="en-GB" sz="2000" dirty="0">
              <a:solidFill>
                <a:srgbClr val="115076"/>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DFB0FA36-C7F4-47CA-A33B-B98B9D59FF91}"/>
              </a:ext>
            </a:extLst>
          </p:cNvPr>
          <p:cNvSpPr/>
          <p:nvPr/>
        </p:nvSpPr>
        <p:spPr>
          <a:xfrm>
            <a:off x="573066" y="3922839"/>
            <a:ext cx="4706782" cy="611959"/>
          </a:xfrm>
          <a:prstGeom prst="wedgeRoundRectCallout">
            <a:avLst>
              <a:gd name="adj1" fmla="val -54765"/>
              <a:gd name="adj2" fmla="val -270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7. Ich …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gehst</a:t>
            </a:r>
            <a:r>
              <a:rPr lang="en-US" sz="2000" dirty="0">
                <a:solidFill>
                  <a:srgbClr val="115076"/>
                </a:solidFill>
                <a:latin typeface="Century Gothic" panose="020B0502020202020204" pitchFamily="34" charset="0"/>
              </a:rPr>
              <a:t> du </a:t>
            </a:r>
            <a:r>
              <a:rPr lang="en-US" sz="2000" dirty="0" err="1">
                <a:solidFill>
                  <a:srgbClr val="115076"/>
                </a:solidFill>
                <a:latin typeface="Century Gothic" panose="020B0502020202020204" pitchFamily="34" charset="0"/>
              </a:rPr>
              <a:t>mit</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deiner</a:t>
            </a:r>
            <a:r>
              <a:rPr lang="en-US" sz="2000" dirty="0">
                <a:solidFill>
                  <a:srgbClr val="115076"/>
                </a:solidFill>
                <a:latin typeface="Century Gothic" panose="020B0502020202020204" pitchFamily="34" charset="0"/>
              </a:rPr>
              <a:t> Oma </a:t>
            </a:r>
            <a:r>
              <a:rPr lang="en-US" sz="2000" dirty="0" err="1">
                <a:solidFill>
                  <a:srgbClr val="115076"/>
                </a:solidFill>
                <a:latin typeface="Century Gothic" panose="020B0502020202020204" pitchFamily="34" charset="0"/>
              </a:rPr>
              <a:t>aus</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3F6C3C72-FFEA-4E5D-A8DB-B1EF65BDBBD6}"/>
              </a:ext>
            </a:extLst>
          </p:cNvPr>
          <p:cNvSpPr/>
          <p:nvPr/>
        </p:nvSpPr>
        <p:spPr>
          <a:xfrm>
            <a:off x="6246002" y="3889182"/>
            <a:ext cx="4834989" cy="687490"/>
          </a:xfrm>
          <a:prstGeom prst="wedgeRoundRectCallout">
            <a:avLst>
              <a:gd name="adj1" fmla="val 54318"/>
              <a:gd name="adj2" fmla="val -26184"/>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8. Ich…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die Stadt </a:t>
            </a:r>
            <a:r>
              <a:rPr lang="en-US" sz="2000" dirty="0" err="1">
                <a:solidFill>
                  <a:srgbClr val="115076"/>
                </a:solidFill>
                <a:latin typeface="Century Gothic" panose="020B0502020202020204" pitchFamily="34" charset="0"/>
              </a:rPr>
              <a:t>sauber</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machen</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6" name="Flowchart: Alternate Process 5">
            <a:extLst>
              <a:ext uri="{FF2B5EF4-FFF2-40B4-BE49-F238E27FC236}">
                <a16:creationId xmlns:a16="http://schemas.microsoft.com/office/drawing/2014/main" id="{367C8D90-6661-4FC4-8FD4-BED4CAC58971}"/>
              </a:ext>
            </a:extLst>
          </p:cNvPr>
          <p:cNvSpPr/>
          <p:nvPr/>
        </p:nvSpPr>
        <p:spPr>
          <a:xfrm>
            <a:off x="117567" y="5146756"/>
            <a:ext cx="11512960" cy="117851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15076"/>
                </a:solidFill>
                <a:latin typeface="Century Gothic" panose="020B0502020202020204" pitchFamily="34" charset="0"/>
              </a:rPr>
              <a:t>die Leute </a:t>
            </a:r>
            <a:r>
              <a:rPr lang="en-US" sz="2000" dirty="0" err="1">
                <a:solidFill>
                  <a:srgbClr val="115076"/>
                </a:solidFill>
                <a:latin typeface="Century Gothic" panose="020B0502020202020204" pitchFamily="34" charset="0"/>
              </a:rPr>
              <a:t>freundlich</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begrüßen</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Müll</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aufsammeln</a:t>
            </a:r>
            <a:r>
              <a:rPr lang="en-US" sz="2000" dirty="0">
                <a:solidFill>
                  <a:srgbClr val="115076"/>
                </a:solidFill>
                <a:latin typeface="Century Gothic" panose="020B0502020202020204" pitchFamily="34" charset="0"/>
              </a:rPr>
              <a:t> – Geld </a:t>
            </a:r>
            <a:r>
              <a:rPr lang="en-US" sz="2000" dirty="0" err="1">
                <a:solidFill>
                  <a:srgbClr val="115076"/>
                </a:solidFill>
                <a:latin typeface="Century Gothic" panose="020B0502020202020204" pitchFamily="34" charset="0"/>
              </a:rPr>
              <a:t>für</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einen</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guten</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Zweck</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sammeln</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früh</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einschlafen</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jede</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Woche</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einen</a:t>
            </a:r>
            <a:r>
              <a:rPr lang="en-US" sz="2000" dirty="0">
                <a:solidFill>
                  <a:srgbClr val="115076"/>
                </a:solidFill>
                <a:latin typeface="Century Gothic" panose="020B0502020202020204" pitchFamily="34" charset="0"/>
              </a:rPr>
              <a:t> 5km-Lauf </a:t>
            </a:r>
            <a:r>
              <a:rPr lang="en-US" sz="2000" dirty="0" err="1">
                <a:solidFill>
                  <a:srgbClr val="115076"/>
                </a:solidFill>
                <a:latin typeface="Century Gothic" panose="020B0502020202020204" pitchFamily="34" charset="0"/>
              </a:rPr>
              <a:t>machen</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lokalen</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Betrieben</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helfen</a:t>
            </a:r>
            <a:r>
              <a:rPr lang="en-US" sz="2000" dirty="0">
                <a:solidFill>
                  <a:srgbClr val="115076"/>
                </a:solidFill>
                <a:latin typeface="Century Gothic" panose="020B0502020202020204" pitchFamily="34" charset="0"/>
              </a:rPr>
              <a:t> – </a:t>
            </a:r>
            <a:br>
              <a:rPr lang="en-US" sz="2000" dirty="0">
                <a:solidFill>
                  <a:srgbClr val="115076"/>
                </a:solidFill>
                <a:latin typeface="Century Gothic" panose="020B0502020202020204" pitchFamily="34" charset="0"/>
              </a:rPr>
            </a:br>
            <a:r>
              <a:rPr lang="en-US" sz="2000" dirty="0" err="1">
                <a:solidFill>
                  <a:srgbClr val="115076"/>
                </a:solidFill>
                <a:latin typeface="Century Gothic" panose="020B0502020202020204" pitchFamily="34" charset="0"/>
              </a:rPr>
              <a:t>für</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einkaufen</a:t>
            </a:r>
            <a:r>
              <a:rPr lang="en-US" sz="2000" dirty="0">
                <a:solidFill>
                  <a:srgbClr val="115076"/>
                </a:solidFill>
                <a:latin typeface="Century Gothic" panose="020B0502020202020204" pitchFamily="34" charset="0"/>
              </a:rPr>
              <a:t> – die Umwelt </a:t>
            </a:r>
            <a:r>
              <a:rPr lang="en-US" sz="2000" dirty="0" err="1">
                <a:solidFill>
                  <a:srgbClr val="115076"/>
                </a:solidFill>
                <a:latin typeface="Century Gothic" panose="020B0502020202020204" pitchFamily="34" charset="0"/>
              </a:rPr>
              <a:t>schützen</a:t>
            </a:r>
            <a:r>
              <a:rPr lang="en-US" sz="2000" dirty="0">
                <a:solidFill>
                  <a:srgbClr val="115076"/>
                </a:solidFill>
                <a:latin typeface="Century Gothic" panose="020B0502020202020204" pitchFamily="34" charset="0"/>
              </a:rPr>
              <a:t> – in </a:t>
            </a:r>
            <a:r>
              <a:rPr lang="en-US" sz="2000" dirty="0" err="1">
                <a:solidFill>
                  <a:srgbClr val="115076"/>
                </a:solidFill>
                <a:latin typeface="Century Gothic" panose="020B0502020202020204" pitchFamily="34" charset="0"/>
              </a:rPr>
              <a:t>einem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Chor</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singen</a:t>
            </a:r>
            <a:r>
              <a:rPr lang="en-US" sz="2000" dirty="0">
                <a:solidFill>
                  <a:srgbClr val="115076"/>
                </a:solidFill>
                <a:latin typeface="Century Gothic" panose="020B0502020202020204" pitchFamily="34" charset="0"/>
              </a:rPr>
              <a:t> – </a:t>
            </a:r>
            <a:r>
              <a:rPr lang="en-US" sz="2000" dirty="0" err="1">
                <a:solidFill>
                  <a:srgbClr val="115076"/>
                </a:solidFill>
                <a:latin typeface="Century Gothic" panose="020B0502020202020204" pitchFamily="34" charset="0"/>
              </a:rPr>
              <a:t>Familie</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besuchen</a:t>
            </a:r>
            <a:endParaRPr lang="en-GB" dirty="0">
              <a:solidFill>
                <a:srgbClr val="115076"/>
              </a:solidFill>
              <a:latin typeface="Century Gothic" panose="020B0502020202020204" pitchFamily="34" charset="0"/>
            </a:endParaRPr>
          </a:p>
        </p:txBody>
      </p:sp>
      <p:sp>
        <p:nvSpPr>
          <p:cNvPr id="17" name="TextBox 16">
            <a:extLst>
              <a:ext uri="{FF2B5EF4-FFF2-40B4-BE49-F238E27FC236}">
                <a16:creationId xmlns:a16="http://schemas.microsoft.com/office/drawing/2014/main" id="{BE9B090B-5221-4AF2-8779-331AB82FCECE}"/>
              </a:ext>
            </a:extLst>
          </p:cNvPr>
          <p:cNvSpPr txBox="1"/>
          <p:nvPr/>
        </p:nvSpPr>
        <p:spPr>
          <a:xfrm>
            <a:off x="4634131" y="4709597"/>
            <a:ext cx="2278022"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Zum</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Beispiel</a:t>
            </a:r>
            <a:r>
              <a:rPr lang="en-US" sz="2400" dirty="0">
                <a:solidFill>
                  <a:schemeClr val="accent5">
                    <a:lumMod val="50000"/>
                  </a:schemeClr>
                </a:solidFill>
                <a:latin typeface="Century Gothic" panose="020B0502020202020204" pitchFamily="34" charset="0"/>
              </a:rPr>
              <a:t>: </a:t>
            </a:r>
          </a:p>
        </p:txBody>
      </p:sp>
    </p:spTree>
    <p:extLst>
      <p:ext uri="{BB962C8B-B14F-4D97-AF65-F5344CB8AC3E}">
        <p14:creationId xmlns:p14="http://schemas.microsoft.com/office/powerpoint/2010/main" val="2664483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n, Woman, Question Mark, Problems, Clouds">
            <a:extLst>
              <a:ext uri="{FF2B5EF4-FFF2-40B4-BE49-F238E27FC236}">
                <a16:creationId xmlns:a16="http://schemas.microsoft.com/office/drawing/2014/main" id="{9E149089-9C85-44A8-9B84-42962059A7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303" y="151314"/>
            <a:ext cx="3875454" cy="1695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3942655" cy="869950"/>
          </a:xfrm>
          <a:prstGeom prst="rect">
            <a:avLst/>
          </a:prstGeom>
        </p:spPr>
      </p:pic>
      <p:sp>
        <p:nvSpPr>
          <p:cNvPr id="4" name="Title 3"/>
          <p:cNvSpPr>
            <a:spLocks noGrp="1"/>
          </p:cNvSpPr>
          <p:nvPr>
            <p:ph type="title"/>
          </p:nvPr>
        </p:nvSpPr>
        <p:spPr>
          <a:xfrm>
            <a:off x="0" y="294041"/>
            <a:ext cx="3745089" cy="707849"/>
          </a:xfrm>
        </p:spPr>
        <p:txBody>
          <a:bodyPr>
            <a:normAutofit/>
          </a:bodyPr>
          <a:lstStyle/>
          <a:p>
            <a:r>
              <a:rPr lang="en-GB" sz="3600" b="1" dirty="0" err="1">
                <a:solidFill>
                  <a:schemeClr val="bg1"/>
                </a:solidFill>
              </a:rPr>
              <a:t>Partnerarbeit</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06232" y="172527"/>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759929" y="1203321"/>
            <a:ext cx="1687203"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A</a:t>
            </a:r>
          </a:p>
        </p:txBody>
      </p:sp>
      <p:sp>
        <p:nvSpPr>
          <p:cNvPr id="2" name="Speech Bubble: Rectangle with Corners Rounded 1">
            <a:extLst>
              <a:ext uri="{FF2B5EF4-FFF2-40B4-BE49-F238E27FC236}">
                <a16:creationId xmlns:a16="http://schemas.microsoft.com/office/drawing/2014/main" id="{29ED7AB9-D673-4990-B120-794E6F33C6B6}"/>
              </a:ext>
            </a:extLst>
          </p:cNvPr>
          <p:cNvSpPr/>
          <p:nvPr/>
        </p:nvSpPr>
        <p:spPr>
          <a:xfrm>
            <a:off x="573066" y="1711244"/>
            <a:ext cx="4706782" cy="611959"/>
          </a:xfrm>
          <a:prstGeom prst="wedgeRoundRectCallout">
            <a:avLst>
              <a:gd name="adj1" fmla="val -54407"/>
              <a:gd name="adj2" fmla="val -20638"/>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1.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a:t>
            </a:r>
            <a:r>
              <a:rPr lang="en-US" sz="2000" dirty="0" err="1">
                <a:solidFill>
                  <a:srgbClr val="115076"/>
                </a:solidFill>
                <a:latin typeface="Century Gothic" panose="020B0502020202020204" pitchFamily="34" charset="0"/>
              </a:rPr>
              <a:t>nett</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sein?  </a:t>
            </a:r>
            <a:endParaRPr lang="en-GB" sz="2000" dirty="0">
              <a:solidFill>
                <a:srgbClr val="115076"/>
              </a:solidFill>
              <a:latin typeface="Century Gothic" panose="020B0502020202020204" pitchFamily="34" charset="0"/>
            </a:endParaRPr>
          </a:p>
        </p:txBody>
      </p:sp>
      <p:sp>
        <p:nvSpPr>
          <p:cNvPr id="8" name="Speech Bubble: Rectangle with Corners Rounded 7">
            <a:extLst>
              <a:ext uri="{FF2B5EF4-FFF2-40B4-BE49-F238E27FC236}">
                <a16:creationId xmlns:a16="http://schemas.microsoft.com/office/drawing/2014/main" id="{AC11B57E-42F1-4AE3-93E7-EA720DF4FA27}"/>
              </a:ext>
            </a:extLst>
          </p:cNvPr>
          <p:cNvSpPr/>
          <p:nvPr/>
        </p:nvSpPr>
        <p:spPr>
          <a:xfrm>
            <a:off x="6246003" y="2427726"/>
            <a:ext cx="4834990" cy="612648"/>
          </a:xfrm>
          <a:prstGeom prst="wedgeRoundRectCallout">
            <a:avLst>
              <a:gd name="adj1" fmla="val 56031"/>
              <a:gd name="adj2" fmla="val -25981"/>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4. Ich…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an </a:t>
            </a:r>
            <a:r>
              <a:rPr lang="en-US" sz="2000" dirty="0" err="1">
                <a:solidFill>
                  <a:srgbClr val="115076"/>
                </a:solidFill>
                <a:latin typeface="Century Gothic" panose="020B0502020202020204" pitchFamily="34" charset="0"/>
              </a:rPr>
              <a:t>Weihnachten</a:t>
            </a:r>
            <a:r>
              <a:rPr lang="en-US" sz="2000" dirty="0">
                <a:solidFill>
                  <a:srgbClr val="115076"/>
                </a:solidFill>
                <a:latin typeface="Century Gothic" panose="020B0502020202020204" pitchFamily="34" charset="0"/>
              </a:rPr>
              <a:t>?</a:t>
            </a:r>
            <a:endParaRPr lang="en-GB" sz="2000" dirty="0">
              <a:solidFill>
                <a:srgbClr val="115076"/>
              </a:solidFill>
              <a:latin typeface="Century Gothic" panose="020B0502020202020204" pitchFamily="34" charset="0"/>
            </a:endParaRPr>
          </a:p>
        </p:txBody>
      </p:sp>
      <p:sp>
        <p:nvSpPr>
          <p:cNvPr id="9" name="TextBox 8">
            <a:extLst>
              <a:ext uri="{FF2B5EF4-FFF2-40B4-BE49-F238E27FC236}">
                <a16:creationId xmlns:a16="http://schemas.microsoft.com/office/drawing/2014/main" id="{04718FC9-F902-4AEB-A170-1BED6FFD7ACE}"/>
              </a:ext>
            </a:extLst>
          </p:cNvPr>
          <p:cNvSpPr txBox="1"/>
          <p:nvPr/>
        </p:nvSpPr>
        <p:spPr>
          <a:xfrm>
            <a:off x="8235550" y="1163991"/>
            <a:ext cx="1687203"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B</a:t>
            </a:r>
          </a:p>
        </p:txBody>
      </p:sp>
      <p:sp>
        <p:nvSpPr>
          <p:cNvPr id="10" name="TextBox 9">
            <a:extLst>
              <a:ext uri="{FF2B5EF4-FFF2-40B4-BE49-F238E27FC236}">
                <a16:creationId xmlns:a16="http://schemas.microsoft.com/office/drawing/2014/main" id="{6604839A-F263-4F8C-9D4F-0A9E1CE3ED1E}"/>
              </a:ext>
            </a:extLst>
          </p:cNvPr>
          <p:cNvSpPr txBox="1"/>
          <p:nvPr/>
        </p:nvSpPr>
        <p:spPr>
          <a:xfrm>
            <a:off x="8059571" y="668298"/>
            <a:ext cx="3875454"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Sprich</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mit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einem</a:t>
            </a:r>
            <a:r>
              <a:rPr lang="en-US" sz="2400" dirty="0">
                <a:solidFill>
                  <a:schemeClr val="accent5">
                    <a:lumMod val="50000"/>
                  </a:schemeClr>
                </a:solidFill>
                <a:latin typeface="Century Gothic" panose="020B0502020202020204" pitchFamily="34" charset="0"/>
              </a:rPr>
              <a:t> Partner. </a:t>
            </a:r>
          </a:p>
        </p:txBody>
      </p:sp>
      <p:sp>
        <p:nvSpPr>
          <p:cNvPr id="11" name="Speech Bubble: Rectangle with Corners Rounded 10">
            <a:extLst>
              <a:ext uri="{FF2B5EF4-FFF2-40B4-BE49-F238E27FC236}">
                <a16:creationId xmlns:a16="http://schemas.microsoft.com/office/drawing/2014/main" id="{647E797B-6637-48EF-985F-8B39A5A25EAF}"/>
              </a:ext>
            </a:extLst>
          </p:cNvPr>
          <p:cNvSpPr/>
          <p:nvPr/>
        </p:nvSpPr>
        <p:spPr>
          <a:xfrm>
            <a:off x="6246004" y="1690261"/>
            <a:ext cx="4834990" cy="612648"/>
          </a:xfrm>
          <a:prstGeom prst="wedgeRoundRectCallout">
            <a:avLst>
              <a:gd name="adj1" fmla="val 54099"/>
              <a:gd name="adj2" fmla="val -30245"/>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15076"/>
                </a:solidFill>
                <a:latin typeface="Century Gothic" panose="020B0502020202020204" pitchFamily="34" charset="0"/>
              </a:rPr>
              <a:t>2. Ich…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backst</a:t>
            </a:r>
            <a:r>
              <a:rPr lang="en-US" sz="2000" dirty="0">
                <a:solidFill>
                  <a:srgbClr val="115076"/>
                </a:solidFill>
                <a:latin typeface="Century Gothic" panose="020B0502020202020204" pitchFamily="34" charset="0"/>
              </a:rPr>
              <a:t> du Kuchen? </a:t>
            </a:r>
            <a:endParaRPr lang="en-GB" sz="2000" dirty="0">
              <a:solidFill>
                <a:srgbClr val="115076"/>
              </a:solidFill>
              <a:latin typeface="Century Gothic" panose="020B0502020202020204" pitchFamily="34" charset="0"/>
            </a:endParaRPr>
          </a:p>
        </p:txBody>
      </p:sp>
      <p:sp>
        <p:nvSpPr>
          <p:cNvPr id="12" name="Speech Bubble: Rectangle with Corners Rounded 11">
            <a:extLst>
              <a:ext uri="{FF2B5EF4-FFF2-40B4-BE49-F238E27FC236}">
                <a16:creationId xmlns:a16="http://schemas.microsoft.com/office/drawing/2014/main" id="{314E9F86-0C04-464B-8150-0FB09B4088BF}"/>
              </a:ext>
            </a:extLst>
          </p:cNvPr>
          <p:cNvSpPr/>
          <p:nvPr/>
        </p:nvSpPr>
        <p:spPr>
          <a:xfrm>
            <a:off x="573066" y="2427726"/>
            <a:ext cx="4660967" cy="611959"/>
          </a:xfrm>
          <a:prstGeom prst="wedgeRoundRectCallout">
            <a:avLst>
              <a:gd name="adj1" fmla="val -54864"/>
              <a:gd name="adj2" fmla="val -270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3. Ich …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a:t>
            </a:r>
            <a:r>
              <a:rPr lang="en-US" sz="2000" dirty="0" err="1">
                <a:solidFill>
                  <a:srgbClr val="115076"/>
                </a:solidFill>
                <a:latin typeface="Century Gothic" panose="020B0502020202020204" pitchFamily="34" charset="0"/>
              </a:rPr>
              <a:t>gesund</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bleiben</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A7B35609-113C-463F-8754-FD7E5A4F88C7}"/>
              </a:ext>
            </a:extLst>
          </p:cNvPr>
          <p:cNvSpPr/>
          <p:nvPr/>
        </p:nvSpPr>
        <p:spPr>
          <a:xfrm>
            <a:off x="573066" y="3158872"/>
            <a:ext cx="4660967" cy="611959"/>
          </a:xfrm>
          <a:prstGeom prst="wedgeRoundRectCallout">
            <a:avLst>
              <a:gd name="adj1" fmla="val -55460"/>
              <a:gd name="adj2" fmla="val -31311"/>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5. Ich …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nimmst</a:t>
            </a:r>
            <a:r>
              <a:rPr lang="en-US" sz="2000" dirty="0">
                <a:solidFill>
                  <a:srgbClr val="115076"/>
                </a:solidFill>
                <a:latin typeface="Century Gothic" panose="020B0502020202020204" pitchFamily="34" charset="0"/>
              </a:rPr>
              <a:t> du an </a:t>
            </a:r>
            <a:r>
              <a:rPr lang="en-US" sz="2000" dirty="0" err="1">
                <a:solidFill>
                  <a:srgbClr val="115076"/>
                </a:solidFill>
                <a:latin typeface="Century Gothic" panose="020B0502020202020204" pitchFamily="34" charset="0"/>
              </a:rPr>
              <a:t>einem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Lauf</a:t>
            </a:r>
            <a:r>
              <a:rPr lang="en-US" sz="2000" dirty="0">
                <a:solidFill>
                  <a:srgbClr val="115076"/>
                </a:solidFill>
                <a:latin typeface="Century Gothic" panose="020B0502020202020204" pitchFamily="34" charset="0"/>
              </a:rPr>
              <a:t> teil?   </a:t>
            </a:r>
            <a:endParaRPr lang="en-GB" sz="2000" dirty="0">
              <a:solidFill>
                <a:srgbClr val="115076"/>
              </a:solidFill>
              <a:latin typeface="Century Gothic" panose="020B0502020202020204" pitchFamily="34" charset="0"/>
            </a:endParaRPr>
          </a:p>
        </p:txBody>
      </p:sp>
      <p:sp>
        <p:nvSpPr>
          <p:cNvPr id="14" name="Speech Bubble: Rectangle with Corners Rounded 13">
            <a:extLst>
              <a:ext uri="{FF2B5EF4-FFF2-40B4-BE49-F238E27FC236}">
                <a16:creationId xmlns:a16="http://schemas.microsoft.com/office/drawing/2014/main" id="{B64B1E44-382F-4A41-9789-33035137C915}"/>
              </a:ext>
            </a:extLst>
          </p:cNvPr>
          <p:cNvSpPr/>
          <p:nvPr/>
        </p:nvSpPr>
        <p:spPr>
          <a:xfrm>
            <a:off x="6246002" y="3114293"/>
            <a:ext cx="4834989" cy="687490"/>
          </a:xfrm>
          <a:prstGeom prst="wedgeRoundRectCallout">
            <a:avLst>
              <a:gd name="adj1" fmla="val 54538"/>
              <a:gd name="adj2" fmla="val -32129"/>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6. Ich…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arbeitest</a:t>
            </a:r>
            <a:r>
              <a:rPr lang="en-US" sz="2000" dirty="0">
                <a:solidFill>
                  <a:srgbClr val="115076"/>
                </a:solidFill>
                <a:latin typeface="Century Gothic" panose="020B0502020202020204" pitchFamily="34" charset="0"/>
              </a:rPr>
              <a:t> du in </a:t>
            </a:r>
            <a:r>
              <a:rPr lang="en-US" sz="2000" dirty="0" err="1">
                <a:solidFill>
                  <a:srgbClr val="115076"/>
                </a:solidFill>
                <a:latin typeface="Century Gothic" panose="020B0502020202020204" pitchFamily="34" charset="0"/>
              </a:rPr>
              <a:t>einem</a:t>
            </a:r>
            <a:r>
              <a:rPr lang="en-US" sz="2000" dirty="0">
                <a:solidFill>
                  <a:srgbClr val="115076"/>
                </a:solidFill>
                <a:latin typeface="Century Gothic" panose="020B0502020202020204" pitchFamily="34" charset="0"/>
              </a:rPr>
              <a:t> Laden?</a:t>
            </a:r>
            <a:endParaRPr lang="en-GB" sz="2000" dirty="0">
              <a:solidFill>
                <a:srgbClr val="115076"/>
              </a:solidFill>
              <a:latin typeface="Century Gothic" panose="020B0502020202020204" pitchFamily="34" charset="0"/>
            </a:endParaRPr>
          </a:p>
        </p:txBody>
      </p:sp>
      <p:sp>
        <p:nvSpPr>
          <p:cNvPr id="15" name="Speech Bubble: Rectangle with Corners Rounded 14">
            <a:extLst>
              <a:ext uri="{FF2B5EF4-FFF2-40B4-BE49-F238E27FC236}">
                <a16:creationId xmlns:a16="http://schemas.microsoft.com/office/drawing/2014/main" id="{DFB0FA36-C7F4-47CA-A33B-B98B9D59FF91}"/>
              </a:ext>
            </a:extLst>
          </p:cNvPr>
          <p:cNvSpPr/>
          <p:nvPr/>
        </p:nvSpPr>
        <p:spPr>
          <a:xfrm>
            <a:off x="573066" y="3922839"/>
            <a:ext cx="4706782" cy="611959"/>
          </a:xfrm>
          <a:prstGeom prst="wedgeRoundRectCallout">
            <a:avLst>
              <a:gd name="adj1" fmla="val -54765"/>
              <a:gd name="adj2" fmla="val -2704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7. Ich … . </a:t>
            </a:r>
            <a:r>
              <a:rPr lang="en-US" sz="2000" dirty="0" err="1">
                <a:solidFill>
                  <a:srgbClr val="115076"/>
                </a:solidFill>
                <a:latin typeface="Century Gothic" panose="020B0502020202020204" pitchFamily="34" charset="0"/>
              </a:rPr>
              <a:t>Warum</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gehst</a:t>
            </a:r>
            <a:r>
              <a:rPr lang="en-US" sz="2000" dirty="0">
                <a:solidFill>
                  <a:srgbClr val="115076"/>
                </a:solidFill>
                <a:latin typeface="Century Gothic" panose="020B0502020202020204" pitchFamily="34" charset="0"/>
              </a:rPr>
              <a:t> du </a:t>
            </a:r>
            <a:r>
              <a:rPr lang="en-US" sz="2000" dirty="0" err="1">
                <a:solidFill>
                  <a:srgbClr val="115076"/>
                </a:solidFill>
                <a:latin typeface="Century Gothic" panose="020B0502020202020204" pitchFamily="34" charset="0"/>
              </a:rPr>
              <a:t>mit</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deiner</a:t>
            </a:r>
            <a:r>
              <a:rPr lang="en-US" sz="2000" dirty="0">
                <a:solidFill>
                  <a:srgbClr val="115076"/>
                </a:solidFill>
                <a:latin typeface="Century Gothic" panose="020B0502020202020204" pitchFamily="34" charset="0"/>
              </a:rPr>
              <a:t> Oma </a:t>
            </a:r>
            <a:r>
              <a:rPr lang="en-US" sz="2000" dirty="0" err="1">
                <a:solidFill>
                  <a:srgbClr val="115076"/>
                </a:solidFill>
                <a:latin typeface="Century Gothic" panose="020B0502020202020204" pitchFamily="34" charset="0"/>
              </a:rPr>
              <a:t>aus</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16" name="Speech Bubble: Rectangle with Corners Rounded 15">
            <a:extLst>
              <a:ext uri="{FF2B5EF4-FFF2-40B4-BE49-F238E27FC236}">
                <a16:creationId xmlns:a16="http://schemas.microsoft.com/office/drawing/2014/main" id="{3F6C3C72-FFEA-4E5D-A8DB-B1EF65BDBBD6}"/>
              </a:ext>
            </a:extLst>
          </p:cNvPr>
          <p:cNvSpPr/>
          <p:nvPr/>
        </p:nvSpPr>
        <p:spPr>
          <a:xfrm>
            <a:off x="6246002" y="3889182"/>
            <a:ext cx="4834989" cy="687490"/>
          </a:xfrm>
          <a:prstGeom prst="wedgeRoundRectCallout">
            <a:avLst>
              <a:gd name="adj1" fmla="val 54318"/>
              <a:gd name="adj2" fmla="val -26184"/>
              <a:gd name="adj3" fmla="val 16667"/>
            </a:avLst>
          </a:prstGeom>
          <a:solidFill>
            <a:srgbClr val="FFF4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115076"/>
                </a:solidFill>
                <a:latin typeface="Century Gothic" panose="020B0502020202020204" pitchFamily="34" charset="0"/>
              </a:rPr>
              <a:t>8. Ich… . Was </a:t>
            </a:r>
            <a:r>
              <a:rPr lang="en-US" sz="2000" dirty="0" err="1">
                <a:solidFill>
                  <a:srgbClr val="115076"/>
                </a:solidFill>
                <a:latin typeface="Century Gothic" panose="020B0502020202020204" pitchFamily="34" charset="0"/>
              </a:rPr>
              <a:t>machst</a:t>
            </a:r>
            <a:r>
              <a:rPr lang="en-US" sz="2000" dirty="0">
                <a:solidFill>
                  <a:srgbClr val="115076"/>
                </a:solidFill>
                <a:latin typeface="Century Gothic" panose="020B0502020202020204" pitchFamily="34" charset="0"/>
              </a:rPr>
              <a:t> du, um die Stadt </a:t>
            </a:r>
            <a:r>
              <a:rPr lang="en-US" sz="2000" dirty="0" err="1">
                <a:solidFill>
                  <a:srgbClr val="115076"/>
                </a:solidFill>
                <a:latin typeface="Century Gothic" panose="020B0502020202020204" pitchFamily="34" charset="0"/>
              </a:rPr>
              <a:t>sauber</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zu</a:t>
            </a:r>
            <a:r>
              <a:rPr lang="en-US" sz="2000" dirty="0">
                <a:solidFill>
                  <a:srgbClr val="115076"/>
                </a:solidFill>
                <a:latin typeface="Century Gothic" panose="020B0502020202020204" pitchFamily="34" charset="0"/>
              </a:rPr>
              <a:t> </a:t>
            </a:r>
            <a:r>
              <a:rPr lang="en-US" sz="2000" dirty="0" err="1">
                <a:solidFill>
                  <a:srgbClr val="115076"/>
                </a:solidFill>
                <a:latin typeface="Century Gothic" panose="020B0502020202020204" pitchFamily="34" charset="0"/>
              </a:rPr>
              <a:t>machen</a:t>
            </a:r>
            <a:r>
              <a:rPr lang="en-US" sz="2000" dirty="0">
                <a:solidFill>
                  <a:srgbClr val="115076"/>
                </a:solidFill>
                <a:latin typeface="Century Gothic" panose="020B0502020202020204" pitchFamily="34" charset="0"/>
              </a:rPr>
              <a:t>? </a:t>
            </a:r>
            <a:endParaRPr lang="en-GB" sz="2000" dirty="0">
              <a:solidFill>
                <a:srgbClr val="115076"/>
              </a:solidFill>
              <a:latin typeface="Century Gothic" panose="020B0502020202020204" pitchFamily="34" charset="0"/>
            </a:endParaRPr>
          </a:p>
        </p:txBody>
      </p:sp>
      <p:sp>
        <p:nvSpPr>
          <p:cNvPr id="17" name="TextBox 16">
            <a:extLst>
              <a:ext uri="{FF2B5EF4-FFF2-40B4-BE49-F238E27FC236}">
                <a16:creationId xmlns:a16="http://schemas.microsoft.com/office/drawing/2014/main" id="{BE9B090B-5221-4AF2-8779-331AB82FCECE}"/>
              </a:ext>
            </a:extLst>
          </p:cNvPr>
          <p:cNvSpPr txBox="1"/>
          <p:nvPr/>
        </p:nvSpPr>
        <p:spPr>
          <a:xfrm>
            <a:off x="4634131" y="4709597"/>
            <a:ext cx="2278022" cy="461665"/>
          </a:xfrm>
          <a:prstGeom prst="rect">
            <a:avLst/>
          </a:prstGeom>
          <a:noFill/>
        </p:spPr>
        <p:txBody>
          <a:bodyPr wrap="square" rtlCol="0">
            <a:spAutoFit/>
          </a:bodyPr>
          <a:lstStyle/>
          <a:p>
            <a:r>
              <a:rPr lang="en-US" sz="2400" dirty="0" err="1">
                <a:solidFill>
                  <a:schemeClr val="accent5">
                    <a:lumMod val="50000"/>
                  </a:schemeClr>
                </a:solidFill>
                <a:latin typeface="Century Gothic" panose="020B0502020202020204" pitchFamily="34" charset="0"/>
              </a:rPr>
              <a:t>Zum</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Beispiel</a:t>
            </a:r>
            <a:r>
              <a:rPr lang="en-US" sz="2400" dirty="0">
                <a:solidFill>
                  <a:schemeClr val="accent5">
                    <a:lumMod val="50000"/>
                  </a:schemeClr>
                </a:solidFill>
                <a:latin typeface="Century Gothic" panose="020B0502020202020204" pitchFamily="34" charset="0"/>
              </a:rPr>
              <a:t>: </a:t>
            </a:r>
          </a:p>
        </p:txBody>
      </p:sp>
      <p:sp>
        <p:nvSpPr>
          <p:cNvPr id="19" name="Flowchart: Alternate Process 18">
            <a:extLst>
              <a:ext uri="{FF2B5EF4-FFF2-40B4-BE49-F238E27FC236}">
                <a16:creationId xmlns:a16="http://schemas.microsoft.com/office/drawing/2014/main" id="{1DB2A2BD-1819-4A9D-A659-78D1F60A6CB7}"/>
              </a:ext>
            </a:extLst>
          </p:cNvPr>
          <p:cNvSpPr/>
          <p:nvPr/>
        </p:nvSpPr>
        <p:spPr>
          <a:xfrm>
            <a:off x="91440" y="5146756"/>
            <a:ext cx="11896883" cy="1178510"/>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115076"/>
                </a:solidFill>
                <a:latin typeface="Century Gothic" panose="020B0502020202020204" pitchFamily="34" charset="0"/>
              </a:rPr>
              <a:t>greet people in friendly way – pick up rubbish – collect money for a good cause </a:t>
            </a:r>
            <a:br>
              <a:rPr lang="en-US" sz="2000" dirty="0">
                <a:solidFill>
                  <a:srgbClr val="115076"/>
                </a:solidFill>
                <a:latin typeface="Century Gothic" panose="020B0502020202020204" pitchFamily="34" charset="0"/>
              </a:rPr>
            </a:br>
            <a:r>
              <a:rPr lang="en-US" sz="2000" dirty="0">
                <a:solidFill>
                  <a:srgbClr val="115076"/>
                </a:solidFill>
                <a:latin typeface="Century Gothic" panose="020B0502020202020204" pitchFamily="34" charset="0"/>
              </a:rPr>
              <a:t>– go to sleep early – go for a 5k run every morning – help local businesses – go shopping for …</a:t>
            </a:r>
            <a:br>
              <a:rPr lang="en-US" sz="2000" dirty="0">
                <a:solidFill>
                  <a:srgbClr val="115076"/>
                </a:solidFill>
                <a:latin typeface="Century Gothic" panose="020B0502020202020204" pitchFamily="34" charset="0"/>
              </a:rPr>
            </a:br>
            <a:r>
              <a:rPr lang="en-US" sz="2000" dirty="0">
                <a:solidFill>
                  <a:srgbClr val="115076"/>
                </a:solidFill>
                <a:latin typeface="Century Gothic" panose="020B0502020202020204" pitchFamily="34" charset="0"/>
              </a:rPr>
              <a:t> – protect the environment – sing in a choir – visit family</a:t>
            </a:r>
            <a:endParaRPr lang="en-GB" dirty="0">
              <a:solidFill>
                <a:srgbClr val="115076"/>
              </a:solidFill>
              <a:latin typeface="Century Gothic" panose="020B0502020202020204" pitchFamily="34" charset="0"/>
            </a:endParaRPr>
          </a:p>
        </p:txBody>
      </p:sp>
    </p:spTree>
    <p:extLst>
      <p:ext uri="{BB962C8B-B14F-4D97-AF65-F5344CB8AC3E}">
        <p14:creationId xmlns:p14="http://schemas.microsoft.com/office/powerpoint/2010/main" val="1929494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781144" cy="869950"/>
          </a:xfrm>
          <a:prstGeom prst="rect">
            <a:avLst/>
          </a:prstGeom>
        </p:spPr>
      </p:pic>
      <p:sp>
        <p:nvSpPr>
          <p:cNvPr id="4" name="Title 3"/>
          <p:cNvSpPr>
            <a:spLocks noGrp="1"/>
          </p:cNvSpPr>
          <p:nvPr>
            <p:ph type="title"/>
          </p:nvPr>
        </p:nvSpPr>
        <p:spPr>
          <a:xfrm>
            <a:off x="-1" y="294041"/>
            <a:ext cx="7445829" cy="707849"/>
          </a:xfrm>
        </p:spPr>
        <p:txBody>
          <a:bodyPr>
            <a:normAutofit/>
          </a:bodyPr>
          <a:lstStyle/>
          <a:p>
            <a:r>
              <a:rPr lang="en-GB" sz="3600" b="1" dirty="0">
                <a:solidFill>
                  <a:schemeClr val="bg1"/>
                </a:solidFill>
              </a:rPr>
              <a:t>Was </a:t>
            </a:r>
            <a:r>
              <a:rPr lang="en-GB" sz="3600" b="1" dirty="0" err="1">
                <a:solidFill>
                  <a:schemeClr val="bg1"/>
                </a:solidFill>
              </a:rPr>
              <a:t>machst</a:t>
            </a:r>
            <a:r>
              <a:rPr lang="en-GB" sz="3600" b="1" dirty="0">
                <a:solidFill>
                  <a:schemeClr val="bg1"/>
                </a:solidFill>
              </a:rPr>
              <a:t> du in Liechtenstein?</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101600" y="1136558"/>
            <a:ext cx="11986355" cy="1107996"/>
          </a:xfrm>
          <a:prstGeom prst="rect">
            <a:avLst/>
          </a:prstGeom>
          <a:noFill/>
        </p:spPr>
        <p:txBody>
          <a:bodyPr wrap="square" rtlCol="0">
            <a:spAutoFit/>
          </a:bodyPr>
          <a:lstStyle/>
          <a:p>
            <a:r>
              <a:rPr lang="en-US" sz="2200" dirty="0">
                <a:solidFill>
                  <a:schemeClr val="accent5">
                    <a:lumMod val="50000"/>
                  </a:schemeClr>
                </a:solidFill>
                <a:latin typeface="Century Gothic" panose="020B0502020202020204" pitchFamily="34" charset="0"/>
              </a:rPr>
              <a:t>Person A </a:t>
            </a:r>
            <a:r>
              <a:rPr lang="en-US" sz="2200" dirty="0" err="1">
                <a:solidFill>
                  <a:schemeClr val="accent5">
                    <a:lumMod val="50000"/>
                  </a:schemeClr>
                </a:solidFill>
                <a:latin typeface="Century Gothic" panose="020B0502020202020204" pitchFamily="34" charset="0"/>
              </a:rPr>
              <a:t>sieht</a:t>
            </a:r>
            <a:r>
              <a:rPr lang="en-US" sz="2200" dirty="0">
                <a:solidFill>
                  <a:schemeClr val="accent5">
                    <a:lumMod val="50000"/>
                  </a:schemeClr>
                </a:solidFill>
                <a:latin typeface="Century Gothic" panose="020B0502020202020204" pitchFamily="34" charset="0"/>
              </a:rPr>
              <a:t> die </a:t>
            </a:r>
            <a:r>
              <a:rPr lang="en-US" sz="2200" dirty="0" err="1">
                <a:solidFill>
                  <a:schemeClr val="accent5">
                    <a:lumMod val="50000"/>
                  </a:schemeClr>
                </a:solidFill>
                <a:latin typeface="Century Gothic" panose="020B0502020202020204" pitchFamily="34" charset="0"/>
              </a:rPr>
              <a:t>Tabelle</a:t>
            </a:r>
            <a:r>
              <a:rPr lang="en-US" sz="2200" dirty="0">
                <a:solidFill>
                  <a:schemeClr val="accent5">
                    <a:lumMod val="50000"/>
                  </a:schemeClr>
                </a:solidFill>
                <a:latin typeface="Century Gothic" panose="020B0502020202020204" pitchFamily="34" charset="0"/>
              </a:rPr>
              <a:t> an und </a:t>
            </a:r>
            <a:r>
              <a:rPr lang="en-US" sz="2200" dirty="0" err="1">
                <a:solidFill>
                  <a:schemeClr val="accent5">
                    <a:lumMod val="50000"/>
                  </a:schemeClr>
                </a:solidFill>
                <a:latin typeface="Century Gothic" panose="020B0502020202020204" pitchFamily="34" charset="0"/>
              </a:rPr>
              <a:t>stellt</a:t>
            </a:r>
            <a:r>
              <a:rPr lang="en-US" sz="2200" dirty="0">
                <a:solidFill>
                  <a:schemeClr val="accent5">
                    <a:lumMod val="50000"/>
                  </a:schemeClr>
                </a:solidFill>
                <a:latin typeface="Century Gothic" panose="020B0502020202020204" pitchFamily="34" charset="0"/>
              </a:rPr>
              <a:t> </a:t>
            </a:r>
            <a:r>
              <a:rPr lang="en-US" sz="2200" dirty="0" err="1">
                <a:solidFill>
                  <a:schemeClr val="accent5">
                    <a:lumMod val="50000"/>
                  </a:schemeClr>
                </a:solidFill>
                <a:latin typeface="Century Gothic" panose="020B0502020202020204" pitchFamily="34" charset="0"/>
              </a:rPr>
              <a:t>eine</a:t>
            </a:r>
            <a:r>
              <a:rPr lang="en-US" sz="2200" dirty="0">
                <a:solidFill>
                  <a:schemeClr val="accent5">
                    <a:lumMod val="50000"/>
                  </a:schemeClr>
                </a:solidFill>
                <a:latin typeface="Century Gothic" panose="020B0502020202020204" pitchFamily="34" charset="0"/>
              </a:rPr>
              <a:t> Was…? </a:t>
            </a:r>
            <a:r>
              <a:rPr lang="en-US" sz="2200" dirty="0" err="1">
                <a:solidFill>
                  <a:schemeClr val="accent5">
                    <a:lumMod val="50000"/>
                  </a:schemeClr>
                </a:solidFill>
                <a:latin typeface="Century Gothic" panose="020B0502020202020204" pitchFamily="34" charset="0"/>
              </a:rPr>
              <a:t>Frage</a:t>
            </a:r>
            <a:r>
              <a:rPr lang="en-US" sz="2200" dirty="0">
                <a:solidFill>
                  <a:schemeClr val="accent5">
                    <a:lumMod val="50000"/>
                  </a:schemeClr>
                </a:solidFill>
                <a:latin typeface="Century Gothic" panose="020B0502020202020204" pitchFamily="34" charset="0"/>
              </a:rPr>
              <a:t>. </a:t>
            </a:r>
            <a:br>
              <a:rPr lang="en-US" sz="2200" dirty="0">
                <a:solidFill>
                  <a:schemeClr val="accent5">
                    <a:lumMod val="50000"/>
                  </a:schemeClr>
                </a:solidFill>
                <a:latin typeface="Century Gothic" panose="020B0502020202020204" pitchFamily="34" charset="0"/>
              </a:rPr>
            </a:br>
            <a:r>
              <a:rPr lang="en-US" sz="2200" dirty="0">
                <a:solidFill>
                  <a:schemeClr val="accent5">
                    <a:lumMod val="50000"/>
                  </a:schemeClr>
                </a:solidFill>
                <a:latin typeface="Century Gothic" panose="020B0502020202020204" pitchFamily="34" charset="0"/>
              </a:rPr>
              <a:t>Person B </a:t>
            </a:r>
            <a:r>
              <a:rPr lang="en-US" sz="2200" dirty="0" err="1">
                <a:solidFill>
                  <a:schemeClr val="accent5">
                    <a:lumMod val="50000"/>
                  </a:schemeClr>
                </a:solidFill>
                <a:latin typeface="Century Gothic" panose="020B0502020202020204" pitchFamily="34" charset="0"/>
              </a:rPr>
              <a:t>antwortet</a:t>
            </a:r>
            <a:r>
              <a:rPr lang="en-US" sz="2200" dirty="0">
                <a:solidFill>
                  <a:schemeClr val="accent5">
                    <a:lumMod val="50000"/>
                  </a:schemeClr>
                </a:solidFill>
                <a:latin typeface="Century Gothic" panose="020B0502020202020204" pitchFamily="34" charset="0"/>
              </a:rPr>
              <a:t> </a:t>
            </a:r>
            <a:r>
              <a:rPr lang="en-US" sz="2200" dirty="0" err="1">
                <a:solidFill>
                  <a:schemeClr val="accent5">
                    <a:lumMod val="50000"/>
                  </a:schemeClr>
                </a:solidFill>
                <a:latin typeface="Century Gothic" panose="020B0502020202020204" pitchFamily="34" charset="0"/>
              </a:rPr>
              <a:t>mit</a:t>
            </a:r>
            <a:r>
              <a:rPr lang="en-US" sz="2200" dirty="0">
                <a:solidFill>
                  <a:schemeClr val="accent5">
                    <a:lumMod val="50000"/>
                  </a:schemeClr>
                </a:solidFill>
                <a:latin typeface="Century Gothic" panose="020B0502020202020204" pitchFamily="34" charset="0"/>
              </a:rPr>
              <a:t> </a:t>
            </a:r>
            <a:r>
              <a:rPr lang="en-US" sz="2200" dirty="0" err="1">
                <a:solidFill>
                  <a:schemeClr val="accent5">
                    <a:lumMod val="50000"/>
                  </a:schemeClr>
                </a:solidFill>
                <a:latin typeface="Century Gothic" panose="020B0502020202020204" pitchFamily="34" charset="0"/>
              </a:rPr>
              <a:t>einem</a:t>
            </a:r>
            <a:r>
              <a:rPr lang="en-US" sz="2200" dirty="0">
                <a:solidFill>
                  <a:schemeClr val="accent5">
                    <a:lumMod val="50000"/>
                  </a:schemeClr>
                </a:solidFill>
                <a:latin typeface="Century Gothic" panose="020B0502020202020204" pitchFamily="34" charset="0"/>
              </a:rPr>
              <a:t> </a:t>
            </a:r>
            <a:r>
              <a:rPr lang="en-US" sz="2200" dirty="0" err="1">
                <a:solidFill>
                  <a:schemeClr val="accent5">
                    <a:lumMod val="50000"/>
                  </a:schemeClr>
                </a:solidFill>
                <a:latin typeface="Century Gothic" panose="020B0502020202020204" pitchFamily="34" charset="0"/>
              </a:rPr>
              <a:t>vollen</a:t>
            </a:r>
            <a:r>
              <a:rPr lang="en-US" sz="2200" dirty="0">
                <a:solidFill>
                  <a:schemeClr val="accent5">
                    <a:lumMod val="50000"/>
                  </a:schemeClr>
                </a:solidFill>
                <a:latin typeface="Century Gothic" panose="020B0502020202020204" pitchFamily="34" charset="0"/>
              </a:rPr>
              <a:t> </a:t>
            </a:r>
            <a:r>
              <a:rPr lang="en-US" sz="2200" dirty="0" err="1">
                <a:solidFill>
                  <a:schemeClr val="accent5">
                    <a:lumMod val="50000"/>
                  </a:schemeClr>
                </a:solidFill>
                <a:latin typeface="Century Gothic" panose="020B0502020202020204" pitchFamily="34" charset="0"/>
              </a:rPr>
              <a:t>Satz</a:t>
            </a:r>
            <a:r>
              <a:rPr lang="en-US" sz="2200" dirty="0">
                <a:solidFill>
                  <a:schemeClr val="accent5">
                    <a:lumMod val="50000"/>
                  </a:schemeClr>
                </a:solidFill>
                <a:latin typeface="Century Gothic" panose="020B0502020202020204" pitchFamily="34" charset="0"/>
              </a:rPr>
              <a:t>. </a:t>
            </a:r>
            <a:br>
              <a:rPr lang="en-US" sz="2200" dirty="0">
                <a:solidFill>
                  <a:schemeClr val="accent5">
                    <a:lumMod val="50000"/>
                  </a:schemeClr>
                </a:solidFill>
                <a:latin typeface="Century Gothic" panose="020B0502020202020204" pitchFamily="34" charset="0"/>
              </a:rPr>
            </a:br>
            <a:r>
              <a:rPr lang="en-US" sz="2200" dirty="0">
                <a:solidFill>
                  <a:schemeClr val="accent5">
                    <a:lumMod val="50000"/>
                  </a:schemeClr>
                </a:solidFill>
                <a:latin typeface="Century Gothic" panose="020B0502020202020204" pitchFamily="34" charset="0"/>
              </a:rPr>
              <a:t>Person A </a:t>
            </a:r>
            <a:r>
              <a:rPr lang="en-US" sz="2200" dirty="0" err="1">
                <a:solidFill>
                  <a:schemeClr val="accent5">
                    <a:lumMod val="50000"/>
                  </a:schemeClr>
                </a:solidFill>
                <a:latin typeface="Century Gothic" panose="020B0502020202020204" pitchFamily="34" charset="0"/>
              </a:rPr>
              <a:t>schreibt</a:t>
            </a:r>
            <a:r>
              <a:rPr lang="en-US" sz="2200" dirty="0">
                <a:solidFill>
                  <a:schemeClr val="accent5">
                    <a:lumMod val="50000"/>
                  </a:schemeClr>
                </a:solidFill>
                <a:latin typeface="Century Gothic" panose="020B0502020202020204" pitchFamily="34" charset="0"/>
              </a:rPr>
              <a:t> die Details, die </a:t>
            </a:r>
            <a:r>
              <a:rPr lang="en-US" sz="2200" dirty="0" err="1">
                <a:solidFill>
                  <a:schemeClr val="accent5">
                    <a:lumMod val="50000"/>
                  </a:schemeClr>
                </a:solidFill>
                <a:latin typeface="Century Gothic" panose="020B0502020202020204" pitchFamily="34" charset="0"/>
              </a:rPr>
              <a:t>fehlen</a:t>
            </a:r>
            <a:r>
              <a:rPr lang="en-US" sz="2200" dirty="0">
                <a:solidFill>
                  <a:schemeClr val="accent5">
                    <a:lumMod val="50000"/>
                  </a:schemeClr>
                </a:solidFill>
                <a:latin typeface="Century Gothic" panose="020B0502020202020204" pitchFamily="34" charset="0"/>
              </a:rPr>
              <a:t>. Dann </a:t>
            </a:r>
            <a:r>
              <a:rPr lang="en-US" sz="2200" dirty="0" err="1">
                <a:solidFill>
                  <a:schemeClr val="accent5">
                    <a:lumMod val="50000"/>
                  </a:schemeClr>
                </a:solidFill>
                <a:latin typeface="Century Gothic" panose="020B0502020202020204" pitchFamily="34" charset="0"/>
              </a:rPr>
              <a:t>tauscht</a:t>
            </a:r>
            <a:r>
              <a:rPr lang="en-US" sz="2200" dirty="0">
                <a:solidFill>
                  <a:schemeClr val="accent5">
                    <a:lumMod val="50000"/>
                  </a:schemeClr>
                </a:solidFill>
                <a:latin typeface="Century Gothic" panose="020B0502020202020204" pitchFamily="34" charset="0"/>
              </a:rPr>
              <a:t> die </a:t>
            </a:r>
            <a:r>
              <a:rPr lang="en-US" sz="2200" dirty="0" err="1">
                <a:solidFill>
                  <a:schemeClr val="accent5">
                    <a:lumMod val="50000"/>
                  </a:schemeClr>
                </a:solidFill>
                <a:latin typeface="Century Gothic" panose="020B0502020202020204" pitchFamily="34" charset="0"/>
              </a:rPr>
              <a:t>Rollen</a:t>
            </a:r>
            <a:r>
              <a:rPr lang="en-US" sz="2200" dirty="0">
                <a:solidFill>
                  <a:schemeClr val="accent5">
                    <a:lumMod val="50000"/>
                  </a:schemeClr>
                </a:solidFill>
                <a:latin typeface="Century Gothic" panose="020B0502020202020204" pitchFamily="34" charset="0"/>
              </a:rPr>
              <a:t>.</a:t>
            </a:r>
          </a:p>
        </p:txBody>
      </p:sp>
      <p:grpSp>
        <p:nvGrpSpPr>
          <p:cNvPr id="28" name="Group 27">
            <a:extLst>
              <a:ext uri="{FF2B5EF4-FFF2-40B4-BE49-F238E27FC236}">
                <a16:creationId xmlns:a16="http://schemas.microsoft.com/office/drawing/2014/main" id="{C72BE23A-4A93-4FC0-890C-4852ACC8DD61}"/>
              </a:ext>
            </a:extLst>
          </p:cNvPr>
          <p:cNvGrpSpPr/>
          <p:nvPr/>
        </p:nvGrpSpPr>
        <p:grpSpPr>
          <a:xfrm>
            <a:off x="8700166" y="2049977"/>
            <a:ext cx="3647144" cy="2010662"/>
            <a:chOff x="8457799" y="2018576"/>
            <a:chExt cx="3647144" cy="2010662"/>
          </a:xfrm>
        </p:grpSpPr>
        <p:sp>
          <p:nvSpPr>
            <p:cNvPr id="6" name="Rounded Rectangle 51">
              <a:extLst>
                <a:ext uri="{FF2B5EF4-FFF2-40B4-BE49-F238E27FC236}">
                  <a16:creationId xmlns:a16="http://schemas.microsoft.com/office/drawing/2014/main" id="{4A7F7F3D-6467-4D73-90DC-0A97B1E0BE14}"/>
                </a:ext>
              </a:extLst>
            </p:cNvPr>
            <p:cNvSpPr/>
            <p:nvPr/>
          </p:nvSpPr>
          <p:spPr>
            <a:xfrm>
              <a:off x="8528277" y="2018576"/>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8" name="TextBox 7">
              <a:extLst>
                <a:ext uri="{FF2B5EF4-FFF2-40B4-BE49-F238E27FC236}">
                  <a16:creationId xmlns:a16="http://schemas.microsoft.com/office/drawing/2014/main" id="{222CB20B-7713-4A86-B3E1-331C9F7B6BBB}"/>
                </a:ext>
              </a:extLst>
            </p:cNvPr>
            <p:cNvSpPr txBox="1"/>
            <p:nvPr/>
          </p:nvSpPr>
          <p:spPr>
            <a:xfrm rot="288242">
              <a:off x="9420767" y="3499923"/>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Malbun</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67BDB3EA-EEE8-44CD-802F-55FD464A73B9}"/>
                </a:ext>
              </a:extLst>
            </p:cNvPr>
            <p:cNvSpPr txBox="1"/>
            <p:nvPr/>
          </p:nvSpPr>
          <p:spPr>
            <a:xfrm rot="20907267">
              <a:off x="8629062" y="2817893"/>
              <a:ext cx="3387135"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fahre</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F5C4AAD2-C684-41BA-8333-470B3F166308}"/>
                </a:ext>
              </a:extLst>
            </p:cNvPr>
            <p:cNvSpPr txBox="1"/>
            <p:nvPr/>
          </p:nvSpPr>
          <p:spPr>
            <a:xfrm rot="20950219">
              <a:off x="8457799" y="2254224"/>
              <a:ext cx="2643290"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dem</a:t>
              </a:r>
              <a:r>
                <a:rPr lang="en-GB" sz="2000" dirty="0">
                  <a:solidFill>
                    <a:schemeClr val="bg1"/>
                  </a:solidFill>
                  <a:latin typeface="Century Gothic" panose="020B0502020202020204" pitchFamily="34" charset="0"/>
                </a:rPr>
                <a:t> Bus</a:t>
              </a:r>
            </a:p>
          </p:txBody>
        </p:sp>
        <p:sp>
          <p:nvSpPr>
            <p:cNvPr id="11" name="TextBox 10">
              <a:extLst>
                <a:ext uri="{FF2B5EF4-FFF2-40B4-BE49-F238E27FC236}">
                  <a16:creationId xmlns:a16="http://schemas.microsoft.com/office/drawing/2014/main" id="{76F72549-57AA-4125-AAA1-3BDFDA59944D}"/>
                </a:ext>
              </a:extLst>
            </p:cNvPr>
            <p:cNvSpPr txBox="1"/>
            <p:nvPr/>
          </p:nvSpPr>
          <p:spPr>
            <a:xfrm rot="388898">
              <a:off x="9522395" y="2707470"/>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nachmittags</a:t>
              </a:r>
              <a:endParaRPr lang="en-GB" sz="2000" dirty="0">
                <a:solidFill>
                  <a:schemeClr val="bg1"/>
                </a:solidFill>
                <a:latin typeface="Century Gothic" panose="020B0502020202020204" pitchFamily="34" charset="0"/>
              </a:endParaRPr>
            </a:p>
          </p:txBody>
        </p:sp>
      </p:grpSp>
      <p:graphicFrame>
        <p:nvGraphicFramePr>
          <p:cNvPr id="12" name="Table 13">
            <a:extLst>
              <a:ext uri="{FF2B5EF4-FFF2-40B4-BE49-F238E27FC236}">
                <a16:creationId xmlns:a16="http://schemas.microsoft.com/office/drawing/2014/main" id="{9F2F7CE6-FF2E-4679-B57D-9748B45D77C8}"/>
              </a:ext>
            </a:extLst>
          </p:cNvPr>
          <p:cNvGraphicFramePr>
            <a:graphicFrameLocks noGrp="1"/>
          </p:cNvGraphicFramePr>
          <p:nvPr/>
        </p:nvGraphicFramePr>
        <p:xfrm>
          <a:off x="500762" y="2356592"/>
          <a:ext cx="6190324" cy="1355118"/>
        </p:xfrm>
        <a:graphic>
          <a:graphicData uri="http://schemas.openxmlformats.org/drawingml/2006/table">
            <a:tbl>
              <a:tblPr firstRow="1" bandRow="1">
                <a:tableStyleId>{00A15C55-8517-42AA-B614-E9B94910E393}</a:tableStyleId>
              </a:tblPr>
              <a:tblGrid>
                <a:gridCol w="1389822">
                  <a:extLst>
                    <a:ext uri="{9D8B030D-6E8A-4147-A177-3AD203B41FA5}">
                      <a16:colId xmlns:a16="http://schemas.microsoft.com/office/drawing/2014/main" val="2988232274"/>
                    </a:ext>
                  </a:extLst>
                </a:gridCol>
                <a:gridCol w="1705340">
                  <a:extLst>
                    <a:ext uri="{9D8B030D-6E8A-4147-A177-3AD203B41FA5}">
                      <a16:colId xmlns:a16="http://schemas.microsoft.com/office/drawing/2014/main" val="363095432"/>
                    </a:ext>
                  </a:extLst>
                </a:gridCol>
                <a:gridCol w="1547581">
                  <a:extLst>
                    <a:ext uri="{9D8B030D-6E8A-4147-A177-3AD203B41FA5}">
                      <a16:colId xmlns:a16="http://schemas.microsoft.com/office/drawing/2014/main" val="23482262"/>
                    </a:ext>
                  </a:extLst>
                </a:gridCol>
                <a:gridCol w="1547581">
                  <a:extLst>
                    <a:ext uri="{9D8B030D-6E8A-4147-A177-3AD203B41FA5}">
                      <a16:colId xmlns:a16="http://schemas.microsoft.com/office/drawing/2014/main" val="1976086280"/>
                    </a:ext>
                  </a:extLst>
                </a:gridCol>
              </a:tblGrid>
              <a:tr h="654078">
                <a:tc>
                  <a:txBody>
                    <a:bodyPr/>
                    <a:lstStyle/>
                    <a:p>
                      <a:pPr algn="ctr"/>
                      <a:r>
                        <a:rPr lang="en-GB" sz="2000" b="0" i="0" dirty="0" err="1">
                          <a:latin typeface="Century Gothic" panose="020B0502020202020204" pitchFamily="34" charset="0"/>
                        </a:rPr>
                        <a:t>Wer</a:t>
                      </a:r>
                      <a:r>
                        <a:rPr lang="en-GB" sz="2000" dirty="0"/>
                        <a:t>?</a:t>
                      </a:r>
                    </a:p>
                  </a:txBody>
                  <a:tcPr anchor="ctr"/>
                </a:tc>
                <a:tc>
                  <a:txBody>
                    <a:bodyPr/>
                    <a:lstStyle/>
                    <a:p>
                      <a:pPr algn="ctr"/>
                      <a:r>
                        <a:rPr lang="en-GB" sz="2000" b="0" i="0" dirty="0" err="1">
                          <a:latin typeface="Century Gothic" panose="020B0502020202020204" pitchFamily="34" charset="0"/>
                        </a:rPr>
                        <a:t>Wann</a:t>
                      </a:r>
                      <a:r>
                        <a:rPr lang="en-GB" sz="2000" dirty="0"/>
                        <a:t>?</a:t>
                      </a:r>
                    </a:p>
                  </a:txBody>
                  <a:tcPr anchor="ctr"/>
                </a:tc>
                <a:tc>
                  <a:txBody>
                    <a:bodyPr/>
                    <a:lstStyle/>
                    <a:p>
                      <a:pPr algn="ctr"/>
                      <a:r>
                        <a:rPr lang="en-GB" sz="2000" b="0" i="0" dirty="0">
                          <a:latin typeface="Century Gothic" panose="020B0502020202020204" pitchFamily="34" charset="0"/>
                        </a:rPr>
                        <a:t>Wie?</a:t>
                      </a:r>
                    </a:p>
                  </a:txBody>
                  <a:tcPr anchor="ctr"/>
                </a:tc>
                <a:tc>
                  <a:txBody>
                    <a:bodyPr/>
                    <a:lstStyle/>
                    <a:p>
                      <a:pPr algn="ctr"/>
                      <a:r>
                        <a:rPr lang="en-GB" sz="2000" b="0" i="0" dirty="0">
                          <a:latin typeface="Century Gothic" panose="020B0502020202020204" pitchFamily="34" charset="0"/>
                        </a:rPr>
                        <a:t>Wo?</a:t>
                      </a:r>
                    </a:p>
                  </a:txBody>
                  <a:tcPr anchor="ctr"/>
                </a:tc>
                <a:extLst>
                  <a:ext uri="{0D108BD9-81ED-4DB2-BD59-A6C34878D82A}">
                    <a16:rowId xmlns:a16="http://schemas.microsoft.com/office/drawing/2014/main" val="2505545143"/>
                  </a:ext>
                </a:extLst>
              </a:tr>
              <a:tr h="654078">
                <a:tc>
                  <a:txBody>
                    <a:bodyPr/>
                    <a:lstStyle/>
                    <a:p>
                      <a:pPr algn="ctr"/>
                      <a:r>
                        <a:rPr lang="en-GB" sz="2000" b="0" i="0" dirty="0">
                          <a:solidFill>
                            <a:srgbClr val="002060"/>
                          </a:solidFill>
                          <a:latin typeface="Century Gothic" panose="020B0502020202020204" pitchFamily="34" charset="0"/>
                        </a:rPr>
                        <a:t>du</a:t>
                      </a:r>
                    </a:p>
                  </a:txBody>
                  <a:tcPr anchor="ctr"/>
                </a:tc>
                <a:tc>
                  <a:txBody>
                    <a:bodyPr/>
                    <a:lstStyle/>
                    <a:p>
                      <a:pPr algn="ctr"/>
                      <a:endParaRPr lang="en-GB" sz="2000" b="0" i="0" dirty="0">
                        <a:solidFill>
                          <a:srgbClr val="002060"/>
                        </a:solidFill>
                        <a:latin typeface="Century Gothic" panose="020B0502020202020204" pitchFamily="34" charset="0"/>
                      </a:endParaRPr>
                    </a:p>
                  </a:txBody>
                  <a:tcPr anchor="ctr"/>
                </a:tc>
                <a:tc>
                  <a:txBody>
                    <a:bodyPr/>
                    <a:lstStyle/>
                    <a:p>
                      <a:pPr algn="ctr"/>
                      <a:endParaRPr lang="en-GB" sz="2000" b="0" i="0" dirty="0">
                        <a:solidFill>
                          <a:srgbClr val="002060"/>
                        </a:solidFill>
                        <a:latin typeface="Century Gothic" panose="020B0502020202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0" i="0" dirty="0" err="1">
                          <a:solidFill>
                            <a:srgbClr val="002060"/>
                          </a:solidFill>
                          <a:latin typeface="Century Gothic" panose="020B0502020202020204" pitchFamily="34" charset="0"/>
                        </a:rPr>
                        <a:t>nach</a:t>
                      </a:r>
                      <a:r>
                        <a:rPr lang="en-GB" sz="2000" dirty="0">
                          <a:solidFill>
                            <a:srgbClr val="002060"/>
                          </a:solidFill>
                        </a:rPr>
                        <a:t> </a:t>
                      </a:r>
                      <a:r>
                        <a:rPr lang="en-GB" sz="2000" dirty="0" err="1">
                          <a:solidFill>
                            <a:srgbClr val="002060"/>
                          </a:solidFill>
                        </a:rPr>
                        <a:t>Malbun</a:t>
                      </a:r>
                      <a:endParaRPr lang="en-GB" sz="2000" dirty="0">
                        <a:solidFill>
                          <a:srgbClr val="002060"/>
                        </a:solidFill>
                      </a:endParaRPr>
                    </a:p>
                  </a:txBody>
                  <a:tcPr anchor="ctr"/>
                </a:tc>
                <a:extLst>
                  <a:ext uri="{0D108BD9-81ED-4DB2-BD59-A6C34878D82A}">
                    <a16:rowId xmlns:a16="http://schemas.microsoft.com/office/drawing/2014/main" val="3731368824"/>
                  </a:ext>
                </a:extLst>
              </a:tr>
            </a:tbl>
          </a:graphicData>
        </a:graphic>
      </p:graphicFrame>
      <p:grpSp>
        <p:nvGrpSpPr>
          <p:cNvPr id="26" name="Group 25">
            <a:extLst>
              <a:ext uri="{FF2B5EF4-FFF2-40B4-BE49-F238E27FC236}">
                <a16:creationId xmlns:a16="http://schemas.microsoft.com/office/drawing/2014/main" id="{1871B961-6587-485E-90E1-BF4D98659686}"/>
              </a:ext>
            </a:extLst>
          </p:cNvPr>
          <p:cNvGrpSpPr/>
          <p:nvPr/>
        </p:nvGrpSpPr>
        <p:grpSpPr>
          <a:xfrm>
            <a:off x="8135933" y="2055957"/>
            <a:ext cx="4098415" cy="2010662"/>
            <a:chOff x="9669281" y="4214563"/>
            <a:chExt cx="4098415" cy="2010662"/>
          </a:xfrm>
        </p:grpSpPr>
        <p:sp>
          <p:nvSpPr>
            <p:cNvPr id="13" name="Rounded Rectangle 51">
              <a:extLst>
                <a:ext uri="{FF2B5EF4-FFF2-40B4-BE49-F238E27FC236}">
                  <a16:creationId xmlns:a16="http://schemas.microsoft.com/office/drawing/2014/main" id="{A8D96D88-E9EE-4796-B3F1-1887D9FF59AE}"/>
                </a:ext>
              </a:extLst>
            </p:cNvPr>
            <p:cNvSpPr/>
            <p:nvPr/>
          </p:nvSpPr>
          <p:spPr>
            <a:xfrm>
              <a:off x="10322629" y="4214563"/>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4" name="TextBox 13">
              <a:extLst>
                <a:ext uri="{FF2B5EF4-FFF2-40B4-BE49-F238E27FC236}">
                  <a16:creationId xmlns:a16="http://schemas.microsoft.com/office/drawing/2014/main" id="{27FA68EC-CD1A-4587-8D39-0DA1529D142E}"/>
                </a:ext>
              </a:extLst>
            </p:cNvPr>
            <p:cNvSpPr txBox="1"/>
            <p:nvPr/>
          </p:nvSpPr>
          <p:spPr>
            <a:xfrm rot="288242">
              <a:off x="11083520" y="5693777"/>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Vaduz</a:t>
              </a:r>
            </a:p>
          </p:txBody>
        </p:sp>
        <p:sp>
          <p:nvSpPr>
            <p:cNvPr id="15" name="TextBox 14">
              <a:extLst>
                <a:ext uri="{FF2B5EF4-FFF2-40B4-BE49-F238E27FC236}">
                  <a16:creationId xmlns:a16="http://schemas.microsoft.com/office/drawing/2014/main" id="{A7152BAE-838D-4013-9559-9EA5CE0B92B5}"/>
                </a:ext>
              </a:extLst>
            </p:cNvPr>
            <p:cNvSpPr txBox="1"/>
            <p:nvPr/>
          </p:nvSpPr>
          <p:spPr>
            <a:xfrm rot="20907267">
              <a:off x="10934424" y="4943787"/>
              <a:ext cx="2175978"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wir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fahren</a:t>
              </a:r>
              <a:endParaRPr lang="en-GB" sz="2000"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47354E5C-9E93-4F6B-AF31-6D64BC1936DF}"/>
                </a:ext>
              </a:extLst>
            </p:cNvPr>
            <p:cNvSpPr txBox="1"/>
            <p:nvPr/>
          </p:nvSpPr>
          <p:spPr>
            <a:xfrm rot="20950219">
              <a:off x="9669281" y="4510531"/>
              <a:ext cx="2643290"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gern</a:t>
              </a:r>
              <a:endParaRPr lang="en-GB" sz="2000"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470A21AE-D52E-468F-BEC6-864576D0F8C9}"/>
                </a:ext>
              </a:extLst>
            </p:cNvPr>
            <p:cNvSpPr txBox="1"/>
            <p:nvPr/>
          </p:nvSpPr>
          <p:spPr>
            <a:xfrm rot="388898">
              <a:off x="11256478" y="4543549"/>
              <a:ext cx="2067156"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morgens</a:t>
              </a:r>
            </a:p>
          </p:txBody>
        </p:sp>
      </p:grpSp>
      <p:pic>
        <p:nvPicPr>
          <p:cNvPr id="1026" name="Picture 2" descr="Buddy, Chat, Person, Messaging, Instant, Chatting">
            <a:extLst>
              <a:ext uri="{FF2B5EF4-FFF2-40B4-BE49-F238E27FC236}">
                <a16:creationId xmlns:a16="http://schemas.microsoft.com/office/drawing/2014/main" id="{9ECEBD48-562F-4D85-86CE-2B536ED0CDB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659" t="68107"/>
          <a:stretch/>
        </p:blipFill>
        <p:spPr bwMode="auto">
          <a:xfrm>
            <a:off x="684477" y="4018353"/>
            <a:ext cx="1648052" cy="21872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Buddy, Chat, Person, Messaging, Instant, Chatting">
            <a:extLst>
              <a:ext uri="{FF2B5EF4-FFF2-40B4-BE49-F238E27FC236}">
                <a16:creationId xmlns:a16="http://schemas.microsoft.com/office/drawing/2014/main" id="{8C26871E-3ED7-42F5-861D-559F1B14291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9308" r="70502"/>
          <a:stretch/>
        </p:blipFill>
        <p:spPr bwMode="auto">
          <a:xfrm>
            <a:off x="9200212" y="4371083"/>
            <a:ext cx="1503196" cy="2104872"/>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69DE4F98-9CB9-4C17-A4CB-17F7363E2788}"/>
              </a:ext>
            </a:extLst>
          </p:cNvPr>
          <p:cNvSpPr/>
          <p:nvPr/>
        </p:nvSpPr>
        <p:spPr>
          <a:xfrm>
            <a:off x="2536769" y="4084125"/>
            <a:ext cx="2633539" cy="1931865"/>
          </a:xfrm>
          <a:prstGeom prst="wedgeRoundRectCallout">
            <a:avLst>
              <a:gd name="adj1" fmla="val -65064"/>
              <a:gd name="adj2" fmla="val -13985"/>
              <a:gd name="adj3" fmla="val 16667"/>
            </a:avLst>
          </a:prstGeom>
          <a:solidFill>
            <a:srgbClr val="FFE8CB"/>
          </a:solidFill>
          <a:ln w="28575">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Was </a:t>
            </a:r>
            <a:r>
              <a:rPr lang="en-GB" sz="2000" dirty="0" err="1">
                <a:solidFill>
                  <a:srgbClr val="002060"/>
                </a:solidFill>
                <a:latin typeface="Century Gothic" panose="020B0502020202020204" pitchFamily="34" charset="0"/>
              </a:rPr>
              <a:t>machst</a:t>
            </a:r>
            <a:r>
              <a:rPr lang="en-GB" sz="2000" dirty="0">
                <a:solidFill>
                  <a:srgbClr val="002060"/>
                </a:solidFill>
                <a:latin typeface="Century Gothic" panose="020B0502020202020204" pitchFamily="34" charset="0"/>
              </a:rPr>
              <a:t> du in </a:t>
            </a:r>
            <a:r>
              <a:rPr lang="en-GB" sz="2000" dirty="0" err="1">
                <a:solidFill>
                  <a:srgbClr val="002060"/>
                </a:solidFill>
                <a:latin typeface="Century Gothic" panose="020B0502020202020204" pitchFamily="34" charset="0"/>
              </a:rPr>
              <a:t>Malbun</a:t>
            </a:r>
            <a:r>
              <a:rPr lang="en-GB" sz="2000" dirty="0">
                <a:solidFill>
                  <a:srgbClr val="002060"/>
                </a:solidFill>
                <a:latin typeface="Century Gothic" panose="020B0502020202020204" pitchFamily="34" charset="0"/>
              </a:rPr>
              <a:t>?</a:t>
            </a:r>
          </a:p>
        </p:txBody>
      </p:sp>
      <p:sp>
        <p:nvSpPr>
          <p:cNvPr id="20" name="Speech Bubble: Rectangle with Corners Rounded 19">
            <a:extLst>
              <a:ext uri="{FF2B5EF4-FFF2-40B4-BE49-F238E27FC236}">
                <a16:creationId xmlns:a16="http://schemas.microsoft.com/office/drawing/2014/main" id="{49A541F4-4886-414B-BDC1-1487FB423D6C}"/>
              </a:ext>
            </a:extLst>
          </p:cNvPr>
          <p:cNvSpPr/>
          <p:nvPr/>
        </p:nvSpPr>
        <p:spPr>
          <a:xfrm>
            <a:off x="5625493" y="4141851"/>
            <a:ext cx="3037625" cy="2081273"/>
          </a:xfrm>
          <a:prstGeom prst="wedgeRoundRectCallout">
            <a:avLst>
              <a:gd name="adj1" fmla="val 67074"/>
              <a:gd name="adj2" fmla="val -8633"/>
              <a:gd name="adj3" fmla="val 16667"/>
            </a:avLst>
          </a:prstGeom>
          <a:solidFill>
            <a:schemeClr val="accent5">
              <a:lumMod val="50000"/>
            </a:schemeClr>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Ich </a:t>
            </a:r>
            <a:r>
              <a:rPr lang="en-GB" sz="2000" dirty="0" err="1">
                <a:latin typeface="Century Gothic" panose="020B0502020202020204" pitchFamily="34" charset="0"/>
              </a:rPr>
              <a:t>fahre</a:t>
            </a:r>
            <a:r>
              <a:rPr lang="en-GB" sz="2000" dirty="0">
                <a:latin typeface="Century Gothic" panose="020B0502020202020204" pitchFamily="34" charset="0"/>
              </a:rPr>
              <a:t> </a:t>
            </a:r>
            <a:r>
              <a:rPr lang="en-GB" sz="2000" dirty="0" err="1">
                <a:latin typeface="Century Gothic" panose="020B0502020202020204" pitchFamily="34" charset="0"/>
              </a:rPr>
              <a:t>nachmittags</a:t>
            </a:r>
            <a:r>
              <a:rPr lang="en-GB" sz="2000" dirty="0">
                <a:latin typeface="Century Gothic" panose="020B0502020202020204" pitchFamily="34" charset="0"/>
              </a:rPr>
              <a:t> </a:t>
            </a:r>
            <a:br>
              <a:rPr lang="en-GB" sz="2000" dirty="0">
                <a:latin typeface="Century Gothic" panose="020B0502020202020204" pitchFamily="34" charset="0"/>
              </a:rPr>
            </a:br>
            <a:r>
              <a:rPr lang="en-GB" sz="2000" dirty="0" err="1">
                <a:latin typeface="Century Gothic" panose="020B0502020202020204" pitchFamily="34" charset="0"/>
              </a:rPr>
              <a:t>mit</a:t>
            </a:r>
            <a:r>
              <a:rPr lang="en-GB" sz="2000" dirty="0">
                <a:latin typeface="Century Gothic" panose="020B0502020202020204" pitchFamily="34" charset="0"/>
              </a:rPr>
              <a:t> </a:t>
            </a:r>
            <a:r>
              <a:rPr lang="en-GB" sz="2000" dirty="0" err="1">
                <a:latin typeface="Century Gothic" panose="020B0502020202020204" pitchFamily="34" charset="0"/>
              </a:rPr>
              <a:t>dem</a:t>
            </a:r>
            <a:r>
              <a:rPr lang="en-GB" sz="2000" dirty="0">
                <a:latin typeface="Century Gothic" panose="020B0502020202020204" pitchFamily="34" charset="0"/>
              </a:rPr>
              <a:t> Bus </a:t>
            </a:r>
            <a:br>
              <a:rPr lang="en-GB" sz="2000" dirty="0">
                <a:latin typeface="Century Gothic" panose="020B0502020202020204" pitchFamily="34" charset="0"/>
              </a:rPr>
            </a:br>
            <a:r>
              <a:rPr lang="en-GB" sz="2000" dirty="0" err="1">
                <a:latin typeface="Century Gothic" panose="020B0502020202020204" pitchFamily="34" charset="0"/>
              </a:rPr>
              <a:t>nach</a:t>
            </a:r>
            <a:r>
              <a:rPr lang="en-GB" sz="2000" dirty="0">
                <a:latin typeface="Century Gothic" panose="020B0502020202020204" pitchFamily="34" charset="0"/>
              </a:rPr>
              <a:t> </a:t>
            </a:r>
            <a:r>
              <a:rPr lang="en-GB" sz="2000" dirty="0" err="1">
                <a:latin typeface="Century Gothic" panose="020B0502020202020204" pitchFamily="34" charset="0"/>
              </a:rPr>
              <a:t>Malbun</a:t>
            </a:r>
            <a:r>
              <a:rPr lang="en-GB" sz="2000" dirty="0">
                <a:latin typeface="Century Gothic" panose="020B0502020202020204" pitchFamily="34" charset="0"/>
              </a:rPr>
              <a:t>.</a:t>
            </a:r>
          </a:p>
        </p:txBody>
      </p:sp>
      <p:sp>
        <p:nvSpPr>
          <p:cNvPr id="22" name="Speech Bubble: Rectangle with Corners Rounded 21">
            <a:extLst>
              <a:ext uri="{FF2B5EF4-FFF2-40B4-BE49-F238E27FC236}">
                <a16:creationId xmlns:a16="http://schemas.microsoft.com/office/drawing/2014/main" id="{B88EF6D6-C9CB-4073-B5CD-B31C53F8097B}"/>
              </a:ext>
            </a:extLst>
          </p:cNvPr>
          <p:cNvSpPr/>
          <p:nvPr/>
        </p:nvSpPr>
        <p:spPr>
          <a:xfrm>
            <a:off x="2515688" y="4094945"/>
            <a:ext cx="2633539" cy="1931865"/>
          </a:xfrm>
          <a:prstGeom prst="wedgeRoundRectCallout">
            <a:avLst>
              <a:gd name="adj1" fmla="val -65533"/>
              <a:gd name="adj2" fmla="val -13985"/>
              <a:gd name="adj3" fmla="val 16667"/>
            </a:avLst>
          </a:prstGeom>
          <a:solidFill>
            <a:srgbClr val="FFE8CB"/>
          </a:solidFill>
          <a:ln w="28575">
            <a:solidFill>
              <a:schemeClr val="accent5">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latin typeface="Century Gothic" panose="020B0502020202020204" pitchFamily="34" charset="0"/>
              </a:rPr>
              <a:t>Was </a:t>
            </a:r>
            <a:r>
              <a:rPr lang="en-GB" sz="2000" dirty="0" err="1">
                <a:solidFill>
                  <a:srgbClr val="002060"/>
                </a:solidFill>
                <a:latin typeface="Century Gothic" panose="020B0502020202020204" pitchFamily="34" charset="0"/>
              </a:rPr>
              <a:t>macht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ihr</a:t>
            </a:r>
            <a:r>
              <a:rPr lang="en-GB" sz="2000" dirty="0">
                <a:solidFill>
                  <a:srgbClr val="002060"/>
                </a:solidFill>
                <a:latin typeface="Century Gothic" panose="020B0502020202020204" pitchFamily="34" charset="0"/>
              </a:rPr>
              <a:t> morgens?</a:t>
            </a:r>
          </a:p>
        </p:txBody>
      </p:sp>
      <p:sp>
        <p:nvSpPr>
          <p:cNvPr id="23" name="Speech Bubble: Rectangle with Corners Rounded 22">
            <a:extLst>
              <a:ext uri="{FF2B5EF4-FFF2-40B4-BE49-F238E27FC236}">
                <a16:creationId xmlns:a16="http://schemas.microsoft.com/office/drawing/2014/main" id="{DB42F43C-3F58-4F42-91BA-3A6E55098A0C}"/>
              </a:ext>
            </a:extLst>
          </p:cNvPr>
          <p:cNvSpPr/>
          <p:nvPr/>
        </p:nvSpPr>
        <p:spPr>
          <a:xfrm>
            <a:off x="5625492" y="4155397"/>
            <a:ext cx="3037625" cy="2081273"/>
          </a:xfrm>
          <a:prstGeom prst="wedgeRoundRectCallout">
            <a:avLst>
              <a:gd name="adj1" fmla="val 67074"/>
              <a:gd name="adj2" fmla="val -8633"/>
              <a:gd name="adj3" fmla="val 16667"/>
            </a:avLst>
          </a:prstGeom>
          <a:solidFill>
            <a:schemeClr val="accent5">
              <a:lumMod val="50000"/>
            </a:schemeClr>
          </a:solidFill>
          <a:ln w="28575">
            <a:solidFill>
              <a:srgbClr val="D1DFE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latin typeface="Century Gothic" panose="020B0502020202020204" pitchFamily="34" charset="0"/>
              </a:rPr>
              <a:t>Wir</a:t>
            </a:r>
            <a:r>
              <a:rPr lang="en-GB" sz="2000" dirty="0">
                <a:latin typeface="Century Gothic" panose="020B0502020202020204" pitchFamily="34" charset="0"/>
              </a:rPr>
              <a:t> </a:t>
            </a:r>
            <a:r>
              <a:rPr lang="en-GB" sz="2000" dirty="0" err="1">
                <a:latin typeface="Century Gothic" panose="020B0502020202020204" pitchFamily="34" charset="0"/>
              </a:rPr>
              <a:t>fahren</a:t>
            </a:r>
            <a:r>
              <a:rPr lang="en-GB" sz="2000" dirty="0">
                <a:latin typeface="Century Gothic" panose="020B0502020202020204" pitchFamily="34" charset="0"/>
              </a:rPr>
              <a:t> </a:t>
            </a:r>
            <a:br>
              <a:rPr lang="en-GB" sz="2000" dirty="0">
                <a:latin typeface="Century Gothic" panose="020B0502020202020204" pitchFamily="34" charset="0"/>
              </a:rPr>
            </a:br>
            <a:r>
              <a:rPr lang="en-GB" sz="2000" dirty="0">
                <a:latin typeface="Century Gothic" panose="020B0502020202020204" pitchFamily="34" charset="0"/>
              </a:rPr>
              <a:t>morgens </a:t>
            </a:r>
            <a:br>
              <a:rPr lang="en-GB" sz="2000" dirty="0">
                <a:latin typeface="Century Gothic" panose="020B0502020202020204" pitchFamily="34" charset="0"/>
              </a:rPr>
            </a:br>
            <a:r>
              <a:rPr lang="en-GB" sz="2000" dirty="0" err="1">
                <a:latin typeface="Century Gothic" panose="020B0502020202020204" pitchFamily="34" charset="0"/>
              </a:rPr>
              <a:t>gern</a:t>
            </a:r>
            <a:r>
              <a:rPr lang="en-GB" sz="2000" dirty="0">
                <a:latin typeface="Century Gothic" panose="020B0502020202020204" pitchFamily="34" charset="0"/>
              </a:rPr>
              <a:t> </a:t>
            </a:r>
            <a:br>
              <a:rPr lang="en-GB" sz="2000" dirty="0">
                <a:latin typeface="Century Gothic" panose="020B0502020202020204" pitchFamily="34" charset="0"/>
              </a:rPr>
            </a:br>
            <a:r>
              <a:rPr lang="en-GB" sz="2000" dirty="0" err="1">
                <a:latin typeface="Century Gothic" panose="020B0502020202020204" pitchFamily="34" charset="0"/>
              </a:rPr>
              <a:t>nach</a:t>
            </a:r>
            <a:r>
              <a:rPr lang="en-GB" sz="2000" dirty="0">
                <a:latin typeface="Century Gothic" panose="020B0502020202020204" pitchFamily="34" charset="0"/>
              </a:rPr>
              <a:t> Vaduz</a:t>
            </a:r>
          </a:p>
        </p:txBody>
      </p:sp>
      <p:sp>
        <p:nvSpPr>
          <p:cNvPr id="19" name="TextBox 18">
            <a:extLst>
              <a:ext uri="{FF2B5EF4-FFF2-40B4-BE49-F238E27FC236}">
                <a16:creationId xmlns:a16="http://schemas.microsoft.com/office/drawing/2014/main" id="{4B5861E2-EED8-4FE0-9ECB-A5A779A0CDEB}"/>
              </a:ext>
            </a:extLst>
          </p:cNvPr>
          <p:cNvSpPr txBox="1"/>
          <p:nvPr/>
        </p:nvSpPr>
        <p:spPr>
          <a:xfrm>
            <a:off x="1650393" y="3141729"/>
            <a:ext cx="2182065" cy="400110"/>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nachmittags</a:t>
            </a:r>
            <a:endParaRPr lang="en-GB" sz="2000" dirty="0">
              <a:solidFill>
                <a:srgbClr val="002060"/>
              </a:solidFill>
              <a:latin typeface="Century Gothic" panose="020B0502020202020204" pitchFamily="34" charset="0"/>
            </a:endParaRPr>
          </a:p>
        </p:txBody>
      </p:sp>
      <p:sp>
        <p:nvSpPr>
          <p:cNvPr id="25" name="TextBox 24">
            <a:extLst>
              <a:ext uri="{FF2B5EF4-FFF2-40B4-BE49-F238E27FC236}">
                <a16:creationId xmlns:a16="http://schemas.microsoft.com/office/drawing/2014/main" id="{183A6A4A-6B60-4CBB-B75B-E2359612CAC5}"/>
              </a:ext>
            </a:extLst>
          </p:cNvPr>
          <p:cNvSpPr txBox="1"/>
          <p:nvPr/>
        </p:nvSpPr>
        <p:spPr>
          <a:xfrm>
            <a:off x="3722913" y="3007776"/>
            <a:ext cx="1349828" cy="707886"/>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mit</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dem</a:t>
            </a:r>
            <a:r>
              <a:rPr lang="en-GB" sz="2000" dirty="0">
                <a:solidFill>
                  <a:srgbClr val="002060"/>
                </a:solidFill>
                <a:latin typeface="Century Gothic" panose="020B0502020202020204" pitchFamily="34" charset="0"/>
              </a:rPr>
              <a:t> Bus</a:t>
            </a:r>
          </a:p>
        </p:txBody>
      </p:sp>
      <p:graphicFrame>
        <p:nvGraphicFramePr>
          <p:cNvPr id="21" name="Table 13">
            <a:extLst>
              <a:ext uri="{FF2B5EF4-FFF2-40B4-BE49-F238E27FC236}">
                <a16:creationId xmlns:a16="http://schemas.microsoft.com/office/drawing/2014/main" id="{AEBA7830-2EEA-44E7-8881-039D334FF470}"/>
              </a:ext>
            </a:extLst>
          </p:cNvPr>
          <p:cNvGraphicFramePr>
            <a:graphicFrameLocks noGrp="1"/>
          </p:cNvGraphicFramePr>
          <p:nvPr/>
        </p:nvGraphicFramePr>
        <p:xfrm>
          <a:off x="500762" y="2380071"/>
          <a:ext cx="6190324" cy="1308156"/>
        </p:xfrm>
        <a:graphic>
          <a:graphicData uri="http://schemas.openxmlformats.org/drawingml/2006/table">
            <a:tbl>
              <a:tblPr firstRow="1" bandRow="1">
                <a:tableStyleId>{00A15C55-8517-42AA-B614-E9B94910E393}</a:tableStyleId>
              </a:tblPr>
              <a:tblGrid>
                <a:gridCol w="1547581">
                  <a:extLst>
                    <a:ext uri="{9D8B030D-6E8A-4147-A177-3AD203B41FA5}">
                      <a16:colId xmlns:a16="http://schemas.microsoft.com/office/drawing/2014/main" val="2988232274"/>
                    </a:ext>
                  </a:extLst>
                </a:gridCol>
                <a:gridCol w="1547581">
                  <a:extLst>
                    <a:ext uri="{9D8B030D-6E8A-4147-A177-3AD203B41FA5}">
                      <a16:colId xmlns:a16="http://schemas.microsoft.com/office/drawing/2014/main" val="363095432"/>
                    </a:ext>
                  </a:extLst>
                </a:gridCol>
                <a:gridCol w="1547581">
                  <a:extLst>
                    <a:ext uri="{9D8B030D-6E8A-4147-A177-3AD203B41FA5}">
                      <a16:colId xmlns:a16="http://schemas.microsoft.com/office/drawing/2014/main" val="23482262"/>
                    </a:ext>
                  </a:extLst>
                </a:gridCol>
                <a:gridCol w="1547581">
                  <a:extLst>
                    <a:ext uri="{9D8B030D-6E8A-4147-A177-3AD203B41FA5}">
                      <a16:colId xmlns:a16="http://schemas.microsoft.com/office/drawing/2014/main" val="1976086280"/>
                    </a:ext>
                  </a:extLst>
                </a:gridCol>
              </a:tblGrid>
              <a:tr h="654078">
                <a:tc>
                  <a:txBody>
                    <a:bodyPr/>
                    <a:lstStyle/>
                    <a:p>
                      <a:pPr algn="ctr"/>
                      <a:r>
                        <a:rPr lang="en-GB" sz="2000" b="0" i="0" dirty="0" err="1">
                          <a:latin typeface="Century Gothic" panose="020B0502020202020204" pitchFamily="34" charset="0"/>
                        </a:rPr>
                        <a:t>Wer</a:t>
                      </a:r>
                      <a:r>
                        <a:rPr lang="en-GB" sz="2000" dirty="0"/>
                        <a:t>?</a:t>
                      </a:r>
                    </a:p>
                  </a:txBody>
                  <a:tcPr anchor="ctr"/>
                </a:tc>
                <a:tc>
                  <a:txBody>
                    <a:bodyPr/>
                    <a:lstStyle/>
                    <a:p>
                      <a:pPr algn="ctr"/>
                      <a:r>
                        <a:rPr lang="en-GB" sz="2000" b="0" i="0" dirty="0" err="1">
                          <a:latin typeface="Century Gothic" panose="020B0502020202020204" pitchFamily="34" charset="0"/>
                        </a:rPr>
                        <a:t>Wann</a:t>
                      </a:r>
                      <a:r>
                        <a:rPr lang="en-GB" sz="2000" dirty="0"/>
                        <a:t>?</a:t>
                      </a:r>
                    </a:p>
                  </a:txBody>
                  <a:tcPr anchor="ctr"/>
                </a:tc>
                <a:tc>
                  <a:txBody>
                    <a:bodyPr/>
                    <a:lstStyle/>
                    <a:p>
                      <a:pPr algn="ctr"/>
                      <a:r>
                        <a:rPr lang="en-GB" sz="2000" b="0" i="0" dirty="0">
                          <a:latin typeface="Century Gothic" panose="020B0502020202020204" pitchFamily="34" charset="0"/>
                        </a:rPr>
                        <a:t>Wie?</a:t>
                      </a:r>
                    </a:p>
                  </a:txBody>
                  <a:tcPr anchor="ctr"/>
                </a:tc>
                <a:tc>
                  <a:txBody>
                    <a:bodyPr/>
                    <a:lstStyle/>
                    <a:p>
                      <a:pPr algn="ctr"/>
                      <a:r>
                        <a:rPr lang="en-GB" sz="2000" b="0" i="0" dirty="0">
                          <a:latin typeface="Century Gothic" panose="020B0502020202020204" pitchFamily="34" charset="0"/>
                        </a:rPr>
                        <a:t>Wo?</a:t>
                      </a:r>
                    </a:p>
                  </a:txBody>
                  <a:tcPr anchor="ctr"/>
                </a:tc>
                <a:extLst>
                  <a:ext uri="{0D108BD9-81ED-4DB2-BD59-A6C34878D82A}">
                    <a16:rowId xmlns:a16="http://schemas.microsoft.com/office/drawing/2014/main" val="2505545143"/>
                  </a:ext>
                </a:extLst>
              </a:tr>
              <a:tr h="654078">
                <a:tc>
                  <a:txBody>
                    <a:bodyPr/>
                    <a:lstStyle/>
                    <a:p>
                      <a:pPr algn="ctr"/>
                      <a:r>
                        <a:rPr lang="en-GB" sz="2000" b="0" i="0" dirty="0" err="1">
                          <a:solidFill>
                            <a:srgbClr val="002060"/>
                          </a:solidFill>
                          <a:latin typeface="Century Gothic" panose="020B0502020202020204" pitchFamily="34" charset="0"/>
                        </a:rPr>
                        <a:t>ihr</a:t>
                      </a:r>
                      <a:endParaRPr lang="en-GB" sz="2000" dirty="0">
                        <a:solidFill>
                          <a:srgbClr val="002060"/>
                        </a:solidFill>
                      </a:endParaRPr>
                    </a:p>
                  </a:txBody>
                  <a:tcPr anchor="ctr"/>
                </a:tc>
                <a:tc>
                  <a:txBody>
                    <a:bodyPr/>
                    <a:lstStyle/>
                    <a:p>
                      <a:pPr algn="ctr"/>
                      <a:r>
                        <a:rPr lang="en-GB" sz="2000" b="0" i="0" dirty="0">
                          <a:solidFill>
                            <a:srgbClr val="002060"/>
                          </a:solidFill>
                          <a:latin typeface="Century Gothic" panose="020B0502020202020204" pitchFamily="34" charset="0"/>
                        </a:rPr>
                        <a:t>morgens</a:t>
                      </a:r>
                    </a:p>
                  </a:txBody>
                  <a:tcPr anchor="ctr"/>
                </a:tc>
                <a:tc>
                  <a:txBody>
                    <a:bodyPr/>
                    <a:lstStyle/>
                    <a:p>
                      <a:pPr algn="ctr"/>
                      <a:endParaRPr lang="en-GB" sz="2000" b="0" i="0" dirty="0">
                        <a:latin typeface="Century Gothic" panose="020B0502020202020204" pitchFamily="34" charset="0"/>
                      </a:endParaRPr>
                    </a:p>
                  </a:txBody>
                  <a:tcPr anchor="ctr"/>
                </a:tc>
                <a:tc>
                  <a:txBody>
                    <a:bodyPr/>
                    <a:lstStyle/>
                    <a:p>
                      <a:pPr algn="ctr"/>
                      <a:endParaRPr lang="en-GB" sz="2000" b="0" i="0" dirty="0">
                        <a:latin typeface="Century Gothic" panose="020B0502020202020204" pitchFamily="34" charset="0"/>
                      </a:endParaRPr>
                    </a:p>
                  </a:txBody>
                  <a:tcPr anchor="ctr"/>
                </a:tc>
                <a:extLst>
                  <a:ext uri="{0D108BD9-81ED-4DB2-BD59-A6C34878D82A}">
                    <a16:rowId xmlns:a16="http://schemas.microsoft.com/office/drawing/2014/main" val="3731368824"/>
                  </a:ext>
                </a:extLst>
              </a:tr>
            </a:tbl>
          </a:graphicData>
        </a:graphic>
      </p:graphicFrame>
      <p:sp>
        <p:nvSpPr>
          <p:cNvPr id="24" name="TextBox 23">
            <a:extLst>
              <a:ext uri="{FF2B5EF4-FFF2-40B4-BE49-F238E27FC236}">
                <a16:creationId xmlns:a16="http://schemas.microsoft.com/office/drawing/2014/main" id="{7237985A-E397-435E-A4CE-D37BE71CB924}"/>
              </a:ext>
            </a:extLst>
          </p:cNvPr>
          <p:cNvSpPr txBox="1"/>
          <p:nvPr/>
        </p:nvSpPr>
        <p:spPr>
          <a:xfrm>
            <a:off x="3574258" y="3127882"/>
            <a:ext cx="1510019" cy="400110"/>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gern</a:t>
            </a:r>
            <a:endParaRPr lang="en-GB" sz="2400" dirty="0">
              <a:solidFill>
                <a:srgbClr val="002060"/>
              </a:solidFill>
              <a:latin typeface="Century Gothic" panose="020B0502020202020204" pitchFamily="34" charset="0"/>
            </a:endParaRPr>
          </a:p>
        </p:txBody>
      </p:sp>
      <p:sp>
        <p:nvSpPr>
          <p:cNvPr id="27" name="TextBox 26">
            <a:extLst>
              <a:ext uri="{FF2B5EF4-FFF2-40B4-BE49-F238E27FC236}">
                <a16:creationId xmlns:a16="http://schemas.microsoft.com/office/drawing/2014/main" id="{4E4A2D61-E5DC-4F57-9696-9137D117241C}"/>
              </a:ext>
            </a:extLst>
          </p:cNvPr>
          <p:cNvSpPr txBox="1"/>
          <p:nvPr/>
        </p:nvSpPr>
        <p:spPr>
          <a:xfrm>
            <a:off x="5132593" y="2985236"/>
            <a:ext cx="1510019" cy="707886"/>
          </a:xfrm>
          <a:prstGeom prst="rect">
            <a:avLst/>
          </a:prstGeom>
          <a:noFill/>
        </p:spPr>
        <p:txBody>
          <a:bodyPr wrap="square" rtlCol="0">
            <a:spAutoFit/>
          </a:bodyPr>
          <a:lstStyle/>
          <a:p>
            <a:pPr algn="ctr"/>
            <a:r>
              <a:rPr lang="en-GB" sz="2000" dirty="0" err="1">
                <a:solidFill>
                  <a:srgbClr val="002060"/>
                </a:solidFill>
                <a:latin typeface="Century Gothic" panose="020B0502020202020204" pitchFamily="34" charset="0"/>
              </a:rPr>
              <a:t>nach</a:t>
            </a:r>
            <a:r>
              <a:rPr lang="en-GB" sz="2000" dirty="0">
                <a:solidFill>
                  <a:srgbClr val="002060"/>
                </a:solidFill>
                <a:latin typeface="Century Gothic" panose="020B0502020202020204" pitchFamily="34" charset="0"/>
              </a:rPr>
              <a:t> Vaduz</a:t>
            </a:r>
            <a:endParaRPr lang="en-GB" sz="24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38118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2" grpId="0" animBg="1"/>
      <p:bldP spid="23" grpId="0" animBg="1"/>
      <p:bldP spid="19" grpId="0"/>
      <p:bldP spid="25" grpId="0"/>
      <p:bldP spid="24"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969829" cy="869950"/>
          </a:xfrm>
          <a:prstGeom prst="rect">
            <a:avLst/>
          </a:prstGeom>
        </p:spPr>
      </p:pic>
      <p:sp>
        <p:nvSpPr>
          <p:cNvPr id="4" name="Title 3"/>
          <p:cNvSpPr>
            <a:spLocks noGrp="1"/>
          </p:cNvSpPr>
          <p:nvPr>
            <p:ph type="title"/>
          </p:nvPr>
        </p:nvSpPr>
        <p:spPr>
          <a:xfrm>
            <a:off x="0" y="294041"/>
            <a:ext cx="7443569" cy="707849"/>
          </a:xfrm>
        </p:spPr>
        <p:txBody>
          <a:bodyPr>
            <a:normAutofit/>
          </a:bodyPr>
          <a:lstStyle/>
          <a:p>
            <a:r>
              <a:rPr lang="en-GB" sz="3600" b="1" dirty="0">
                <a:solidFill>
                  <a:schemeClr val="bg1"/>
                </a:solidFill>
              </a:rPr>
              <a:t>Was </a:t>
            </a:r>
            <a:r>
              <a:rPr lang="en-GB" sz="3600" b="1" dirty="0" err="1">
                <a:solidFill>
                  <a:schemeClr val="bg1"/>
                </a:solidFill>
              </a:rPr>
              <a:t>machst</a:t>
            </a:r>
            <a:r>
              <a:rPr lang="en-GB" sz="3600" b="1" dirty="0">
                <a:solidFill>
                  <a:schemeClr val="bg1"/>
                </a:solidFill>
              </a:rPr>
              <a:t> du in Liechtenstein?</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Rounded Rectangle 51">
            <a:extLst>
              <a:ext uri="{FF2B5EF4-FFF2-40B4-BE49-F238E27FC236}">
                <a16:creationId xmlns:a16="http://schemas.microsoft.com/office/drawing/2014/main" id="{4FA7900D-5B80-412F-8D11-5FFB7620DF00}"/>
              </a:ext>
            </a:extLst>
          </p:cNvPr>
          <p:cNvSpPr/>
          <p:nvPr/>
        </p:nvSpPr>
        <p:spPr>
          <a:xfrm>
            <a:off x="966212" y="1553759"/>
            <a:ext cx="3083005" cy="200340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AF1F8427-6FE7-40B5-85C7-A403AF767235}"/>
              </a:ext>
            </a:extLst>
          </p:cNvPr>
          <p:cNvSpPr txBox="1"/>
          <p:nvPr/>
        </p:nvSpPr>
        <p:spPr>
          <a:xfrm rot="412595">
            <a:off x="2288512" y="2093905"/>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besuche</a:t>
            </a:r>
            <a:r>
              <a:rPr lang="en-GB" sz="2000" dirty="0">
                <a:solidFill>
                  <a:schemeClr val="bg1"/>
                </a:solidFill>
                <a:latin typeface="Century Gothic" panose="020B0502020202020204" pitchFamily="34" charset="0"/>
              </a:rPr>
              <a:t> </a:t>
            </a:r>
          </a:p>
        </p:txBody>
      </p:sp>
      <p:sp>
        <p:nvSpPr>
          <p:cNvPr id="8" name="TextBox 7">
            <a:extLst>
              <a:ext uri="{FF2B5EF4-FFF2-40B4-BE49-F238E27FC236}">
                <a16:creationId xmlns:a16="http://schemas.microsoft.com/office/drawing/2014/main" id="{E71E0408-115A-4CC7-BF05-D3AD3021CBBF}"/>
              </a:ext>
            </a:extLst>
          </p:cNvPr>
          <p:cNvSpPr txBox="1"/>
          <p:nvPr/>
        </p:nvSpPr>
        <p:spPr>
          <a:xfrm>
            <a:off x="966212" y="2897748"/>
            <a:ext cx="308300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ein</a:t>
            </a:r>
            <a:r>
              <a:rPr lang="en-GB" sz="2000" dirty="0">
                <a:solidFill>
                  <a:schemeClr val="bg1"/>
                </a:solidFill>
                <a:latin typeface="Century Gothic" panose="020B0502020202020204" pitchFamily="34" charset="0"/>
              </a:rPr>
              <a:t> Schloss in </a:t>
            </a:r>
            <a:r>
              <a:rPr lang="en-GB" sz="2000" dirty="0" err="1">
                <a:solidFill>
                  <a:schemeClr val="bg1"/>
                </a:solidFill>
                <a:latin typeface="Century Gothic" panose="020B0502020202020204" pitchFamily="34" charset="0"/>
              </a:rPr>
              <a:t>Balzers</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775B2142-D4BB-4B43-A687-16A621C97E35}"/>
              </a:ext>
            </a:extLst>
          </p:cNvPr>
          <p:cNvSpPr txBox="1"/>
          <p:nvPr/>
        </p:nvSpPr>
        <p:spPr>
          <a:xfrm rot="20950219">
            <a:off x="834969" y="1768175"/>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Freunden</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C2DB37FB-270E-48C9-81CF-2F6E4A02D574}"/>
              </a:ext>
            </a:extLst>
          </p:cNvPr>
          <p:cNvSpPr txBox="1"/>
          <p:nvPr/>
        </p:nvSpPr>
        <p:spPr>
          <a:xfrm rot="21220186">
            <a:off x="888272" y="2486847"/>
            <a:ext cx="237206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am </a:t>
            </a:r>
            <a:r>
              <a:rPr lang="en-GB" sz="2000" dirty="0" err="1">
                <a:solidFill>
                  <a:schemeClr val="bg1"/>
                </a:solidFill>
                <a:latin typeface="Century Gothic" panose="020B0502020202020204" pitchFamily="34" charset="0"/>
              </a:rPr>
              <a:t>Nachmittag</a:t>
            </a:r>
            <a:endParaRPr lang="en-GB" sz="2000" dirty="0">
              <a:solidFill>
                <a:schemeClr val="bg1"/>
              </a:solidFill>
              <a:latin typeface="Century Gothic" panose="020B0502020202020204" pitchFamily="34" charset="0"/>
            </a:endParaRPr>
          </a:p>
        </p:txBody>
      </p:sp>
      <p:sp>
        <p:nvSpPr>
          <p:cNvPr id="12" name="Rounded Rectangle 51">
            <a:extLst>
              <a:ext uri="{FF2B5EF4-FFF2-40B4-BE49-F238E27FC236}">
                <a16:creationId xmlns:a16="http://schemas.microsoft.com/office/drawing/2014/main" id="{633DD119-1FB6-4FCB-8C67-5C33E98EF233}"/>
              </a:ext>
            </a:extLst>
          </p:cNvPr>
          <p:cNvSpPr/>
          <p:nvPr/>
        </p:nvSpPr>
        <p:spPr>
          <a:xfrm>
            <a:off x="4410569" y="155013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251E2A8C-010A-4A3A-A3EB-CB3E91D52759}"/>
              </a:ext>
            </a:extLst>
          </p:cNvPr>
          <p:cNvSpPr txBox="1"/>
          <p:nvPr/>
        </p:nvSpPr>
        <p:spPr>
          <a:xfrm rot="21031273">
            <a:off x="5939378" y="1706254"/>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gehe</a:t>
            </a:r>
            <a:r>
              <a:rPr lang="en-GB" sz="2000" dirty="0">
                <a:solidFill>
                  <a:schemeClr val="bg1"/>
                </a:solidFill>
                <a:latin typeface="Century Gothic" panose="020B0502020202020204" pitchFamily="34" charset="0"/>
              </a:rPr>
              <a:t> </a:t>
            </a:r>
          </a:p>
        </p:txBody>
      </p:sp>
      <p:sp>
        <p:nvSpPr>
          <p:cNvPr id="14" name="TextBox 13">
            <a:extLst>
              <a:ext uri="{FF2B5EF4-FFF2-40B4-BE49-F238E27FC236}">
                <a16:creationId xmlns:a16="http://schemas.microsoft.com/office/drawing/2014/main" id="{9C007E68-FDFB-4469-A4BE-1387F46CCBB6}"/>
              </a:ext>
            </a:extLst>
          </p:cNvPr>
          <p:cNvSpPr txBox="1"/>
          <p:nvPr/>
        </p:nvSpPr>
        <p:spPr>
          <a:xfrm rot="1021367">
            <a:off x="4402432" y="2133239"/>
            <a:ext cx="3387135"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in den Bergen </a:t>
            </a:r>
            <a:r>
              <a:rPr lang="en-GB" sz="2000" dirty="0" err="1">
                <a:solidFill>
                  <a:schemeClr val="bg1"/>
                </a:solidFill>
                <a:latin typeface="Century Gothic" panose="020B0502020202020204" pitchFamily="34" charset="0"/>
              </a:rPr>
              <a:t>wandern</a:t>
            </a:r>
            <a:endParaRPr lang="en-GB" sz="2000"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624CC0A3-79E9-43F5-B17F-EC63D3C731B4}"/>
              </a:ext>
            </a:extLst>
          </p:cNvPr>
          <p:cNvSpPr txBox="1"/>
          <p:nvPr/>
        </p:nvSpPr>
        <p:spPr>
          <a:xfrm rot="20950219">
            <a:off x="5546194" y="3015326"/>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immer</a:t>
            </a:r>
            <a:endParaRPr lang="en-GB" sz="2000"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7CE48760-BDFA-4107-9C8E-79E51A0F2A35}"/>
              </a:ext>
            </a:extLst>
          </p:cNvPr>
          <p:cNvSpPr txBox="1"/>
          <p:nvPr/>
        </p:nvSpPr>
        <p:spPr>
          <a:xfrm>
            <a:off x="4103266" y="2720538"/>
            <a:ext cx="237206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morgens</a:t>
            </a:r>
          </a:p>
        </p:txBody>
      </p:sp>
      <p:sp>
        <p:nvSpPr>
          <p:cNvPr id="17" name="Rounded Rectangle 51">
            <a:extLst>
              <a:ext uri="{FF2B5EF4-FFF2-40B4-BE49-F238E27FC236}">
                <a16:creationId xmlns:a16="http://schemas.microsoft.com/office/drawing/2014/main" id="{00A38403-A567-4CA8-9372-3B3DA47322D1}"/>
              </a:ext>
            </a:extLst>
          </p:cNvPr>
          <p:cNvSpPr/>
          <p:nvPr/>
        </p:nvSpPr>
        <p:spPr>
          <a:xfrm>
            <a:off x="7809545" y="155013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891E7803-62DA-4482-9AC0-E074E01672C6}"/>
              </a:ext>
            </a:extLst>
          </p:cNvPr>
          <p:cNvSpPr txBox="1"/>
          <p:nvPr/>
        </p:nvSpPr>
        <p:spPr>
          <a:xfrm>
            <a:off x="8139911" y="2976914"/>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wir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schwimmen</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A8F970A5-626C-4F0E-BAAA-1FE5CEBD8A39}"/>
              </a:ext>
            </a:extLst>
          </p:cNvPr>
          <p:cNvSpPr txBox="1"/>
          <p:nvPr/>
        </p:nvSpPr>
        <p:spPr>
          <a:xfrm rot="1021367">
            <a:off x="8143673" y="2890087"/>
            <a:ext cx="3387135"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im</a:t>
            </a:r>
            <a:r>
              <a:rPr lang="en-GB" sz="2000" dirty="0">
                <a:solidFill>
                  <a:schemeClr val="bg1"/>
                </a:solidFill>
                <a:latin typeface="Century Gothic" panose="020B0502020202020204" pitchFamily="34" charset="0"/>
              </a:rPr>
              <a:t> Rhein</a:t>
            </a:r>
          </a:p>
        </p:txBody>
      </p:sp>
      <p:sp>
        <p:nvSpPr>
          <p:cNvPr id="20" name="TextBox 19">
            <a:extLst>
              <a:ext uri="{FF2B5EF4-FFF2-40B4-BE49-F238E27FC236}">
                <a16:creationId xmlns:a16="http://schemas.microsoft.com/office/drawing/2014/main" id="{CBCB94F0-17B8-406D-B653-3F3517251D67}"/>
              </a:ext>
            </a:extLst>
          </p:cNvPr>
          <p:cNvSpPr txBox="1"/>
          <p:nvPr/>
        </p:nvSpPr>
        <p:spPr>
          <a:xfrm rot="20950219">
            <a:off x="8322856" y="1706254"/>
            <a:ext cx="2067156"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am </a:t>
            </a:r>
            <a:r>
              <a:rPr lang="en-GB" sz="2000" dirty="0" err="1">
                <a:solidFill>
                  <a:schemeClr val="bg1"/>
                </a:solidFill>
                <a:latin typeface="Century Gothic" panose="020B0502020202020204" pitchFamily="34" charset="0"/>
              </a:rPr>
              <a:t>Dienstag</a:t>
            </a:r>
            <a:endParaRPr lang="en-GB" sz="2000" dirty="0">
              <a:solidFill>
                <a:schemeClr val="bg1"/>
              </a:solidFill>
              <a:latin typeface="Century Gothic" panose="020B0502020202020204" pitchFamily="34" charset="0"/>
            </a:endParaRPr>
          </a:p>
        </p:txBody>
      </p:sp>
      <p:sp>
        <p:nvSpPr>
          <p:cNvPr id="21" name="TextBox 20">
            <a:extLst>
              <a:ext uri="{FF2B5EF4-FFF2-40B4-BE49-F238E27FC236}">
                <a16:creationId xmlns:a16="http://schemas.microsoft.com/office/drawing/2014/main" id="{2722C0E8-0DC7-47C7-8DEF-5A43CE03CA79}"/>
              </a:ext>
            </a:extLst>
          </p:cNvPr>
          <p:cNvSpPr txBox="1"/>
          <p:nvPr/>
        </p:nvSpPr>
        <p:spPr>
          <a:xfrm rot="388898">
            <a:off x="8803663" y="2258332"/>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meistens</a:t>
            </a:r>
            <a:endParaRPr lang="en-GB" sz="2000" dirty="0">
              <a:solidFill>
                <a:schemeClr val="bg1"/>
              </a:solidFill>
              <a:latin typeface="Century Gothic" panose="020B0502020202020204" pitchFamily="34" charset="0"/>
            </a:endParaRPr>
          </a:p>
        </p:txBody>
      </p:sp>
      <p:sp>
        <p:nvSpPr>
          <p:cNvPr id="22" name="Rounded Rectangle 51">
            <a:extLst>
              <a:ext uri="{FF2B5EF4-FFF2-40B4-BE49-F238E27FC236}">
                <a16:creationId xmlns:a16="http://schemas.microsoft.com/office/drawing/2014/main" id="{DEF5F496-AF0A-4495-8B82-7E13D857CC54}"/>
              </a:ext>
            </a:extLst>
          </p:cNvPr>
          <p:cNvSpPr/>
          <p:nvPr/>
        </p:nvSpPr>
        <p:spPr>
          <a:xfrm>
            <a:off x="973470" y="3954705"/>
            <a:ext cx="3083005" cy="200340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7318D84B-92B2-40DE-96F9-E5CE108D2A32}"/>
              </a:ext>
            </a:extLst>
          </p:cNvPr>
          <p:cNvSpPr txBox="1"/>
          <p:nvPr/>
        </p:nvSpPr>
        <p:spPr>
          <a:xfrm rot="412595">
            <a:off x="1005834" y="5438384"/>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wir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fahren</a:t>
            </a:r>
            <a:endParaRPr lang="en-GB" sz="2000"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9D25B824-F29B-47C9-9B71-8558FB8E433C}"/>
              </a:ext>
            </a:extLst>
          </p:cNvPr>
          <p:cNvSpPr txBox="1"/>
          <p:nvPr/>
        </p:nvSpPr>
        <p:spPr>
          <a:xfrm>
            <a:off x="889701" y="4064087"/>
            <a:ext cx="3083006" cy="707886"/>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Feldkirch</a:t>
            </a:r>
            <a:r>
              <a:rPr lang="en-GB" sz="2000" dirty="0">
                <a:solidFill>
                  <a:schemeClr val="bg1"/>
                </a:solidFill>
                <a:latin typeface="Century Gothic" panose="020B0502020202020204" pitchFamily="34" charset="0"/>
              </a:rPr>
              <a:t> in </a:t>
            </a:r>
            <a:r>
              <a:rPr lang="en-GB" sz="2000" dirty="0" err="1">
                <a:solidFill>
                  <a:schemeClr val="bg1"/>
                </a:solidFill>
                <a:latin typeface="Century Gothic" panose="020B0502020202020204" pitchFamily="34" charset="0"/>
              </a:rPr>
              <a:t>Österreich</a:t>
            </a:r>
            <a:endParaRPr lang="en-GB" sz="2000" dirty="0">
              <a:solidFill>
                <a:schemeClr val="bg1"/>
              </a:solidFill>
              <a:latin typeface="Century Gothic" panose="020B0502020202020204" pitchFamily="34" charset="0"/>
            </a:endParaRPr>
          </a:p>
        </p:txBody>
      </p:sp>
      <p:sp>
        <p:nvSpPr>
          <p:cNvPr id="25" name="TextBox 24">
            <a:extLst>
              <a:ext uri="{FF2B5EF4-FFF2-40B4-BE49-F238E27FC236}">
                <a16:creationId xmlns:a16="http://schemas.microsoft.com/office/drawing/2014/main" id="{36F58EC6-A84A-460F-B453-F038C00E551E}"/>
              </a:ext>
            </a:extLst>
          </p:cNvPr>
          <p:cNvSpPr txBox="1"/>
          <p:nvPr/>
        </p:nvSpPr>
        <p:spPr>
          <a:xfrm rot="20950219">
            <a:off x="2185461" y="5198873"/>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dem</a:t>
            </a:r>
            <a:r>
              <a:rPr lang="en-GB" sz="2000" dirty="0">
                <a:solidFill>
                  <a:schemeClr val="bg1"/>
                </a:solidFill>
                <a:latin typeface="Century Gothic" panose="020B0502020202020204" pitchFamily="34" charset="0"/>
              </a:rPr>
              <a:t> Zug</a:t>
            </a:r>
          </a:p>
        </p:txBody>
      </p:sp>
      <p:sp>
        <p:nvSpPr>
          <p:cNvPr id="26" name="TextBox 25">
            <a:extLst>
              <a:ext uri="{FF2B5EF4-FFF2-40B4-BE49-F238E27FC236}">
                <a16:creationId xmlns:a16="http://schemas.microsoft.com/office/drawing/2014/main" id="{3770ED84-B543-408C-81CA-536A7B767A8A}"/>
              </a:ext>
            </a:extLst>
          </p:cNvPr>
          <p:cNvSpPr txBox="1"/>
          <p:nvPr/>
        </p:nvSpPr>
        <p:spPr>
          <a:xfrm rot="644748">
            <a:off x="874317" y="4813506"/>
            <a:ext cx="2372067"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heute</a:t>
            </a:r>
            <a:r>
              <a:rPr lang="en-GB" sz="2000" dirty="0">
                <a:solidFill>
                  <a:schemeClr val="bg1"/>
                </a:solidFill>
                <a:latin typeface="Century Gothic" panose="020B0502020202020204" pitchFamily="34" charset="0"/>
              </a:rPr>
              <a:t> Abend</a:t>
            </a:r>
          </a:p>
        </p:txBody>
      </p:sp>
      <p:sp>
        <p:nvSpPr>
          <p:cNvPr id="27" name="Rounded Rectangle 51">
            <a:extLst>
              <a:ext uri="{FF2B5EF4-FFF2-40B4-BE49-F238E27FC236}">
                <a16:creationId xmlns:a16="http://schemas.microsoft.com/office/drawing/2014/main" id="{540692B8-6FCD-4EC2-A2E2-6D6DB17C2158}"/>
              </a:ext>
            </a:extLst>
          </p:cNvPr>
          <p:cNvSpPr/>
          <p:nvPr/>
        </p:nvSpPr>
        <p:spPr>
          <a:xfrm>
            <a:off x="4413203" y="393526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D9485DA5-2471-4948-BE38-76B22F335B25}"/>
              </a:ext>
            </a:extLst>
          </p:cNvPr>
          <p:cNvSpPr txBox="1"/>
          <p:nvPr/>
        </p:nvSpPr>
        <p:spPr>
          <a:xfrm rot="21031273">
            <a:off x="5946636" y="4093851"/>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gehe</a:t>
            </a:r>
            <a:r>
              <a:rPr lang="en-GB" sz="2000" dirty="0">
                <a:solidFill>
                  <a:schemeClr val="bg1"/>
                </a:solidFill>
                <a:latin typeface="Century Gothic" panose="020B0502020202020204" pitchFamily="34" charset="0"/>
              </a:rPr>
              <a:t> </a:t>
            </a:r>
          </a:p>
        </p:txBody>
      </p:sp>
      <p:sp>
        <p:nvSpPr>
          <p:cNvPr id="29" name="TextBox 28">
            <a:extLst>
              <a:ext uri="{FF2B5EF4-FFF2-40B4-BE49-F238E27FC236}">
                <a16:creationId xmlns:a16="http://schemas.microsoft.com/office/drawing/2014/main" id="{0C85BCBF-E9B7-40CC-A5D1-363E48A3F06A}"/>
              </a:ext>
            </a:extLst>
          </p:cNvPr>
          <p:cNvSpPr txBox="1"/>
          <p:nvPr/>
        </p:nvSpPr>
        <p:spPr>
          <a:xfrm rot="1021367">
            <a:off x="4409690" y="4520836"/>
            <a:ext cx="3387135"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meiner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Familie</a:t>
            </a:r>
            <a:endParaRPr lang="en-GB" sz="2000" dirty="0">
              <a:solidFill>
                <a:schemeClr val="bg1"/>
              </a:solidFill>
              <a:latin typeface="Century Gothic" panose="020B0502020202020204" pitchFamily="34" charset="0"/>
            </a:endParaRPr>
          </a:p>
        </p:txBody>
      </p:sp>
      <p:sp>
        <p:nvSpPr>
          <p:cNvPr id="30" name="TextBox 29">
            <a:extLst>
              <a:ext uri="{FF2B5EF4-FFF2-40B4-BE49-F238E27FC236}">
                <a16:creationId xmlns:a16="http://schemas.microsoft.com/office/drawing/2014/main" id="{66113343-6223-4DA5-84C3-4117D75A4EE7}"/>
              </a:ext>
            </a:extLst>
          </p:cNvPr>
          <p:cNvSpPr txBox="1"/>
          <p:nvPr/>
        </p:nvSpPr>
        <p:spPr>
          <a:xfrm rot="20950219">
            <a:off x="5553452" y="5402923"/>
            <a:ext cx="2067156"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am </a:t>
            </a:r>
            <a:r>
              <a:rPr lang="en-GB" sz="2000" dirty="0" err="1">
                <a:solidFill>
                  <a:schemeClr val="bg1"/>
                </a:solidFill>
                <a:latin typeface="Century Gothic" panose="020B0502020202020204" pitchFamily="34" charset="0"/>
              </a:rPr>
              <a:t>Samstag</a:t>
            </a:r>
            <a:endParaRPr lang="en-GB" sz="2000" dirty="0">
              <a:solidFill>
                <a:schemeClr val="bg1"/>
              </a:solidFill>
              <a:latin typeface="Century Gothic" panose="020B0502020202020204" pitchFamily="34" charset="0"/>
            </a:endParaRPr>
          </a:p>
        </p:txBody>
      </p:sp>
      <p:sp>
        <p:nvSpPr>
          <p:cNvPr id="31" name="TextBox 30">
            <a:extLst>
              <a:ext uri="{FF2B5EF4-FFF2-40B4-BE49-F238E27FC236}">
                <a16:creationId xmlns:a16="http://schemas.microsoft.com/office/drawing/2014/main" id="{C57B2E9F-3E1B-461B-913B-72A87ABCE95C}"/>
              </a:ext>
            </a:extLst>
          </p:cNvPr>
          <p:cNvSpPr txBox="1"/>
          <p:nvPr/>
        </p:nvSpPr>
        <p:spPr>
          <a:xfrm>
            <a:off x="4110524" y="5108135"/>
            <a:ext cx="237206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ins </a:t>
            </a:r>
            <a:r>
              <a:rPr lang="en-GB" sz="2000" dirty="0" err="1">
                <a:solidFill>
                  <a:schemeClr val="bg1"/>
                </a:solidFill>
                <a:latin typeface="Century Gothic" panose="020B0502020202020204" pitchFamily="34" charset="0"/>
              </a:rPr>
              <a:t>Theater</a:t>
            </a:r>
            <a:endParaRPr lang="en-GB" sz="2000" dirty="0">
              <a:solidFill>
                <a:schemeClr val="bg1"/>
              </a:solidFill>
              <a:latin typeface="Century Gothic" panose="020B0502020202020204" pitchFamily="34" charset="0"/>
            </a:endParaRPr>
          </a:p>
        </p:txBody>
      </p:sp>
      <p:sp>
        <p:nvSpPr>
          <p:cNvPr id="32" name="Rounded Rectangle 51">
            <a:extLst>
              <a:ext uri="{FF2B5EF4-FFF2-40B4-BE49-F238E27FC236}">
                <a16:creationId xmlns:a16="http://schemas.microsoft.com/office/drawing/2014/main" id="{09124CB8-DAA0-4BD1-AB71-97823BFBCC88}"/>
              </a:ext>
            </a:extLst>
          </p:cNvPr>
          <p:cNvSpPr/>
          <p:nvPr/>
        </p:nvSpPr>
        <p:spPr>
          <a:xfrm>
            <a:off x="7816803" y="3957035"/>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5EA2B21A-7266-4610-880A-1CFBBCB91A9D}"/>
              </a:ext>
            </a:extLst>
          </p:cNvPr>
          <p:cNvSpPr txBox="1"/>
          <p:nvPr/>
        </p:nvSpPr>
        <p:spPr>
          <a:xfrm rot="288242">
            <a:off x="8709293" y="5438382"/>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Schaan</a:t>
            </a:r>
            <a:endParaRPr lang="en-GB" sz="2000" dirty="0">
              <a:solidFill>
                <a:schemeClr val="bg1"/>
              </a:solidFill>
              <a:latin typeface="Century Gothic" panose="020B0502020202020204" pitchFamily="34" charset="0"/>
            </a:endParaRPr>
          </a:p>
        </p:txBody>
      </p:sp>
      <p:sp>
        <p:nvSpPr>
          <p:cNvPr id="34" name="TextBox 33">
            <a:extLst>
              <a:ext uri="{FF2B5EF4-FFF2-40B4-BE49-F238E27FC236}">
                <a16:creationId xmlns:a16="http://schemas.microsoft.com/office/drawing/2014/main" id="{0734DACA-4281-485F-969C-F178FC6D9746}"/>
              </a:ext>
            </a:extLst>
          </p:cNvPr>
          <p:cNvSpPr txBox="1"/>
          <p:nvPr/>
        </p:nvSpPr>
        <p:spPr>
          <a:xfrm rot="20907267">
            <a:off x="7917588" y="4756352"/>
            <a:ext cx="3387135"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fahre</a:t>
            </a:r>
            <a:endParaRPr lang="en-GB" sz="2000" dirty="0">
              <a:solidFill>
                <a:schemeClr val="bg1"/>
              </a:solidFill>
              <a:latin typeface="Century Gothic" panose="020B0502020202020204" pitchFamily="34" charset="0"/>
            </a:endParaRPr>
          </a:p>
        </p:txBody>
      </p:sp>
      <p:sp>
        <p:nvSpPr>
          <p:cNvPr id="35" name="TextBox 34">
            <a:extLst>
              <a:ext uri="{FF2B5EF4-FFF2-40B4-BE49-F238E27FC236}">
                <a16:creationId xmlns:a16="http://schemas.microsoft.com/office/drawing/2014/main" id="{950CAAB5-B740-48B8-9B34-EB40255A56DA}"/>
              </a:ext>
            </a:extLst>
          </p:cNvPr>
          <p:cNvSpPr txBox="1"/>
          <p:nvPr/>
        </p:nvSpPr>
        <p:spPr>
          <a:xfrm rot="20950219">
            <a:off x="7746325" y="4192683"/>
            <a:ext cx="2643290"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dem</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Fahrrad</a:t>
            </a:r>
            <a:endParaRPr lang="en-GB" sz="20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B44BF7E7-B6BB-4B92-B4D7-57CEECF38C37}"/>
              </a:ext>
            </a:extLst>
          </p:cNvPr>
          <p:cNvSpPr txBox="1"/>
          <p:nvPr/>
        </p:nvSpPr>
        <p:spPr>
          <a:xfrm rot="388898">
            <a:off x="8810921" y="4645929"/>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nachmittags</a:t>
            </a:r>
            <a:endParaRPr lang="en-GB" sz="2000" dirty="0">
              <a:solidFill>
                <a:schemeClr val="bg1"/>
              </a:solidFill>
              <a:latin typeface="Century Gothic" panose="020B0502020202020204" pitchFamily="34" charset="0"/>
            </a:endParaRPr>
          </a:p>
        </p:txBody>
      </p:sp>
      <p:sp>
        <p:nvSpPr>
          <p:cNvPr id="7" name="Rectangle 6">
            <a:extLst>
              <a:ext uri="{FF2B5EF4-FFF2-40B4-BE49-F238E27FC236}">
                <a16:creationId xmlns:a16="http://schemas.microsoft.com/office/drawing/2014/main" id="{FA286C61-6F69-453C-919E-561BA5EF7A45}"/>
              </a:ext>
            </a:extLst>
          </p:cNvPr>
          <p:cNvSpPr/>
          <p:nvPr/>
        </p:nvSpPr>
        <p:spPr>
          <a:xfrm>
            <a:off x="0" y="1168223"/>
            <a:ext cx="1335622" cy="400110"/>
          </a:xfrm>
          <a:prstGeom prst="rect">
            <a:avLst/>
          </a:prstGeom>
        </p:spPr>
        <p:txBody>
          <a:bodyPr wrap="none">
            <a:spAutoFit/>
          </a:bodyPr>
          <a:lstStyle/>
          <a:p>
            <a:r>
              <a:rPr lang="en-US" sz="2000" dirty="0">
                <a:solidFill>
                  <a:schemeClr val="accent5">
                    <a:lumMod val="50000"/>
                  </a:schemeClr>
                </a:solidFill>
                <a:latin typeface="Century Gothic" panose="020B0502020202020204" pitchFamily="34" charset="0"/>
              </a:rPr>
              <a:t>Person A </a:t>
            </a:r>
            <a:endParaRPr lang="en-GB" sz="2000" dirty="0">
              <a:latin typeface="Century Gothic" panose="020B0502020202020204" pitchFamily="34" charset="0"/>
            </a:endParaRPr>
          </a:p>
        </p:txBody>
      </p:sp>
    </p:spTree>
    <p:extLst>
      <p:ext uri="{BB962C8B-B14F-4D97-AF65-F5344CB8AC3E}">
        <p14:creationId xmlns:p14="http://schemas.microsoft.com/office/powerpoint/2010/main" val="1509981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8969829" cy="869950"/>
          </a:xfrm>
          <a:prstGeom prst="rect">
            <a:avLst/>
          </a:prstGeom>
        </p:spPr>
      </p:pic>
      <p:sp>
        <p:nvSpPr>
          <p:cNvPr id="4" name="Title 3"/>
          <p:cNvSpPr>
            <a:spLocks noGrp="1"/>
          </p:cNvSpPr>
          <p:nvPr>
            <p:ph type="title"/>
          </p:nvPr>
        </p:nvSpPr>
        <p:spPr>
          <a:xfrm>
            <a:off x="0" y="294041"/>
            <a:ext cx="7443569" cy="707849"/>
          </a:xfrm>
        </p:spPr>
        <p:txBody>
          <a:bodyPr>
            <a:normAutofit/>
          </a:bodyPr>
          <a:lstStyle/>
          <a:p>
            <a:r>
              <a:rPr lang="en-GB" sz="3600" b="1" dirty="0">
                <a:solidFill>
                  <a:schemeClr val="bg1"/>
                </a:solidFill>
              </a:rPr>
              <a:t>Was </a:t>
            </a:r>
            <a:r>
              <a:rPr lang="en-GB" sz="3600" b="1" dirty="0" err="1">
                <a:solidFill>
                  <a:schemeClr val="bg1"/>
                </a:solidFill>
              </a:rPr>
              <a:t>machst</a:t>
            </a:r>
            <a:r>
              <a:rPr lang="en-GB" sz="3600" b="1" dirty="0">
                <a:solidFill>
                  <a:schemeClr val="bg1"/>
                </a:solidFill>
              </a:rPr>
              <a:t> du in Liechtenstein?</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6800"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6" name="Rounded Rectangle 51">
            <a:extLst>
              <a:ext uri="{FF2B5EF4-FFF2-40B4-BE49-F238E27FC236}">
                <a16:creationId xmlns:a16="http://schemas.microsoft.com/office/drawing/2014/main" id="{4FA7900D-5B80-412F-8D11-5FFB7620DF00}"/>
              </a:ext>
            </a:extLst>
          </p:cNvPr>
          <p:cNvSpPr/>
          <p:nvPr/>
        </p:nvSpPr>
        <p:spPr>
          <a:xfrm>
            <a:off x="966212" y="1553759"/>
            <a:ext cx="3083005" cy="200340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extBox 1">
            <a:extLst>
              <a:ext uri="{FF2B5EF4-FFF2-40B4-BE49-F238E27FC236}">
                <a16:creationId xmlns:a16="http://schemas.microsoft.com/office/drawing/2014/main" id="{AF1F8427-6FE7-40B5-85C7-A403AF767235}"/>
              </a:ext>
            </a:extLst>
          </p:cNvPr>
          <p:cNvSpPr txBox="1"/>
          <p:nvPr/>
        </p:nvSpPr>
        <p:spPr>
          <a:xfrm rot="412595">
            <a:off x="2288512" y="2093905"/>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besuche</a:t>
            </a:r>
            <a:r>
              <a:rPr lang="en-GB" sz="2000" dirty="0">
                <a:solidFill>
                  <a:schemeClr val="bg1"/>
                </a:solidFill>
                <a:latin typeface="Century Gothic" panose="020B0502020202020204" pitchFamily="34" charset="0"/>
              </a:rPr>
              <a:t> </a:t>
            </a:r>
          </a:p>
        </p:txBody>
      </p:sp>
      <p:sp>
        <p:nvSpPr>
          <p:cNvPr id="8" name="TextBox 7">
            <a:extLst>
              <a:ext uri="{FF2B5EF4-FFF2-40B4-BE49-F238E27FC236}">
                <a16:creationId xmlns:a16="http://schemas.microsoft.com/office/drawing/2014/main" id="{E71E0408-115A-4CC7-BF05-D3AD3021CBBF}"/>
              </a:ext>
            </a:extLst>
          </p:cNvPr>
          <p:cNvSpPr txBox="1"/>
          <p:nvPr/>
        </p:nvSpPr>
        <p:spPr>
          <a:xfrm>
            <a:off x="1428307" y="3008386"/>
            <a:ext cx="308300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das </a:t>
            </a:r>
            <a:r>
              <a:rPr lang="en-GB" sz="2000" dirty="0" err="1">
                <a:solidFill>
                  <a:schemeClr val="bg1"/>
                </a:solidFill>
                <a:latin typeface="Century Gothic" panose="020B0502020202020204" pitchFamily="34" charset="0"/>
              </a:rPr>
              <a:t>Postmuseum</a:t>
            </a:r>
            <a:endParaRPr lang="en-GB" sz="2000" dirty="0">
              <a:solidFill>
                <a:schemeClr val="bg1"/>
              </a:solidFill>
              <a:latin typeface="Century Gothic" panose="020B0502020202020204" pitchFamily="34" charset="0"/>
            </a:endParaRPr>
          </a:p>
        </p:txBody>
      </p:sp>
      <p:sp>
        <p:nvSpPr>
          <p:cNvPr id="9" name="TextBox 8">
            <a:extLst>
              <a:ext uri="{FF2B5EF4-FFF2-40B4-BE49-F238E27FC236}">
                <a16:creationId xmlns:a16="http://schemas.microsoft.com/office/drawing/2014/main" id="{775B2142-D4BB-4B43-A687-16A621C97E35}"/>
              </a:ext>
            </a:extLst>
          </p:cNvPr>
          <p:cNvSpPr txBox="1"/>
          <p:nvPr/>
        </p:nvSpPr>
        <p:spPr>
          <a:xfrm rot="20950219">
            <a:off x="612253" y="1684257"/>
            <a:ext cx="2067156" cy="707886"/>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einer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Freundin</a:t>
            </a:r>
            <a:endParaRPr lang="en-GB" sz="2000" dirty="0">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C2DB37FB-270E-48C9-81CF-2F6E4A02D574}"/>
              </a:ext>
            </a:extLst>
          </p:cNvPr>
          <p:cNvSpPr txBox="1"/>
          <p:nvPr/>
        </p:nvSpPr>
        <p:spPr>
          <a:xfrm rot="21220186">
            <a:off x="888272" y="2486847"/>
            <a:ext cx="237206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am </a:t>
            </a:r>
            <a:r>
              <a:rPr lang="en-GB" sz="2000" dirty="0" err="1">
                <a:solidFill>
                  <a:schemeClr val="bg1"/>
                </a:solidFill>
                <a:latin typeface="Century Gothic" panose="020B0502020202020204" pitchFamily="34" charset="0"/>
              </a:rPr>
              <a:t>Nachmittag</a:t>
            </a:r>
            <a:endParaRPr lang="en-GB" sz="2000" dirty="0">
              <a:solidFill>
                <a:schemeClr val="bg1"/>
              </a:solidFill>
              <a:latin typeface="Century Gothic" panose="020B0502020202020204" pitchFamily="34" charset="0"/>
            </a:endParaRPr>
          </a:p>
        </p:txBody>
      </p:sp>
      <p:sp>
        <p:nvSpPr>
          <p:cNvPr id="12" name="Rounded Rectangle 51">
            <a:extLst>
              <a:ext uri="{FF2B5EF4-FFF2-40B4-BE49-F238E27FC236}">
                <a16:creationId xmlns:a16="http://schemas.microsoft.com/office/drawing/2014/main" id="{633DD119-1FB6-4FCB-8C67-5C33E98EF233}"/>
              </a:ext>
            </a:extLst>
          </p:cNvPr>
          <p:cNvSpPr/>
          <p:nvPr/>
        </p:nvSpPr>
        <p:spPr>
          <a:xfrm>
            <a:off x="4410569" y="155013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251E2A8C-010A-4A3A-A3EB-CB3E91D52759}"/>
              </a:ext>
            </a:extLst>
          </p:cNvPr>
          <p:cNvSpPr txBox="1"/>
          <p:nvPr/>
        </p:nvSpPr>
        <p:spPr>
          <a:xfrm rot="21031273">
            <a:off x="5944003" y="1575505"/>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wir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gehen</a:t>
            </a:r>
            <a:r>
              <a:rPr lang="en-GB" sz="2000" dirty="0">
                <a:solidFill>
                  <a:schemeClr val="bg1"/>
                </a:solidFill>
                <a:latin typeface="Century Gothic" panose="020B0502020202020204" pitchFamily="34" charset="0"/>
              </a:rPr>
              <a:t> </a:t>
            </a:r>
          </a:p>
        </p:txBody>
      </p:sp>
      <p:sp>
        <p:nvSpPr>
          <p:cNvPr id="14" name="TextBox 13">
            <a:extLst>
              <a:ext uri="{FF2B5EF4-FFF2-40B4-BE49-F238E27FC236}">
                <a16:creationId xmlns:a16="http://schemas.microsoft.com/office/drawing/2014/main" id="{9C007E68-FDFB-4469-A4BE-1387F46CCBB6}"/>
              </a:ext>
            </a:extLst>
          </p:cNvPr>
          <p:cNvSpPr txBox="1"/>
          <p:nvPr/>
        </p:nvSpPr>
        <p:spPr>
          <a:xfrm rot="1021367">
            <a:off x="4542681" y="2198257"/>
            <a:ext cx="3387135" cy="707886"/>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in Liechtenstein </a:t>
            </a:r>
            <a:r>
              <a:rPr lang="en-GB" sz="2000" dirty="0" err="1">
                <a:solidFill>
                  <a:schemeClr val="bg1"/>
                </a:solidFill>
                <a:latin typeface="Century Gothic" panose="020B0502020202020204" pitchFamily="34" charset="0"/>
              </a:rPr>
              <a:t>bergsteigen</a:t>
            </a:r>
            <a:endParaRPr lang="en-GB" sz="2000" dirty="0">
              <a:solidFill>
                <a:schemeClr val="bg1"/>
              </a:solidFill>
              <a:latin typeface="Century Gothic" panose="020B0502020202020204" pitchFamily="34" charset="0"/>
            </a:endParaRPr>
          </a:p>
        </p:txBody>
      </p:sp>
      <p:sp>
        <p:nvSpPr>
          <p:cNvPr id="15" name="TextBox 14">
            <a:extLst>
              <a:ext uri="{FF2B5EF4-FFF2-40B4-BE49-F238E27FC236}">
                <a16:creationId xmlns:a16="http://schemas.microsoft.com/office/drawing/2014/main" id="{624CC0A3-79E9-43F5-B17F-EC63D3C731B4}"/>
              </a:ext>
            </a:extLst>
          </p:cNvPr>
          <p:cNvSpPr txBox="1"/>
          <p:nvPr/>
        </p:nvSpPr>
        <p:spPr>
          <a:xfrm rot="20950219">
            <a:off x="5502652" y="2986298"/>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verantwortlich</a:t>
            </a:r>
            <a:endParaRPr lang="en-GB" sz="2000"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7CE48760-BDFA-4107-9C8E-79E51A0F2A35}"/>
              </a:ext>
            </a:extLst>
          </p:cNvPr>
          <p:cNvSpPr txBox="1"/>
          <p:nvPr/>
        </p:nvSpPr>
        <p:spPr>
          <a:xfrm>
            <a:off x="4103266" y="2720538"/>
            <a:ext cx="2372067"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heute</a:t>
            </a:r>
            <a:endParaRPr lang="en-GB" sz="2000" dirty="0">
              <a:solidFill>
                <a:schemeClr val="bg1"/>
              </a:solidFill>
              <a:latin typeface="Century Gothic" panose="020B0502020202020204" pitchFamily="34" charset="0"/>
            </a:endParaRPr>
          </a:p>
        </p:txBody>
      </p:sp>
      <p:sp>
        <p:nvSpPr>
          <p:cNvPr id="17" name="Rounded Rectangle 51">
            <a:extLst>
              <a:ext uri="{FF2B5EF4-FFF2-40B4-BE49-F238E27FC236}">
                <a16:creationId xmlns:a16="http://schemas.microsoft.com/office/drawing/2014/main" id="{00A38403-A567-4CA8-9372-3B3DA47322D1}"/>
              </a:ext>
            </a:extLst>
          </p:cNvPr>
          <p:cNvSpPr/>
          <p:nvPr/>
        </p:nvSpPr>
        <p:spPr>
          <a:xfrm>
            <a:off x="7809545" y="155013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891E7803-62DA-4482-9AC0-E074E01672C6}"/>
              </a:ext>
            </a:extLst>
          </p:cNvPr>
          <p:cNvSpPr txBox="1"/>
          <p:nvPr/>
        </p:nvSpPr>
        <p:spPr>
          <a:xfrm>
            <a:off x="8139911" y="2976914"/>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schwimme</a:t>
            </a:r>
            <a:endParaRPr lang="en-GB" sz="2000" dirty="0">
              <a:solidFill>
                <a:schemeClr val="bg1"/>
              </a:solidFill>
              <a:latin typeface="Century Gothic" panose="020B0502020202020204" pitchFamily="34" charset="0"/>
            </a:endParaRPr>
          </a:p>
        </p:txBody>
      </p:sp>
      <p:sp>
        <p:nvSpPr>
          <p:cNvPr id="19" name="TextBox 18">
            <a:extLst>
              <a:ext uri="{FF2B5EF4-FFF2-40B4-BE49-F238E27FC236}">
                <a16:creationId xmlns:a16="http://schemas.microsoft.com/office/drawing/2014/main" id="{A8F970A5-626C-4F0E-BAAA-1FE5CEBD8A39}"/>
              </a:ext>
            </a:extLst>
          </p:cNvPr>
          <p:cNvSpPr txBox="1"/>
          <p:nvPr/>
        </p:nvSpPr>
        <p:spPr>
          <a:xfrm rot="1021367">
            <a:off x="8143673" y="2890087"/>
            <a:ext cx="3387135"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im</a:t>
            </a:r>
            <a:r>
              <a:rPr lang="en-GB" sz="2000" dirty="0">
                <a:solidFill>
                  <a:schemeClr val="bg1"/>
                </a:solidFill>
                <a:latin typeface="Century Gothic" panose="020B0502020202020204" pitchFamily="34" charset="0"/>
              </a:rPr>
              <a:t> See</a:t>
            </a:r>
          </a:p>
        </p:txBody>
      </p:sp>
      <p:sp>
        <p:nvSpPr>
          <p:cNvPr id="20" name="TextBox 19">
            <a:extLst>
              <a:ext uri="{FF2B5EF4-FFF2-40B4-BE49-F238E27FC236}">
                <a16:creationId xmlns:a16="http://schemas.microsoft.com/office/drawing/2014/main" id="{CBCB94F0-17B8-406D-B653-3F3517251D67}"/>
              </a:ext>
            </a:extLst>
          </p:cNvPr>
          <p:cNvSpPr txBox="1"/>
          <p:nvPr/>
        </p:nvSpPr>
        <p:spPr>
          <a:xfrm rot="20950219">
            <a:off x="7687930" y="1777536"/>
            <a:ext cx="2067156"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morgens</a:t>
            </a:r>
          </a:p>
        </p:txBody>
      </p:sp>
      <p:sp>
        <p:nvSpPr>
          <p:cNvPr id="21" name="TextBox 20">
            <a:extLst>
              <a:ext uri="{FF2B5EF4-FFF2-40B4-BE49-F238E27FC236}">
                <a16:creationId xmlns:a16="http://schemas.microsoft.com/office/drawing/2014/main" id="{2722C0E8-0DC7-47C7-8DEF-5A43CE03CA79}"/>
              </a:ext>
            </a:extLst>
          </p:cNvPr>
          <p:cNvSpPr txBox="1"/>
          <p:nvPr/>
        </p:nvSpPr>
        <p:spPr>
          <a:xfrm rot="388898">
            <a:off x="8626178" y="2229206"/>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Freunden</a:t>
            </a:r>
            <a:endParaRPr lang="en-GB" sz="2000" dirty="0">
              <a:solidFill>
                <a:schemeClr val="bg1"/>
              </a:solidFill>
              <a:latin typeface="Century Gothic" panose="020B0502020202020204" pitchFamily="34" charset="0"/>
            </a:endParaRPr>
          </a:p>
        </p:txBody>
      </p:sp>
      <p:sp>
        <p:nvSpPr>
          <p:cNvPr id="22" name="Rounded Rectangle 51">
            <a:extLst>
              <a:ext uri="{FF2B5EF4-FFF2-40B4-BE49-F238E27FC236}">
                <a16:creationId xmlns:a16="http://schemas.microsoft.com/office/drawing/2014/main" id="{DEF5F496-AF0A-4495-8B82-7E13D857CC54}"/>
              </a:ext>
            </a:extLst>
          </p:cNvPr>
          <p:cNvSpPr/>
          <p:nvPr/>
        </p:nvSpPr>
        <p:spPr>
          <a:xfrm>
            <a:off x="973470" y="3954705"/>
            <a:ext cx="3083005" cy="2003406"/>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3" name="TextBox 22">
            <a:extLst>
              <a:ext uri="{FF2B5EF4-FFF2-40B4-BE49-F238E27FC236}">
                <a16:creationId xmlns:a16="http://schemas.microsoft.com/office/drawing/2014/main" id="{7318D84B-92B2-40DE-96F9-E5CE108D2A32}"/>
              </a:ext>
            </a:extLst>
          </p:cNvPr>
          <p:cNvSpPr txBox="1"/>
          <p:nvPr/>
        </p:nvSpPr>
        <p:spPr>
          <a:xfrm rot="412595">
            <a:off x="1005834" y="5438384"/>
            <a:ext cx="2684176"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fahre</a:t>
            </a:r>
            <a:endParaRPr lang="en-GB" sz="2000" dirty="0">
              <a:solidFill>
                <a:schemeClr val="bg1"/>
              </a:solidFill>
              <a:latin typeface="Century Gothic" panose="020B0502020202020204" pitchFamily="34" charset="0"/>
            </a:endParaRPr>
          </a:p>
        </p:txBody>
      </p:sp>
      <p:sp>
        <p:nvSpPr>
          <p:cNvPr id="24" name="TextBox 23">
            <a:extLst>
              <a:ext uri="{FF2B5EF4-FFF2-40B4-BE49-F238E27FC236}">
                <a16:creationId xmlns:a16="http://schemas.microsoft.com/office/drawing/2014/main" id="{9D25B824-F29B-47C9-9B71-8558FB8E433C}"/>
              </a:ext>
            </a:extLst>
          </p:cNvPr>
          <p:cNvSpPr txBox="1"/>
          <p:nvPr/>
        </p:nvSpPr>
        <p:spPr>
          <a:xfrm>
            <a:off x="889701" y="4064087"/>
            <a:ext cx="3083006" cy="707886"/>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Buchs</a:t>
            </a:r>
            <a:r>
              <a:rPr lang="en-GB" sz="2000" dirty="0">
                <a:solidFill>
                  <a:schemeClr val="bg1"/>
                </a:solidFill>
                <a:latin typeface="Century Gothic" panose="020B0502020202020204" pitchFamily="34" charset="0"/>
              </a:rPr>
              <a:t> in der Schweiz</a:t>
            </a:r>
          </a:p>
        </p:txBody>
      </p:sp>
      <p:sp>
        <p:nvSpPr>
          <p:cNvPr id="25" name="TextBox 24">
            <a:extLst>
              <a:ext uri="{FF2B5EF4-FFF2-40B4-BE49-F238E27FC236}">
                <a16:creationId xmlns:a16="http://schemas.microsoft.com/office/drawing/2014/main" id="{36F58EC6-A84A-460F-B453-F038C00E551E}"/>
              </a:ext>
            </a:extLst>
          </p:cNvPr>
          <p:cNvSpPr txBox="1"/>
          <p:nvPr/>
        </p:nvSpPr>
        <p:spPr>
          <a:xfrm rot="20950219">
            <a:off x="2185461" y="5198873"/>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dem</a:t>
            </a:r>
            <a:r>
              <a:rPr lang="en-GB" sz="2000" dirty="0">
                <a:solidFill>
                  <a:schemeClr val="bg1"/>
                </a:solidFill>
                <a:latin typeface="Century Gothic" panose="020B0502020202020204" pitchFamily="34" charset="0"/>
              </a:rPr>
              <a:t> Zug</a:t>
            </a:r>
          </a:p>
        </p:txBody>
      </p:sp>
      <p:sp>
        <p:nvSpPr>
          <p:cNvPr id="26" name="TextBox 25">
            <a:extLst>
              <a:ext uri="{FF2B5EF4-FFF2-40B4-BE49-F238E27FC236}">
                <a16:creationId xmlns:a16="http://schemas.microsoft.com/office/drawing/2014/main" id="{3770ED84-B543-408C-81CA-536A7B767A8A}"/>
              </a:ext>
            </a:extLst>
          </p:cNvPr>
          <p:cNvSpPr txBox="1"/>
          <p:nvPr/>
        </p:nvSpPr>
        <p:spPr>
          <a:xfrm rot="644748">
            <a:off x="874317" y="4813506"/>
            <a:ext cx="2372067"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am Montag</a:t>
            </a:r>
          </a:p>
        </p:txBody>
      </p:sp>
      <p:sp>
        <p:nvSpPr>
          <p:cNvPr id="27" name="Rounded Rectangle 51">
            <a:extLst>
              <a:ext uri="{FF2B5EF4-FFF2-40B4-BE49-F238E27FC236}">
                <a16:creationId xmlns:a16="http://schemas.microsoft.com/office/drawing/2014/main" id="{540692B8-6FCD-4EC2-A2E2-6D6DB17C2158}"/>
              </a:ext>
            </a:extLst>
          </p:cNvPr>
          <p:cNvSpPr/>
          <p:nvPr/>
        </p:nvSpPr>
        <p:spPr>
          <a:xfrm>
            <a:off x="4413203" y="3935261"/>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D9485DA5-2471-4948-BE38-76B22F335B25}"/>
              </a:ext>
            </a:extLst>
          </p:cNvPr>
          <p:cNvSpPr txBox="1"/>
          <p:nvPr/>
        </p:nvSpPr>
        <p:spPr>
          <a:xfrm rot="21031273">
            <a:off x="5946636" y="4093851"/>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wir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fahren</a:t>
            </a:r>
            <a:r>
              <a:rPr lang="en-GB" sz="2000" dirty="0">
                <a:solidFill>
                  <a:schemeClr val="bg1"/>
                </a:solidFill>
                <a:latin typeface="Century Gothic" panose="020B0502020202020204" pitchFamily="34" charset="0"/>
              </a:rPr>
              <a:t> </a:t>
            </a:r>
          </a:p>
        </p:txBody>
      </p:sp>
      <p:sp>
        <p:nvSpPr>
          <p:cNvPr id="29" name="TextBox 28">
            <a:extLst>
              <a:ext uri="{FF2B5EF4-FFF2-40B4-BE49-F238E27FC236}">
                <a16:creationId xmlns:a16="http://schemas.microsoft.com/office/drawing/2014/main" id="{0C85BCBF-E9B7-40CC-A5D1-363E48A3F06A}"/>
              </a:ext>
            </a:extLst>
          </p:cNvPr>
          <p:cNvSpPr txBox="1"/>
          <p:nvPr/>
        </p:nvSpPr>
        <p:spPr>
          <a:xfrm rot="1021367">
            <a:off x="4676627" y="4637500"/>
            <a:ext cx="3387135"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mit</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dem</a:t>
            </a:r>
            <a:r>
              <a:rPr lang="en-GB" sz="2000" dirty="0">
                <a:solidFill>
                  <a:schemeClr val="bg1"/>
                </a:solidFill>
                <a:latin typeface="Century Gothic" panose="020B0502020202020204" pitchFamily="34" charset="0"/>
              </a:rPr>
              <a:t> Bus</a:t>
            </a:r>
          </a:p>
        </p:txBody>
      </p:sp>
      <p:sp>
        <p:nvSpPr>
          <p:cNvPr id="30" name="TextBox 29">
            <a:extLst>
              <a:ext uri="{FF2B5EF4-FFF2-40B4-BE49-F238E27FC236}">
                <a16:creationId xmlns:a16="http://schemas.microsoft.com/office/drawing/2014/main" id="{66113343-6223-4DA5-84C3-4117D75A4EE7}"/>
              </a:ext>
            </a:extLst>
          </p:cNvPr>
          <p:cNvSpPr txBox="1"/>
          <p:nvPr/>
        </p:nvSpPr>
        <p:spPr>
          <a:xfrm rot="20950219">
            <a:off x="5553452" y="5402923"/>
            <a:ext cx="2067156" cy="400110"/>
          </a:xfrm>
          <a:prstGeom prst="rect">
            <a:avLst/>
          </a:prstGeom>
          <a:noFill/>
        </p:spPr>
        <p:txBody>
          <a:bodyPr wrap="square" rtlCol="0">
            <a:spAutoFit/>
          </a:bodyPr>
          <a:lstStyle/>
          <a:p>
            <a:pPr algn="ctr"/>
            <a:r>
              <a:rPr lang="en-GB" sz="2000" dirty="0">
                <a:solidFill>
                  <a:schemeClr val="bg1"/>
                </a:solidFill>
                <a:latin typeface="Century Gothic" panose="020B0502020202020204" pitchFamily="34" charset="0"/>
              </a:rPr>
              <a:t>abends</a:t>
            </a:r>
          </a:p>
        </p:txBody>
      </p:sp>
      <p:sp>
        <p:nvSpPr>
          <p:cNvPr id="31" name="TextBox 30">
            <a:extLst>
              <a:ext uri="{FF2B5EF4-FFF2-40B4-BE49-F238E27FC236}">
                <a16:creationId xmlns:a16="http://schemas.microsoft.com/office/drawing/2014/main" id="{C57B2E9F-3E1B-461B-913B-72A87ABCE95C}"/>
              </a:ext>
            </a:extLst>
          </p:cNvPr>
          <p:cNvSpPr txBox="1"/>
          <p:nvPr/>
        </p:nvSpPr>
        <p:spPr>
          <a:xfrm>
            <a:off x="4125863" y="5008236"/>
            <a:ext cx="3274498"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zur</a:t>
            </a:r>
            <a:r>
              <a:rPr lang="en-GB" sz="2000" dirty="0">
                <a:solidFill>
                  <a:schemeClr val="bg1"/>
                </a:solidFill>
                <a:latin typeface="Century Gothic" panose="020B0502020202020204" pitchFamily="34" charset="0"/>
              </a:rPr>
              <a:t> </a:t>
            </a:r>
            <a:r>
              <a:rPr lang="en-GB" sz="2000" dirty="0" err="1">
                <a:solidFill>
                  <a:schemeClr val="bg1"/>
                </a:solidFill>
                <a:latin typeface="Century Gothic" panose="020B0502020202020204" pitchFamily="34" charset="0"/>
              </a:rPr>
              <a:t>Kirche</a:t>
            </a:r>
            <a:r>
              <a:rPr lang="en-GB" sz="2000" dirty="0">
                <a:solidFill>
                  <a:schemeClr val="bg1"/>
                </a:solidFill>
                <a:latin typeface="Century Gothic" panose="020B0502020202020204" pitchFamily="34" charset="0"/>
              </a:rPr>
              <a:t> in </a:t>
            </a:r>
            <a:r>
              <a:rPr lang="en-GB" sz="2000" dirty="0" err="1">
                <a:solidFill>
                  <a:schemeClr val="bg1"/>
                </a:solidFill>
                <a:latin typeface="Century Gothic" panose="020B0502020202020204" pitchFamily="34" charset="0"/>
              </a:rPr>
              <a:t>Triesen</a:t>
            </a:r>
            <a:endParaRPr lang="en-GB" sz="2000" dirty="0">
              <a:solidFill>
                <a:schemeClr val="bg1"/>
              </a:solidFill>
              <a:latin typeface="Century Gothic" panose="020B0502020202020204" pitchFamily="34" charset="0"/>
            </a:endParaRPr>
          </a:p>
        </p:txBody>
      </p:sp>
      <p:sp>
        <p:nvSpPr>
          <p:cNvPr id="32" name="Rounded Rectangle 51">
            <a:extLst>
              <a:ext uri="{FF2B5EF4-FFF2-40B4-BE49-F238E27FC236}">
                <a16:creationId xmlns:a16="http://schemas.microsoft.com/office/drawing/2014/main" id="{09124CB8-DAA0-4BD1-AB71-97823BFBCC88}"/>
              </a:ext>
            </a:extLst>
          </p:cNvPr>
          <p:cNvSpPr/>
          <p:nvPr/>
        </p:nvSpPr>
        <p:spPr>
          <a:xfrm>
            <a:off x="7816803" y="3957035"/>
            <a:ext cx="3037625" cy="2010662"/>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5EA2B21A-7266-4610-880A-1CFBBCB91A9D}"/>
              </a:ext>
            </a:extLst>
          </p:cNvPr>
          <p:cNvSpPr txBox="1"/>
          <p:nvPr/>
        </p:nvSpPr>
        <p:spPr>
          <a:xfrm rot="288242">
            <a:off x="8709293" y="5438382"/>
            <a:ext cx="2684176" cy="400110"/>
          </a:xfrm>
          <a:prstGeom prst="rect">
            <a:avLst/>
          </a:prstGeom>
          <a:noFill/>
        </p:spPr>
        <p:txBody>
          <a:bodyPr wrap="square" rtlCol="0">
            <a:spAutoFit/>
          </a:bodyPr>
          <a:lstStyle/>
          <a:p>
            <a:pPr algn="l"/>
            <a:r>
              <a:rPr lang="en-GB" sz="2000" dirty="0" err="1">
                <a:solidFill>
                  <a:schemeClr val="bg1"/>
                </a:solidFill>
                <a:latin typeface="Century Gothic" panose="020B0502020202020204" pitchFamily="34" charset="0"/>
              </a:rPr>
              <a:t>nach</a:t>
            </a:r>
            <a:r>
              <a:rPr lang="en-GB" sz="2000" dirty="0">
                <a:solidFill>
                  <a:schemeClr val="bg1"/>
                </a:solidFill>
                <a:latin typeface="Century Gothic" panose="020B0502020202020204" pitchFamily="34" charset="0"/>
              </a:rPr>
              <a:t> Vaduz</a:t>
            </a:r>
          </a:p>
        </p:txBody>
      </p:sp>
      <p:sp>
        <p:nvSpPr>
          <p:cNvPr id="34" name="TextBox 33">
            <a:extLst>
              <a:ext uri="{FF2B5EF4-FFF2-40B4-BE49-F238E27FC236}">
                <a16:creationId xmlns:a16="http://schemas.microsoft.com/office/drawing/2014/main" id="{0734DACA-4281-485F-969C-F178FC6D9746}"/>
              </a:ext>
            </a:extLst>
          </p:cNvPr>
          <p:cNvSpPr txBox="1"/>
          <p:nvPr/>
        </p:nvSpPr>
        <p:spPr>
          <a:xfrm rot="20907267">
            <a:off x="7979557" y="4756353"/>
            <a:ext cx="3387135" cy="400110"/>
          </a:xfrm>
          <a:prstGeom prst="rect">
            <a:avLst/>
          </a:prstGeom>
          <a:noFill/>
        </p:spPr>
        <p:txBody>
          <a:bodyPr wrap="square" rtlCol="0">
            <a:spAutoFit/>
          </a:bodyPr>
          <a:lstStyle/>
          <a:p>
            <a:pPr algn="l"/>
            <a:r>
              <a:rPr lang="en-GB" sz="2000" dirty="0">
                <a:solidFill>
                  <a:schemeClr val="bg1"/>
                </a:solidFill>
                <a:latin typeface="Century Gothic" panose="020B0502020202020204" pitchFamily="34" charset="0"/>
              </a:rPr>
              <a:t>ich </a:t>
            </a:r>
            <a:r>
              <a:rPr lang="en-GB" sz="2000" dirty="0" err="1">
                <a:solidFill>
                  <a:schemeClr val="bg1"/>
                </a:solidFill>
                <a:latin typeface="Century Gothic" panose="020B0502020202020204" pitchFamily="34" charset="0"/>
              </a:rPr>
              <a:t>fahre</a:t>
            </a:r>
            <a:endParaRPr lang="en-GB" sz="2000" dirty="0">
              <a:solidFill>
                <a:schemeClr val="bg1"/>
              </a:solidFill>
              <a:latin typeface="Century Gothic" panose="020B0502020202020204" pitchFamily="34" charset="0"/>
            </a:endParaRPr>
          </a:p>
        </p:txBody>
      </p:sp>
      <p:sp>
        <p:nvSpPr>
          <p:cNvPr id="35" name="TextBox 34">
            <a:extLst>
              <a:ext uri="{FF2B5EF4-FFF2-40B4-BE49-F238E27FC236}">
                <a16:creationId xmlns:a16="http://schemas.microsoft.com/office/drawing/2014/main" id="{950CAAB5-B740-48B8-9B34-EB40255A56DA}"/>
              </a:ext>
            </a:extLst>
          </p:cNvPr>
          <p:cNvSpPr txBox="1"/>
          <p:nvPr/>
        </p:nvSpPr>
        <p:spPr>
          <a:xfrm rot="20950219">
            <a:off x="7246288" y="4205331"/>
            <a:ext cx="2643290"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allein</a:t>
            </a:r>
            <a:endParaRPr lang="en-GB" sz="2000" dirty="0">
              <a:solidFill>
                <a:schemeClr val="bg1"/>
              </a:solidFill>
              <a:latin typeface="Century Gothic" panose="020B0502020202020204" pitchFamily="34" charset="0"/>
            </a:endParaRPr>
          </a:p>
        </p:txBody>
      </p:sp>
      <p:sp>
        <p:nvSpPr>
          <p:cNvPr id="36" name="TextBox 35">
            <a:extLst>
              <a:ext uri="{FF2B5EF4-FFF2-40B4-BE49-F238E27FC236}">
                <a16:creationId xmlns:a16="http://schemas.microsoft.com/office/drawing/2014/main" id="{B44BF7E7-B6BB-4B92-B4D7-57CEECF38C37}"/>
              </a:ext>
            </a:extLst>
          </p:cNvPr>
          <p:cNvSpPr txBox="1"/>
          <p:nvPr/>
        </p:nvSpPr>
        <p:spPr>
          <a:xfrm rot="388898">
            <a:off x="8706561" y="4512674"/>
            <a:ext cx="2067156" cy="400110"/>
          </a:xfrm>
          <a:prstGeom prst="rect">
            <a:avLst/>
          </a:prstGeom>
          <a:noFill/>
        </p:spPr>
        <p:txBody>
          <a:bodyPr wrap="square" rtlCol="0">
            <a:spAutoFit/>
          </a:bodyPr>
          <a:lstStyle/>
          <a:p>
            <a:pPr algn="ctr"/>
            <a:r>
              <a:rPr lang="en-GB" sz="2000" dirty="0" err="1">
                <a:solidFill>
                  <a:schemeClr val="bg1"/>
                </a:solidFill>
                <a:latin typeface="Century Gothic" panose="020B0502020202020204" pitchFamily="34" charset="0"/>
              </a:rPr>
              <a:t>nachmittags</a:t>
            </a:r>
            <a:endParaRPr lang="en-GB" sz="2000" dirty="0">
              <a:solidFill>
                <a:schemeClr val="bg1"/>
              </a:solidFill>
              <a:latin typeface="Century Gothic" panose="020B0502020202020204" pitchFamily="34" charset="0"/>
            </a:endParaRPr>
          </a:p>
        </p:txBody>
      </p:sp>
      <p:sp>
        <p:nvSpPr>
          <p:cNvPr id="37" name="Rectangle 36">
            <a:extLst>
              <a:ext uri="{FF2B5EF4-FFF2-40B4-BE49-F238E27FC236}">
                <a16:creationId xmlns:a16="http://schemas.microsoft.com/office/drawing/2014/main" id="{AB430D52-9B3D-470B-9903-8AE869A18B4D}"/>
              </a:ext>
            </a:extLst>
          </p:cNvPr>
          <p:cNvSpPr/>
          <p:nvPr/>
        </p:nvSpPr>
        <p:spPr>
          <a:xfrm>
            <a:off x="0" y="1168223"/>
            <a:ext cx="1293944" cy="400110"/>
          </a:xfrm>
          <a:prstGeom prst="rect">
            <a:avLst/>
          </a:prstGeom>
        </p:spPr>
        <p:txBody>
          <a:bodyPr wrap="none">
            <a:spAutoFit/>
          </a:bodyPr>
          <a:lstStyle/>
          <a:p>
            <a:r>
              <a:rPr lang="en-US" sz="2000" dirty="0">
                <a:solidFill>
                  <a:schemeClr val="accent5">
                    <a:lumMod val="50000"/>
                  </a:schemeClr>
                </a:solidFill>
                <a:latin typeface="Century Gothic" panose="020B0502020202020204" pitchFamily="34" charset="0"/>
              </a:rPr>
              <a:t>Person B </a:t>
            </a:r>
            <a:endParaRPr lang="en-GB" sz="2000" dirty="0">
              <a:latin typeface="Century Gothic" panose="020B0502020202020204" pitchFamily="34" charset="0"/>
            </a:endParaRPr>
          </a:p>
        </p:txBody>
      </p:sp>
    </p:spTree>
    <p:extLst>
      <p:ext uri="{BB962C8B-B14F-4D97-AF65-F5344CB8AC3E}">
        <p14:creationId xmlns:p14="http://schemas.microsoft.com/office/powerpoint/2010/main" val="3441858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802923" cy="869950"/>
          </a:xfrm>
          <a:prstGeom prst="rect">
            <a:avLst/>
          </a:prstGeom>
        </p:spPr>
      </p:pic>
      <p:sp>
        <p:nvSpPr>
          <p:cNvPr id="4" name="Title 3"/>
          <p:cNvSpPr>
            <a:spLocks noGrp="1"/>
          </p:cNvSpPr>
          <p:nvPr>
            <p:ph type="title"/>
          </p:nvPr>
        </p:nvSpPr>
        <p:spPr>
          <a:xfrm>
            <a:off x="0" y="294041"/>
            <a:ext cx="5461686" cy="707849"/>
          </a:xfrm>
        </p:spPr>
        <p:txBody>
          <a:bodyPr>
            <a:normAutofit fontScale="90000"/>
          </a:bodyPr>
          <a:lstStyle/>
          <a:p>
            <a:r>
              <a:rPr lang="en-GB" sz="3600" b="1" dirty="0" err="1">
                <a:solidFill>
                  <a:schemeClr val="bg1"/>
                </a:solidFill>
              </a:rPr>
              <a:t>Wohin</a:t>
            </a:r>
            <a:r>
              <a:rPr lang="en-GB" sz="3600" b="1" dirty="0">
                <a:solidFill>
                  <a:schemeClr val="bg1"/>
                </a:solidFill>
              </a:rPr>
              <a:t> </a:t>
            </a:r>
            <a:r>
              <a:rPr lang="en-GB" sz="3600" b="1" dirty="0" err="1">
                <a:solidFill>
                  <a:schemeClr val="bg1"/>
                </a:solidFill>
              </a:rPr>
              <a:t>bist</a:t>
            </a:r>
            <a:r>
              <a:rPr lang="en-GB" sz="3600" b="1" dirty="0">
                <a:solidFill>
                  <a:schemeClr val="bg1"/>
                </a:solidFill>
              </a:rPr>
              <a:t> du </a:t>
            </a:r>
            <a:r>
              <a:rPr lang="en-GB" sz="3600" b="1" dirty="0" err="1">
                <a:solidFill>
                  <a:schemeClr val="bg1"/>
                </a:solidFill>
              </a:rPr>
              <a:t>gefahren</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166D8552-626C-6E44-91CB-C1B20389A00F}"/>
              </a:ext>
            </a:extLst>
          </p:cNvPr>
          <p:cNvSpPr txBox="1"/>
          <p:nvPr/>
        </p:nvSpPr>
        <p:spPr>
          <a:xfrm>
            <a:off x="179999" y="1296000"/>
            <a:ext cx="11460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Ask your partner about a journey they have been on recently using the questions below in </a:t>
            </a:r>
            <a:r>
              <a:rPr kumimoji="0" lang="en-US"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German</a:t>
            </a: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8" name="Rectangle: Rounded Corners 7">
            <a:extLst>
              <a:ext uri="{FF2B5EF4-FFF2-40B4-BE49-F238E27FC236}">
                <a16:creationId xmlns:a16="http://schemas.microsoft.com/office/drawing/2014/main" id="{6AB85026-0C1E-4455-9047-DFE5AC949FB3}"/>
              </a:ext>
            </a:extLst>
          </p:cNvPr>
          <p:cNvSpPr/>
          <p:nvPr/>
        </p:nvSpPr>
        <p:spPr>
          <a:xfrm>
            <a:off x="840259" y="2767830"/>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Where did you go?</a:t>
            </a:r>
            <a:endParaRPr lang="en-GB"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C381EFC6-ABF0-42CB-9894-4930F44EBBB3}"/>
              </a:ext>
            </a:extLst>
          </p:cNvPr>
          <p:cNvSpPr/>
          <p:nvPr/>
        </p:nvSpPr>
        <p:spPr>
          <a:xfrm>
            <a:off x="4534929" y="2767830"/>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When did you go?</a:t>
            </a:r>
            <a:endParaRPr lang="en-GB"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9A9E378E-EE0A-41BC-8D72-14A48373E285}"/>
              </a:ext>
            </a:extLst>
          </p:cNvPr>
          <p:cNvSpPr/>
          <p:nvPr/>
        </p:nvSpPr>
        <p:spPr>
          <a:xfrm>
            <a:off x="8229599" y="2753156"/>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How did you travel?</a:t>
            </a:r>
            <a:endParaRPr lang="en-GB"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ABAAAAF9-4075-466B-BF1E-03DA00776B3A}"/>
              </a:ext>
            </a:extLst>
          </p:cNvPr>
          <p:cNvSpPr/>
          <p:nvPr/>
        </p:nvSpPr>
        <p:spPr>
          <a:xfrm>
            <a:off x="6672647" y="4084642"/>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Who did you go with?</a:t>
            </a:r>
            <a:endParaRPr lang="en-GB" dirty="0">
              <a:solidFill>
                <a:schemeClr val="tx1"/>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4FA9A189-D737-4B06-8A36-03C48F51A3F4}"/>
              </a:ext>
            </a:extLst>
          </p:cNvPr>
          <p:cNvSpPr/>
          <p:nvPr/>
        </p:nvSpPr>
        <p:spPr>
          <a:xfrm>
            <a:off x="2885918" y="4084642"/>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What did you do there?</a:t>
            </a:r>
            <a:endParaRPr lang="en-GB" dirty="0">
              <a:solidFill>
                <a:schemeClr val="tx1"/>
              </a:solidFill>
              <a:latin typeface="Century Gothic" panose="020B0502020202020204" pitchFamily="34" charset="0"/>
            </a:endParaRPr>
          </a:p>
        </p:txBody>
      </p:sp>
      <p:pic>
        <p:nvPicPr>
          <p:cNvPr id="3074" name="Picture 2" descr="Car, Vw, Transportation, Volkswagen, Vehicle, Bus">
            <a:extLst>
              <a:ext uri="{FF2B5EF4-FFF2-40B4-BE49-F238E27FC236}">
                <a16:creationId xmlns:a16="http://schemas.microsoft.com/office/drawing/2014/main" id="{60A8CA00-E585-43EC-8792-C622AB9EBC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76" t="32939" r="25195" b="31015"/>
          <a:stretch/>
        </p:blipFill>
        <p:spPr bwMode="auto">
          <a:xfrm>
            <a:off x="179999" y="4536804"/>
            <a:ext cx="2291352" cy="16914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eing, 747, Airliner, Airplane, Aircraft, Tourim">
            <a:extLst>
              <a:ext uri="{FF2B5EF4-FFF2-40B4-BE49-F238E27FC236}">
                <a16:creationId xmlns:a16="http://schemas.microsoft.com/office/drawing/2014/main" id="{1C0F30BE-F44B-43EC-9829-1221399C65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498" y="4441185"/>
            <a:ext cx="2697503" cy="178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5556738" cy="869950"/>
          </a:xfrm>
          <a:prstGeom prst="rect">
            <a:avLst/>
          </a:prstGeom>
        </p:spPr>
      </p:pic>
      <p:sp>
        <p:nvSpPr>
          <p:cNvPr id="4" name="Title 3"/>
          <p:cNvSpPr>
            <a:spLocks noGrp="1"/>
          </p:cNvSpPr>
          <p:nvPr>
            <p:ph type="title"/>
          </p:nvPr>
        </p:nvSpPr>
        <p:spPr>
          <a:xfrm>
            <a:off x="0" y="294041"/>
            <a:ext cx="5461686" cy="707849"/>
          </a:xfrm>
        </p:spPr>
        <p:txBody>
          <a:bodyPr>
            <a:normAutofit fontScale="90000"/>
          </a:bodyPr>
          <a:lstStyle/>
          <a:p>
            <a:r>
              <a:rPr lang="en-GB" sz="3600" b="1" dirty="0" err="1">
                <a:solidFill>
                  <a:schemeClr val="bg1"/>
                </a:solidFill>
              </a:rPr>
              <a:t>Wohin</a:t>
            </a:r>
            <a:r>
              <a:rPr lang="en-GB" sz="3600" b="1" dirty="0">
                <a:solidFill>
                  <a:schemeClr val="bg1"/>
                </a:solidFill>
              </a:rPr>
              <a:t> </a:t>
            </a:r>
            <a:r>
              <a:rPr lang="en-GB" sz="3600" b="1" dirty="0" err="1">
                <a:solidFill>
                  <a:schemeClr val="bg1"/>
                </a:solidFill>
              </a:rPr>
              <a:t>bist</a:t>
            </a:r>
            <a:r>
              <a:rPr lang="en-GB" sz="3600" b="1" dirty="0">
                <a:solidFill>
                  <a:schemeClr val="bg1"/>
                </a:solidFill>
              </a:rPr>
              <a:t> du </a:t>
            </a:r>
            <a:r>
              <a:rPr lang="en-GB" sz="3600" b="1" dirty="0" err="1">
                <a:solidFill>
                  <a:schemeClr val="bg1"/>
                </a:solidFill>
              </a:rPr>
              <a:t>gefahren</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08974" y="247046"/>
            <a:ext cx="1448353"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166D8552-626C-6E44-91CB-C1B20389A00F}"/>
              </a:ext>
            </a:extLst>
          </p:cNvPr>
          <p:cNvSpPr txBox="1"/>
          <p:nvPr/>
        </p:nvSpPr>
        <p:spPr>
          <a:xfrm>
            <a:off x="179999" y="1296000"/>
            <a:ext cx="1146006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Ask your partner about a journey they have been on recently using the questions below:</a:t>
            </a:r>
          </a:p>
        </p:txBody>
      </p:sp>
      <p:sp>
        <p:nvSpPr>
          <p:cNvPr id="8" name="Rectangle: Rounded Corners 7">
            <a:extLst>
              <a:ext uri="{FF2B5EF4-FFF2-40B4-BE49-F238E27FC236}">
                <a16:creationId xmlns:a16="http://schemas.microsoft.com/office/drawing/2014/main" id="{6AB85026-0C1E-4455-9047-DFE5AC949FB3}"/>
              </a:ext>
            </a:extLst>
          </p:cNvPr>
          <p:cNvSpPr/>
          <p:nvPr/>
        </p:nvSpPr>
        <p:spPr>
          <a:xfrm>
            <a:off x="840259" y="2767830"/>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Wo</a:t>
            </a:r>
            <a:r>
              <a:rPr lang="en-GB" dirty="0">
                <a:solidFill>
                  <a:schemeClr val="tx1"/>
                </a:solidFill>
                <a:latin typeface="Century Gothic" panose="020B0502020202020204" pitchFamily="34" charset="0"/>
              </a:rPr>
              <a:t> </a:t>
            </a:r>
            <a:r>
              <a:rPr lang="en-GB" sz="2400" dirty="0" err="1">
                <a:solidFill>
                  <a:srgbClr val="4472C4">
                    <a:lumMod val="50000"/>
                  </a:srgbClr>
                </a:solidFill>
                <a:latin typeface="Century Gothic" panose="020F0302020204030204"/>
              </a:rPr>
              <a:t>bist</a:t>
            </a:r>
            <a:r>
              <a:rPr lang="en-GB" dirty="0">
                <a:solidFill>
                  <a:schemeClr val="tx1"/>
                </a:solidFill>
                <a:latin typeface="Century Gothic" panose="020B0502020202020204" pitchFamily="34" charset="0"/>
              </a:rPr>
              <a:t> </a:t>
            </a:r>
            <a:r>
              <a:rPr lang="en-GB" sz="2400" dirty="0">
                <a:solidFill>
                  <a:srgbClr val="4472C4">
                    <a:lumMod val="50000"/>
                  </a:srgbClr>
                </a:solidFill>
                <a:latin typeface="Century Gothic" panose="020F0302020204030204"/>
              </a:rPr>
              <a:t>du </a:t>
            </a:r>
            <a:r>
              <a:rPr lang="en-GB" sz="2400" dirty="0" err="1">
                <a:solidFill>
                  <a:srgbClr val="4472C4">
                    <a:lumMod val="50000"/>
                  </a:srgbClr>
                </a:solidFill>
                <a:latin typeface="Century Gothic" panose="020F0302020204030204"/>
              </a:rPr>
              <a:t>gefahren</a:t>
            </a:r>
            <a:r>
              <a:rPr lang="en-GB" sz="2400" dirty="0">
                <a:solidFill>
                  <a:srgbClr val="4472C4">
                    <a:lumMod val="50000"/>
                  </a:srgbClr>
                </a:solidFill>
                <a:latin typeface="Century Gothic" panose="020F0302020204030204"/>
              </a:rPr>
              <a:t>?</a:t>
            </a:r>
            <a:endParaRPr lang="en-GB" dirty="0">
              <a:solidFill>
                <a:schemeClr val="tx1"/>
              </a:solidFill>
              <a:latin typeface="Century Gothic" panose="020B0502020202020204" pitchFamily="34" charset="0"/>
            </a:endParaRPr>
          </a:p>
        </p:txBody>
      </p:sp>
      <p:sp>
        <p:nvSpPr>
          <p:cNvPr id="9" name="Rectangle: Rounded Corners 8">
            <a:extLst>
              <a:ext uri="{FF2B5EF4-FFF2-40B4-BE49-F238E27FC236}">
                <a16:creationId xmlns:a16="http://schemas.microsoft.com/office/drawing/2014/main" id="{C381EFC6-ABF0-42CB-9894-4930F44EBBB3}"/>
              </a:ext>
            </a:extLst>
          </p:cNvPr>
          <p:cNvSpPr/>
          <p:nvPr/>
        </p:nvSpPr>
        <p:spPr>
          <a:xfrm>
            <a:off x="4534929" y="2767830"/>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4472C4">
                    <a:lumMod val="50000"/>
                  </a:srgbClr>
                </a:solidFill>
                <a:latin typeface="Century Gothic" panose="020F0302020204030204"/>
              </a:rPr>
              <a:t>Wann</a:t>
            </a:r>
            <a:r>
              <a:rPr lang="en-GB" dirty="0">
                <a:solidFill>
                  <a:schemeClr val="tx1"/>
                </a:solidFill>
                <a:latin typeface="Century Gothic" panose="020B0502020202020204" pitchFamily="34" charset="0"/>
              </a:rPr>
              <a:t> </a:t>
            </a:r>
            <a:r>
              <a:rPr lang="en-GB" sz="2400" dirty="0" err="1">
                <a:solidFill>
                  <a:srgbClr val="4472C4">
                    <a:lumMod val="50000"/>
                  </a:srgbClr>
                </a:solidFill>
                <a:latin typeface="Century Gothic" panose="020F0302020204030204"/>
              </a:rPr>
              <a:t>bist</a:t>
            </a:r>
            <a:r>
              <a:rPr lang="en-GB" dirty="0">
                <a:solidFill>
                  <a:schemeClr val="tx1"/>
                </a:solidFill>
                <a:latin typeface="Century Gothic" panose="020B0502020202020204" pitchFamily="34" charset="0"/>
              </a:rPr>
              <a:t> </a:t>
            </a:r>
            <a:r>
              <a:rPr lang="en-GB" sz="2400" dirty="0">
                <a:solidFill>
                  <a:srgbClr val="4472C4">
                    <a:lumMod val="50000"/>
                  </a:srgbClr>
                </a:solidFill>
                <a:latin typeface="Century Gothic" panose="020F0302020204030204"/>
              </a:rPr>
              <a:t>du </a:t>
            </a:r>
            <a:r>
              <a:rPr lang="en-GB" sz="2400" dirty="0" err="1">
                <a:solidFill>
                  <a:srgbClr val="4472C4">
                    <a:lumMod val="50000"/>
                  </a:srgbClr>
                </a:solidFill>
                <a:latin typeface="Century Gothic" panose="020F0302020204030204"/>
              </a:rPr>
              <a:t>gefahren</a:t>
            </a:r>
            <a:r>
              <a:rPr lang="en-GB" sz="2400" dirty="0">
                <a:solidFill>
                  <a:srgbClr val="4472C4">
                    <a:lumMod val="50000"/>
                  </a:srgbClr>
                </a:solidFill>
                <a:latin typeface="Century Gothic" panose="020F0302020204030204"/>
              </a:rPr>
              <a:t>?</a:t>
            </a:r>
            <a:endParaRPr lang="en-GB" dirty="0">
              <a:solidFill>
                <a:schemeClr val="tx1"/>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9A9E378E-EE0A-41BC-8D72-14A48373E285}"/>
              </a:ext>
            </a:extLst>
          </p:cNvPr>
          <p:cNvSpPr/>
          <p:nvPr/>
        </p:nvSpPr>
        <p:spPr>
          <a:xfrm>
            <a:off x="8229599" y="2753156"/>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Wie</a:t>
            </a:r>
            <a:r>
              <a:rPr lang="en-GB" dirty="0">
                <a:solidFill>
                  <a:schemeClr val="tx1"/>
                </a:solidFill>
                <a:latin typeface="Century Gothic" panose="020B0502020202020204" pitchFamily="34" charset="0"/>
              </a:rPr>
              <a:t> </a:t>
            </a:r>
            <a:r>
              <a:rPr lang="en-GB" sz="2400" dirty="0" err="1">
                <a:solidFill>
                  <a:srgbClr val="4472C4">
                    <a:lumMod val="50000"/>
                  </a:srgbClr>
                </a:solidFill>
                <a:latin typeface="Century Gothic" panose="020F0302020204030204"/>
              </a:rPr>
              <a:t>bist</a:t>
            </a:r>
            <a:r>
              <a:rPr lang="en-GB" dirty="0">
                <a:solidFill>
                  <a:schemeClr val="tx1"/>
                </a:solidFill>
                <a:latin typeface="Century Gothic" panose="020B0502020202020204" pitchFamily="34" charset="0"/>
              </a:rPr>
              <a:t> </a:t>
            </a:r>
            <a:r>
              <a:rPr lang="en-GB" sz="2400" dirty="0">
                <a:solidFill>
                  <a:srgbClr val="4472C4">
                    <a:lumMod val="50000"/>
                  </a:srgbClr>
                </a:solidFill>
                <a:latin typeface="Century Gothic" panose="020F0302020204030204"/>
              </a:rPr>
              <a:t>du </a:t>
            </a:r>
            <a:r>
              <a:rPr lang="en-GB" sz="2400" dirty="0" err="1">
                <a:solidFill>
                  <a:srgbClr val="4472C4">
                    <a:lumMod val="50000"/>
                  </a:srgbClr>
                </a:solidFill>
                <a:latin typeface="Century Gothic" panose="020F0302020204030204"/>
              </a:rPr>
              <a:t>gefahren</a:t>
            </a:r>
            <a:r>
              <a:rPr lang="en-GB" sz="2400" dirty="0">
                <a:solidFill>
                  <a:srgbClr val="4472C4">
                    <a:lumMod val="50000"/>
                  </a:srgbClr>
                </a:solidFill>
                <a:latin typeface="Century Gothic" panose="020F0302020204030204"/>
              </a:rPr>
              <a:t>?</a:t>
            </a:r>
            <a:endParaRPr lang="en-GB"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ABAAAAF9-4075-466B-BF1E-03DA00776B3A}"/>
              </a:ext>
            </a:extLst>
          </p:cNvPr>
          <p:cNvSpPr/>
          <p:nvPr/>
        </p:nvSpPr>
        <p:spPr>
          <a:xfrm>
            <a:off x="6672647" y="4084642"/>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err="1">
                <a:solidFill>
                  <a:srgbClr val="4472C4">
                    <a:lumMod val="50000"/>
                  </a:srgbClr>
                </a:solidFill>
                <a:latin typeface="Century Gothic" panose="020F0302020204030204"/>
              </a:rPr>
              <a:t>Mit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wem</a:t>
            </a:r>
            <a:r>
              <a:rPr lang="en-GB" dirty="0">
                <a:solidFill>
                  <a:schemeClr val="tx1"/>
                </a:solidFill>
                <a:latin typeface="Century Gothic" panose="020B0502020202020204" pitchFamily="34" charset="0"/>
              </a:rPr>
              <a:t> </a:t>
            </a:r>
            <a:r>
              <a:rPr lang="en-GB" sz="2400" dirty="0" err="1">
                <a:solidFill>
                  <a:srgbClr val="4472C4">
                    <a:lumMod val="50000"/>
                  </a:srgbClr>
                </a:solidFill>
                <a:latin typeface="Century Gothic" panose="020F0302020204030204"/>
              </a:rPr>
              <a:t>bist</a:t>
            </a:r>
            <a:r>
              <a:rPr lang="en-GB" dirty="0">
                <a:solidFill>
                  <a:schemeClr val="tx1"/>
                </a:solidFill>
                <a:latin typeface="Century Gothic" panose="020B0502020202020204" pitchFamily="34" charset="0"/>
              </a:rPr>
              <a:t> </a:t>
            </a:r>
            <a:r>
              <a:rPr lang="en-GB" sz="2400" dirty="0">
                <a:solidFill>
                  <a:srgbClr val="4472C4">
                    <a:lumMod val="50000"/>
                  </a:srgbClr>
                </a:solidFill>
                <a:latin typeface="Century Gothic" panose="020F0302020204030204"/>
              </a:rPr>
              <a:t>du </a:t>
            </a:r>
            <a:r>
              <a:rPr lang="en-GB" sz="2400" dirty="0" err="1">
                <a:solidFill>
                  <a:srgbClr val="4472C4">
                    <a:lumMod val="50000"/>
                  </a:srgbClr>
                </a:solidFill>
                <a:latin typeface="Century Gothic" panose="020F0302020204030204"/>
              </a:rPr>
              <a:t>gefahren</a:t>
            </a:r>
            <a:r>
              <a:rPr lang="en-GB" sz="2400" dirty="0">
                <a:solidFill>
                  <a:srgbClr val="4472C4">
                    <a:lumMod val="50000"/>
                  </a:srgbClr>
                </a:solidFill>
                <a:latin typeface="Century Gothic" panose="020F0302020204030204"/>
              </a:rPr>
              <a:t>?</a:t>
            </a:r>
            <a:endParaRPr lang="en-GB" dirty="0">
              <a:solidFill>
                <a:schemeClr val="tx1"/>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4FA9A189-D737-4B06-8A36-03C48F51A3F4}"/>
              </a:ext>
            </a:extLst>
          </p:cNvPr>
          <p:cNvSpPr/>
          <p:nvPr/>
        </p:nvSpPr>
        <p:spPr>
          <a:xfrm>
            <a:off x="2885918" y="4084642"/>
            <a:ext cx="3113903" cy="904324"/>
          </a:xfrm>
          <a:prstGeom prst="roundRect">
            <a:avLst/>
          </a:prstGeom>
          <a:solidFill>
            <a:srgbClr val="FFF4E7"/>
          </a:solidFill>
          <a:ln>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4472C4">
                    <a:lumMod val="50000"/>
                  </a:srgbClr>
                </a:solidFill>
                <a:latin typeface="Century Gothic" panose="020F0302020204030204"/>
              </a:rPr>
              <a:t>Was hast du </a:t>
            </a:r>
            <a:r>
              <a:rPr lang="en-GB" sz="2400" dirty="0" err="1">
                <a:solidFill>
                  <a:srgbClr val="4472C4">
                    <a:lumMod val="50000"/>
                  </a:srgbClr>
                </a:solidFill>
                <a:latin typeface="Century Gothic" panose="020F0302020204030204"/>
              </a:rPr>
              <a:t>dort</a:t>
            </a:r>
            <a:r>
              <a:rPr lang="en-GB" sz="2400" dirty="0">
                <a:solidFill>
                  <a:srgbClr val="4472C4">
                    <a:lumMod val="50000"/>
                  </a:srgbClr>
                </a:solidFill>
                <a:latin typeface="Century Gothic" panose="020F0302020204030204"/>
              </a:rPr>
              <a:t> </a:t>
            </a:r>
            <a:r>
              <a:rPr lang="en-GB" sz="2400" dirty="0" err="1">
                <a:solidFill>
                  <a:srgbClr val="4472C4">
                    <a:lumMod val="50000"/>
                  </a:srgbClr>
                </a:solidFill>
                <a:latin typeface="Century Gothic" panose="020F0302020204030204"/>
              </a:rPr>
              <a:t>gemacht</a:t>
            </a:r>
            <a:r>
              <a:rPr lang="en-GB" sz="2400" dirty="0">
                <a:solidFill>
                  <a:srgbClr val="4472C4">
                    <a:lumMod val="50000"/>
                  </a:srgbClr>
                </a:solidFill>
                <a:latin typeface="Century Gothic" panose="020F0302020204030204"/>
              </a:rPr>
              <a:t>?</a:t>
            </a:r>
            <a:endParaRPr lang="en-GB" dirty="0">
              <a:solidFill>
                <a:schemeClr val="tx1"/>
              </a:solidFill>
              <a:latin typeface="Century Gothic" panose="020B0502020202020204" pitchFamily="34" charset="0"/>
            </a:endParaRPr>
          </a:p>
        </p:txBody>
      </p:sp>
      <p:pic>
        <p:nvPicPr>
          <p:cNvPr id="3074" name="Picture 2" descr="Car, Vw, Transportation, Volkswagen, Vehicle, Bus">
            <a:extLst>
              <a:ext uri="{FF2B5EF4-FFF2-40B4-BE49-F238E27FC236}">
                <a16:creationId xmlns:a16="http://schemas.microsoft.com/office/drawing/2014/main" id="{60A8CA00-E585-43EC-8792-C622AB9EBC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976" t="32939" r="25195" b="31015"/>
          <a:stretch/>
        </p:blipFill>
        <p:spPr bwMode="auto">
          <a:xfrm>
            <a:off x="179999" y="4536804"/>
            <a:ext cx="2291352" cy="16914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Boeing, 747, Airliner, Airplane, Aircraft, Tourim">
            <a:extLst>
              <a:ext uri="{FF2B5EF4-FFF2-40B4-BE49-F238E27FC236}">
                <a16:creationId xmlns:a16="http://schemas.microsoft.com/office/drawing/2014/main" id="{1C0F30BE-F44B-43EC-9829-1221399C65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14498" y="4441185"/>
            <a:ext cx="2697503" cy="178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40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10;&#10;Description automatically generated">
            <a:extLst>
              <a:ext uri="{FF2B5EF4-FFF2-40B4-BE49-F238E27FC236}">
                <a16:creationId xmlns:a16="http://schemas.microsoft.com/office/drawing/2014/main" id="{970AE03D-44FF-4A6B-9BAC-617C7CF17858}"/>
              </a:ext>
            </a:extLst>
          </p:cNvPr>
          <p:cNvPicPr>
            <a:picLocks noChangeAspect="1"/>
          </p:cNvPicPr>
          <p:nvPr/>
        </p:nvPicPr>
        <p:blipFill>
          <a:blip r:embed="rId3" cstate="print">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77091" y="939545"/>
            <a:ext cx="6618246" cy="5809046"/>
          </a:xfrm>
          <a:prstGeom prst="rect">
            <a:avLst/>
          </a:prstGeom>
        </p:spPr>
      </p:pic>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5756564" cy="869950"/>
          </a:xfrm>
          <a:prstGeom prst="rect">
            <a:avLst/>
          </a:prstGeom>
        </p:spPr>
      </p:pic>
      <p:sp>
        <p:nvSpPr>
          <p:cNvPr id="4" name="Title 3"/>
          <p:cNvSpPr>
            <a:spLocks noGrp="1"/>
          </p:cNvSpPr>
          <p:nvPr>
            <p:ph type="title"/>
          </p:nvPr>
        </p:nvSpPr>
        <p:spPr>
          <a:xfrm>
            <a:off x="0" y="294041"/>
            <a:ext cx="5756564" cy="707849"/>
          </a:xfrm>
        </p:spPr>
        <p:txBody>
          <a:bodyPr>
            <a:normAutofit/>
          </a:bodyPr>
          <a:lstStyle/>
          <a:p>
            <a:r>
              <a:rPr lang="en-GB" sz="3600" b="1" dirty="0" err="1">
                <a:solidFill>
                  <a:schemeClr val="bg1"/>
                </a:solidFill>
              </a:rPr>
              <a:t>ein</a:t>
            </a:r>
            <a:r>
              <a:rPr lang="en-GB" sz="3600" b="1" dirty="0">
                <a:solidFill>
                  <a:schemeClr val="bg1"/>
                </a:solidFill>
              </a:rPr>
              <a:t> Interview </a:t>
            </a:r>
            <a:r>
              <a:rPr lang="en-GB" sz="3600" b="1" dirty="0" err="1">
                <a:solidFill>
                  <a:schemeClr val="bg1"/>
                </a:solidFill>
              </a:rPr>
              <a:t>machen</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5756564" y="281650"/>
            <a:ext cx="4818671"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B </a:t>
            </a:r>
            <a:r>
              <a:rPr lang="en-US" sz="2400" dirty="0" err="1">
                <a:solidFill>
                  <a:schemeClr val="accent5">
                    <a:lumMod val="50000"/>
                  </a:schemeClr>
                </a:solidFill>
                <a:latin typeface="Century Gothic" panose="020B0502020202020204" pitchFamily="34" charset="0"/>
              </a:rPr>
              <a:t>schreibt</a:t>
            </a:r>
            <a:r>
              <a:rPr lang="en-US" sz="2400" dirty="0">
                <a:solidFill>
                  <a:schemeClr val="accent5">
                    <a:lumMod val="50000"/>
                  </a:schemeClr>
                </a:solidFill>
                <a:latin typeface="Century Gothic" panose="020B0502020202020204" pitchFamily="34" charset="0"/>
              </a:rPr>
              <a:t> die </a:t>
            </a:r>
            <a:r>
              <a:rPr lang="en-US" sz="2400" dirty="0" err="1">
                <a:solidFill>
                  <a:schemeClr val="accent5">
                    <a:lumMod val="50000"/>
                  </a:schemeClr>
                </a:solidFill>
                <a:latin typeface="Century Gothic" panose="020B0502020202020204" pitchFamily="34" charset="0"/>
              </a:rPr>
              <a:t>Optionen</a:t>
            </a:r>
            <a:r>
              <a:rPr lang="en-US" sz="2400" dirty="0">
                <a:solidFill>
                  <a:schemeClr val="accent5">
                    <a:lumMod val="50000"/>
                  </a:schemeClr>
                </a:solidFill>
                <a:latin typeface="Century Gothic" panose="020B0502020202020204" pitchFamily="34" charset="0"/>
              </a:rPr>
              <a:t>.</a:t>
            </a:r>
          </a:p>
        </p:txBody>
      </p:sp>
      <p:pic>
        <p:nvPicPr>
          <p:cNvPr id="6" name="Picture 5" descr="Icon&#10;&#10;Description automatically generated">
            <a:extLst>
              <a:ext uri="{FF2B5EF4-FFF2-40B4-BE49-F238E27FC236}">
                <a16:creationId xmlns:a16="http://schemas.microsoft.com/office/drawing/2014/main" id="{D1C974C9-4D69-4BC9-BBA5-3C8C8AF234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65899" y="4143177"/>
            <a:ext cx="3463183" cy="2288062"/>
          </a:xfrm>
          <a:prstGeom prst="rect">
            <a:avLst/>
          </a:prstGeom>
        </p:spPr>
      </p:pic>
      <p:graphicFrame>
        <p:nvGraphicFramePr>
          <p:cNvPr id="8" name="Table 13">
            <a:extLst>
              <a:ext uri="{FF2B5EF4-FFF2-40B4-BE49-F238E27FC236}">
                <a16:creationId xmlns:a16="http://schemas.microsoft.com/office/drawing/2014/main" id="{0FD4C2C4-5552-48F1-993E-88F825029F72}"/>
              </a:ext>
            </a:extLst>
          </p:cNvPr>
          <p:cNvGraphicFramePr>
            <a:graphicFrameLocks noGrp="1"/>
          </p:cNvGraphicFramePr>
          <p:nvPr/>
        </p:nvGraphicFramePr>
        <p:xfrm>
          <a:off x="6249958" y="763712"/>
          <a:ext cx="5697122" cy="3263718"/>
        </p:xfrm>
        <a:graphic>
          <a:graphicData uri="http://schemas.openxmlformats.org/drawingml/2006/table">
            <a:tbl>
              <a:tblPr firstRow="1" bandRow="1">
                <a:tableStyleId>{5940675A-B579-460E-94D1-54222C63F5DA}</a:tableStyleId>
              </a:tblPr>
              <a:tblGrid>
                <a:gridCol w="2848561">
                  <a:extLst>
                    <a:ext uri="{9D8B030D-6E8A-4147-A177-3AD203B41FA5}">
                      <a16:colId xmlns:a16="http://schemas.microsoft.com/office/drawing/2014/main" val="298386979"/>
                    </a:ext>
                  </a:extLst>
                </a:gridCol>
                <a:gridCol w="2848561">
                  <a:extLst>
                    <a:ext uri="{9D8B030D-6E8A-4147-A177-3AD203B41FA5}">
                      <a16:colId xmlns:a16="http://schemas.microsoft.com/office/drawing/2014/main" val="1321865862"/>
                    </a:ext>
                  </a:extLst>
                </a:gridCol>
              </a:tblGrid>
              <a:tr h="435162">
                <a:tc>
                  <a:txBody>
                    <a:bodyPr/>
                    <a:lstStyle/>
                    <a:p>
                      <a:pPr algn="ctr"/>
                      <a:r>
                        <a:rPr lang="en-GB" b="0" i="0" dirty="0">
                          <a:solidFill>
                            <a:srgbClr val="115076"/>
                          </a:solidFill>
                          <a:latin typeface="Century Gothic" panose="020B0502020202020204" pitchFamily="34" charset="0"/>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b="0" i="0" dirty="0">
                          <a:solidFill>
                            <a:srgbClr val="115076"/>
                          </a:solidFill>
                          <a:latin typeface="Century Gothic" panose="020B0502020202020204" pitchFamily="34" charset="0"/>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59592002"/>
                  </a:ext>
                </a:extLst>
              </a:tr>
              <a:tr h="471426">
                <a:tc>
                  <a:txBody>
                    <a:bodyPr/>
                    <a:lstStyle/>
                    <a:p>
                      <a:pPr algn="ctr"/>
                      <a:r>
                        <a:rPr lang="en-GB" sz="2400" b="0" i="0" dirty="0" err="1">
                          <a:solidFill>
                            <a:srgbClr val="115076"/>
                          </a:solidFill>
                          <a:latin typeface="Century Gothic" panose="020B0502020202020204" pitchFamily="34" charset="0"/>
                        </a:rPr>
                        <a:t>jetzt</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manchmal</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80410280"/>
                  </a:ext>
                </a:extLst>
              </a:tr>
              <a:tr h="471426">
                <a:tc>
                  <a:txBody>
                    <a:bodyPr/>
                    <a:lstStyle/>
                    <a:p>
                      <a:pPr algn="ctr"/>
                      <a:r>
                        <a:rPr lang="en-GB" sz="2400" b="0" i="0" dirty="0" err="1">
                          <a:solidFill>
                            <a:srgbClr val="115076"/>
                          </a:solidFill>
                          <a:latin typeface="Century Gothic" panose="020B0502020202020204" pitchFamily="34" charset="0"/>
                        </a:rPr>
                        <a:t>nie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im</a:t>
                      </a:r>
                      <a:r>
                        <a:rPr lang="en-GB" sz="2400" dirty="0">
                          <a:solidFill>
                            <a:srgbClr val="115076"/>
                          </a:solidFill>
                        </a:rPr>
                        <a:t> Moment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289618389"/>
                  </a:ext>
                </a:extLst>
              </a:tr>
              <a:tr h="471426">
                <a:tc>
                  <a:txBody>
                    <a:bodyPr/>
                    <a:lstStyle/>
                    <a:p>
                      <a:pPr algn="ctr"/>
                      <a:r>
                        <a:rPr lang="en-GB" sz="2400" b="0" i="0" dirty="0" err="1">
                          <a:solidFill>
                            <a:srgbClr val="115076"/>
                          </a:solidFill>
                          <a:latin typeface="Century Gothic" panose="020B0502020202020204" pitchFamily="34" charset="0"/>
                        </a:rPr>
                        <a:t>jedes</a:t>
                      </a:r>
                      <a:r>
                        <a:rPr lang="en-GB" sz="2400" dirty="0">
                          <a:solidFill>
                            <a:srgbClr val="115076"/>
                          </a:solidFill>
                        </a:rPr>
                        <a:t> </a:t>
                      </a:r>
                      <a:r>
                        <a:rPr lang="en-GB" sz="2400" dirty="0" err="1">
                          <a:solidFill>
                            <a:srgbClr val="115076"/>
                          </a:solidFill>
                        </a:rPr>
                        <a:t>Jahr</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jetzt</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893267697"/>
                  </a:ext>
                </a:extLst>
              </a:tr>
              <a:tr h="471426">
                <a:tc>
                  <a:txBody>
                    <a:bodyPr/>
                    <a:lstStyle/>
                    <a:p>
                      <a:pPr algn="ctr"/>
                      <a:r>
                        <a:rPr lang="en-GB" sz="2400" b="0" i="0" dirty="0" err="1">
                          <a:solidFill>
                            <a:srgbClr val="115076"/>
                          </a:solidFill>
                          <a:latin typeface="Century Gothic" panose="020B0502020202020204" pitchFamily="34" charset="0"/>
                        </a:rPr>
                        <a:t>heute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a:solidFill>
                            <a:srgbClr val="115076"/>
                          </a:solidFill>
                          <a:latin typeface="Century Gothic" panose="020B0502020202020204" pitchFamily="34" charset="0"/>
                        </a:rPr>
                        <a:t>oft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776030665"/>
                  </a:ext>
                </a:extLst>
              </a:tr>
              <a:tr h="471426">
                <a:tc>
                  <a:txBody>
                    <a:bodyPr/>
                    <a:lstStyle/>
                    <a:p>
                      <a:pPr algn="ctr"/>
                      <a:r>
                        <a:rPr lang="en-GB" sz="2400" b="0" i="0" dirty="0" err="1">
                          <a:solidFill>
                            <a:srgbClr val="115076"/>
                          </a:solidFill>
                          <a:latin typeface="Century Gothic" panose="020B0502020202020204" pitchFamily="34" charset="0"/>
                        </a:rPr>
                        <a:t>jetzt</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immer</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156426673"/>
                  </a:ext>
                </a:extLst>
              </a:tr>
              <a:tr h="471426">
                <a:tc>
                  <a:txBody>
                    <a:bodyPr/>
                    <a:lstStyle/>
                    <a:p>
                      <a:pPr algn="ctr"/>
                      <a:r>
                        <a:rPr lang="en-GB" sz="2400" b="0" i="0" dirty="0">
                          <a:solidFill>
                            <a:srgbClr val="115076"/>
                          </a:solidFill>
                          <a:latin typeface="Century Gothic" panose="020B0502020202020204" pitchFamily="34" charset="0"/>
                        </a:rPr>
                        <a:t>am </a:t>
                      </a:r>
                      <a:r>
                        <a:rPr lang="en-GB" sz="2400" dirty="0" err="1">
                          <a:solidFill>
                            <a:srgbClr val="115076"/>
                          </a:solidFill>
                        </a:rPr>
                        <a:t>Wochenende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normalerweise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394477462"/>
                  </a:ext>
                </a:extLst>
              </a:tr>
            </a:tbl>
          </a:graphicData>
        </a:graphic>
      </p:graphicFrame>
      <p:sp>
        <p:nvSpPr>
          <p:cNvPr id="10" name="TextBox 9">
            <a:extLst>
              <a:ext uri="{FF2B5EF4-FFF2-40B4-BE49-F238E27FC236}">
                <a16:creationId xmlns:a16="http://schemas.microsoft.com/office/drawing/2014/main" id="{BC38C8BF-8E15-4469-99E1-B4BC9F3C5793}"/>
              </a:ext>
            </a:extLst>
          </p:cNvPr>
          <p:cNvSpPr txBox="1"/>
          <p:nvPr/>
        </p:nvSpPr>
        <p:spPr>
          <a:xfrm>
            <a:off x="172088" y="2263352"/>
            <a:ext cx="591807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1 Are you doing / do you do other interviews?</a:t>
            </a:r>
          </a:p>
        </p:txBody>
      </p:sp>
      <p:sp>
        <p:nvSpPr>
          <p:cNvPr id="11" name="TextBox 10">
            <a:extLst>
              <a:ext uri="{FF2B5EF4-FFF2-40B4-BE49-F238E27FC236}">
                <a16:creationId xmlns:a16="http://schemas.microsoft.com/office/drawing/2014/main" id="{80025FF9-43CA-4AF2-A9A1-2713DEB4C5DD}"/>
              </a:ext>
            </a:extLst>
          </p:cNvPr>
          <p:cNvSpPr txBox="1"/>
          <p:nvPr/>
        </p:nvSpPr>
        <p:spPr>
          <a:xfrm>
            <a:off x="172087" y="2783109"/>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2 Are you understanding / do you understand my English?</a:t>
            </a:r>
          </a:p>
        </p:txBody>
      </p:sp>
      <p:sp>
        <p:nvSpPr>
          <p:cNvPr id="12" name="TextBox 11">
            <a:extLst>
              <a:ext uri="{FF2B5EF4-FFF2-40B4-BE49-F238E27FC236}">
                <a16:creationId xmlns:a16="http://schemas.microsoft.com/office/drawing/2014/main" id="{6DC2361D-C397-4F6E-A5A9-B8A174A5B571}"/>
              </a:ext>
            </a:extLst>
          </p:cNvPr>
          <p:cNvSpPr txBox="1"/>
          <p:nvPr/>
        </p:nvSpPr>
        <p:spPr>
          <a:xfrm>
            <a:off x="172087" y="3642193"/>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3 Do you use / are you using the computer for your music?</a:t>
            </a:r>
          </a:p>
        </p:txBody>
      </p:sp>
      <p:sp>
        <p:nvSpPr>
          <p:cNvPr id="13" name="TextBox 12">
            <a:extLst>
              <a:ext uri="{FF2B5EF4-FFF2-40B4-BE49-F238E27FC236}">
                <a16:creationId xmlns:a16="http://schemas.microsoft.com/office/drawing/2014/main" id="{B4709ECA-7EDA-45AD-AC7F-C29EF3C49588}"/>
              </a:ext>
            </a:extLst>
          </p:cNvPr>
          <p:cNvSpPr txBox="1"/>
          <p:nvPr/>
        </p:nvSpPr>
        <p:spPr>
          <a:xfrm>
            <a:off x="213651" y="4438649"/>
            <a:ext cx="591807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4 Are you coming / do you come to Berlin?</a:t>
            </a:r>
          </a:p>
        </p:txBody>
      </p:sp>
      <p:sp>
        <p:nvSpPr>
          <p:cNvPr id="14" name="TextBox 13">
            <a:extLst>
              <a:ext uri="{FF2B5EF4-FFF2-40B4-BE49-F238E27FC236}">
                <a16:creationId xmlns:a16="http://schemas.microsoft.com/office/drawing/2014/main" id="{52729A71-C975-4889-A2C8-1892E202BDF5}"/>
              </a:ext>
            </a:extLst>
          </p:cNvPr>
          <p:cNvSpPr txBox="1"/>
          <p:nvPr/>
        </p:nvSpPr>
        <p:spPr>
          <a:xfrm>
            <a:off x="213651" y="5007974"/>
            <a:ext cx="591807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5 Do you lose / are you losing things?</a:t>
            </a:r>
          </a:p>
        </p:txBody>
      </p:sp>
      <p:sp>
        <p:nvSpPr>
          <p:cNvPr id="15" name="TextBox 14">
            <a:extLst>
              <a:ext uri="{FF2B5EF4-FFF2-40B4-BE49-F238E27FC236}">
                <a16:creationId xmlns:a16="http://schemas.microsoft.com/office/drawing/2014/main" id="{E5496B9A-147B-4C45-93E6-9B3967E6C37C}"/>
              </a:ext>
            </a:extLst>
          </p:cNvPr>
          <p:cNvSpPr txBox="1"/>
          <p:nvPr/>
        </p:nvSpPr>
        <p:spPr>
          <a:xfrm>
            <a:off x="246489" y="5527731"/>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6 Are you having / do you have problems in the band?</a:t>
            </a:r>
          </a:p>
        </p:txBody>
      </p:sp>
      <p:sp>
        <p:nvSpPr>
          <p:cNvPr id="17" name="TextBox 16">
            <a:extLst>
              <a:ext uri="{FF2B5EF4-FFF2-40B4-BE49-F238E27FC236}">
                <a16:creationId xmlns:a16="http://schemas.microsoft.com/office/drawing/2014/main" id="{42FFD299-852F-4593-9B5F-9D639EEB94F2}"/>
              </a:ext>
            </a:extLst>
          </p:cNvPr>
          <p:cNvSpPr txBox="1"/>
          <p:nvPr/>
        </p:nvSpPr>
        <p:spPr>
          <a:xfrm>
            <a:off x="5756564" y="270313"/>
            <a:ext cx="4818671" cy="461665"/>
          </a:xfrm>
          <a:prstGeom prst="rect">
            <a:avLst/>
          </a:prstGeom>
          <a:solidFill>
            <a:schemeClr val="bg1"/>
          </a:solidFill>
        </p:spPr>
        <p:txBody>
          <a:bodyPr wrap="square" rtlCol="0">
            <a:spAutoFit/>
          </a:bodyPr>
          <a:lstStyle/>
          <a:p>
            <a:r>
              <a:rPr lang="en-US" sz="2400" dirty="0">
                <a:solidFill>
                  <a:schemeClr val="accent5">
                    <a:lumMod val="50000"/>
                  </a:schemeClr>
                </a:solidFill>
                <a:latin typeface="Century Gothic" panose="020B0502020202020204" pitchFamily="34" charset="0"/>
              </a:rPr>
              <a:t>Person A </a:t>
            </a:r>
            <a:r>
              <a:rPr lang="en-US" sz="2400" dirty="0" err="1">
                <a:solidFill>
                  <a:schemeClr val="accent5">
                    <a:lumMod val="50000"/>
                  </a:schemeClr>
                </a:solidFill>
                <a:latin typeface="Century Gothic" panose="020B0502020202020204" pitchFamily="34" charset="0"/>
              </a:rPr>
              <a:t>stellt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Fragen</a:t>
            </a:r>
            <a:r>
              <a:rPr lang="en-US" sz="2400" dirty="0">
                <a:solidFill>
                  <a:schemeClr val="accent5">
                    <a:lumMod val="50000"/>
                  </a:schemeClr>
                </a:solidFill>
                <a:latin typeface="Century Gothic" panose="020B0502020202020204" pitchFamily="34" charset="0"/>
              </a:rPr>
              <a:t> 6 – 1.</a:t>
            </a:r>
          </a:p>
        </p:txBody>
      </p:sp>
      <p:pic>
        <p:nvPicPr>
          <p:cNvPr id="18" name="Picture 17">
            <a:extLst>
              <a:ext uri="{FF2B5EF4-FFF2-40B4-BE49-F238E27FC236}">
                <a16:creationId xmlns:a16="http://schemas.microsoft.com/office/drawing/2014/main" id="{5363C938-A959-40AE-83F8-56B83FBF34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13212" y="5266970"/>
            <a:ext cx="1061073" cy="907715"/>
          </a:xfrm>
          <a:prstGeom prst="rect">
            <a:avLst/>
          </a:prstGeom>
        </p:spPr>
      </p:pic>
      <p:sp>
        <p:nvSpPr>
          <p:cNvPr id="19" name="TextBox 18">
            <a:extLst>
              <a:ext uri="{FF2B5EF4-FFF2-40B4-BE49-F238E27FC236}">
                <a16:creationId xmlns:a16="http://schemas.microsoft.com/office/drawing/2014/main" id="{A01FFED5-4B8B-4E7C-B766-C44404ECF527}"/>
              </a:ext>
            </a:extLst>
          </p:cNvPr>
          <p:cNvSpPr txBox="1"/>
          <p:nvPr/>
        </p:nvSpPr>
        <p:spPr>
          <a:xfrm>
            <a:off x="6164568" y="4241997"/>
            <a:ext cx="2186608" cy="1569660"/>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A </a:t>
            </a:r>
            <a:r>
              <a:rPr lang="en-US" sz="2400" dirty="0" err="1">
                <a:solidFill>
                  <a:schemeClr val="accent5">
                    <a:lumMod val="50000"/>
                  </a:schemeClr>
                </a:solidFill>
                <a:latin typeface="Century Gothic" panose="020B0502020202020204" pitchFamily="34" charset="0"/>
              </a:rPr>
              <a:t>schreibt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Notizen</a:t>
            </a:r>
            <a:r>
              <a:rPr lang="en-US" sz="2400" dirty="0">
                <a:solidFill>
                  <a:schemeClr val="accent5">
                    <a:lumMod val="50000"/>
                  </a:schemeClr>
                </a:solidFill>
                <a:latin typeface="Century Gothic" panose="020B0502020202020204" pitchFamily="34" charset="0"/>
              </a:rPr>
              <a:t> auf </a:t>
            </a:r>
            <a:r>
              <a:rPr lang="en-US" sz="2400" dirty="0" err="1">
                <a:solidFill>
                  <a:schemeClr val="accent5">
                    <a:lumMod val="50000"/>
                  </a:schemeClr>
                </a:solidFill>
                <a:latin typeface="Century Gothic" panose="020B0502020202020204" pitchFamily="34" charset="0"/>
              </a:rPr>
              <a:t>Englisch</a:t>
            </a:r>
            <a:r>
              <a:rPr lang="en-US" sz="2400" dirty="0">
                <a:solidFill>
                  <a:schemeClr val="accent5">
                    <a:lumMod val="50000"/>
                  </a:schemeClr>
                </a:solidFill>
                <a:latin typeface="Century Gothic" panose="020B0502020202020204" pitchFamily="34" charset="0"/>
              </a:rPr>
              <a:t>.</a:t>
            </a:r>
          </a:p>
        </p:txBody>
      </p:sp>
      <p:pic>
        <p:nvPicPr>
          <p:cNvPr id="20" name="Picture 19">
            <a:extLst>
              <a:ext uri="{FF2B5EF4-FFF2-40B4-BE49-F238E27FC236}">
                <a16:creationId xmlns:a16="http://schemas.microsoft.com/office/drawing/2014/main" id="{B5152BBB-B3FA-405E-BE18-DB3FD755DD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7416" y="763712"/>
            <a:ext cx="539664" cy="461666"/>
          </a:xfrm>
          <a:prstGeom prst="rect">
            <a:avLst/>
          </a:prstGeom>
        </p:spPr>
      </p:pic>
      <p:sp>
        <p:nvSpPr>
          <p:cNvPr id="21" name="TextBox 20">
            <a:extLst>
              <a:ext uri="{FF2B5EF4-FFF2-40B4-BE49-F238E27FC236}">
                <a16:creationId xmlns:a16="http://schemas.microsoft.com/office/drawing/2014/main" id="{E780E9D7-319D-4C68-A230-A6E667A6EA24}"/>
              </a:ext>
            </a:extLst>
          </p:cNvPr>
          <p:cNvSpPr txBox="1"/>
          <p:nvPr/>
        </p:nvSpPr>
        <p:spPr>
          <a:xfrm>
            <a:off x="10539566" y="4145683"/>
            <a:ext cx="1992259" cy="830997"/>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B </a:t>
            </a:r>
            <a:r>
              <a:rPr lang="en-US" sz="2400" dirty="0" err="1">
                <a:solidFill>
                  <a:schemeClr val="accent5">
                    <a:lumMod val="50000"/>
                  </a:schemeClr>
                </a:solidFill>
                <a:latin typeface="Century Gothic" panose="020B0502020202020204" pitchFamily="34" charset="0"/>
              </a:rPr>
              <a:t>antwortet</a:t>
            </a:r>
            <a:r>
              <a:rPr lang="en-US" sz="2400" dirty="0">
                <a:solidFill>
                  <a:schemeClr val="accent5">
                    <a:lumMod val="50000"/>
                  </a:schemeClr>
                </a:solidFill>
                <a:latin typeface="Century Gothic" panose="020B0502020202020204" pitchFamily="34" charset="0"/>
              </a:rPr>
              <a:t>.</a:t>
            </a:r>
          </a:p>
        </p:txBody>
      </p:sp>
    </p:spTree>
    <p:extLst>
      <p:ext uri="{BB962C8B-B14F-4D97-AF65-F5344CB8AC3E}">
        <p14:creationId xmlns:p14="http://schemas.microsoft.com/office/powerpoint/2010/main" val="182299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1" grpId="0"/>
      <p:bldP spid="12" grpId="0"/>
      <p:bldP spid="13" grpId="0"/>
      <p:bldP spid="14" grpId="0"/>
      <p:bldP spid="15" grpId="0"/>
      <p:bldP spid="17" grpId="0" animBg="1"/>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52114"/>
            <a:ext cx="5756564" cy="707849"/>
          </a:xfrm>
        </p:spPr>
        <p:txBody>
          <a:bodyPr>
            <a:normAutofit/>
          </a:bodyPr>
          <a:lstStyle/>
          <a:p>
            <a:r>
              <a:rPr lang="en-GB" sz="1800" b="1" dirty="0" err="1">
                <a:solidFill>
                  <a:schemeClr val="bg1"/>
                </a:solidFill>
              </a:rPr>
              <a:t>ein</a:t>
            </a:r>
            <a:r>
              <a:rPr lang="en-GB" sz="1800" b="1" dirty="0">
                <a:solidFill>
                  <a:schemeClr val="bg1"/>
                </a:solidFill>
              </a:rPr>
              <a:t> Interview </a:t>
            </a:r>
            <a:r>
              <a:rPr lang="en-GB" sz="1800" b="1" dirty="0" err="1">
                <a:solidFill>
                  <a:schemeClr val="bg1"/>
                </a:solidFill>
              </a:rPr>
              <a:t>machen</a:t>
            </a:r>
            <a:endParaRPr lang="en-GB" sz="18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75235" y="247046"/>
            <a:ext cx="138209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599CCD53-EE53-564E-8B2C-B5308539C8EB}"/>
              </a:ext>
            </a:extLst>
          </p:cNvPr>
          <p:cNvSpPr txBox="1"/>
          <p:nvPr/>
        </p:nvSpPr>
        <p:spPr>
          <a:xfrm>
            <a:off x="0" y="346602"/>
            <a:ext cx="6164568" cy="461665"/>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A </a:t>
            </a:r>
            <a:r>
              <a:rPr lang="en-US" sz="2400" dirty="0" err="1">
                <a:solidFill>
                  <a:schemeClr val="accent5">
                    <a:lumMod val="50000"/>
                  </a:schemeClr>
                </a:solidFill>
                <a:latin typeface="Century Gothic" panose="020B0502020202020204" pitchFamily="34" charset="0"/>
              </a:rPr>
              <a:t>schreibt</a:t>
            </a:r>
            <a:r>
              <a:rPr lang="en-US" sz="2400" dirty="0">
                <a:solidFill>
                  <a:schemeClr val="accent5">
                    <a:lumMod val="50000"/>
                  </a:schemeClr>
                </a:solidFill>
                <a:latin typeface="Century Gothic" panose="020B0502020202020204" pitchFamily="34" charset="0"/>
              </a:rPr>
              <a:t> die </a:t>
            </a:r>
            <a:r>
              <a:rPr lang="en-US" sz="2400" dirty="0" err="1">
                <a:solidFill>
                  <a:schemeClr val="accent5">
                    <a:lumMod val="50000"/>
                  </a:schemeClr>
                </a:solidFill>
                <a:latin typeface="Century Gothic" panose="020B0502020202020204" pitchFamily="34" charset="0"/>
              </a:rPr>
              <a:t>Optionen</a:t>
            </a:r>
            <a:r>
              <a:rPr lang="en-US" sz="2400" dirty="0">
                <a:solidFill>
                  <a:schemeClr val="accent5">
                    <a:lumMod val="50000"/>
                  </a:schemeClr>
                </a:solidFill>
                <a:latin typeface="Century Gothic" panose="020B0502020202020204" pitchFamily="34" charset="0"/>
              </a:rPr>
              <a:t>.</a:t>
            </a:r>
          </a:p>
        </p:txBody>
      </p:sp>
      <p:pic>
        <p:nvPicPr>
          <p:cNvPr id="6" name="Picture 5" descr="Icon&#10;&#10;Description automatically generated">
            <a:extLst>
              <a:ext uri="{FF2B5EF4-FFF2-40B4-BE49-F238E27FC236}">
                <a16:creationId xmlns:a16="http://schemas.microsoft.com/office/drawing/2014/main" id="{D1C974C9-4D69-4BC9-BBA5-3C8C8AF234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45" y="4525178"/>
            <a:ext cx="2930176" cy="1935914"/>
          </a:xfrm>
          <a:prstGeom prst="rect">
            <a:avLst/>
          </a:prstGeom>
        </p:spPr>
      </p:pic>
      <p:graphicFrame>
        <p:nvGraphicFramePr>
          <p:cNvPr id="8" name="Table 13">
            <a:extLst>
              <a:ext uri="{FF2B5EF4-FFF2-40B4-BE49-F238E27FC236}">
                <a16:creationId xmlns:a16="http://schemas.microsoft.com/office/drawing/2014/main" id="{0FD4C2C4-5552-48F1-993E-88F825029F72}"/>
              </a:ext>
            </a:extLst>
          </p:cNvPr>
          <p:cNvGraphicFramePr>
            <a:graphicFrameLocks noGrp="1"/>
          </p:cNvGraphicFramePr>
          <p:nvPr/>
        </p:nvGraphicFramePr>
        <p:xfrm>
          <a:off x="67048" y="1046343"/>
          <a:ext cx="5697122" cy="3263718"/>
        </p:xfrm>
        <a:graphic>
          <a:graphicData uri="http://schemas.openxmlformats.org/drawingml/2006/table">
            <a:tbl>
              <a:tblPr firstRow="1" bandRow="1">
                <a:tableStyleId>{5940675A-B579-460E-94D1-54222C63F5DA}</a:tableStyleId>
              </a:tblPr>
              <a:tblGrid>
                <a:gridCol w="2848561">
                  <a:extLst>
                    <a:ext uri="{9D8B030D-6E8A-4147-A177-3AD203B41FA5}">
                      <a16:colId xmlns:a16="http://schemas.microsoft.com/office/drawing/2014/main" val="298386979"/>
                    </a:ext>
                  </a:extLst>
                </a:gridCol>
                <a:gridCol w="2848561">
                  <a:extLst>
                    <a:ext uri="{9D8B030D-6E8A-4147-A177-3AD203B41FA5}">
                      <a16:colId xmlns:a16="http://schemas.microsoft.com/office/drawing/2014/main" val="1321865862"/>
                    </a:ext>
                  </a:extLst>
                </a:gridCol>
              </a:tblGrid>
              <a:tr h="435162">
                <a:tc>
                  <a:txBody>
                    <a:bodyPr/>
                    <a:lstStyle/>
                    <a:p>
                      <a:pPr algn="ctr"/>
                      <a:r>
                        <a:rPr lang="en-GB" b="0" i="0" dirty="0">
                          <a:solidFill>
                            <a:srgbClr val="115076"/>
                          </a:solidFill>
                          <a:latin typeface="Century Gothic" panose="020B0502020202020204" pitchFamily="34" charset="0"/>
                        </a:rPr>
                        <a:t>1</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b="0" i="0" dirty="0">
                          <a:solidFill>
                            <a:srgbClr val="115076"/>
                          </a:solidFill>
                          <a:latin typeface="Century Gothic" panose="020B0502020202020204" pitchFamily="34" charset="0"/>
                        </a:rPr>
                        <a:t>2</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59592002"/>
                  </a:ext>
                </a:extLst>
              </a:tr>
              <a:tr h="471426">
                <a:tc>
                  <a:txBody>
                    <a:bodyPr/>
                    <a:lstStyle/>
                    <a:p>
                      <a:pPr algn="ctr"/>
                      <a:r>
                        <a:rPr lang="en-GB" sz="2400" b="0" i="0" dirty="0" err="1">
                          <a:solidFill>
                            <a:srgbClr val="115076"/>
                          </a:solidFill>
                          <a:latin typeface="Century Gothic" panose="020B0502020202020204" pitchFamily="34" charset="0"/>
                        </a:rPr>
                        <a:t>immer</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heute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2480410280"/>
                  </a:ext>
                </a:extLst>
              </a:tr>
              <a:tr h="471426">
                <a:tc>
                  <a:txBody>
                    <a:bodyPr/>
                    <a:lstStyle/>
                    <a:p>
                      <a:pPr algn="ctr"/>
                      <a:r>
                        <a:rPr lang="en-GB" sz="2400" b="0" i="0" dirty="0">
                          <a:solidFill>
                            <a:srgbClr val="115076"/>
                          </a:solidFill>
                          <a:latin typeface="Century Gothic" panose="020B0502020202020204" pitchFamily="34" charset="0"/>
                        </a:rPr>
                        <a:t>dieses </a:t>
                      </a:r>
                      <a:r>
                        <a:rPr lang="en-GB" sz="2400" dirty="0" err="1">
                          <a:solidFill>
                            <a:srgbClr val="115076"/>
                          </a:solidFill>
                        </a:rPr>
                        <a:t>Jahr</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normalerweise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289618389"/>
                  </a:ext>
                </a:extLst>
              </a:tr>
              <a:tr h="471426">
                <a:tc>
                  <a:txBody>
                    <a:bodyPr/>
                    <a:lstStyle/>
                    <a:p>
                      <a:pPr algn="ctr"/>
                      <a:r>
                        <a:rPr lang="en-GB" sz="2400" b="0" i="0" dirty="0" err="1">
                          <a:solidFill>
                            <a:srgbClr val="115076"/>
                          </a:solidFill>
                          <a:latin typeface="Century Gothic" panose="020B0502020202020204" pitchFamily="34" charset="0"/>
                        </a:rPr>
                        <a:t>manchmal</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im</a:t>
                      </a:r>
                      <a:r>
                        <a:rPr lang="en-GB" sz="2400" dirty="0">
                          <a:solidFill>
                            <a:srgbClr val="115076"/>
                          </a:solidFill>
                        </a:rPr>
                        <a:t> Moment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893267697"/>
                  </a:ext>
                </a:extLst>
              </a:tr>
              <a:tr h="471426">
                <a:tc>
                  <a:txBody>
                    <a:bodyPr/>
                    <a:lstStyle/>
                    <a:p>
                      <a:pPr algn="ctr"/>
                      <a:r>
                        <a:rPr lang="en-GB" sz="2400" b="0" i="0" dirty="0" err="1">
                          <a:solidFill>
                            <a:srgbClr val="115076"/>
                          </a:solidFill>
                          <a:latin typeface="Century Gothic" panose="020B0502020202020204" pitchFamily="34" charset="0"/>
                        </a:rPr>
                        <a:t>im</a:t>
                      </a:r>
                      <a:r>
                        <a:rPr lang="en-GB" sz="2400" dirty="0">
                          <a:solidFill>
                            <a:srgbClr val="115076"/>
                          </a:solidFill>
                        </a:rPr>
                        <a:t> Moment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jede</a:t>
                      </a:r>
                      <a:r>
                        <a:rPr lang="en-GB" sz="2400" dirty="0">
                          <a:solidFill>
                            <a:srgbClr val="115076"/>
                          </a:solidFill>
                        </a:rPr>
                        <a:t> </a:t>
                      </a:r>
                      <a:r>
                        <a:rPr lang="en-GB" sz="2400" dirty="0" err="1">
                          <a:solidFill>
                            <a:srgbClr val="115076"/>
                          </a:solidFill>
                        </a:rPr>
                        <a:t>Woche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776030665"/>
                  </a:ext>
                </a:extLst>
              </a:tr>
              <a:tr h="471426">
                <a:tc>
                  <a:txBody>
                    <a:bodyPr/>
                    <a:lstStyle/>
                    <a:p>
                      <a:pPr algn="ctr"/>
                      <a:r>
                        <a:rPr lang="en-GB" sz="2400" b="0" i="0" dirty="0">
                          <a:solidFill>
                            <a:srgbClr val="115076"/>
                          </a:solidFill>
                          <a:latin typeface="Century Gothic" panose="020B0502020202020204" pitchFamily="34" charset="0"/>
                        </a:rPr>
                        <a:t>oft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im</a:t>
                      </a:r>
                      <a:r>
                        <a:rPr lang="en-GB" sz="2400" dirty="0">
                          <a:solidFill>
                            <a:srgbClr val="115076"/>
                          </a:solidFill>
                        </a:rPr>
                        <a:t> Moment</a:t>
                      </a: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3156426673"/>
                  </a:ext>
                </a:extLst>
              </a:tr>
              <a:tr h="471426">
                <a:tc>
                  <a:txBody>
                    <a:bodyPr/>
                    <a:lstStyle/>
                    <a:p>
                      <a:pPr algn="ctr"/>
                      <a:r>
                        <a:rPr lang="en-GB" sz="2400" b="0" i="0" dirty="0" err="1">
                          <a:solidFill>
                            <a:srgbClr val="115076"/>
                          </a:solidFill>
                          <a:latin typeface="Century Gothic" panose="020B0502020202020204" pitchFamily="34" charset="0"/>
                        </a:rPr>
                        <a:t>einmal</a:t>
                      </a:r>
                      <a:r>
                        <a:rPr lang="en-GB" sz="2400" dirty="0">
                          <a:solidFill>
                            <a:srgbClr val="115076"/>
                          </a:solidFill>
                        </a:rPr>
                        <a:t> </a:t>
                      </a:r>
                      <a:r>
                        <a:rPr lang="en-GB" sz="2400" dirty="0" err="1">
                          <a:solidFill>
                            <a:srgbClr val="115076"/>
                          </a:solidFill>
                        </a:rPr>
                        <a:t>im</a:t>
                      </a:r>
                      <a:r>
                        <a:rPr lang="en-GB" sz="2400" dirty="0">
                          <a:solidFill>
                            <a:srgbClr val="115076"/>
                          </a:solidFill>
                        </a:rPr>
                        <a:t> </a:t>
                      </a:r>
                      <a:r>
                        <a:rPr lang="en-GB" sz="2400" dirty="0" err="1">
                          <a:solidFill>
                            <a:srgbClr val="115076"/>
                          </a:solidFill>
                        </a:rPr>
                        <a:t>Jahr</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tc>
                  <a:txBody>
                    <a:bodyPr/>
                    <a:lstStyle/>
                    <a:p>
                      <a:pPr algn="ctr"/>
                      <a:r>
                        <a:rPr lang="en-GB" sz="2400" b="0" i="0" dirty="0" err="1">
                          <a:solidFill>
                            <a:srgbClr val="115076"/>
                          </a:solidFill>
                          <a:latin typeface="Century Gothic" panose="020B0502020202020204" pitchFamily="34" charset="0"/>
                        </a:rPr>
                        <a:t>heute</a:t>
                      </a:r>
                      <a:endParaRPr lang="en-GB" sz="2400" dirty="0">
                        <a:solidFill>
                          <a:srgbClr val="115076"/>
                        </a:solidFill>
                      </a:endParaRPr>
                    </a:p>
                  </a:txBody>
                  <a:tcPr anchor="ctr">
                    <a:lnL w="12700" cap="flat" cmpd="sng" algn="ctr">
                      <a:solidFill>
                        <a:srgbClr val="115076"/>
                      </a:solidFill>
                      <a:prstDash val="solid"/>
                      <a:round/>
                      <a:headEnd type="none" w="med" len="med"/>
                      <a:tailEnd type="none" w="med" len="med"/>
                    </a:lnL>
                    <a:lnR w="12700" cap="flat" cmpd="sng" algn="ctr">
                      <a:solidFill>
                        <a:srgbClr val="115076"/>
                      </a:solidFill>
                      <a:prstDash val="solid"/>
                      <a:round/>
                      <a:headEnd type="none" w="med" len="med"/>
                      <a:tailEnd type="none" w="med" len="med"/>
                    </a:lnR>
                    <a:lnT w="12700" cap="flat" cmpd="sng" algn="ctr">
                      <a:solidFill>
                        <a:srgbClr val="115076"/>
                      </a:solidFill>
                      <a:prstDash val="solid"/>
                      <a:round/>
                      <a:headEnd type="none" w="med" len="med"/>
                      <a:tailEnd type="none" w="med" len="med"/>
                    </a:lnT>
                    <a:lnB w="12700" cap="flat" cmpd="sng" algn="ctr">
                      <a:solidFill>
                        <a:srgbClr val="115076"/>
                      </a:solidFill>
                      <a:prstDash val="solid"/>
                      <a:round/>
                      <a:headEnd type="none" w="med" len="med"/>
                      <a:tailEnd type="none" w="med" len="med"/>
                    </a:lnB>
                  </a:tcPr>
                </a:tc>
                <a:extLst>
                  <a:ext uri="{0D108BD9-81ED-4DB2-BD59-A6C34878D82A}">
                    <a16:rowId xmlns:a16="http://schemas.microsoft.com/office/drawing/2014/main" val="1394477462"/>
                  </a:ext>
                </a:extLst>
              </a:tr>
            </a:tbl>
          </a:graphicData>
        </a:graphic>
      </p:graphicFrame>
      <p:sp>
        <p:nvSpPr>
          <p:cNvPr id="17" name="TextBox 16">
            <a:extLst>
              <a:ext uri="{FF2B5EF4-FFF2-40B4-BE49-F238E27FC236}">
                <a16:creationId xmlns:a16="http://schemas.microsoft.com/office/drawing/2014/main" id="{42FFD299-852F-4593-9B5F-9D639EEB94F2}"/>
              </a:ext>
            </a:extLst>
          </p:cNvPr>
          <p:cNvSpPr txBox="1"/>
          <p:nvPr/>
        </p:nvSpPr>
        <p:spPr>
          <a:xfrm>
            <a:off x="5987528" y="398995"/>
            <a:ext cx="4340856" cy="461665"/>
          </a:xfrm>
          <a:prstGeom prst="rect">
            <a:avLst/>
          </a:prstGeom>
          <a:solidFill>
            <a:schemeClr val="bg1"/>
          </a:solidFill>
        </p:spPr>
        <p:txBody>
          <a:bodyPr wrap="square" rtlCol="0">
            <a:spAutoFit/>
          </a:bodyPr>
          <a:lstStyle/>
          <a:p>
            <a:r>
              <a:rPr lang="en-US" sz="2400" dirty="0">
                <a:solidFill>
                  <a:schemeClr val="accent5">
                    <a:lumMod val="50000"/>
                  </a:schemeClr>
                </a:solidFill>
                <a:latin typeface="Century Gothic" panose="020B0502020202020204" pitchFamily="34" charset="0"/>
              </a:rPr>
              <a:t>Person B </a:t>
            </a:r>
            <a:r>
              <a:rPr lang="en-US" sz="2400" dirty="0" err="1">
                <a:solidFill>
                  <a:schemeClr val="accent5">
                    <a:lumMod val="50000"/>
                  </a:schemeClr>
                </a:solidFill>
                <a:latin typeface="Century Gothic" panose="020B0502020202020204" pitchFamily="34" charset="0"/>
              </a:rPr>
              <a:t>stellt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Fragen</a:t>
            </a:r>
            <a:r>
              <a:rPr lang="en-US" sz="2400" dirty="0">
                <a:solidFill>
                  <a:schemeClr val="accent5">
                    <a:lumMod val="50000"/>
                  </a:schemeClr>
                </a:solidFill>
                <a:latin typeface="Century Gothic" panose="020B0502020202020204" pitchFamily="34" charset="0"/>
              </a:rPr>
              <a:t> 6 – 1.</a:t>
            </a:r>
          </a:p>
        </p:txBody>
      </p:sp>
      <p:pic>
        <p:nvPicPr>
          <p:cNvPr id="18" name="Picture 17">
            <a:extLst>
              <a:ext uri="{FF2B5EF4-FFF2-40B4-BE49-F238E27FC236}">
                <a16:creationId xmlns:a16="http://schemas.microsoft.com/office/drawing/2014/main" id="{5363C938-A959-40AE-83F8-56B83FBF34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7615" y="5781707"/>
            <a:ext cx="1061073" cy="907715"/>
          </a:xfrm>
          <a:prstGeom prst="rect">
            <a:avLst/>
          </a:prstGeom>
        </p:spPr>
      </p:pic>
      <p:sp>
        <p:nvSpPr>
          <p:cNvPr id="19" name="TextBox 18">
            <a:extLst>
              <a:ext uri="{FF2B5EF4-FFF2-40B4-BE49-F238E27FC236}">
                <a16:creationId xmlns:a16="http://schemas.microsoft.com/office/drawing/2014/main" id="{A01FFED5-4B8B-4E7C-B766-C44404ECF527}"/>
              </a:ext>
            </a:extLst>
          </p:cNvPr>
          <p:cNvSpPr txBox="1"/>
          <p:nvPr/>
        </p:nvSpPr>
        <p:spPr>
          <a:xfrm>
            <a:off x="3972802" y="4378793"/>
            <a:ext cx="1905039" cy="1569660"/>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B </a:t>
            </a:r>
            <a:r>
              <a:rPr lang="en-US" sz="2400" dirty="0" err="1">
                <a:solidFill>
                  <a:schemeClr val="accent5">
                    <a:lumMod val="50000"/>
                  </a:schemeClr>
                </a:solidFill>
                <a:latin typeface="Century Gothic" panose="020B0502020202020204" pitchFamily="34" charset="0"/>
              </a:rPr>
              <a:t>schreibt</a:t>
            </a:r>
            <a:r>
              <a:rPr lang="en-US" sz="2400" dirty="0">
                <a:solidFill>
                  <a:schemeClr val="accent5">
                    <a:lumMod val="50000"/>
                  </a:schemeClr>
                </a:solidFill>
                <a:latin typeface="Century Gothic" panose="020B0502020202020204" pitchFamily="34" charset="0"/>
              </a:rPr>
              <a:t> </a:t>
            </a:r>
            <a:r>
              <a:rPr lang="en-US" sz="2400" dirty="0" err="1">
                <a:solidFill>
                  <a:schemeClr val="accent5">
                    <a:lumMod val="50000"/>
                  </a:schemeClr>
                </a:solidFill>
                <a:latin typeface="Century Gothic" panose="020B0502020202020204" pitchFamily="34" charset="0"/>
              </a:rPr>
              <a:t>Notizen</a:t>
            </a:r>
            <a:r>
              <a:rPr lang="en-US" sz="2400" dirty="0">
                <a:solidFill>
                  <a:schemeClr val="accent5">
                    <a:lumMod val="50000"/>
                  </a:schemeClr>
                </a:solidFill>
                <a:latin typeface="Century Gothic" panose="020B0502020202020204" pitchFamily="34" charset="0"/>
              </a:rPr>
              <a:t> auf </a:t>
            </a:r>
            <a:r>
              <a:rPr lang="en-US" sz="2400" dirty="0" err="1">
                <a:solidFill>
                  <a:schemeClr val="accent5">
                    <a:lumMod val="50000"/>
                  </a:schemeClr>
                </a:solidFill>
                <a:latin typeface="Century Gothic" panose="020B0502020202020204" pitchFamily="34" charset="0"/>
              </a:rPr>
              <a:t>Englisch</a:t>
            </a:r>
            <a:r>
              <a:rPr lang="en-US" sz="2400" dirty="0">
                <a:solidFill>
                  <a:schemeClr val="accent5">
                    <a:lumMod val="50000"/>
                  </a:schemeClr>
                </a:solidFill>
                <a:latin typeface="Century Gothic" panose="020B0502020202020204" pitchFamily="34" charset="0"/>
              </a:rPr>
              <a:t>.</a:t>
            </a:r>
          </a:p>
        </p:txBody>
      </p:sp>
      <p:pic>
        <p:nvPicPr>
          <p:cNvPr id="20" name="Picture 19">
            <a:extLst>
              <a:ext uri="{FF2B5EF4-FFF2-40B4-BE49-F238E27FC236}">
                <a16:creationId xmlns:a16="http://schemas.microsoft.com/office/drawing/2014/main" id="{B5152BBB-B3FA-405E-BE18-DB3FD755DD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1925" y="977611"/>
            <a:ext cx="539664" cy="461666"/>
          </a:xfrm>
          <a:prstGeom prst="rect">
            <a:avLst/>
          </a:prstGeom>
        </p:spPr>
      </p:pic>
      <p:sp>
        <p:nvSpPr>
          <p:cNvPr id="21" name="TextBox 20">
            <a:extLst>
              <a:ext uri="{FF2B5EF4-FFF2-40B4-BE49-F238E27FC236}">
                <a16:creationId xmlns:a16="http://schemas.microsoft.com/office/drawing/2014/main" id="{E780E9D7-319D-4C68-A230-A6E667A6EA24}"/>
              </a:ext>
            </a:extLst>
          </p:cNvPr>
          <p:cNvSpPr txBox="1"/>
          <p:nvPr/>
        </p:nvSpPr>
        <p:spPr>
          <a:xfrm>
            <a:off x="63254" y="4453725"/>
            <a:ext cx="1992259" cy="830997"/>
          </a:xfrm>
          <a:prstGeom prst="rect">
            <a:avLst/>
          </a:prstGeom>
          <a:noFill/>
        </p:spPr>
        <p:txBody>
          <a:bodyPr wrap="square" rtlCol="0">
            <a:spAutoFit/>
          </a:bodyPr>
          <a:lstStyle/>
          <a:p>
            <a:r>
              <a:rPr lang="en-US" sz="2400" dirty="0">
                <a:solidFill>
                  <a:schemeClr val="accent5">
                    <a:lumMod val="50000"/>
                  </a:schemeClr>
                </a:solidFill>
                <a:latin typeface="Century Gothic" panose="020B0502020202020204" pitchFamily="34" charset="0"/>
              </a:rPr>
              <a:t>Person A </a:t>
            </a:r>
            <a:r>
              <a:rPr lang="en-US" sz="2400" dirty="0" err="1">
                <a:solidFill>
                  <a:schemeClr val="accent5">
                    <a:lumMod val="50000"/>
                  </a:schemeClr>
                </a:solidFill>
                <a:latin typeface="Century Gothic" panose="020B0502020202020204" pitchFamily="34" charset="0"/>
              </a:rPr>
              <a:t>antwortet</a:t>
            </a:r>
            <a:r>
              <a:rPr lang="en-US" sz="2400" dirty="0">
                <a:solidFill>
                  <a:schemeClr val="accent5">
                    <a:lumMod val="50000"/>
                  </a:schemeClr>
                </a:solidFill>
                <a:latin typeface="Century Gothic" panose="020B0502020202020204" pitchFamily="34" charset="0"/>
              </a:rPr>
              <a:t>.</a:t>
            </a:r>
          </a:p>
        </p:txBody>
      </p:sp>
      <p:pic>
        <p:nvPicPr>
          <p:cNvPr id="22" name="Picture 21" descr="Shape&#10;&#10;Description automatically generated">
            <a:extLst>
              <a:ext uri="{FF2B5EF4-FFF2-40B4-BE49-F238E27FC236}">
                <a16:creationId xmlns:a16="http://schemas.microsoft.com/office/drawing/2014/main" id="{C8CF6A54-4FEB-401C-833A-2F419743423C}"/>
              </a:ext>
            </a:extLst>
          </p:cNvPr>
          <p:cNvPicPr>
            <a:picLocks noChangeAspect="1"/>
          </p:cNvPicPr>
          <p:nvPr/>
        </p:nvPicPr>
        <p:blipFill>
          <a:blip r:embed="rId6" cstate="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585933" y="598834"/>
            <a:ext cx="6618246" cy="5809046"/>
          </a:xfrm>
          <a:prstGeom prst="rect">
            <a:avLst/>
          </a:prstGeom>
        </p:spPr>
      </p:pic>
      <p:sp>
        <p:nvSpPr>
          <p:cNvPr id="23" name="TextBox 22">
            <a:extLst>
              <a:ext uri="{FF2B5EF4-FFF2-40B4-BE49-F238E27FC236}">
                <a16:creationId xmlns:a16="http://schemas.microsoft.com/office/drawing/2014/main" id="{60377E85-DD8E-4777-B635-EF0E9788FC75}"/>
              </a:ext>
            </a:extLst>
          </p:cNvPr>
          <p:cNvSpPr txBox="1"/>
          <p:nvPr/>
        </p:nvSpPr>
        <p:spPr>
          <a:xfrm>
            <a:off x="6113149" y="1698672"/>
            <a:ext cx="5918079" cy="400110"/>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1 Do you play / are you playing here?</a:t>
            </a:r>
          </a:p>
        </p:txBody>
      </p:sp>
      <p:sp>
        <p:nvSpPr>
          <p:cNvPr id="24" name="TextBox 23">
            <a:extLst>
              <a:ext uri="{FF2B5EF4-FFF2-40B4-BE49-F238E27FC236}">
                <a16:creationId xmlns:a16="http://schemas.microsoft.com/office/drawing/2014/main" id="{B9F23CEB-CDA2-4909-8AE5-18C9ECAC8F67}"/>
              </a:ext>
            </a:extLst>
          </p:cNvPr>
          <p:cNvSpPr txBox="1"/>
          <p:nvPr/>
        </p:nvSpPr>
        <p:spPr>
          <a:xfrm>
            <a:off x="6113148" y="2218429"/>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2 Are you using / do you use other instruments in the band?</a:t>
            </a:r>
          </a:p>
        </p:txBody>
      </p:sp>
      <p:sp>
        <p:nvSpPr>
          <p:cNvPr id="25" name="TextBox 24">
            <a:extLst>
              <a:ext uri="{FF2B5EF4-FFF2-40B4-BE49-F238E27FC236}">
                <a16:creationId xmlns:a16="http://schemas.microsoft.com/office/drawing/2014/main" id="{33967321-1B11-417C-9203-130A8E647989}"/>
              </a:ext>
            </a:extLst>
          </p:cNvPr>
          <p:cNvSpPr txBox="1"/>
          <p:nvPr/>
        </p:nvSpPr>
        <p:spPr>
          <a:xfrm>
            <a:off x="6113148" y="3077513"/>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3 Do you talk / are you talking with your family?</a:t>
            </a:r>
          </a:p>
        </p:txBody>
      </p:sp>
      <p:sp>
        <p:nvSpPr>
          <p:cNvPr id="26" name="TextBox 25">
            <a:extLst>
              <a:ext uri="{FF2B5EF4-FFF2-40B4-BE49-F238E27FC236}">
                <a16:creationId xmlns:a16="http://schemas.microsoft.com/office/drawing/2014/main" id="{A1A3F9C0-46F0-4543-B5E4-477465093C75}"/>
              </a:ext>
            </a:extLst>
          </p:cNvPr>
          <p:cNvSpPr txBox="1"/>
          <p:nvPr/>
        </p:nvSpPr>
        <p:spPr>
          <a:xfrm>
            <a:off x="6154712" y="3786580"/>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4 Do you live / are you living together with friends?</a:t>
            </a:r>
          </a:p>
        </p:txBody>
      </p:sp>
      <p:sp>
        <p:nvSpPr>
          <p:cNvPr id="27" name="TextBox 26">
            <a:extLst>
              <a:ext uri="{FF2B5EF4-FFF2-40B4-BE49-F238E27FC236}">
                <a16:creationId xmlns:a16="http://schemas.microsoft.com/office/drawing/2014/main" id="{A5394242-5CB2-40F0-B1EC-7866C4D77CB1}"/>
              </a:ext>
            </a:extLst>
          </p:cNvPr>
          <p:cNvSpPr txBox="1"/>
          <p:nvPr/>
        </p:nvSpPr>
        <p:spPr>
          <a:xfrm>
            <a:off x="6154712" y="4443294"/>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5 Are you earning / do you earn lots of money?</a:t>
            </a:r>
          </a:p>
        </p:txBody>
      </p:sp>
      <p:sp>
        <p:nvSpPr>
          <p:cNvPr id="28" name="TextBox 27">
            <a:extLst>
              <a:ext uri="{FF2B5EF4-FFF2-40B4-BE49-F238E27FC236}">
                <a16:creationId xmlns:a16="http://schemas.microsoft.com/office/drawing/2014/main" id="{ED4A551A-DB5D-4E59-904E-AFBA067DE92C}"/>
              </a:ext>
            </a:extLst>
          </p:cNvPr>
          <p:cNvSpPr txBox="1"/>
          <p:nvPr/>
        </p:nvSpPr>
        <p:spPr>
          <a:xfrm>
            <a:off x="6154711" y="5073821"/>
            <a:ext cx="5918079" cy="707886"/>
          </a:xfrm>
          <a:prstGeom prst="rect">
            <a:avLst/>
          </a:prstGeom>
          <a:noFill/>
        </p:spPr>
        <p:txBody>
          <a:bodyPr wrap="square" rtlCol="0">
            <a:spAutoFit/>
          </a:bodyPr>
          <a:lstStyle/>
          <a:p>
            <a:pPr algn="l"/>
            <a:r>
              <a:rPr lang="en-GB" sz="2000" dirty="0">
                <a:solidFill>
                  <a:schemeClr val="accent5">
                    <a:lumMod val="50000"/>
                  </a:schemeClr>
                </a:solidFill>
                <a:latin typeface="Century Gothic" panose="020B0502020202020204" pitchFamily="34" charset="0"/>
              </a:rPr>
              <a:t>6 Do you do / are you doing something special there?</a:t>
            </a:r>
          </a:p>
        </p:txBody>
      </p:sp>
    </p:spTree>
    <p:extLst>
      <p:ext uri="{BB962C8B-B14F-4D97-AF65-F5344CB8AC3E}">
        <p14:creationId xmlns:p14="http://schemas.microsoft.com/office/powerpoint/2010/main" val="2660108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7" grpId="0" animBg="1"/>
      <p:bldP spid="19" grpId="0"/>
      <p:bldP spid="21" grpId="0"/>
      <p:bldP spid="23" grpId="0"/>
      <p:bldP spid="24" grpId="0"/>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7070501" cy="869950"/>
          </a:xfrm>
          <a:prstGeom prst="rect">
            <a:avLst/>
          </a:prstGeom>
        </p:spPr>
      </p:pic>
      <p:sp>
        <p:nvSpPr>
          <p:cNvPr id="4" name="Title 3"/>
          <p:cNvSpPr>
            <a:spLocks noGrp="1"/>
          </p:cNvSpPr>
          <p:nvPr>
            <p:ph type="title"/>
          </p:nvPr>
        </p:nvSpPr>
        <p:spPr>
          <a:xfrm>
            <a:off x="0" y="294041"/>
            <a:ext cx="6286500" cy="707849"/>
          </a:xfrm>
        </p:spPr>
        <p:txBody>
          <a:bodyPr>
            <a:normAutofit fontScale="90000"/>
          </a:bodyPr>
          <a:lstStyle/>
          <a:p>
            <a:r>
              <a:rPr lang="en-GB" sz="3600" b="1">
                <a:solidFill>
                  <a:schemeClr val="bg1"/>
                </a:solidFill>
              </a:rPr>
              <a:t>Was </a:t>
            </a:r>
            <a:r>
              <a:rPr lang="en-GB" sz="3600" b="1" dirty="0">
                <a:solidFill>
                  <a:schemeClr val="bg1"/>
                </a:solidFill>
              </a:rPr>
              <a:t>hast </a:t>
            </a:r>
            <a:r>
              <a:rPr lang="en-GB" sz="3600" b="1">
                <a:solidFill>
                  <a:schemeClr val="bg1"/>
                </a:solidFill>
              </a:rPr>
              <a:t>du gemacht? [1 of 3]</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93251" y="247045"/>
            <a:ext cx="15640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3102358" y="1935747"/>
            <a:ext cx="609600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4472C4">
                    <a:lumMod val="50000"/>
                  </a:srgbClr>
                </a:solidFill>
                <a:effectLst/>
                <a:uLnTx/>
                <a:uFillTx/>
                <a:latin typeface="Century Gothic" panose="020F0302020204030204"/>
              </a:rPr>
              <a:t>Partner 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Fragen:</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1.</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3.</a:t>
            </a:r>
            <a:endParaRPr lang="fr-FR" sz="2400" b="1">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Antworten: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1</a:t>
            </a:r>
            <a:r>
              <a:rPr lang="fr-FR" sz="2000">
                <a:solidFill>
                  <a:srgbClr val="4472C4">
                    <a:lumMod val="50000"/>
                  </a:srgbClr>
                </a:solidFill>
                <a:latin typeface="Century Gothic" panose="020F0302020204030204"/>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3.</a:t>
            </a:r>
          </a:p>
        </p:txBody>
      </p:sp>
      <p:sp>
        <p:nvSpPr>
          <p:cNvPr id="10" name="Rectangle: Rounded Corners 9">
            <a:extLst>
              <a:ext uri="{FF2B5EF4-FFF2-40B4-BE49-F238E27FC236}">
                <a16:creationId xmlns:a16="http://schemas.microsoft.com/office/drawing/2014/main" id="{13D8BFF6-97FB-489F-81EE-41C0B4411632}"/>
              </a:ext>
            </a:extLst>
          </p:cNvPr>
          <p:cNvSpPr/>
          <p:nvPr/>
        </p:nvSpPr>
        <p:spPr>
          <a:xfrm>
            <a:off x="3569594" y="2690600"/>
            <a:ext cx="5134608" cy="431892"/>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Was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gern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gespielt</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74EE16CE-464B-4556-B4BA-53A14A1C2BC7}"/>
              </a:ext>
            </a:extLst>
          </p:cNvPr>
          <p:cNvSpPr/>
          <p:nvPr/>
        </p:nvSpPr>
        <p:spPr>
          <a:xfrm>
            <a:off x="3569591" y="4736693"/>
            <a:ext cx="3745608"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liked playing cards.</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831D5E23-DAAF-4336-8922-AB45E3093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154" y="2018712"/>
            <a:ext cx="431283" cy="368949"/>
          </a:xfrm>
          <a:prstGeom prst="rect">
            <a:avLst/>
          </a:prstGeom>
        </p:spPr>
      </p:pic>
      <p:pic>
        <p:nvPicPr>
          <p:cNvPr id="17" name="Picture 16" descr="A picture containing text, silhouette&#10;&#10;Description automatically generated">
            <a:extLst>
              <a:ext uri="{FF2B5EF4-FFF2-40B4-BE49-F238E27FC236}">
                <a16:creationId xmlns:a16="http://schemas.microsoft.com/office/drawing/2014/main" id="{7B4D12CC-5CEE-4ECD-A181-F2387041DB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566" y="880993"/>
            <a:ext cx="1221446" cy="1054754"/>
          </a:xfrm>
          <a:prstGeom prst="rect">
            <a:avLst/>
          </a:prstGeom>
        </p:spPr>
      </p:pic>
      <p:sp>
        <p:nvSpPr>
          <p:cNvPr id="19" name="Rectangle 18">
            <a:extLst>
              <a:ext uri="{FF2B5EF4-FFF2-40B4-BE49-F238E27FC236}">
                <a16:creationId xmlns:a16="http://schemas.microsoft.com/office/drawing/2014/main" id="{4C99D257-71DE-48DF-815D-B04E0B97EB83}"/>
              </a:ext>
            </a:extLst>
          </p:cNvPr>
          <p:cNvSpPr/>
          <p:nvPr/>
        </p:nvSpPr>
        <p:spPr>
          <a:xfrm>
            <a:off x="210212" y="1245893"/>
            <a:ext cx="8143875" cy="461665"/>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Rede </a:t>
            </a:r>
            <a:r>
              <a:rPr lang="en-GB" sz="2400" dirty="0" err="1">
                <a:solidFill>
                  <a:srgbClr val="4472C4">
                    <a:lumMod val="50000"/>
                  </a:srgbClr>
                </a:solidFill>
                <a:latin typeface="Century Gothic" panose="020B0502020202020204" pitchFamily="34" charset="0"/>
              </a:rPr>
              <a:t>mit</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Partnern</a:t>
            </a:r>
            <a:r>
              <a:rPr lang="en-GB" sz="2400" dirty="0">
                <a:solidFill>
                  <a:srgbClr val="4472C4">
                    <a:lumMod val="50000"/>
                  </a:srgbClr>
                </a:solidFill>
                <a:latin typeface="Century Gothic" panose="020B0502020202020204" pitchFamily="34" charset="0"/>
              </a:rPr>
              <a:t> /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Partnerinnen</a:t>
            </a:r>
            <a:r>
              <a:rPr lang="en-GB" sz="2400" dirty="0">
                <a:solidFill>
                  <a:srgbClr val="4472C4">
                    <a:lumMod val="50000"/>
                  </a:srgbClr>
                </a:solidFill>
                <a:latin typeface="Century Gothic" panose="020B0502020202020204" pitchFamily="34" charset="0"/>
              </a:rPr>
              <a:t>.</a:t>
            </a:r>
            <a:endParaRPr lang="en-GB" dirty="0">
              <a:latin typeface="Century Gothic" panose="020B0502020202020204" pitchFamily="34" charset="0"/>
            </a:endParaRPr>
          </a:p>
        </p:txBody>
      </p:sp>
      <p:sp>
        <p:nvSpPr>
          <p:cNvPr id="16" name="Rectangle: Rounded Corners 9">
            <a:extLst>
              <a:ext uri="{FF2B5EF4-FFF2-40B4-BE49-F238E27FC236}">
                <a16:creationId xmlns:a16="http://schemas.microsoft.com/office/drawing/2014/main" id="{13D8BFF6-97FB-489F-81EE-41C0B4411632}"/>
              </a:ext>
            </a:extLst>
          </p:cNvPr>
          <p:cNvSpPr/>
          <p:nvPr/>
        </p:nvSpPr>
        <p:spPr>
          <a:xfrm>
            <a:off x="3569594" y="3204394"/>
            <a:ext cx="5134608" cy="373728"/>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Wo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geschwommen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0" name="Rectangle: Rounded Corners 9">
            <a:extLst>
              <a:ext uri="{FF2B5EF4-FFF2-40B4-BE49-F238E27FC236}">
                <a16:creationId xmlns:a16="http://schemas.microsoft.com/office/drawing/2014/main" id="{13D8BFF6-97FB-489F-81EE-41C0B4411632}"/>
              </a:ext>
            </a:extLst>
          </p:cNvPr>
          <p:cNvSpPr/>
          <p:nvPr/>
        </p:nvSpPr>
        <p:spPr>
          <a:xfrm>
            <a:off x="3605950" y="3726232"/>
            <a:ext cx="5061896" cy="341840"/>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Wo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getanzt</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4" name="Rectangle: Rounded Corners 10">
            <a:extLst>
              <a:ext uri="{FF2B5EF4-FFF2-40B4-BE49-F238E27FC236}">
                <a16:creationId xmlns:a16="http://schemas.microsoft.com/office/drawing/2014/main" id="{74EE16CE-464B-4556-B4BA-53A14A1C2BC7}"/>
              </a:ext>
            </a:extLst>
          </p:cNvPr>
          <p:cNvSpPr/>
          <p:nvPr/>
        </p:nvSpPr>
        <p:spPr>
          <a:xfrm>
            <a:off x="3569590" y="5205896"/>
            <a:ext cx="3745609"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swim in the lake.</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
        <p:nvSpPr>
          <p:cNvPr id="25" name="Rectangle: Rounded Corners 10">
            <a:extLst>
              <a:ext uri="{FF2B5EF4-FFF2-40B4-BE49-F238E27FC236}">
                <a16:creationId xmlns:a16="http://schemas.microsoft.com/office/drawing/2014/main" id="{74EE16CE-464B-4556-B4BA-53A14A1C2BC7}"/>
              </a:ext>
            </a:extLst>
          </p:cNvPr>
          <p:cNvSpPr/>
          <p:nvPr/>
        </p:nvSpPr>
        <p:spPr>
          <a:xfrm>
            <a:off x="3569591" y="5675099"/>
            <a:ext cx="4394538"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dance in the disco*.</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
        <p:nvSpPr>
          <p:cNvPr id="18" name="Speech Bubble: Rectangle with Corners Rounded 1">
            <a:extLst>
              <a:ext uri="{FF2B5EF4-FFF2-40B4-BE49-F238E27FC236}">
                <a16:creationId xmlns:a16="http://schemas.microsoft.com/office/drawing/2014/main" id="{54DEEB12-E9C5-4959-8E1C-2ECA7A2AB7F9}"/>
              </a:ext>
            </a:extLst>
          </p:cNvPr>
          <p:cNvSpPr/>
          <p:nvPr/>
        </p:nvSpPr>
        <p:spPr>
          <a:xfrm>
            <a:off x="9477983" y="5868749"/>
            <a:ext cx="2479345" cy="390401"/>
          </a:xfrm>
          <a:prstGeom prst="wedgeRoundRectCallout">
            <a:avLst>
              <a:gd name="adj1" fmla="val -45990"/>
              <a:gd name="adj2" fmla="val -3994"/>
              <a:gd name="adj3" fmla="val 16667"/>
            </a:avLst>
          </a:prstGeom>
          <a:solidFill>
            <a:srgbClr val="115076"/>
          </a:solidFill>
          <a:ln w="190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000" noProof="0" dirty="0">
                <a:latin typeface="Century Gothic" panose="020B0502020202020204" pitchFamily="34" charset="0"/>
              </a:rPr>
              <a:t>*die Disco – disco</a:t>
            </a:r>
            <a:endParaRPr kumimoji="0" lang="en-GB" sz="2400" u="none" strike="noStrike" kern="1200" cap="none" spc="0" normalizeH="0" baseline="0" noProof="0" dirty="0">
              <a:ln>
                <a:noFill/>
              </a:ln>
              <a:solidFill>
                <a:prstClr val="white"/>
              </a:solidFill>
              <a:effectLst/>
              <a:uLnTx/>
              <a:uFillTx/>
              <a:latin typeface="Century Gothic" panose="020F0302020204030204"/>
            </a:endParaRPr>
          </a:p>
        </p:txBody>
      </p:sp>
    </p:spTree>
    <p:extLst>
      <p:ext uri="{BB962C8B-B14F-4D97-AF65-F5344CB8AC3E}">
        <p14:creationId xmlns:p14="http://schemas.microsoft.com/office/powerpoint/2010/main" val="3074541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20" grpId="0" animBg="1"/>
      <p:bldP spid="24" grpId="0" animBg="1"/>
      <p:bldP spid="2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7070501" cy="869950"/>
          </a:xfrm>
          <a:prstGeom prst="rect">
            <a:avLst/>
          </a:prstGeom>
        </p:spPr>
      </p:pic>
      <p:sp>
        <p:nvSpPr>
          <p:cNvPr id="4" name="Title 3"/>
          <p:cNvSpPr>
            <a:spLocks noGrp="1"/>
          </p:cNvSpPr>
          <p:nvPr>
            <p:ph type="title"/>
          </p:nvPr>
        </p:nvSpPr>
        <p:spPr>
          <a:xfrm>
            <a:off x="0" y="294041"/>
            <a:ext cx="6286500" cy="707849"/>
          </a:xfrm>
        </p:spPr>
        <p:txBody>
          <a:bodyPr>
            <a:normAutofit fontScale="90000"/>
          </a:bodyPr>
          <a:lstStyle/>
          <a:p>
            <a:r>
              <a:rPr lang="en-GB" sz="3600" b="1">
                <a:solidFill>
                  <a:schemeClr val="bg1"/>
                </a:solidFill>
              </a:rPr>
              <a:t>Was </a:t>
            </a:r>
            <a:r>
              <a:rPr lang="en-GB" sz="3600" b="1" dirty="0">
                <a:solidFill>
                  <a:schemeClr val="bg1"/>
                </a:solidFill>
              </a:rPr>
              <a:t>hast </a:t>
            </a:r>
            <a:r>
              <a:rPr lang="en-GB" sz="3600" b="1">
                <a:solidFill>
                  <a:schemeClr val="bg1"/>
                </a:solidFill>
              </a:rPr>
              <a:t>du gemacht? [2 of 3]</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93251" y="247045"/>
            <a:ext cx="15640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3102358" y="1935747"/>
            <a:ext cx="609600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4472C4">
                    <a:lumMod val="50000"/>
                  </a:srgbClr>
                </a:solidFill>
                <a:effectLst/>
                <a:uLnTx/>
                <a:uFillTx/>
                <a:latin typeface="Century Gothic" panose="020F0302020204030204"/>
              </a:rPr>
              <a:t>Partner </a:t>
            </a:r>
            <a:r>
              <a:rPr lang="fr-FR" sz="2400" b="1">
                <a:solidFill>
                  <a:srgbClr val="4472C4">
                    <a:lumMod val="50000"/>
                  </a:srgbClr>
                </a:solidFill>
                <a:latin typeface="Century Gothic" panose="020F0302020204030204"/>
              </a:rPr>
              <a:t>B</a:t>
            </a:r>
            <a:endParaRPr kumimoji="0" lang="fr-FR" sz="2400" b="1"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Fragen:</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1.</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3.</a:t>
            </a:r>
            <a:endParaRPr lang="fr-FR" sz="2400" b="1">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Antworten: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1</a:t>
            </a:r>
            <a:r>
              <a:rPr lang="fr-FR" sz="2000">
                <a:solidFill>
                  <a:srgbClr val="4472C4">
                    <a:lumMod val="50000"/>
                  </a:srgbClr>
                </a:solidFill>
                <a:latin typeface="Century Gothic" panose="020F0302020204030204"/>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3.</a:t>
            </a:r>
          </a:p>
        </p:txBody>
      </p:sp>
      <p:sp>
        <p:nvSpPr>
          <p:cNvPr id="10" name="Rectangle: Rounded Corners 9">
            <a:extLst>
              <a:ext uri="{FF2B5EF4-FFF2-40B4-BE49-F238E27FC236}">
                <a16:creationId xmlns:a16="http://schemas.microsoft.com/office/drawing/2014/main" id="{13D8BFF6-97FB-489F-81EE-41C0B4411632}"/>
              </a:ext>
            </a:extLst>
          </p:cNvPr>
          <p:cNvSpPr/>
          <p:nvPr/>
        </p:nvSpPr>
        <p:spPr>
          <a:xfrm>
            <a:off x="3569594" y="2690600"/>
            <a:ext cx="5844862" cy="431892"/>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Wie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auf </a:t>
            </a:r>
            <a:r>
              <a:rPr lang="en-GB" sz="2000" dirty="0" err="1">
                <a:solidFill>
                  <a:schemeClr val="accent5">
                    <a:lumMod val="50000"/>
                  </a:schemeClr>
                </a:solidFill>
                <a:latin typeface="Century Gothic" panose="020B0502020202020204" pitchFamily="34" charset="0"/>
              </a:rPr>
              <a:t>Urlaub</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gefahren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74EE16CE-464B-4556-B4BA-53A14A1C2BC7}"/>
              </a:ext>
            </a:extLst>
          </p:cNvPr>
          <p:cNvSpPr/>
          <p:nvPr/>
        </p:nvSpPr>
        <p:spPr>
          <a:xfrm>
            <a:off x="3569591" y="4736693"/>
            <a:ext cx="3745608"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go by plane.</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831D5E23-DAAF-4336-8922-AB45E3093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154" y="2018712"/>
            <a:ext cx="431283" cy="368949"/>
          </a:xfrm>
          <a:prstGeom prst="rect">
            <a:avLst/>
          </a:prstGeom>
        </p:spPr>
      </p:pic>
      <p:pic>
        <p:nvPicPr>
          <p:cNvPr id="17" name="Picture 16" descr="A picture containing text, silhouette&#10;&#10;Description automatically generated">
            <a:extLst>
              <a:ext uri="{FF2B5EF4-FFF2-40B4-BE49-F238E27FC236}">
                <a16:creationId xmlns:a16="http://schemas.microsoft.com/office/drawing/2014/main" id="{7B4D12CC-5CEE-4ECD-A181-F2387041DB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566" y="880993"/>
            <a:ext cx="1221446" cy="1054754"/>
          </a:xfrm>
          <a:prstGeom prst="rect">
            <a:avLst/>
          </a:prstGeom>
        </p:spPr>
      </p:pic>
      <p:sp>
        <p:nvSpPr>
          <p:cNvPr id="19" name="Rectangle 18">
            <a:extLst>
              <a:ext uri="{FF2B5EF4-FFF2-40B4-BE49-F238E27FC236}">
                <a16:creationId xmlns:a16="http://schemas.microsoft.com/office/drawing/2014/main" id="{4C99D257-71DE-48DF-815D-B04E0B97EB83}"/>
              </a:ext>
            </a:extLst>
          </p:cNvPr>
          <p:cNvSpPr/>
          <p:nvPr/>
        </p:nvSpPr>
        <p:spPr>
          <a:xfrm>
            <a:off x="487615" y="1235323"/>
            <a:ext cx="8143875" cy="461665"/>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Rede </a:t>
            </a:r>
            <a:r>
              <a:rPr lang="en-GB" sz="2400" dirty="0" err="1">
                <a:solidFill>
                  <a:srgbClr val="4472C4">
                    <a:lumMod val="50000"/>
                  </a:srgbClr>
                </a:solidFill>
                <a:latin typeface="Century Gothic" panose="020B0502020202020204" pitchFamily="34" charset="0"/>
              </a:rPr>
              <a:t>mit</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Partnern</a:t>
            </a:r>
            <a:r>
              <a:rPr lang="en-GB" sz="2400" dirty="0">
                <a:solidFill>
                  <a:srgbClr val="4472C4">
                    <a:lumMod val="50000"/>
                  </a:srgbClr>
                </a:solidFill>
                <a:latin typeface="Century Gothic" panose="020B0502020202020204" pitchFamily="34" charset="0"/>
              </a:rPr>
              <a:t> /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Partnerinnen</a:t>
            </a:r>
            <a:r>
              <a:rPr lang="en-GB" sz="2400" dirty="0">
                <a:solidFill>
                  <a:srgbClr val="4472C4">
                    <a:lumMod val="50000"/>
                  </a:srgbClr>
                </a:solidFill>
                <a:latin typeface="Century Gothic" panose="020B0502020202020204" pitchFamily="34" charset="0"/>
              </a:rPr>
              <a:t>.</a:t>
            </a:r>
            <a:endParaRPr lang="en-GB" dirty="0">
              <a:latin typeface="Century Gothic" panose="020B0502020202020204" pitchFamily="34" charset="0"/>
            </a:endParaRPr>
          </a:p>
        </p:txBody>
      </p:sp>
      <p:sp>
        <p:nvSpPr>
          <p:cNvPr id="16" name="Rectangle: Rounded Corners 9">
            <a:extLst>
              <a:ext uri="{FF2B5EF4-FFF2-40B4-BE49-F238E27FC236}">
                <a16:creationId xmlns:a16="http://schemas.microsoft.com/office/drawing/2014/main" id="{13D8BFF6-97FB-489F-81EE-41C0B4411632}"/>
              </a:ext>
            </a:extLst>
          </p:cNvPr>
          <p:cNvSpPr/>
          <p:nvPr/>
        </p:nvSpPr>
        <p:spPr>
          <a:xfrm>
            <a:off x="3569593" y="3204394"/>
            <a:ext cx="6179713" cy="373728"/>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Wo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in der Stadt </a:t>
            </a:r>
            <a:r>
              <a:rPr lang="en-GB" sz="2000" dirty="0" err="1">
                <a:solidFill>
                  <a:schemeClr val="accent5">
                    <a:lumMod val="50000"/>
                  </a:schemeClr>
                </a:solidFill>
                <a:latin typeface="Century Gothic" panose="020B0502020202020204" pitchFamily="34" charset="0"/>
              </a:rPr>
              <a:t>gewohnt</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0" name="Rectangle: Rounded Corners 9">
            <a:extLst>
              <a:ext uri="{FF2B5EF4-FFF2-40B4-BE49-F238E27FC236}">
                <a16:creationId xmlns:a16="http://schemas.microsoft.com/office/drawing/2014/main" id="{13D8BFF6-97FB-489F-81EE-41C0B4411632}"/>
              </a:ext>
            </a:extLst>
          </p:cNvPr>
          <p:cNvSpPr/>
          <p:nvPr/>
        </p:nvSpPr>
        <p:spPr>
          <a:xfrm>
            <a:off x="3569593" y="3660024"/>
            <a:ext cx="5355465" cy="341840"/>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Was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gern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gegessen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4" name="Rectangle: Rounded Corners 10">
            <a:extLst>
              <a:ext uri="{FF2B5EF4-FFF2-40B4-BE49-F238E27FC236}">
                <a16:creationId xmlns:a16="http://schemas.microsoft.com/office/drawing/2014/main" id="{74EE16CE-464B-4556-B4BA-53A14A1C2BC7}"/>
              </a:ext>
            </a:extLst>
          </p:cNvPr>
          <p:cNvSpPr/>
          <p:nvPr/>
        </p:nvSpPr>
        <p:spPr>
          <a:xfrm>
            <a:off x="3569590" y="5205896"/>
            <a:ext cx="5061900"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live by the swimming pool.</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
        <p:nvSpPr>
          <p:cNvPr id="25" name="Rectangle: Rounded Corners 10">
            <a:extLst>
              <a:ext uri="{FF2B5EF4-FFF2-40B4-BE49-F238E27FC236}">
                <a16:creationId xmlns:a16="http://schemas.microsoft.com/office/drawing/2014/main" id="{74EE16CE-464B-4556-B4BA-53A14A1C2BC7}"/>
              </a:ext>
            </a:extLst>
          </p:cNvPr>
          <p:cNvSpPr/>
          <p:nvPr/>
        </p:nvSpPr>
        <p:spPr>
          <a:xfrm>
            <a:off x="3569591" y="5675099"/>
            <a:ext cx="3745608"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like eating cake.</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66253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20"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4041"/>
            <a:ext cx="7070501" cy="869950"/>
          </a:xfrm>
          <a:prstGeom prst="rect">
            <a:avLst/>
          </a:prstGeom>
        </p:spPr>
      </p:pic>
      <p:sp>
        <p:nvSpPr>
          <p:cNvPr id="4" name="Title 3"/>
          <p:cNvSpPr>
            <a:spLocks noGrp="1"/>
          </p:cNvSpPr>
          <p:nvPr>
            <p:ph type="title"/>
          </p:nvPr>
        </p:nvSpPr>
        <p:spPr>
          <a:xfrm>
            <a:off x="0" y="294041"/>
            <a:ext cx="6286500" cy="707849"/>
          </a:xfrm>
        </p:spPr>
        <p:txBody>
          <a:bodyPr>
            <a:normAutofit fontScale="90000"/>
          </a:bodyPr>
          <a:lstStyle/>
          <a:p>
            <a:r>
              <a:rPr lang="en-GB" sz="3600" b="1">
                <a:solidFill>
                  <a:schemeClr val="bg1"/>
                </a:solidFill>
              </a:rPr>
              <a:t>Was </a:t>
            </a:r>
            <a:r>
              <a:rPr lang="en-GB" sz="3600" b="1" dirty="0">
                <a:solidFill>
                  <a:schemeClr val="bg1"/>
                </a:solidFill>
              </a:rPr>
              <a:t>hast </a:t>
            </a:r>
            <a:r>
              <a:rPr lang="en-GB" sz="3600" b="1">
                <a:solidFill>
                  <a:schemeClr val="bg1"/>
                </a:solidFill>
              </a:rPr>
              <a:t>du gemacht? [3 of 3]</a:t>
            </a:r>
            <a:endParaRPr lang="en-GB" sz="3600" b="1" dirty="0">
              <a:solidFill>
                <a:schemeClr val="bg1"/>
              </a:solidFill>
            </a:endParaRP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93251" y="247045"/>
            <a:ext cx="1564077"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3102358" y="1935747"/>
            <a:ext cx="6096000"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a:ln>
                  <a:noFill/>
                </a:ln>
                <a:solidFill>
                  <a:srgbClr val="4472C4">
                    <a:lumMod val="50000"/>
                  </a:srgbClr>
                </a:solidFill>
                <a:effectLst/>
                <a:uLnTx/>
                <a:uFillTx/>
                <a:latin typeface="Century Gothic" panose="020F0302020204030204"/>
              </a:rPr>
              <a:t>Partner </a:t>
            </a:r>
            <a:r>
              <a:rPr lang="fr-FR" sz="2400" b="1" noProof="0">
                <a:solidFill>
                  <a:srgbClr val="4472C4">
                    <a:lumMod val="50000"/>
                  </a:srgbClr>
                </a:solidFill>
                <a:latin typeface="Century Gothic" panose="020F0302020204030204"/>
              </a:rPr>
              <a:t>C</a:t>
            </a:r>
            <a:endParaRPr kumimoji="0" lang="fr-FR" sz="2400" b="1"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Fragen:</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1.</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3.</a:t>
            </a:r>
            <a:endParaRPr lang="fr-FR" sz="2400" b="1">
              <a:solidFill>
                <a:srgbClr val="4472C4">
                  <a:lumMod val="50000"/>
                </a:srgbClr>
              </a:solidFill>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a:ln>
                <a:noFill/>
              </a:ln>
              <a:solidFill>
                <a:srgbClr val="4472C4">
                  <a:lumMod val="50000"/>
                </a:srgbClr>
              </a:solidFill>
              <a:effectLst/>
              <a:uLnTx/>
              <a:uFillTx/>
              <a:latin typeface="Century Gothic"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2000" b="1">
                <a:solidFill>
                  <a:srgbClr val="4472C4">
                    <a:lumMod val="50000"/>
                  </a:srgbClr>
                </a:solidFill>
                <a:latin typeface="Century Gothic" panose="020F0302020204030204"/>
              </a:rPr>
              <a:t>Antworten: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1</a:t>
            </a:r>
            <a:r>
              <a:rPr lang="fr-FR" sz="2000">
                <a:solidFill>
                  <a:srgbClr val="4472C4">
                    <a:lumMod val="50000"/>
                  </a:srgbClr>
                </a:solidFill>
                <a:latin typeface="Century Gothic" panose="020F0302020204030204"/>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fr-FR" sz="2000" i="0" u="none" strike="noStrike" kern="1200" cap="none" spc="0" normalizeH="0" baseline="0" noProof="0">
                <a:ln>
                  <a:noFill/>
                </a:ln>
                <a:solidFill>
                  <a:srgbClr val="4472C4">
                    <a:lumMod val="50000"/>
                  </a:srgbClr>
                </a:solidFill>
                <a:effectLst/>
                <a:uLnTx/>
                <a:uFillTx/>
                <a:latin typeface="Century Gothic" panose="020F0302020204030204"/>
              </a:rPr>
              <a:t>2.</a:t>
            </a:r>
          </a:p>
          <a:p>
            <a:pPr marL="0" marR="0" lvl="0" indent="0" algn="l" defTabSz="914400" rtl="0" eaLnBrk="1" fontAlgn="auto" latinLnBrk="0" hangingPunct="1">
              <a:lnSpc>
                <a:spcPct val="150000"/>
              </a:lnSpc>
              <a:spcBef>
                <a:spcPts val="0"/>
              </a:spcBef>
              <a:spcAft>
                <a:spcPts val="0"/>
              </a:spcAft>
              <a:buClrTx/>
              <a:buSzTx/>
              <a:buFontTx/>
              <a:buNone/>
              <a:tabLst/>
              <a:defRPr/>
            </a:pPr>
            <a:r>
              <a:rPr lang="fr-FR" sz="2000">
                <a:solidFill>
                  <a:srgbClr val="4472C4">
                    <a:lumMod val="50000"/>
                  </a:srgbClr>
                </a:solidFill>
                <a:latin typeface="Century Gothic" panose="020F0302020204030204"/>
              </a:rPr>
              <a:t>3.</a:t>
            </a:r>
          </a:p>
        </p:txBody>
      </p:sp>
      <p:sp>
        <p:nvSpPr>
          <p:cNvPr id="10" name="Rectangle: Rounded Corners 9">
            <a:extLst>
              <a:ext uri="{FF2B5EF4-FFF2-40B4-BE49-F238E27FC236}">
                <a16:creationId xmlns:a16="http://schemas.microsoft.com/office/drawing/2014/main" id="{13D8BFF6-97FB-489F-81EE-41C0B4411632}"/>
              </a:ext>
            </a:extLst>
          </p:cNvPr>
          <p:cNvSpPr/>
          <p:nvPr/>
        </p:nvSpPr>
        <p:spPr>
          <a:xfrm>
            <a:off x="3569593" y="2690600"/>
            <a:ext cx="5471375" cy="431892"/>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Wie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Fu</a:t>
            </a:r>
            <a:r>
              <a:rPr lang="en-GB" sz="2000" dirty="0" err="1">
                <a:solidFill>
                  <a:schemeClr val="accent5">
                    <a:lumMod val="50000"/>
                  </a:schemeClr>
                </a:solidFill>
                <a:latin typeface="Century Gothic" panose="020B0502020202020204" pitchFamily="34" charset="0"/>
                <a:cs typeface="Calibri" panose="020F0502020204030204" pitchFamily="34" charset="0"/>
              </a:rPr>
              <a:t>ßball</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gefunden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74EE16CE-464B-4556-B4BA-53A14A1C2BC7}"/>
              </a:ext>
            </a:extLst>
          </p:cNvPr>
          <p:cNvSpPr/>
          <p:nvPr/>
        </p:nvSpPr>
        <p:spPr>
          <a:xfrm>
            <a:off x="3569591" y="4736693"/>
            <a:ext cx="4299400"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like playing football.</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pic>
        <p:nvPicPr>
          <p:cNvPr id="15" name="Picture 14">
            <a:extLst>
              <a:ext uri="{FF2B5EF4-FFF2-40B4-BE49-F238E27FC236}">
                <a16:creationId xmlns:a16="http://schemas.microsoft.com/office/drawing/2014/main" id="{831D5E23-DAAF-4336-8922-AB45E3093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154" y="2018712"/>
            <a:ext cx="431283" cy="368949"/>
          </a:xfrm>
          <a:prstGeom prst="rect">
            <a:avLst/>
          </a:prstGeom>
        </p:spPr>
      </p:pic>
      <p:pic>
        <p:nvPicPr>
          <p:cNvPr id="17" name="Picture 16" descr="A picture containing text, silhouette&#10;&#10;Description automatically generated">
            <a:extLst>
              <a:ext uri="{FF2B5EF4-FFF2-40B4-BE49-F238E27FC236}">
                <a16:creationId xmlns:a16="http://schemas.microsoft.com/office/drawing/2014/main" id="{7B4D12CC-5CEE-4ECD-A181-F2387041DB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4566" y="880993"/>
            <a:ext cx="1221446" cy="1054754"/>
          </a:xfrm>
          <a:prstGeom prst="rect">
            <a:avLst/>
          </a:prstGeom>
        </p:spPr>
      </p:pic>
      <p:sp>
        <p:nvSpPr>
          <p:cNvPr id="19" name="Rectangle 18">
            <a:extLst>
              <a:ext uri="{FF2B5EF4-FFF2-40B4-BE49-F238E27FC236}">
                <a16:creationId xmlns:a16="http://schemas.microsoft.com/office/drawing/2014/main" id="{4C99D257-71DE-48DF-815D-B04E0B97EB83}"/>
              </a:ext>
            </a:extLst>
          </p:cNvPr>
          <p:cNvSpPr/>
          <p:nvPr/>
        </p:nvSpPr>
        <p:spPr>
          <a:xfrm>
            <a:off x="487615" y="1235323"/>
            <a:ext cx="8143875" cy="461665"/>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Rede </a:t>
            </a:r>
            <a:r>
              <a:rPr lang="en-GB" sz="2400" dirty="0" err="1">
                <a:solidFill>
                  <a:srgbClr val="4472C4">
                    <a:lumMod val="50000"/>
                  </a:srgbClr>
                </a:solidFill>
                <a:latin typeface="Century Gothic" panose="020B0502020202020204" pitchFamily="34" charset="0"/>
              </a:rPr>
              <a:t>mit</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Partnern</a:t>
            </a:r>
            <a:r>
              <a:rPr lang="en-GB" sz="2400" dirty="0">
                <a:solidFill>
                  <a:srgbClr val="4472C4">
                    <a:lumMod val="50000"/>
                  </a:srgbClr>
                </a:solidFill>
                <a:latin typeface="Century Gothic" panose="020B0502020202020204" pitchFamily="34" charset="0"/>
              </a:rPr>
              <a:t> / </a:t>
            </a:r>
            <a:r>
              <a:rPr lang="en-GB" sz="2400" dirty="0" err="1">
                <a:solidFill>
                  <a:srgbClr val="4472C4">
                    <a:lumMod val="50000"/>
                  </a:srgbClr>
                </a:solidFill>
                <a:latin typeface="Century Gothic" panose="020B0502020202020204" pitchFamily="34" charset="0"/>
              </a:rPr>
              <a:t>deinen</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Partnerinnen</a:t>
            </a:r>
            <a:r>
              <a:rPr lang="en-GB" sz="2400" dirty="0">
                <a:solidFill>
                  <a:srgbClr val="4472C4">
                    <a:lumMod val="50000"/>
                  </a:srgbClr>
                </a:solidFill>
                <a:latin typeface="Century Gothic" panose="020B0502020202020204" pitchFamily="34" charset="0"/>
              </a:rPr>
              <a:t>.</a:t>
            </a:r>
            <a:endParaRPr lang="en-GB" dirty="0">
              <a:latin typeface="Century Gothic" panose="020B0502020202020204" pitchFamily="34" charset="0"/>
            </a:endParaRPr>
          </a:p>
        </p:txBody>
      </p:sp>
      <p:sp>
        <p:nvSpPr>
          <p:cNvPr id="16" name="Rectangle: Rounded Corners 9">
            <a:extLst>
              <a:ext uri="{FF2B5EF4-FFF2-40B4-BE49-F238E27FC236}">
                <a16:creationId xmlns:a16="http://schemas.microsoft.com/office/drawing/2014/main" id="{13D8BFF6-97FB-489F-81EE-41C0B4411632}"/>
              </a:ext>
            </a:extLst>
          </p:cNvPr>
          <p:cNvSpPr/>
          <p:nvPr/>
        </p:nvSpPr>
        <p:spPr>
          <a:xfrm>
            <a:off x="3569593" y="3204394"/>
            <a:ext cx="5947893" cy="373728"/>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accent5">
                    <a:lumMod val="50000"/>
                  </a:schemeClr>
                </a:solidFill>
                <a:latin typeface="Century Gothic" panose="020B0502020202020204" pitchFamily="34" charset="0"/>
              </a:rPr>
              <a:t>Was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gern</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getrunken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0" name="Rectangle: Rounded Corners 9">
            <a:extLst>
              <a:ext uri="{FF2B5EF4-FFF2-40B4-BE49-F238E27FC236}">
                <a16:creationId xmlns:a16="http://schemas.microsoft.com/office/drawing/2014/main" id="{13D8BFF6-97FB-489F-81EE-41C0B4411632}"/>
              </a:ext>
            </a:extLst>
          </p:cNvPr>
          <p:cNvSpPr/>
          <p:nvPr/>
        </p:nvSpPr>
        <p:spPr>
          <a:xfrm>
            <a:off x="3569593" y="3660024"/>
            <a:ext cx="6360017" cy="341840"/>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err="1">
                <a:solidFill>
                  <a:schemeClr val="accent5">
                    <a:lumMod val="50000"/>
                  </a:schemeClr>
                </a:solidFill>
                <a:latin typeface="Century Gothic" panose="020B0502020202020204" pitchFamily="34" charset="0"/>
              </a:rPr>
              <a:t>Wohin</a:t>
            </a:r>
            <a:r>
              <a:rPr lang="en-GB" sz="2000" dirty="0">
                <a:solidFill>
                  <a:schemeClr val="accent5">
                    <a:lumMod val="50000"/>
                  </a:schemeClr>
                </a:solidFill>
                <a:latin typeface="Century Gothic" panose="020B0502020202020204" pitchFamily="34" charset="0"/>
              </a:rPr>
              <a:t> </a:t>
            </a:r>
            <a:r>
              <a:rPr lang="en-GB" sz="2000" dirty="0">
                <a:solidFill>
                  <a:schemeClr val="accent4">
                    <a:lumMod val="75000"/>
                  </a:schemeClr>
                </a:solidFill>
                <a:latin typeface="Century Gothic" panose="020B0502020202020204" pitchFamily="34" charset="0"/>
              </a:rPr>
              <a:t>[did you all] </a:t>
            </a:r>
            <a:r>
              <a:rPr lang="en-GB" sz="2000" dirty="0" err="1">
                <a:solidFill>
                  <a:schemeClr val="accent5">
                    <a:lumMod val="50000"/>
                  </a:schemeClr>
                </a:solidFill>
                <a:latin typeface="Century Gothic" panose="020B0502020202020204" pitchFamily="34" charset="0"/>
              </a:rPr>
              <a:t>früher</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mit</a:t>
            </a:r>
            <a:r>
              <a:rPr lang="en-GB" sz="2000" dirty="0">
                <a:solidFill>
                  <a:schemeClr val="accent5">
                    <a:lumMod val="50000"/>
                  </a:schemeClr>
                </a:solidFill>
                <a:latin typeface="Century Gothic" panose="020B0502020202020204" pitchFamily="34" charset="0"/>
              </a:rPr>
              <a:t> </a:t>
            </a:r>
            <a:r>
              <a:rPr lang="en-GB" sz="2000" dirty="0" err="1">
                <a:solidFill>
                  <a:schemeClr val="accent5">
                    <a:lumMod val="50000"/>
                  </a:schemeClr>
                </a:solidFill>
                <a:latin typeface="Century Gothic" panose="020B0502020202020204" pitchFamily="34" charset="0"/>
              </a:rPr>
              <a:t>dem</a:t>
            </a:r>
            <a:r>
              <a:rPr lang="en-GB" sz="2000" dirty="0">
                <a:solidFill>
                  <a:schemeClr val="accent5">
                    <a:lumMod val="50000"/>
                  </a:schemeClr>
                </a:solidFill>
                <a:latin typeface="Century Gothic" panose="020B0502020202020204" pitchFamily="34" charset="0"/>
              </a:rPr>
              <a:t> Bus </a:t>
            </a:r>
            <a:r>
              <a:rPr lang="en-GB" sz="2000" dirty="0" err="1">
                <a:solidFill>
                  <a:schemeClr val="accent5">
                    <a:lumMod val="50000"/>
                  </a:schemeClr>
                </a:solidFill>
                <a:latin typeface="Century Gothic" panose="020B0502020202020204" pitchFamily="34" charset="0"/>
              </a:rPr>
              <a:t>gefahren</a:t>
            </a:r>
            <a:r>
              <a:rPr lang="en-GB" sz="2000" dirty="0">
                <a:solidFill>
                  <a:schemeClr val="accent5">
                    <a:lumMod val="50000"/>
                  </a:schemeClr>
                </a:solidFill>
                <a:latin typeface="Century Gothic" panose="020B0502020202020204" pitchFamily="34" charset="0"/>
              </a:rPr>
              <a:t>?</a:t>
            </a:r>
            <a:endParaRPr lang="en-GB" sz="2400" dirty="0">
              <a:solidFill>
                <a:schemeClr val="accent5">
                  <a:lumMod val="50000"/>
                </a:schemeClr>
              </a:solidFill>
              <a:latin typeface="Century Gothic" panose="020B0502020202020204" pitchFamily="34" charset="0"/>
            </a:endParaRPr>
          </a:p>
        </p:txBody>
      </p:sp>
      <p:sp>
        <p:nvSpPr>
          <p:cNvPr id="24" name="Rectangle: Rounded Corners 10">
            <a:extLst>
              <a:ext uri="{FF2B5EF4-FFF2-40B4-BE49-F238E27FC236}">
                <a16:creationId xmlns:a16="http://schemas.microsoft.com/office/drawing/2014/main" id="{74EE16CE-464B-4556-B4BA-53A14A1C2BC7}"/>
              </a:ext>
            </a:extLst>
          </p:cNvPr>
          <p:cNvSpPr/>
          <p:nvPr/>
        </p:nvSpPr>
        <p:spPr>
          <a:xfrm>
            <a:off x="3569590" y="5205896"/>
            <a:ext cx="4737283"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like drinking coffee.</a:t>
            </a:r>
            <a:br>
              <a:rPr lang="en-GB" sz="20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
        <p:nvSpPr>
          <p:cNvPr id="25" name="Rectangle: Rounded Corners 10">
            <a:extLst>
              <a:ext uri="{FF2B5EF4-FFF2-40B4-BE49-F238E27FC236}">
                <a16:creationId xmlns:a16="http://schemas.microsoft.com/office/drawing/2014/main" id="{74EE16CE-464B-4556-B4BA-53A14A1C2BC7}"/>
              </a:ext>
            </a:extLst>
          </p:cNvPr>
          <p:cNvSpPr/>
          <p:nvPr/>
        </p:nvSpPr>
        <p:spPr>
          <a:xfrm>
            <a:off x="3569590" y="5675099"/>
            <a:ext cx="4299401"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2000" dirty="0">
                <a:solidFill>
                  <a:schemeClr val="accent5">
                    <a:lumMod val="50000"/>
                  </a:schemeClr>
                </a:solidFill>
                <a:latin typeface="Century Gothic" panose="020B0502020202020204" pitchFamily="34" charset="0"/>
              </a:rPr>
              <a:t>We used to go into town by bus.</a:t>
            </a:r>
            <a:endParaRPr lang="en-GB" sz="24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295307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20"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572250" cy="869950"/>
          </a:xfrm>
          <a:prstGeom prst="rect">
            <a:avLst/>
          </a:prstGeom>
        </p:spPr>
      </p:pic>
      <p:sp>
        <p:nvSpPr>
          <p:cNvPr id="4" name="Title 3"/>
          <p:cNvSpPr>
            <a:spLocks noGrp="1"/>
          </p:cNvSpPr>
          <p:nvPr>
            <p:ph type="title"/>
          </p:nvPr>
        </p:nvSpPr>
        <p:spPr>
          <a:xfrm>
            <a:off x="0" y="294041"/>
            <a:ext cx="6286500" cy="707849"/>
          </a:xfrm>
        </p:spPr>
        <p:txBody>
          <a:bodyPr>
            <a:normAutofit fontScale="90000"/>
          </a:bodyPr>
          <a:lstStyle/>
          <a:p>
            <a:r>
              <a:rPr lang="en-GB" sz="3600" b="1" dirty="0" err="1">
                <a:solidFill>
                  <a:schemeClr val="bg1"/>
                </a:solidFill>
              </a:rPr>
              <a:t>Wann</a:t>
            </a:r>
            <a:r>
              <a:rPr lang="en-GB" sz="3600" b="1" dirty="0">
                <a:solidFill>
                  <a:schemeClr val="bg1"/>
                </a:solidFill>
              </a:rPr>
              <a:t> hast du das </a:t>
            </a:r>
            <a:r>
              <a:rPr lang="en-GB" sz="3600" b="1" dirty="0" err="1">
                <a:solidFill>
                  <a:schemeClr val="bg1"/>
                </a:solidFill>
              </a:rPr>
              <a:t>gemacht</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105901" y="247045"/>
            <a:ext cx="2851428"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476250" y="2133600"/>
            <a:ext cx="609600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lang="fr-FR" sz="2200" dirty="0" err="1">
                <a:solidFill>
                  <a:srgbClr val="4472C4">
                    <a:lumMod val="50000"/>
                  </a:srgbClr>
                </a:solidFill>
                <a:latin typeface="Century Gothic" panose="020F0302020204030204"/>
              </a:rPr>
              <a:t>write</a:t>
            </a:r>
            <a:r>
              <a:rPr lang="fr-FR" sz="2200" dirty="0">
                <a:solidFill>
                  <a:srgbClr val="4472C4">
                    <a:lumMod val="50000"/>
                  </a:srgbClr>
                </a:solidFill>
                <a:latin typeface="Century Gothic" panose="020F0302020204030204"/>
              </a:rPr>
              <a:t> </a:t>
            </a:r>
            <a:r>
              <a:rPr lang="fr-FR" sz="2200" dirty="0" err="1">
                <a:solidFill>
                  <a:srgbClr val="4472C4">
                    <a:lumMod val="50000"/>
                  </a:srgbClr>
                </a:solidFill>
                <a:latin typeface="Century Gothic" panose="020F0302020204030204"/>
              </a:rPr>
              <a:t>your</a:t>
            </a:r>
            <a:r>
              <a:rPr lang="fr-FR" sz="2200" dirty="0">
                <a:solidFill>
                  <a:srgbClr val="4472C4">
                    <a:lumMod val="50000"/>
                  </a:srgbClr>
                </a:solidFill>
                <a:latin typeface="Century Gothic" panose="020F0302020204030204"/>
              </a:rPr>
              <a:t> first story</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fr-FR" sz="2200" dirty="0">
                <a:solidFill>
                  <a:srgbClr val="4472C4">
                    <a:lumMod val="50000"/>
                  </a:srgbClr>
                </a:solidFill>
                <a:latin typeface="Century Gothic" panose="020F0302020204030204"/>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lvl="0" indent="-457200">
              <a:buFont typeface="+mj-lt"/>
              <a:buAutoNum type="alphaLcParenR"/>
              <a:defRPr/>
            </a:pPr>
            <a:r>
              <a:rPr lang="fr-FR" sz="2200" dirty="0" err="1">
                <a:solidFill>
                  <a:srgbClr val="4472C4">
                    <a:lumMod val="50000"/>
                  </a:srgbClr>
                </a:solidFill>
                <a:latin typeface="Century Gothic" panose="020B0502020202020204" pitchFamily="34" charset="0"/>
              </a:rPr>
              <a:t>When</a:t>
            </a:r>
            <a:r>
              <a:rPr lang="fr-FR" sz="2200" dirty="0">
                <a:solidFill>
                  <a:srgbClr val="4472C4">
                    <a:lumMod val="50000"/>
                  </a:srgbClr>
                </a:solidFill>
                <a:latin typeface="Century Gothic" panose="020B0502020202020204" pitchFamily="34" charset="0"/>
              </a:rPr>
              <a:t> I </a:t>
            </a:r>
            <a:r>
              <a:rPr lang="fr-FR" sz="2200" dirty="0" err="1">
                <a:solidFill>
                  <a:srgbClr val="4472C4">
                    <a:lumMod val="50000"/>
                  </a:srgbClr>
                </a:solidFill>
                <a:latin typeface="Century Gothic" panose="020B0502020202020204" pitchFamily="34" charset="0"/>
              </a:rPr>
              <a:t>was</a:t>
            </a:r>
            <a:r>
              <a:rPr lang="fr-FR" sz="2200" dirty="0">
                <a:solidFill>
                  <a:srgbClr val="4472C4">
                    <a:lumMod val="50000"/>
                  </a:srgbClr>
                </a:solidFill>
                <a:latin typeface="Century Gothic" panose="020B0502020202020204" pitchFamily="34" charset="0"/>
              </a:rPr>
              <a:t> one.</a:t>
            </a:r>
          </a:p>
          <a:p>
            <a:pPr marL="457200" lvl="0" indent="-457200">
              <a:buFont typeface="+mj-lt"/>
              <a:buAutoNum type="alphaLcParenR"/>
              <a:defRPr/>
            </a:pPr>
            <a:r>
              <a:rPr lang="fr-FR" sz="2200" dirty="0">
                <a:solidFill>
                  <a:srgbClr val="4472C4">
                    <a:lumMod val="50000"/>
                  </a:srgbClr>
                </a:solidFill>
                <a:latin typeface="Century Gothic" panose="020B0502020202020204" pitchFamily="34" charset="0"/>
              </a:rPr>
              <a:t>…</a:t>
            </a: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8CBEA02D-F53A-406D-8859-0C3842865399}"/>
              </a:ext>
            </a:extLst>
          </p:cNvPr>
          <p:cNvSpPr txBox="1"/>
          <p:nvPr/>
        </p:nvSpPr>
        <p:spPr>
          <a:xfrm>
            <a:off x="7067550" y="2133600"/>
            <a:ext cx="609600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learn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to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speak</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fr-FR" sz="2200" dirty="0">
                <a:solidFill>
                  <a:srgbClr val="4472C4">
                    <a:lumMod val="50000"/>
                  </a:srgbClr>
                </a:solidFill>
                <a:latin typeface="Century Gothic" panose="020F0302020204030204"/>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R="0" lvl="0" algn="l" defTabSz="914400" rtl="0" eaLnBrk="1" fontAlgn="auto" latinLnBrk="0" hangingPunct="1">
              <a:lnSpc>
                <a:spcPct val="100000"/>
              </a:lnSpc>
              <a:spcBef>
                <a:spcPts val="0"/>
              </a:spcBef>
              <a:spcAft>
                <a:spcPts val="0"/>
              </a:spcAft>
              <a:buClrTx/>
              <a:buSzTx/>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seven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lang="fr-FR" sz="2200" dirty="0">
                <a:solidFill>
                  <a:srgbClr val="4472C4">
                    <a:lumMod val="50000"/>
                  </a:srgbClr>
                </a:solidFill>
                <a:latin typeface="Century Gothic" panose="020F0302020204030204"/>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6" name="TextBox 5">
            <a:extLst>
              <a:ext uri="{FF2B5EF4-FFF2-40B4-BE49-F238E27FC236}">
                <a16:creationId xmlns:a16="http://schemas.microsoft.com/office/drawing/2014/main" id="{BD5259A2-E0DC-465C-BF83-3AD27B015F3B}"/>
              </a:ext>
            </a:extLst>
          </p:cNvPr>
          <p:cNvSpPr txBox="1"/>
          <p:nvPr/>
        </p:nvSpPr>
        <p:spPr>
          <a:xfrm>
            <a:off x="476250" y="1233297"/>
            <a:ext cx="11481078" cy="830997"/>
          </a:xfrm>
          <a:prstGeom prst="rect">
            <a:avLst/>
          </a:prstGeom>
          <a:noFill/>
        </p:spPr>
        <p:txBody>
          <a:bodyPr wrap="square" rtlCol="0">
            <a:spAutoFit/>
          </a:bodyPr>
          <a:lstStyle/>
          <a:p>
            <a:pPr algn="l"/>
            <a:r>
              <a:rPr lang="en-GB" sz="2400" dirty="0" err="1">
                <a:solidFill>
                  <a:schemeClr val="accent5">
                    <a:lumMod val="50000"/>
                  </a:schemeClr>
                </a:solidFill>
                <a:latin typeface="Century Gothic" panose="020B0502020202020204" pitchFamily="34" charset="0"/>
              </a:rPr>
              <a:t>Bereite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deine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Fragen</a:t>
            </a:r>
            <a:r>
              <a:rPr lang="en-GB" sz="2400" dirty="0">
                <a:solidFill>
                  <a:schemeClr val="accent5">
                    <a:lumMod val="50000"/>
                  </a:schemeClr>
                </a:solidFill>
                <a:latin typeface="Century Gothic" panose="020B0502020202020204" pitchFamily="34" charset="0"/>
              </a:rPr>
              <a:t> und </a:t>
            </a:r>
            <a:r>
              <a:rPr lang="en-GB" sz="2400" dirty="0" err="1">
                <a:solidFill>
                  <a:schemeClr val="accent5">
                    <a:lumMod val="50000"/>
                  </a:schemeClr>
                </a:solidFill>
                <a:latin typeface="Century Gothic" panose="020B0502020202020204" pitchFamily="34" charset="0"/>
              </a:rPr>
              <a:t>Antworten</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vor</a:t>
            </a:r>
            <a:r>
              <a:rPr lang="en-GB" sz="2400" dirty="0">
                <a:solidFill>
                  <a:schemeClr val="accent5">
                    <a:lumMod val="50000"/>
                  </a:schemeClr>
                </a:solidFill>
                <a:latin typeface="Century Gothic" panose="020B0502020202020204" pitchFamily="34" charset="0"/>
              </a:rPr>
              <a:t>.  </a:t>
            </a:r>
            <a:br>
              <a:rPr lang="en-GB" sz="2400" dirty="0">
                <a:solidFill>
                  <a:schemeClr val="accent5">
                    <a:lumMod val="50000"/>
                  </a:schemeClr>
                </a:solidFill>
                <a:latin typeface="Century Gothic" panose="020B0502020202020204" pitchFamily="34" charset="0"/>
              </a:rPr>
            </a:br>
            <a:endParaRPr lang="en-GB" sz="2400" dirty="0">
              <a:solidFill>
                <a:schemeClr val="accent5">
                  <a:lumMod val="50000"/>
                </a:schemeClr>
              </a:solidFill>
              <a:latin typeface="Century Gothic" panose="020B0502020202020204" pitchFamily="34" charset="0"/>
            </a:endParaRPr>
          </a:p>
        </p:txBody>
      </p:sp>
      <p:sp>
        <p:nvSpPr>
          <p:cNvPr id="10" name="Rectangle: Rounded Corners 9">
            <a:extLst>
              <a:ext uri="{FF2B5EF4-FFF2-40B4-BE49-F238E27FC236}">
                <a16:creationId xmlns:a16="http://schemas.microsoft.com/office/drawing/2014/main" id="{13D8BFF6-97FB-489F-81EE-41C0B4411632}"/>
              </a:ext>
            </a:extLst>
          </p:cNvPr>
          <p:cNvSpPr/>
          <p:nvPr/>
        </p:nvSpPr>
        <p:spPr>
          <a:xfrm>
            <a:off x="1000125" y="2555696"/>
            <a:ext cx="5048250" cy="663754"/>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Wann</a:t>
            </a:r>
            <a:r>
              <a:rPr lang="en-GB" sz="2000" dirty="0">
                <a:solidFill>
                  <a:srgbClr val="002060"/>
                </a:solidFill>
                <a:latin typeface="Century Gothic" panose="020B0502020202020204" pitchFamily="34" charset="0"/>
              </a:rPr>
              <a:t> hast du </a:t>
            </a:r>
            <a:r>
              <a:rPr lang="en-GB" sz="2000" dirty="0" err="1">
                <a:solidFill>
                  <a:srgbClr val="002060"/>
                </a:solidFill>
                <a:latin typeface="Century Gothic" panose="020B0502020202020204" pitchFamily="34" charset="0"/>
              </a:rPr>
              <a:t>deine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erste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Geschichte</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geschrieben</a:t>
            </a:r>
            <a:r>
              <a:rPr lang="en-GB" sz="2000" dirty="0">
                <a:solidFill>
                  <a:srgbClr val="002060"/>
                </a:solidFill>
                <a:latin typeface="Century Gothic" panose="020B0502020202020204" pitchFamily="34" charset="0"/>
              </a:rPr>
              <a:t>?</a:t>
            </a:r>
          </a:p>
        </p:txBody>
      </p:sp>
      <p:sp>
        <p:nvSpPr>
          <p:cNvPr id="11" name="Rectangle: Rounded Corners 10">
            <a:extLst>
              <a:ext uri="{FF2B5EF4-FFF2-40B4-BE49-F238E27FC236}">
                <a16:creationId xmlns:a16="http://schemas.microsoft.com/office/drawing/2014/main" id="{74EE16CE-464B-4556-B4BA-53A14A1C2BC7}"/>
              </a:ext>
            </a:extLst>
          </p:cNvPr>
          <p:cNvSpPr/>
          <p:nvPr/>
        </p:nvSpPr>
        <p:spPr>
          <a:xfrm>
            <a:off x="1000125" y="4870499"/>
            <a:ext cx="3251061" cy="387301"/>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Als</a:t>
            </a:r>
            <a:r>
              <a:rPr lang="en-GB" sz="2000" dirty="0">
                <a:solidFill>
                  <a:srgbClr val="002060"/>
                </a:solidFill>
                <a:latin typeface="Century Gothic" panose="020B0502020202020204" pitchFamily="34" charset="0"/>
              </a:rPr>
              <a:t> ich </a:t>
            </a:r>
            <a:r>
              <a:rPr lang="en-GB" sz="2000" dirty="0" err="1">
                <a:solidFill>
                  <a:srgbClr val="002060"/>
                </a:solidFill>
                <a:latin typeface="Century Gothic" panose="020B0502020202020204" pitchFamily="34" charset="0"/>
              </a:rPr>
              <a:t>ein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Jahr</a:t>
            </a:r>
            <a:r>
              <a:rPr lang="en-GB" sz="2000" dirty="0">
                <a:solidFill>
                  <a:srgbClr val="002060"/>
                </a:solidFill>
                <a:latin typeface="Century Gothic" panose="020B0502020202020204" pitchFamily="34" charset="0"/>
              </a:rPr>
              <a:t> alt war.</a:t>
            </a:r>
          </a:p>
        </p:txBody>
      </p:sp>
      <p:sp>
        <p:nvSpPr>
          <p:cNvPr id="12" name="Rectangle: Rounded Corners 11">
            <a:extLst>
              <a:ext uri="{FF2B5EF4-FFF2-40B4-BE49-F238E27FC236}">
                <a16:creationId xmlns:a16="http://schemas.microsoft.com/office/drawing/2014/main" id="{CE2A6A62-A9FC-4426-A426-C396FB9DD278}"/>
              </a:ext>
            </a:extLst>
          </p:cNvPr>
          <p:cNvSpPr/>
          <p:nvPr/>
        </p:nvSpPr>
        <p:spPr>
          <a:xfrm>
            <a:off x="7551520" y="2552545"/>
            <a:ext cx="4405808" cy="400205"/>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Wann</a:t>
            </a:r>
            <a:r>
              <a:rPr lang="en-GB" sz="2000" dirty="0">
                <a:solidFill>
                  <a:srgbClr val="002060"/>
                </a:solidFill>
                <a:latin typeface="Century Gothic" panose="020B0502020202020204" pitchFamily="34" charset="0"/>
              </a:rPr>
              <a:t> hast du </a:t>
            </a:r>
            <a:r>
              <a:rPr lang="en-GB" sz="2000" dirty="0" err="1">
                <a:solidFill>
                  <a:srgbClr val="002060"/>
                </a:solidFill>
                <a:latin typeface="Century Gothic" panose="020B0502020202020204" pitchFamily="34" charset="0"/>
              </a:rPr>
              <a:t>sprechen</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gelernt</a:t>
            </a:r>
            <a:r>
              <a:rPr lang="en-GB" sz="2000" dirty="0">
                <a:solidFill>
                  <a:srgbClr val="002060"/>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67C83612-4023-48EB-88FF-82A6A9CCB202}"/>
              </a:ext>
            </a:extLst>
          </p:cNvPr>
          <p:cNvSpPr/>
          <p:nvPr/>
        </p:nvSpPr>
        <p:spPr>
          <a:xfrm>
            <a:off x="7611706" y="4246054"/>
            <a:ext cx="4104044" cy="400205"/>
          </a:xfrm>
          <a:prstGeom prst="roundRect">
            <a:avLst/>
          </a:prstGeom>
          <a:solidFill>
            <a:srgbClr val="FFF4E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err="1">
                <a:solidFill>
                  <a:srgbClr val="002060"/>
                </a:solidFill>
                <a:latin typeface="Century Gothic" panose="020B0502020202020204" pitchFamily="34" charset="0"/>
              </a:rPr>
              <a:t>Als</a:t>
            </a:r>
            <a:r>
              <a:rPr lang="en-GB" sz="2000" dirty="0">
                <a:solidFill>
                  <a:srgbClr val="002060"/>
                </a:solidFill>
                <a:latin typeface="Century Gothic" panose="020B0502020202020204" pitchFamily="34" charset="0"/>
              </a:rPr>
              <a:t> ich </a:t>
            </a:r>
            <a:r>
              <a:rPr lang="en-GB" sz="2000" dirty="0" err="1">
                <a:solidFill>
                  <a:srgbClr val="002060"/>
                </a:solidFill>
                <a:latin typeface="Century Gothic" panose="020B0502020202020204" pitchFamily="34" charset="0"/>
              </a:rPr>
              <a:t>siebenJahre</a:t>
            </a:r>
            <a:r>
              <a:rPr lang="en-GB" sz="2000" dirty="0">
                <a:solidFill>
                  <a:srgbClr val="002060"/>
                </a:solidFill>
                <a:latin typeface="Century Gothic" panose="020B0502020202020204" pitchFamily="34" charset="0"/>
              </a:rPr>
              <a:t> alt war.</a:t>
            </a:r>
          </a:p>
        </p:txBody>
      </p:sp>
      <p:pic>
        <p:nvPicPr>
          <p:cNvPr id="15" name="Picture 14">
            <a:extLst>
              <a:ext uri="{FF2B5EF4-FFF2-40B4-BE49-F238E27FC236}">
                <a16:creationId xmlns:a16="http://schemas.microsoft.com/office/drawing/2014/main" id="{831D5E23-DAAF-4336-8922-AB45E3093E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7865" y="2066289"/>
            <a:ext cx="683435" cy="584657"/>
          </a:xfrm>
          <a:prstGeom prst="rect">
            <a:avLst/>
          </a:prstGeom>
        </p:spPr>
      </p:pic>
      <p:pic>
        <p:nvPicPr>
          <p:cNvPr id="17" name="Picture 16" descr="A picture containing text, silhouette&#10;&#10;Description automatically generated">
            <a:extLst>
              <a:ext uri="{FF2B5EF4-FFF2-40B4-BE49-F238E27FC236}">
                <a16:creationId xmlns:a16="http://schemas.microsoft.com/office/drawing/2014/main" id="{7B4D12CC-5CEE-4ECD-A181-F2387041DB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20767" y="860344"/>
            <a:ext cx="1221446" cy="1054754"/>
          </a:xfrm>
          <a:prstGeom prst="rect">
            <a:avLst/>
          </a:prstGeom>
        </p:spPr>
      </p:pic>
      <p:pic>
        <p:nvPicPr>
          <p:cNvPr id="18" name="Picture 17">
            <a:extLst>
              <a:ext uri="{FF2B5EF4-FFF2-40B4-BE49-F238E27FC236}">
                <a16:creationId xmlns:a16="http://schemas.microsoft.com/office/drawing/2014/main" id="{414C42EF-6214-454D-98B0-D3A615196E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31490" y="2050744"/>
            <a:ext cx="683435" cy="584657"/>
          </a:xfrm>
          <a:prstGeom prst="rect">
            <a:avLst/>
          </a:prstGeom>
        </p:spPr>
      </p:pic>
      <p:sp>
        <p:nvSpPr>
          <p:cNvPr id="19" name="Rectangle 18">
            <a:extLst>
              <a:ext uri="{FF2B5EF4-FFF2-40B4-BE49-F238E27FC236}">
                <a16:creationId xmlns:a16="http://schemas.microsoft.com/office/drawing/2014/main" id="{4C99D257-71DE-48DF-815D-B04E0B97EB83}"/>
              </a:ext>
            </a:extLst>
          </p:cNvPr>
          <p:cNvSpPr/>
          <p:nvPr/>
        </p:nvSpPr>
        <p:spPr>
          <a:xfrm>
            <a:off x="476250" y="1586309"/>
            <a:ext cx="8143875" cy="461665"/>
          </a:xfrm>
          <a:prstGeom prst="rect">
            <a:avLst/>
          </a:prstGeom>
        </p:spPr>
        <p:txBody>
          <a:bodyPr wrap="square">
            <a:spAutoFit/>
          </a:bodyPr>
          <a:lstStyle/>
          <a:p>
            <a:r>
              <a:rPr lang="en-GB" sz="2400" dirty="0">
                <a:solidFill>
                  <a:srgbClr val="4472C4">
                    <a:lumMod val="50000"/>
                  </a:srgbClr>
                </a:solidFill>
                <a:latin typeface="Century Gothic" panose="020B0502020202020204" pitchFamily="34" charset="0"/>
              </a:rPr>
              <a:t>Dann rede </a:t>
            </a:r>
            <a:r>
              <a:rPr lang="en-GB" sz="2400" dirty="0" err="1">
                <a:solidFill>
                  <a:srgbClr val="4472C4">
                    <a:lumMod val="50000"/>
                  </a:srgbClr>
                </a:solidFill>
                <a:latin typeface="Century Gothic" panose="020B0502020202020204" pitchFamily="34" charset="0"/>
              </a:rPr>
              <a:t>mit</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deinem</a:t>
            </a:r>
            <a:r>
              <a:rPr lang="en-GB" sz="2400" dirty="0">
                <a:solidFill>
                  <a:srgbClr val="4472C4">
                    <a:lumMod val="50000"/>
                  </a:srgbClr>
                </a:solidFill>
                <a:latin typeface="Century Gothic" panose="020B0502020202020204" pitchFamily="34" charset="0"/>
              </a:rPr>
              <a:t> Partner / </a:t>
            </a:r>
            <a:r>
              <a:rPr lang="en-GB" sz="2400" dirty="0" err="1">
                <a:solidFill>
                  <a:srgbClr val="4472C4">
                    <a:lumMod val="50000"/>
                  </a:srgbClr>
                </a:solidFill>
                <a:latin typeface="Century Gothic" panose="020B0502020202020204" pitchFamily="34" charset="0"/>
              </a:rPr>
              <a:t>deiner</a:t>
            </a:r>
            <a:r>
              <a:rPr lang="en-GB" sz="2400" dirty="0">
                <a:solidFill>
                  <a:srgbClr val="4472C4">
                    <a:lumMod val="50000"/>
                  </a:srgbClr>
                </a:solidFill>
                <a:latin typeface="Century Gothic" panose="020B0502020202020204" pitchFamily="34" charset="0"/>
              </a:rPr>
              <a:t> </a:t>
            </a:r>
            <a:r>
              <a:rPr lang="en-GB" sz="2400" dirty="0" err="1">
                <a:solidFill>
                  <a:srgbClr val="4472C4">
                    <a:lumMod val="50000"/>
                  </a:srgbClr>
                </a:solidFill>
                <a:latin typeface="Century Gothic" panose="020B0502020202020204" pitchFamily="34" charset="0"/>
              </a:rPr>
              <a:t>Partnerin</a:t>
            </a:r>
            <a:r>
              <a:rPr lang="en-GB" sz="2400" dirty="0">
                <a:solidFill>
                  <a:srgbClr val="4472C4">
                    <a:lumMod val="50000"/>
                  </a:srgbClr>
                </a:solidFill>
                <a:latin typeface="Century Gothic" panose="020B0502020202020204" pitchFamily="34" charset="0"/>
              </a:rPr>
              <a:t>.</a:t>
            </a:r>
            <a:endParaRPr lang="en-GB" dirty="0">
              <a:latin typeface="Century Gothic" panose="020B0502020202020204" pitchFamily="34" charset="0"/>
            </a:endParaRPr>
          </a:p>
        </p:txBody>
      </p:sp>
    </p:spTree>
    <p:extLst>
      <p:ext uri="{BB962C8B-B14F-4D97-AF65-F5344CB8AC3E}">
        <p14:creationId xmlns:p14="http://schemas.microsoft.com/office/powerpoint/2010/main" val="28517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2000" fill="hold"/>
                                        <p:tgtEl>
                                          <p:spTgt spid="10"/>
                                        </p:tgtEl>
                                        <p:attrNameLst>
                                          <p:attrName>fillcolor</p:attrName>
                                        </p:attrNameLst>
                                      </p:cBhvr>
                                      <p:to>
                                        <a:srgbClr val="FFD965"/>
                                      </p:to>
                                    </p:animClr>
                                    <p:set>
                                      <p:cBhvr>
                                        <p:cTn id="27" dur="2000" fill="hold"/>
                                        <p:tgtEl>
                                          <p:spTgt spid="10"/>
                                        </p:tgtEl>
                                        <p:attrNameLst>
                                          <p:attrName>fill.type</p:attrName>
                                        </p:attrNameLst>
                                      </p:cBhvr>
                                      <p:to>
                                        <p:strVal val="solid"/>
                                      </p:to>
                                    </p:set>
                                    <p:set>
                                      <p:cBhvr>
                                        <p:cTn id="28" dur="2000" fill="hold"/>
                                        <p:tgtEl>
                                          <p:spTgt spid="10"/>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13"/>
                                        </p:tgtEl>
                                        <p:attrNameLst>
                                          <p:attrName>fillcolor</p:attrName>
                                        </p:attrNameLst>
                                      </p:cBhvr>
                                      <p:to>
                                        <a:srgbClr val="FFD965"/>
                                      </p:to>
                                    </p:animClr>
                                    <p:set>
                                      <p:cBhvr>
                                        <p:cTn id="33" dur="2000" fill="hold"/>
                                        <p:tgtEl>
                                          <p:spTgt spid="13"/>
                                        </p:tgtEl>
                                        <p:attrNameLst>
                                          <p:attrName>fill.type</p:attrName>
                                        </p:attrNameLst>
                                      </p:cBhvr>
                                      <p:to>
                                        <p:strVal val="solid"/>
                                      </p:to>
                                    </p:set>
                                    <p:set>
                                      <p:cBhvr>
                                        <p:cTn id="34" dur="2000" fill="hold"/>
                                        <p:tgtEl>
                                          <p:spTgt spid="13"/>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2"/>
                                        </p:tgtEl>
                                        <p:attrNameLst>
                                          <p:attrName>fillcolor</p:attrName>
                                        </p:attrNameLst>
                                      </p:cBhvr>
                                      <p:to>
                                        <a:srgbClr val="FFD965"/>
                                      </p:to>
                                    </p:animClr>
                                    <p:set>
                                      <p:cBhvr>
                                        <p:cTn id="39" dur="2000" fill="hold"/>
                                        <p:tgtEl>
                                          <p:spTgt spid="12"/>
                                        </p:tgtEl>
                                        <p:attrNameLst>
                                          <p:attrName>fill.type</p:attrName>
                                        </p:attrNameLst>
                                      </p:cBhvr>
                                      <p:to>
                                        <p:strVal val="solid"/>
                                      </p:to>
                                    </p:set>
                                    <p:set>
                                      <p:cBhvr>
                                        <p:cTn id="40" dur="2000" fill="hold"/>
                                        <p:tgtEl>
                                          <p:spTgt spid="12"/>
                                        </p:tgtEl>
                                        <p:attrNameLst>
                                          <p:attrName>fill.on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1" presetClass="emph" presetSubtype="2" fill="hold" nodeType="clickEffect">
                                  <p:stCondLst>
                                    <p:cond delay="0"/>
                                  </p:stCondLst>
                                  <p:childTnLst>
                                    <p:animClr clrSpc="rgb" dir="cw">
                                      <p:cBhvr>
                                        <p:cTn id="44" dur="2000" fill="hold"/>
                                        <p:tgtEl>
                                          <p:spTgt spid="11"/>
                                        </p:tgtEl>
                                        <p:attrNameLst>
                                          <p:attrName>fillcolor</p:attrName>
                                        </p:attrNameLst>
                                      </p:cBhvr>
                                      <p:to>
                                        <a:srgbClr val="FFD965"/>
                                      </p:to>
                                    </p:animClr>
                                    <p:set>
                                      <p:cBhvr>
                                        <p:cTn id="45" dur="2000" fill="hold"/>
                                        <p:tgtEl>
                                          <p:spTgt spid="11"/>
                                        </p:tgtEl>
                                        <p:attrNameLst>
                                          <p:attrName>fill.type</p:attrName>
                                        </p:attrNameLst>
                                      </p:cBhvr>
                                      <p:to>
                                        <p:strVal val="solid"/>
                                      </p:to>
                                    </p:set>
                                    <p:set>
                                      <p:cBhvr>
                                        <p:cTn id="46" dur="2000" fill="hold"/>
                                        <p:tgtEl>
                                          <p:spTgt spid="1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572250" cy="869950"/>
          </a:xfrm>
          <a:prstGeom prst="rect">
            <a:avLst/>
          </a:prstGeom>
        </p:spPr>
      </p:pic>
      <p:sp>
        <p:nvSpPr>
          <p:cNvPr id="4" name="Title 3"/>
          <p:cNvSpPr>
            <a:spLocks noGrp="1"/>
          </p:cNvSpPr>
          <p:nvPr>
            <p:ph type="title"/>
          </p:nvPr>
        </p:nvSpPr>
        <p:spPr>
          <a:xfrm>
            <a:off x="0" y="294041"/>
            <a:ext cx="6286500" cy="707849"/>
          </a:xfrm>
        </p:spPr>
        <p:txBody>
          <a:bodyPr>
            <a:normAutofit fontScale="90000"/>
          </a:bodyPr>
          <a:lstStyle/>
          <a:p>
            <a:r>
              <a:rPr lang="en-GB" sz="3600" b="1" dirty="0" err="1">
                <a:solidFill>
                  <a:schemeClr val="bg1"/>
                </a:solidFill>
              </a:rPr>
              <a:t>Wann</a:t>
            </a:r>
            <a:r>
              <a:rPr lang="en-GB" sz="3600" b="1" dirty="0">
                <a:solidFill>
                  <a:schemeClr val="bg1"/>
                </a:solidFill>
              </a:rPr>
              <a:t> hast du das </a:t>
            </a:r>
            <a:r>
              <a:rPr lang="en-GB" sz="3600" b="1" dirty="0" err="1">
                <a:solidFill>
                  <a:schemeClr val="bg1"/>
                </a:solidFill>
              </a:rPr>
              <a:t>gemacht</a:t>
            </a:r>
            <a:r>
              <a:rPr lang="en-GB" sz="3600" b="1" dirty="0">
                <a:solidFill>
                  <a:schemeClr val="bg1"/>
                </a:solidFill>
              </a:rPr>
              <a:t>?</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9058275" y="247045"/>
            <a:ext cx="2899053" cy="399600"/>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schreiben</a:t>
            </a: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 </a:t>
            </a: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sprechen</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 name="TextBox 1">
            <a:extLst>
              <a:ext uri="{FF2B5EF4-FFF2-40B4-BE49-F238E27FC236}">
                <a16:creationId xmlns:a16="http://schemas.microsoft.com/office/drawing/2014/main" id="{BB3D2AFC-9237-4DC3-A072-C947165C17FE}"/>
              </a:ext>
            </a:extLst>
          </p:cNvPr>
          <p:cNvSpPr txBox="1"/>
          <p:nvPr/>
        </p:nvSpPr>
        <p:spPr>
          <a:xfrm>
            <a:off x="171450" y="1562100"/>
            <a:ext cx="6096000"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A:</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learn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to cycle?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use to go home?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go on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holiday</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indent="-457200">
              <a:buFont typeface="+mj-lt"/>
              <a:buAutoNum type="arabicPeriod"/>
            </a:pPr>
            <a:r>
              <a:rPr lang="fr-FR" sz="2200" dirty="0" err="1">
                <a:solidFill>
                  <a:srgbClr val="4472C4">
                    <a:lumMod val="50000"/>
                  </a:srgbClr>
                </a:solidFill>
                <a:latin typeface="Century Gothic" panose="020B0502020202020204" pitchFamily="34" charset="0"/>
              </a:rPr>
              <a:t>When</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did</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you</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get</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your</a:t>
            </a:r>
            <a:r>
              <a:rPr lang="fr-FR" sz="2200" dirty="0">
                <a:solidFill>
                  <a:srgbClr val="4472C4">
                    <a:lumMod val="50000"/>
                  </a:srgbClr>
                </a:solidFill>
                <a:latin typeface="Century Gothic" panose="020B0502020202020204" pitchFamily="34" charset="0"/>
              </a:rPr>
              <a:t> first pet?</a:t>
            </a: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hungry</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six.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normal*.</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lang="fr-FR" sz="2200" dirty="0" err="1">
                <a:solidFill>
                  <a:srgbClr val="4472C4">
                    <a:lumMod val="50000"/>
                  </a:srgbClr>
                </a:solidFill>
                <a:latin typeface="Century Gothic" panose="020B0502020202020204" pitchFamily="34" charset="0"/>
              </a:rPr>
              <a:t>When</a:t>
            </a:r>
            <a:r>
              <a:rPr lang="fr-FR" sz="2200" dirty="0">
                <a:solidFill>
                  <a:srgbClr val="4472C4">
                    <a:lumMod val="50000"/>
                  </a:srgbClr>
                </a:solidFill>
                <a:latin typeface="Century Gothic" panose="020B0502020202020204" pitchFamily="34" charset="0"/>
              </a:rPr>
              <a:t> I </a:t>
            </a:r>
            <a:r>
              <a:rPr lang="fr-FR" sz="2200" dirty="0" err="1">
                <a:solidFill>
                  <a:srgbClr val="4472C4">
                    <a:lumMod val="50000"/>
                  </a:srgbClr>
                </a:solidFill>
                <a:latin typeface="Century Gothic" panose="020B0502020202020204" pitchFamily="34" charset="0"/>
              </a:rPr>
              <a:t>was</a:t>
            </a:r>
            <a:r>
              <a:rPr lang="fr-FR" sz="2200" dirty="0">
                <a:solidFill>
                  <a:srgbClr val="4472C4">
                    <a:lumMod val="50000"/>
                  </a:srgbClr>
                </a:solidFill>
                <a:latin typeface="Century Gothic" panose="020B0502020202020204" pitchFamily="34" charset="0"/>
              </a:rPr>
              <a:t> in </a:t>
            </a:r>
            <a:r>
              <a:rPr lang="fr-FR" sz="2200" dirty="0" err="1">
                <a:solidFill>
                  <a:srgbClr val="4472C4">
                    <a:lumMod val="50000"/>
                  </a:srgbClr>
                </a:solidFill>
                <a:latin typeface="Century Gothic" panose="020B0502020202020204" pitchFamily="34" charset="0"/>
              </a:rPr>
              <a:t>school</a:t>
            </a:r>
            <a:r>
              <a:rPr lang="fr-FR" sz="2200" dirty="0">
                <a:solidFill>
                  <a:srgbClr val="4472C4">
                    <a:lumMod val="50000"/>
                  </a:srgbClr>
                </a:solidFill>
                <a:latin typeface="Century Gothic" panose="020B0502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very</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young</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four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years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old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p:txBody>
      </p:sp>
      <p:sp>
        <p:nvSpPr>
          <p:cNvPr id="8" name="TextBox 7">
            <a:extLst>
              <a:ext uri="{FF2B5EF4-FFF2-40B4-BE49-F238E27FC236}">
                <a16:creationId xmlns:a16="http://schemas.microsoft.com/office/drawing/2014/main" id="{72885032-6539-4E1F-8260-841936E7A4C5}"/>
              </a:ext>
            </a:extLst>
          </p:cNvPr>
          <p:cNvSpPr txBox="1"/>
          <p:nvPr/>
        </p:nvSpPr>
        <p:spPr>
          <a:xfrm>
            <a:off x="6498283" y="1562100"/>
            <a:ext cx="5693717" cy="35086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Partner B:</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learn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to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swim</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lvl="0" indent="-457200">
              <a:buFont typeface="+mj-lt"/>
              <a:buAutoNum type="arabicPeriod"/>
              <a:defRPr/>
            </a:pPr>
            <a:r>
              <a:rPr lang="fr-FR" sz="2200" dirty="0" err="1">
                <a:solidFill>
                  <a:srgbClr val="4472C4">
                    <a:lumMod val="50000"/>
                  </a:srgbClr>
                </a:solidFill>
                <a:latin typeface="Century Gothic" panose="020B0502020202020204" pitchFamily="34" charset="0"/>
              </a:rPr>
              <a:t>When</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did</a:t>
            </a:r>
            <a:r>
              <a:rPr lang="fr-FR" sz="2200" dirty="0">
                <a:solidFill>
                  <a:srgbClr val="4472C4">
                    <a:lumMod val="50000"/>
                  </a:srgbClr>
                </a:solidFill>
                <a:latin typeface="Century Gothic" panose="020B0502020202020204" pitchFamily="34" charset="0"/>
              </a:rPr>
              <a:t> </a:t>
            </a:r>
            <a:r>
              <a:rPr lang="fr-FR" sz="2200" dirty="0" err="1">
                <a:solidFill>
                  <a:srgbClr val="4472C4">
                    <a:lumMod val="50000"/>
                  </a:srgbClr>
                </a:solidFill>
                <a:latin typeface="Century Gothic" panose="020B0502020202020204" pitchFamily="34" charset="0"/>
              </a:rPr>
              <a:t>you</a:t>
            </a:r>
            <a:r>
              <a:rPr lang="fr-FR" sz="2200" dirty="0">
                <a:solidFill>
                  <a:srgbClr val="4472C4">
                    <a:lumMod val="50000"/>
                  </a:srgbClr>
                </a:solidFill>
                <a:latin typeface="Century Gothic" panose="020B0502020202020204" pitchFamily="34" charset="0"/>
              </a:rPr>
              <a:t> use to </a:t>
            </a:r>
            <a:r>
              <a:rPr lang="fr-FR" sz="2200" dirty="0" err="1">
                <a:solidFill>
                  <a:srgbClr val="4472C4">
                    <a:lumMod val="50000"/>
                  </a:srgbClr>
                </a:solidFill>
                <a:latin typeface="Century Gothic" panose="020B0502020202020204" pitchFamily="34" charset="0"/>
              </a:rPr>
              <a:t>play</a:t>
            </a:r>
            <a:r>
              <a:rPr lang="fr-FR" sz="2200" dirty="0">
                <a:solidFill>
                  <a:srgbClr val="4472C4">
                    <a:lumMod val="50000"/>
                  </a:srgbClr>
                </a:solidFill>
                <a:latin typeface="Century Gothic" panose="020B0502020202020204" pitchFamily="34" charset="0"/>
              </a:rPr>
              <a:t> tennis?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eat</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cake?</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did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you</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learn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to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read</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five.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normal.</a:t>
            </a:r>
          </a:p>
          <a:p>
            <a:pPr marL="457200" indent="-457200">
              <a:buFont typeface="+mj-lt"/>
              <a:buAutoNum type="alphaLcParenR"/>
            </a:pPr>
            <a:r>
              <a:rPr lang="fr-FR" sz="2200" dirty="0" err="1">
                <a:solidFill>
                  <a:srgbClr val="4472C4">
                    <a:lumMod val="50000"/>
                  </a:srgbClr>
                </a:solidFill>
                <a:latin typeface="Century Gothic" panose="020B0502020202020204" pitchFamily="34" charset="0"/>
              </a:rPr>
              <a:t>When</a:t>
            </a:r>
            <a:r>
              <a:rPr lang="fr-FR" sz="2200" dirty="0">
                <a:solidFill>
                  <a:srgbClr val="4472C4">
                    <a:lumMod val="50000"/>
                  </a:srgbClr>
                </a:solidFill>
                <a:latin typeface="Century Gothic" panose="020B0502020202020204" pitchFamily="34" charset="0"/>
              </a:rPr>
              <a:t> I </a:t>
            </a:r>
            <a:r>
              <a:rPr lang="fr-FR" sz="2200" dirty="0" err="1">
                <a:solidFill>
                  <a:srgbClr val="4472C4">
                    <a:lumMod val="50000"/>
                  </a:srgbClr>
                </a:solidFill>
                <a:latin typeface="Century Gothic" panose="020B0502020202020204" pitchFamily="34" charset="0"/>
              </a:rPr>
              <a:t>had</a:t>
            </a:r>
            <a:r>
              <a:rPr lang="fr-FR" sz="2200" dirty="0">
                <a:solidFill>
                  <a:srgbClr val="4472C4">
                    <a:lumMod val="50000"/>
                  </a:srgbClr>
                </a:solidFill>
                <a:latin typeface="Century Gothic" panose="020B0502020202020204" pitchFamily="34" charset="0"/>
              </a:rPr>
              <a:t> no </a:t>
            </a:r>
            <a:r>
              <a:rPr lang="fr-FR" sz="2200" dirty="0" err="1">
                <a:solidFill>
                  <a:srgbClr val="4472C4">
                    <a:lumMod val="50000"/>
                  </a:srgbClr>
                </a:solidFill>
                <a:latin typeface="Century Gothic" panose="020B0502020202020204" pitchFamily="34" charset="0"/>
              </a:rPr>
              <a:t>school</a:t>
            </a:r>
            <a:r>
              <a:rPr lang="fr-FR" sz="2200" dirty="0">
                <a:solidFill>
                  <a:srgbClr val="4472C4">
                    <a:lumMod val="50000"/>
                  </a:srgbClr>
                </a:solidFill>
                <a:latin typeface="Century Gothic" panose="020B0502020202020204" pitchFamily="34" charset="0"/>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When</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I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was</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fr-FR" sz="2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nine</a:t>
            </a:r>
            <a:r>
              <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 typeface="+mj-lt"/>
              <a:buAutoNum type="alphaLcParenR"/>
              <a:tabLst/>
              <a:defRPr/>
            </a:pPr>
            <a:r>
              <a:rPr lang="fr-FR" sz="2200" dirty="0" err="1">
                <a:solidFill>
                  <a:srgbClr val="4472C4">
                    <a:lumMod val="50000"/>
                  </a:srgbClr>
                </a:solidFill>
                <a:latin typeface="Century Gothic" panose="020F0302020204030204"/>
              </a:rPr>
              <a:t>When</a:t>
            </a:r>
            <a:r>
              <a:rPr lang="fr-FR" sz="2200" dirty="0">
                <a:solidFill>
                  <a:srgbClr val="4472C4">
                    <a:lumMod val="50000"/>
                  </a:srgbClr>
                </a:solidFill>
                <a:latin typeface="Century Gothic" panose="020F0302020204030204"/>
              </a:rPr>
              <a:t> I </a:t>
            </a:r>
            <a:r>
              <a:rPr lang="fr-FR" sz="2200" dirty="0" err="1">
                <a:solidFill>
                  <a:srgbClr val="4472C4">
                    <a:lumMod val="50000"/>
                  </a:srgbClr>
                </a:solidFill>
                <a:latin typeface="Century Gothic" panose="020F0302020204030204"/>
              </a:rPr>
              <a:t>was</a:t>
            </a:r>
            <a:r>
              <a:rPr lang="fr-FR" sz="2200" dirty="0">
                <a:solidFill>
                  <a:srgbClr val="4472C4">
                    <a:lumMod val="50000"/>
                  </a:srgbClr>
                </a:solidFill>
                <a:latin typeface="Century Gothic" panose="020F0302020204030204"/>
              </a:rPr>
              <a:t> </a:t>
            </a:r>
            <a:r>
              <a:rPr lang="fr-FR" sz="2200" dirty="0" err="1">
                <a:solidFill>
                  <a:srgbClr val="4472C4">
                    <a:lumMod val="50000"/>
                  </a:srgbClr>
                </a:solidFill>
                <a:latin typeface="Century Gothic" panose="020F0302020204030204"/>
              </a:rPr>
              <a:t>tired</a:t>
            </a:r>
            <a:r>
              <a:rPr lang="fr-FR" sz="2200" dirty="0">
                <a:solidFill>
                  <a:srgbClr val="4472C4">
                    <a:lumMod val="50000"/>
                  </a:srgbClr>
                </a:solidFill>
                <a:latin typeface="Century Gothic" panose="020F0302020204030204"/>
              </a:rPr>
              <a:t>.</a:t>
            </a:r>
            <a:endParaRPr kumimoji="0" lang="fr-FR" sz="2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
        <p:nvSpPr>
          <p:cNvPr id="9" name="Rectangle 8">
            <a:extLst>
              <a:ext uri="{FF2B5EF4-FFF2-40B4-BE49-F238E27FC236}">
                <a16:creationId xmlns:a16="http://schemas.microsoft.com/office/drawing/2014/main" id="{C0CFD230-96E8-4563-B632-FBEAE009BB61}"/>
              </a:ext>
            </a:extLst>
          </p:cNvPr>
          <p:cNvSpPr/>
          <p:nvPr/>
        </p:nvSpPr>
        <p:spPr>
          <a:xfrm rot="5400000">
            <a:off x="5779374" y="1345539"/>
            <a:ext cx="63325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u="none" strike="noStrike" kern="1200" cap="none" spc="0" normalizeH="0" baseline="0" noProof="0" dirty="0">
                <a:ln>
                  <a:noFill/>
                </a:ln>
                <a:solidFill>
                  <a:srgbClr val="333333"/>
                </a:solidFill>
                <a:effectLst/>
                <a:uLnTx/>
                <a:uFillTx/>
                <a:latin typeface="Century Gothic" panose="020B0502020202020204" pitchFamily="34" charset="0"/>
                <a:ea typeface="+mn-ea"/>
                <a:cs typeface="+mn-cs"/>
              </a:rPr>
              <a:t>✄</a:t>
            </a:r>
            <a:endParaRPr kumimoji="0" lang="en-GB" sz="240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cxnSp>
        <p:nvCxnSpPr>
          <p:cNvPr id="10" name="Straight Connector 9">
            <a:extLst>
              <a:ext uri="{FF2B5EF4-FFF2-40B4-BE49-F238E27FC236}">
                <a16:creationId xmlns:a16="http://schemas.microsoft.com/office/drawing/2014/main" id="{8ACAF1FE-9FAB-4B5A-8D57-8453D346234F}"/>
              </a:ext>
            </a:extLst>
          </p:cNvPr>
          <p:cNvCxnSpPr>
            <a:cxnSpLocks/>
          </p:cNvCxnSpPr>
          <p:nvPr/>
        </p:nvCxnSpPr>
        <p:spPr>
          <a:xfrm>
            <a:off x="6096000" y="1859565"/>
            <a:ext cx="0" cy="4320000"/>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3587143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5229</Words>
  <Application>Microsoft Macintosh PowerPoint</Application>
  <PresentationFormat>Widescreen</PresentationFormat>
  <Paragraphs>859</Paragraphs>
  <Slides>26</Slides>
  <Notes>26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Bradley Hand ITC</vt:lpstr>
      <vt:lpstr>Calibri</vt:lpstr>
      <vt:lpstr>Century Gothic</vt:lpstr>
      <vt:lpstr>Office Theme</vt:lpstr>
      <vt:lpstr>Examples</vt:lpstr>
      <vt:lpstr>Ein Interview machen</vt:lpstr>
      <vt:lpstr>ein Interview machen</vt:lpstr>
      <vt:lpstr>ein Interview machen</vt:lpstr>
      <vt:lpstr>Was hast du gemacht? [1 of 3]</vt:lpstr>
      <vt:lpstr>Was hast du gemacht? [2 of 3]</vt:lpstr>
      <vt:lpstr>Was hast du gemacht? [3 of 3]</vt:lpstr>
      <vt:lpstr>Wann hast du das gemacht?</vt:lpstr>
      <vt:lpstr>Wann hast du das gemacht?</vt:lpstr>
      <vt:lpstr>Wann hast du das gemacht?</vt:lpstr>
      <vt:lpstr>Wann hast du das gemacht?</vt:lpstr>
      <vt:lpstr>Auf dem Karneval</vt:lpstr>
      <vt:lpstr>rolecards</vt:lpstr>
      <vt:lpstr>Auf dem Weihnachtsmarkt [1/3]</vt:lpstr>
      <vt:lpstr>Auf dem Weihnachtsmarkt [2/3]</vt:lpstr>
      <vt:lpstr>Auf dem Weihnachtsmarkt [3/3]</vt:lpstr>
      <vt:lpstr>PowerPoint Presentation</vt:lpstr>
      <vt:lpstr>Person A</vt:lpstr>
      <vt:lpstr>Person B</vt:lpstr>
      <vt:lpstr>Partnerarbeit</vt:lpstr>
      <vt:lpstr>Partnerarbeit</vt:lpstr>
      <vt:lpstr>Was machst du in Liechtenstein?</vt:lpstr>
      <vt:lpstr>Was machst du in Liechtenstein?</vt:lpstr>
      <vt:lpstr>Was machst du in Liechtenstein?</vt:lpstr>
      <vt:lpstr>Wohin bist du gefahren?</vt:lpstr>
      <vt:lpstr>Wohin bist du gefahren?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dc:title>
  <dc:creator>Mary Richardson</dc:creator>
  <cp:lastModifiedBy>Mary Richardson</cp:lastModifiedBy>
  <cp:revision>3</cp:revision>
  <dcterms:created xsi:type="dcterms:W3CDTF">2022-06-21T14:36:33Z</dcterms:created>
  <dcterms:modified xsi:type="dcterms:W3CDTF">2022-07-12T13:18:12Z</dcterms:modified>
</cp:coreProperties>
</file>