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9" r:id="rId2"/>
    <p:sldId id="598" r:id="rId3"/>
    <p:sldId id="452" r:id="rId4"/>
    <p:sldId id="327" r:id="rId5"/>
    <p:sldId id="473" r:id="rId6"/>
    <p:sldId id="474" r:id="rId7"/>
    <p:sldId id="616" r:id="rId8"/>
    <p:sldId id="360" r:id="rId9"/>
    <p:sldId id="506" r:id="rId10"/>
    <p:sldId id="505" r:id="rId11"/>
    <p:sldId id="571" r:id="rId12"/>
    <p:sldId id="585" r:id="rId13"/>
    <p:sldId id="619" r:id="rId14"/>
    <p:sldId id="632" r:id="rId15"/>
    <p:sldId id="735" r:id="rId16"/>
    <p:sldId id="736" r:id="rId17"/>
    <p:sldId id="749" r:id="rId18"/>
    <p:sldId id="720" r:id="rId19"/>
    <p:sldId id="625" r:id="rId20"/>
    <p:sldId id="750" r:id="rId21"/>
    <p:sldId id="751" r:id="rId22"/>
    <p:sldId id="752" r:id="rId23"/>
    <p:sldId id="4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274"/>
  </p:normalViewPr>
  <p:slideViewPr>
    <p:cSldViewPr snapToGrid="0" snapToObjects="1">
      <p:cViewPr varScale="1">
        <p:scale>
          <a:sx n="78" d="100"/>
          <a:sy n="78" d="100"/>
        </p:scale>
        <p:origin x="1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B3B0E29B-4BF3-2D40-BCEE-EA442FC2E28F}"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48A306B7-7807-4641-9F28-D13A3B11B964}" type="slidenum">
              <a:rPr lang="en-US" smtClean="0"/>
              <a:pPr/>
              <a:t>‹#›</a:t>
            </a:fld>
            <a:endParaRPr lang="en-US" dirty="0"/>
          </a:p>
        </p:txBody>
      </p:sp>
    </p:spTree>
    <p:extLst>
      <p:ext uri="{BB962C8B-B14F-4D97-AF65-F5344CB8AC3E}">
        <p14:creationId xmlns:p14="http://schemas.microsoft.com/office/powerpoint/2010/main" val="203610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5506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8.2.2.1</a:t>
            </a:r>
          </a:p>
          <a:p>
            <a:endParaRPr lang="en-GB" b="1" dirty="0"/>
          </a:p>
          <a:p>
            <a:r>
              <a:rPr lang="en-GB" b="1" dirty="0"/>
              <a:t>DO NOT DISPLAY DURING THE TASK</a:t>
            </a:r>
          </a:p>
          <a:p>
            <a:endParaRPr lang="en-GB" b="1" dirty="0"/>
          </a:p>
          <a:p>
            <a:r>
              <a:rPr lang="en-GB" b="1" dirty="0"/>
              <a:t>Timing: 8 minutes</a:t>
            </a:r>
            <a:br>
              <a:rPr lang="en-GB" dirty="0"/>
            </a:br>
            <a:br>
              <a:rPr lang="en-GB" b="1" dirty="0"/>
            </a:br>
            <a:r>
              <a:rPr lang="en-GB" b="1" dirty="0"/>
              <a:t>Aim: </a:t>
            </a:r>
            <a:r>
              <a:rPr lang="en-GB" b="0" dirty="0"/>
              <a:t>To practise</a:t>
            </a:r>
            <a:r>
              <a:rPr lang="en-GB" b="0" baseline="0" dirty="0"/>
              <a:t> question formation using known question words and forms (oral modality).</a:t>
            </a:r>
            <a:br>
              <a:rPr lang="en-GB" b="0" dirty="0"/>
            </a:br>
            <a:br>
              <a:rPr lang="en-GB" dirty="0"/>
            </a:br>
            <a:r>
              <a:rPr lang="en-GB" b="1" dirty="0"/>
              <a:t>Procedure:</a:t>
            </a:r>
            <a:br>
              <a:rPr lang="en-GB" dirty="0"/>
            </a:br>
            <a:r>
              <a:rPr lang="en-GB" dirty="0"/>
              <a:t>1. Partners have now swapped roles</a:t>
            </a:r>
            <a:r>
              <a:rPr lang="en-GB" baseline="0" dirty="0"/>
              <a:t>.</a:t>
            </a:r>
            <a:endParaRPr lang="en-GB" dirty="0"/>
          </a:p>
          <a:p>
            <a:r>
              <a:rPr lang="en-GB" dirty="0"/>
              <a:t>2. Partner B asks Partner A the five questions on this card in turn in German.</a:t>
            </a:r>
          </a:p>
          <a:p>
            <a:r>
              <a:rPr lang="en-GB" dirty="0"/>
              <a:t>3. Partner B then notes down Partner A’s answers ain German.</a:t>
            </a:r>
          </a:p>
          <a:p>
            <a:r>
              <a:rPr lang="en-GB" dirty="0"/>
              <a:t>4. Clicking on this slide will bring up the correct form of the questions</a:t>
            </a:r>
            <a:r>
              <a:rPr lang="en-GB" baseline="0" dirty="0"/>
              <a:t> in German, which may be useful in going over the task afterwards.</a:t>
            </a:r>
          </a:p>
          <a:p>
            <a:r>
              <a:rPr lang="en-GB" baseline="0" dirty="0"/>
              <a:t>5. T</a:t>
            </a:r>
            <a:r>
              <a:rPr lang="en-US" sz="1200" dirty="0" err="1">
                <a:solidFill>
                  <a:schemeClr val="accent5">
                    <a:lumMod val="50000"/>
                  </a:schemeClr>
                </a:solidFill>
              </a:rPr>
              <a:t>eachers</a:t>
            </a:r>
            <a:r>
              <a:rPr lang="en-US" sz="1200" dirty="0">
                <a:solidFill>
                  <a:schemeClr val="accent5">
                    <a:lumMod val="50000"/>
                  </a:schemeClr>
                </a:solidFill>
              </a:rPr>
              <a:t> could consider giving a short, additional written homework to write up their partner’s answers in the 3</a:t>
            </a:r>
            <a:r>
              <a:rPr lang="en-US" sz="1200" baseline="30000" dirty="0">
                <a:solidFill>
                  <a:schemeClr val="accent5">
                    <a:lumMod val="50000"/>
                  </a:schemeClr>
                </a:solidFill>
              </a:rPr>
              <a:t>rd</a:t>
            </a:r>
            <a:r>
              <a:rPr lang="en-US" sz="1200" dirty="0">
                <a:solidFill>
                  <a:schemeClr val="accent5">
                    <a:lumMod val="50000"/>
                  </a:schemeClr>
                </a:solidFill>
              </a:rPr>
              <a:t> person singular, in order</a:t>
            </a:r>
            <a:r>
              <a:rPr lang="en-US" sz="1200" baseline="0" dirty="0">
                <a:solidFill>
                  <a:schemeClr val="accent5">
                    <a:lumMod val="50000"/>
                  </a:schemeClr>
                </a:solidFill>
              </a:rPr>
              <a:t> </a:t>
            </a:r>
            <a:r>
              <a:rPr lang="en-US" sz="1200" dirty="0">
                <a:solidFill>
                  <a:schemeClr val="accent5">
                    <a:lumMod val="50000"/>
                  </a:schemeClr>
                </a:solidFill>
              </a:rPr>
              <a:t>to report back.</a:t>
            </a: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Word frequency (1 is the most frequent word in German):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8.2.2.1</a:t>
            </a:r>
            <a:r>
              <a:rPr lang="en-GB" sz="1200" u="none" strike="noStrike" kern="1200" cap="none" baseline="0" dirty="0">
                <a:solidFill>
                  <a:schemeClr val="tx1"/>
                </a:solidFill>
                <a:effectLst/>
                <a:ea typeface="Calibri"/>
                <a:cs typeface="Calibri"/>
                <a:sym typeface="Calibri"/>
              </a:rPr>
              <a:t> (introduce) </a:t>
            </a:r>
            <a:r>
              <a:rPr lang="de-DE" sz="1200" u="none" strike="noStrike" kern="1200" cap="none" dirty="0">
                <a:solidFill>
                  <a:schemeClr val="tx1"/>
                </a:solidFill>
                <a:effectLst/>
                <a:ea typeface="Calibri"/>
                <a:cs typeface="Calibri"/>
                <a:sym typeface="Calibri"/>
              </a:rPr>
              <a:t>anschauen [949] aufstehen [966] aussehen [277] rufen [531]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a:t>
            </a:r>
            <a:r>
              <a:rPr lang="en-GB" sz="1200" dirty="0">
                <a:solidFill>
                  <a:sysClr val="windowText" lastClr="000000"/>
                </a:solidFill>
                <a:effectLst/>
                <a:ea typeface="+mn-ea"/>
                <a:cs typeface="+mn-cs"/>
              </a:rPr>
              <a:t>Jones, R.L &amp; </a:t>
            </a:r>
            <a:r>
              <a:rPr lang="en-GB" sz="1200" dirty="0" err="1">
                <a:solidFill>
                  <a:sysClr val="windowText" lastClr="000000"/>
                </a:solidFill>
                <a:effectLst/>
                <a:ea typeface="+mn-ea"/>
                <a:cs typeface="+mn-cs"/>
              </a:rPr>
              <a:t>Tschirner</a:t>
            </a:r>
            <a:r>
              <a:rPr lang="en-GB" sz="1200" dirty="0">
                <a:solidFill>
                  <a:sysClr val="windowText" lastClr="000000"/>
                </a:solidFill>
                <a:effectLst/>
                <a:ea typeface="+mn-ea"/>
                <a:cs typeface="+mn-cs"/>
              </a:rPr>
              <a:t>, E. (2019). A frequency dictionary of German: Core vocabulary for learners. London: Routledge.</a:t>
            </a:r>
            <a:endParaRPr lang="en-GB" sz="1200" i="1" baseline="0" dirty="0">
              <a:solidFill>
                <a:sysClr val="windowText" lastClr="00000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5668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8.2.2.5</a:t>
            </a:r>
          </a:p>
          <a:p>
            <a:endParaRPr lang="en-GB" b="1" dirty="0"/>
          </a:p>
          <a:p>
            <a:r>
              <a:rPr lang="en-GB" b="1" dirty="0"/>
              <a:t>Timing: 10 minutes (including the explanation)</a:t>
            </a:r>
            <a:br>
              <a:rPr lang="en-GB" dirty="0"/>
            </a:br>
            <a:br>
              <a:rPr lang="en-GB" b="1" dirty="0"/>
            </a:br>
            <a:r>
              <a:rPr lang="en-GB" b="1" dirty="0"/>
              <a:t>Aim: </a:t>
            </a:r>
            <a:r>
              <a:rPr lang="en-GB" b="0" dirty="0"/>
              <a:t>To practise </a:t>
            </a:r>
            <a:r>
              <a:rPr lang="en-GB" b="0" i="1" dirty="0" err="1"/>
              <a:t>vor</a:t>
            </a:r>
            <a:r>
              <a:rPr lang="en-GB" b="0" i="0" dirty="0"/>
              <a:t> / </a:t>
            </a:r>
            <a:r>
              <a:rPr lang="en-GB" b="0" i="1" dirty="0" err="1"/>
              <a:t>seit</a:t>
            </a:r>
            <a:r>
              <a:rPr lang="en-GB" b="0" i="0" dirty="0"/>
              <a:t> in a spoken sentence context.</a:t>
            </a:r>
            <a:br>
              <a:rPr lang="en-GB" dirty="0"/>
            </a:br>
            <a:br>
              <a:rPr lang="en-GB" dirty="0"/>
            </a:br>
            <a:r>
              <a:rPr lang="en-GB" b="1" dirty="0"/>
              <a:t>Procedure:</a:t>
            </a:r>
            <a:br>
              <a:rPr lang="en-GB" dirty="0"/>
            </a:br>
            <a:r>
              <a:rPr lang="en-GB" dirty="0"/>
              <a:t>1. Model the speaking task using this example slide.</a:t>
            </a:r>
          </a:p>
          <a:p>
            <a:r>
              <a:rPr lang="en-GB" dirty="0"/>
              <a:t>2. Ensure that students are clear about the task.</a:t>
            </a:r>
          </a:p>
          <a:p>
            <a:endParaRPr lang="en-GB" dirty="0"/>
          </a:p>
          <a:p>
            <a:endParaRPr lang="en-GB"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6970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8.2.2.5</a:t>
            </a:r>
          </a:p>
          <a:p>
            <a:endParaRPr lang="en-GB" b="1" dirty="0"/>
          </a:p>
          <a:p>
            <a:r>
              <a:rPr lang="en-GB" b="1" dirty="0"/>
              <a:t>DO NOT DISPLAY DURING ACTIVITY</a:t>
            </a:r>
            <a:br>
              <a:rPr lang="en-GB" b="1" dirty="0"/>
            </a:br>
            <a:r>
              <a:rPr lang="en-GB" b="1" dirty="0"/>
              <a:t>There is a printable version of this activity</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9753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8.2.2.5</a:t>
            </a:r>
          </a:p>
          <a:p>
            <a:endParaRPr lang="en-GB" b="1" dirty="0"/>
          </a:p>
          <a:p>
            <a:endParaRPr lang="en-GB" b="1" dirty="0"/>
          </a:p>
          <a:p>
            <a:r>
              <a:rPr lang="en-GB" b="1" dirty="0"/>
              <a:t>DO NOT DISPLAY DURING ACTIVITY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There is a printable version of this activity</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1436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8.3.2.1</a:t>
            </a:r>
          </a:p>
          <a:p>
            <a:endParaRPr lang="en-GB" b="1" dirty="0"/>
          </a:p>
          <a:p>
            <a:r>
              <a:rPr lang="en-GB" b="1" dirty="0"/>
              <a:t>Timing: 8 minutes </a:t>
            </a:r>
            <a:r>
              <a:rPr lang="en-GB" b="0" dirty="0"/>
              <a:t>(this slide models the activity)</a:t>
            </a:r>
            <a:br>
              <a:rPr lang="en-GB" b="0" dirty="0"/>
            </a:br>
            <a:br>
              <a:rPr lang="en-GB" b="1" dirty="0"/>
            </a:br>
            <a:r>
              <a:rPr lang="en-GB" b="1" dirty="0"/>
              <a:t>Aim: </a:t>
            </a:r>
            <a:r>
              <a:rPr lang="en-GB" b="0" dirty="0"/>
              <a:t>Oral production of on the hour and half past time with the perfect tense. This is a spot the difference task (information gap). Students work in pairs. Each student has a sheet with eight cards. Partners exchange information to find the three same activities they did at the same time. </a:t>
            </a:r>
          </a:p>
          <a:p>
            <a:br>
              <a:rPr lang="en-GB" dirty="0"/>
            </a:br>
            <a:r>
              <a:rPr lang="en-GB" b="1" dirty="0"/>
              <a:t>Procedure:</a:t>
            </a:r>
            <a:br>
              <a:rPr lang="en-GB" dirty="0"/>
            </a:br>
            <a:r>
              <a:rPr lang="en-GB" dirty="0"/>
              <a:t>1. Use this slide to model the task </a:t>
            </a:r>
            <a:r>
              <a:rPr lang="en-GB" i="0" dirty="0"/>
              <a:t>(click to reveal pictures and model questions/answers).</a:t>
            </a:r>
            <a:endParaRPr lang="en-GB" dirty="0"/>
          </a:p>
          <a:p>
            <a:r>
              <a:rPr lang="en-GB" dirty="0"/>
              <a:t>2. Distribute the sheets on the next two slides.</a:t>
            </a:r>
          </a:p>
          <a:p>
            <a:r>
              <a:rPr lang="en-GB" dirty="0"/>
              <a:t>3. Student A narrates an activity that Oma did.</a:t>
            </a:r>
          </a:p>
          <a:p>
            <a:r>
              <a:rPr lang="en-GB" dirty="0"/>
              <a:t>4. Student B checks if the information on his/her card is the same and responds accordingly.</a:t>
            </a:r>
            <a:br>
              <a:rPr lang="en-GB" dirty="0"/>
            </a:br>
            <a:r>
              <a:rPr lang="en-GB" dirty="0"/>
              <a:t>5. The student B offers a piece of information and so on until all cards have been discussed and the differences found.</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8591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FOR DISPLAY DURING THE ACTIVITY</a:t>
            </a:r>
            <a:br>
              <a:rPr lang="en-GB" dirty="0"/>
            </a:br>
            <a:br>
              <a:rPr lang="en-GB" dirty="0"/>
            </a:br>
            <a:r>
              <a:rPr lang="en-GB" dirty="0"/>
              <a:t>This slide and the next are available as handouts.</a:t>
            </a:r>
          </a:p>
          <a:p>
            <a:endParaRPr lang="en-US" b="1" dirty="0"/>
          </a:p>
          <a:p>
            <a:endParaRPr lang="en-US" b="1" dirty="0"/>
          </a:p>
          <a:p>
            <a:r>
              <a:rPr lang="en-US" b="0" dirty="0"/>
              <a:t>The three activities in common, at the same time are: </a:t>
            </a:r>
            <a:r>
              <a:rPr lang="en-US" b="1" dirty="0"/>
              <a:t>ate cake, went to café, took photos</a:t>
            </a:r>
            <a:br>
              <a:rPr lang="en-US" b="1" dirty="0"/>
            </a:br>
            <a:r>
              <a:rPr lang="en-US" b="0" dirty="0"/>
              <a:t>Common activities at different times: </a:t>
            </a:r>
            <a:r>
              <a:rPr lang="en-US" b="1" dirty="0"/>
              <a:t>went to beach</a:t>
            </a:r>
            <a:br>
              <a:rPr lang="en-US" b="1" dirty="0"/>
            </a:br>
            <a:r>
              <a:rPr lang="en-US" b="0" dirty="0"/>
              <a:t>Common time for different activity: </a:t>
            </a:r>
            <a:r>
              <a:rPr lang="en-US" b="1" dirty="0"/>
              <a:t>5:30 drank tea / coffee, 11:30 did a yoga  / art course</a:t>
            </a:r>
            <a:br>
              <a:rPr lang="en-US" b="1" dirty="0"/>
            </a:br>
            <a:br>
              <a:rPr lang="en-US" b="1" dirty="0"/>
            </a:br>
            <a:r>
              <a:rPr lang="en-US" b="0" dirty="0"/>
              <a:t>Completely different activities and times:</a:t>
            </a:r>
            <a:br>
              <a:rPr lang="en-US" b="1" dirty="0"/>
            </a:br>
            <a:r>
              <a:rPr lang="en-US" b="1" dirty="0"/>
              <a:t>Oma</a:t>
            </a:r>
            <a:br>
              <a:rPr lang="en-US" b="1" dirty="0"/>
            </a:br>
            <a:r>
              <a:rPr lang="en-US" b="0" dirty="0"/>
              <a:t>caught a fish</a:t>
            </a:r>
            <a:br>
              <a:rPr lang="en-US" b="0" dirty="0"/>
            </a:br>
            <a:r>
              <a:rPr lang="en-US" b="0" dirty="0"/>
              <a:t>bought a present</a:t>
            </a:r>
            <a:br>
              <a:rPr lang="en-US" b="1" dirty="0"/>
            </a:br>
            <a:br>
              <a:rPr lang="en-US" b="1" dirty="0"/>
            </a:br>
            <a:r>
              <a:rPr lang="en-US" b="1" dirty="0" err="1"/>
              <a:t>Opa</a:t>
            </a:r>
            <a:br>
              <a:rPr lang="en-US" b="1" dirty="0"/>
            </a:br>
            <a:r>
              <a:rPr lang="en-US" b="0" dirty="0"/>
              <a:t>bought some trousers</a:t>
            </a:r>
            <a:br>
              <a:rPr lang="en-US" b="0" dirty="0"/>
            </a:br>
            <a:r>
              <a:rPr lang="en-US" b="0" dirty="0"/>
              <a:t>went to cinema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0589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FOR DISPLAY DURING THE ACTIVITY</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7486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8.3.2.2</a:t>
            </a:r>
          </a:p>
          <a:p>
            <a:endParaRPr lang="en-US" b="1" dirty="0"/>
          </a:p>
          <a:p>
            <a:r>
              <a:rPr lang="en-US" b="1" dirty="0"/>
              <a:t>Timing</a:t>
            </a:r>
            <a:r>
              <a:rPr lang="en-US" b="0" dirty="0"/>
              <a:t>: </a:t>
            </a:r>
            <a:r>
              <a:rPr lang="en-US" b="1" dirty="0"/>
              <a:t>4 minutes (including feedback)</a:t>
            </a:r>
          </a:p>
          <a:p>
            <a:endParaRPr lang="en-US" b="1" dirty="0"/>
          </a:p>
          <a:p>
            <a:r>
              <a:rPr lang="en-US" b="1" dirty="0"/>
              <a:t>Aim: </a:t>
            </a:r>
            <a:r>
              <a:rPr lang="en-US" b="0" dirty="0"/>
              <a:t>A</a:t>
            </a:r>
            <a:r>
              <a:rPr lang="en-US" b="0" baseline="0" dirty="0"/>
              <a:t> </a:t>
            </a:r>
            <a:r>
              <a:rPr lang="en-US" b="0" dirty="0"/>
              <a:t>paired read aloud task to </a:t>
            </a:r>
            <a:r>
              <a:rPr lang="en-US" b="0" dirty="0" err="1"/>
              <a:t>practise</a:t>
            </a:r>
            <a:r>
              <a:rPr lang="en-US" b="0" baseline="0" dirty="0"/>
              <a:t> oral production and recognition of words for numbers at text level. There are some unknown words to pronounce in the text, too.</a:t>
            </a:r>
            <a:endParaRPr lang="en-US" b="0" dirty="0"/>
          </a:p>
          <a:p>
            <a:endParaRPr lang="en-US" b="1" dirty="0"/>
          </a:p>
          <a:p>
            <a:r>
              <a:rPr lang="en-US" b="1" dirty="0"/>
              <a:t>Procedure:</a:t>
            </a:r>
          </a:p>
          <a:p>
            <a:r>
              <a:rPr lang="en-US" b="0" dirty="0"/>
              <a:t>1. Ask the students</a:t>
            </a:r>
            <a:r>
              <a:rPr lang="en-US" b="0" baseline="0" dirty="0"/>
              <a:t> to read the instructions and check their understanding.  At this point, advise student B to turn away from the board.</a:t>
            </a:r>
            <a:endParaRPr lang="en-US" b="0" dirty="0"/>
          </a:p>
          <a:p>
            <a:r>
              <a:rPr lang="en-US" b="0" dirty="0"/>
              <a:t>2. Click to bring up the text for</a:t>
            </a:r>
            <a:r>
              <a:rPr lang="en-US" b="0" baseline="0" dirty="0"/>
              <a:t> student A. </a:t>
            </a:r>
            <a:endParaRPr lang="en-US" b="0" dirty="0"/>
          </a:p>
          <a:p>
            <a:r>
              <a:rPr lang="en-US" b="0" dirty="0"/>
              <a:t>3. Student</a:t>
            </a:r>
            <a:r>
              <a:rPr lang="en-US" b="0" baseline="0" dirty="0"/>
              <a:t> A reads the text to student B who writes down all the numbers (in digits).</a:t>
            </a:r>
          </a:p>
          <a:p>
            <a:r>
              <a:rPr lang="en-US" b="0" baseline="0" dirty="0"/>
              <a:t>4. Click again to hide the text that was just used.</a:t>
            </a:r>
            <a:endParaRPr lang="en-US" b="0" dirty="0"/>
          </a:p>
          <a:p>
            <a:r>
              <a:rPr lang="en-US" b="0" dirty="0"/>
              <a:t>5. Students then swap roles</a:t>
            </a:r>
            <a:r>
              <a:rPr lang="en-US" b="0" baseline="0" dirty="0"/>
              <a:t>.</a:t>
            </a:r>
            <a:endParaRPr lang="en-US" b="0" dirty="0"/>
          </a:p>
          <a:p>
            <a:r>
              <a:rPr lang="en-US" b="0" dirty="0"/>
              <a:t>6. Click on the speech bubbles to hear the</a:t>
            </a:r>
            <a:r>
              <a:rPr lang="en-US" b="0" baseline="0" dirty="0"/>
              <a:t> texts.</a:t>
            </a:r>
            <a:endParaRPr lang="en-US" b="0" dirty="0"/>
          </a:p>
          <a:p>
            <a:r>
              <a:rPr lang="en-US" b="0" dirty="0"/>
              <a:t>7. Teachers can use the answer</a:t>
            </a:r>
            <a:r>
              <a:rPr lang="en-US" b="0" baseline="0" dirty="0"/>
              <a:t> slide (next slide) to bring the activity to a close. Elicit the pronunciations of each number from students chorally.</a:t>
            </a:r>
          </a:p>
          <a:p>
            <a:endParaRPr lang="en-US" b="0" baseline="0" dirty="0"/>
          </a:p>
          <a:p>
            <a:r>
              <a:rPr lang="en-US" b="1"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5">
                    <a:lumMod val="50000"/>
                  </a:schemeClr>
                </a:solidFill>
              </a:rPr>
              <a:t>Wo </a:t>
            </a:r>
            <a:r>
              <a:rPr lang="en-GB" sz="1200" dirty="0" err="1">
                <a:solidFill>
                  <a:schemeClr val="accent5">
                    <a:lumMod val="50000"/>
                  </a:schemeClr>
                </a:solidFill>
              </a:rPr>
              <a:t>bist</a:t>
            </a:r>
            <a:r>
              <a:rPr lang="en-GB" sz="1200" dirty="0">
                <a:solidFill>
                  <a:schemeClr val="accent5">
                    <a:lumMod val="50000"/>
                  </a:schemeClr>
                </a:solidFill>
              </a:rPr>
              <a:t> du?  </a:t>
            </a:r>
            <a:r>
              <a:rPr lang="en-GB" sz="1200" dirty="0" err="1">
                <a:solidFill>
                  <a:schemeClr val="accent5">
                    <a:lumMod val="50000"/>
                  </a:schemeClr>
                </a:solidFill>
              </a:rPr>
              <a:t>Hör</a:t>
            </a:r>
            <a:r>
              <a:rPr lang="en-GB" sz="1200" dirty="0">
                <a:solidFill>
                  <a:schemeClr val="accent5">
                    <a:lumMod val="50000"/>
                  </a:schemeClr>
                </a:solidFill>
              </a:rPr>
              <a:t> mal, ich </a:t>
            </a:r>
            <a:r>
              <a:rPr lang="en-GB" sz="1200" dirty="0" err="1">
                <a:solidFill>
                  <a:schemeClr val="accent5">
                    <a:lumMod val="50000"/>
                  </a:schemeClr>
                </a:solidFill>
              </a:rPr>
              <a:t>stehe</a:t>
            </a:r>
            <a:r>
              <a:rPr lang="en-GB" sz="1200" dirty="0">
                <a:solidFill>
                  <a:schemeClr val="accent5">
                    <a:lumMod val="50000"/>
                  </a:schemeClr>
                </a:solidFill>
              </a:rPr>
              <a:t> am Kiosk </a:t>
            </a:r>
            <a:r>
              <a:rPr lang="en-GB" sz="1200" b="1" dirty="0">
                <a:solidFill>
                  <a:schemeClr val="accent5">
                    <a:lumMod val="50000"/>
                  </a:schemeClr>
                </a:solidFill>
              </a:rPr>
              <a:t>35</a:t>
            </a:r>
            <a:r>
              <a:rPr lang="en-GB" sz="1200" dirty="0">
                <a:solidFill>
                  <a:schemeClr val="accent5">
                    <a:lumMod val="50000"/>
                  </a:schemeClr>
                </a:solidFill>
              </a:rPr>
              <a:t>. </a:t>
            </a:r>
            <a:r>
              <a:rPr lang="en-GB" sz="1200" dirty="0" err="1">
                <a:solidFill>
                  <a:schemeClr val="accent5">
                    <a:lumMod val="50000"/>
                  </a:schemeClr>
                </a:solidFill>
              </a:rPr>
              <a:t>Vor</a:t>
            </a:r>
            <a:r>
              <a:rPr lang="en-GB" sz="1200" dirty="0">
                <a:solidFill>
                  <a:schemeClr val="accent5">
                    <a:lumMod val="50000"/>
                  </a:schemeClr>
                </a:solidFill>
              </a:rPr>
              <a:t> </a:t>
            </a:r>
            <a:r>
              <a:rPr lang="en-GB" sz="1200" dirty="0" err="1">
                <a:solidFill>
                  <a:schemeClr val="accent5">
                    <a:lumMod val="50000"/>
                  </a:schemeClr>
                </a:solidFill>
              </a:rPr>
              <a:t>mir</a:t>
            </a:r>
            <a:r>
              <a:rPr lang="en-GB" sz="1200" dirty="0">
                <a:solidFill>
                  <a:schemeClr val="accent5">
                    <a:lumMod val="50000"/>
                  </a:schemeClr>
                </a:solidFill>
              </a:rPr>
              <a:t> </a:t>
            </a:r>
            <a:r>
              <a:rPr lang="en-GB" sz="1200" dirty="0" err="1">
                <a:solidFill>
                  <a:schemeClr val="accent5">
                    <a:lumMod val="50000"/>
                  </a:schemeClr>
                </a:solidFill>
              </a:rPr>
              <a:t>ist</a:t>
            </a:r>
            <a:r>
              <a:rPr lang="en-GB" sz="1200" dirty="0">
                <a:solidFill>
                  <a:schemeClr val="accent5">
                    <a:lumMod val="50000"/>
                  </a:schemeClr>
                </a:solidFill>
              </a:rPr>
              <a:t> die </a:t>
            </a:r>
            <a:r>
              <a:rPr lang="en-GB" sz="1200" dirty="0" err="1">
                <a:solidFill>
                  <a:schemeClr val="accent5">
                    <a:lumMod val="50000"/>
                  </a:schemeClr>
                </a:solidFill>
              </a:rPr>
              <a:t>Bühne</a:t>
            </a:r>
            <a:r>
              <a:rPr lang="en-GB" sz="1200" dirty="0">
                <a:solidFill>
                  <a:schemeClr val="accent5">
                    <a:lumMod val="50000"/>
                  </a:schemeClr>
                </a:solidFill>
              </a:rPr>
              <a:t> </a:t>
            </a:r>
            <a:r>
              <a:rPr lang="en-GB" sz="1200" b="1" dirty="0">
                <a:solidFill>
                  <a:schemeClr val="accent5">
                    <a:lumMod val="50000"/>
                  </a:schemeClr>
                </a:solidFill>
              </a:rPr>
              <a:t>11</a:t>
            </a:r>
            <a:r>
              <a:rPr lang="en-GB" sz="1200" dirty="0">
                <a:solidFill>
                  <a:schemeClr val="accent5">
                    <a:lumMod val="50000"/>
                  </a:schemeClr>
                </a:solidFill>
              </a:rPr>
              <a:t>.  </a:t>
            </a:r>
            <a:r>
              <a:rPr lang="en-GB" sz="1200" dirty="0" err="1">
                <a:solidFill>
                  <a:schemeClr val="accent5">
                    <a:lumMod val="50000"/>
                  </a:schemeClr>
                </a:solidFill>
              </a:rPr>
              <a:t>Hinter</a:t>
            </a:r>
            <a:r>
              <a:rPr lang="en-GB" sz="1200" dirty="0">
                <a:solidFill>
                  <a:schemeClr val="accent5">
                    <a:lumMod val="50000"/>
                  </a:schemeClr>
                </a:solidFill>
              </a:rPr>
              <a:t> </a:t>
            </a:r>
            <a:r>
              <a:rPr lang="en-GB" sz="1200" dirty="0" err="1">
                <a:solidFill>
                  <a:schemeClr val="accent5">
                    <a:lumMod val="50000"/>
                  </a:schemeClr>
                </a:solidFill>
              </a:rPr>
              <a:t>mir</a:t>
            </a:r>
            <a:r>
              <a:rPr lang="en-GB" sz="1200" dirty="0">
                <a:solidFill>
                  <a:schemeClr val="accent5">
                    <a:lumMod val="50000"/>
                  </a:schemeClr>
                </a:solidFill>
              </a:rPr>
              <a:t> </a:t>
            </a:r>
            <a:r>
              <a:rPr lang="en-GB" sz="1200" dirty="0" err="1">
                <a:solidFill>
                  <a:schemeClr val="accent5">
                    <a:lumMod val="50000"/>
                  </a:schemeClr>
                </a:solidFill>
              </a:rPr>
              <a:t>sind</a:t>
            </a:r>
            <a:r>
              <a:rPr lang="en-GB" sz="1200" dirty="0">
                <a:solidFill>
                  <a:schemeClr val="accent5">
                    <a:lumMod val="50000"/>
                  </a:schemeClr>
                </a:solidFill>
              </a:rPr>
              <a:t> die </a:t>
            </a:r>
            <a:r>
              <a:rPr lang="en-GB" sz="1200" dirty="0" err="1">
                <a:solidFill>
                  <a:schemeClr val="accent5">
                    <a:lumMod val="50000"/>
                  </a:schemeClr>
                </a:solidFill>
              </a:rPr>
              <a:t>Toiletten</a:t>
            </a:r>
            <a:r>
              <a:rPr lang="en-GB" sz="1200" dirty="0">
                <a:solidFill>
                  <a:schemeClr val="accent5">
                    <a:lumMod val="50000"/>
                  </a:schemeClr>
                </a:solidFill>
              </a:rPr>
              <a:t>. Das </a:t>
            </a:r>
            <a:r>
              <a:rPr lang="en-GB" sz="1200" dirty="0" err="1">
                <a:solidFill>
                  <a:schemeClr val="accent5">
                    <a:lumMod val="50000"/>
                  </a:schemeClr>
                </a:solidFill>
              </a:rPr>
              <a:t>ist</a:t>
            </a:r>
            <a:r>
              <a:rPr lang="en-GB" sz="1200" dirty="0">
                <a:solidFill>
                  <a:schemeClr val="accent5">
                    <a:lumMod val="50000"/>
                  </a:schemeClr>
                </a:solidFill>
              </a:rPr>
              <a:t> </a:t>
            </a:r>
            <a:r>
              <a:rPr lang="en-GB" sz="1200" dirty="0" err="1">
                <a:solidFill>
                  <a:schemeClr val="accent5">
                    <a:lumMod val="50000"/>
                  </a:schemeClr>
                </a:solidFill>
              </a:rPr>
              <a:t>Nummer</a:t>
            </a:r>
            <a:r>
              <a:rPr lang="en-GB" sz="1200" dirty="0">
                <a:solidFill>
                  <a:schemeClr val="accent5">
                    <a:lumMod val="50000"/>
                  </a:schemeClr>
                </a:solidFill>
              </a:rPr>
              <a:t> </a:t>
            </a:r>
            <a:r>
              <a:rPr lang="en-GB" sz="1200" b="1" dirty="0">
                <a:solidFill>
                  <a:schemeClr val="accent5">
                    <a:lumMod val="50000"/>
                  </a:schemeClr>
                </a:solidFill>
              </a:rPr>
              <a:t>27</a:t>
            </a:r>
            <a:r>
              <a:rPr lang="en-GB" sz="1200" dirty="0">
                <a:solidFill>
                  <a:schemeClr val="accent5">
                    <a:lumMod val="50000"/>
                  </a:schemeClr>
                </a:solidFill>
              </a:rPr>
              <a:t> auf </a:t>
            </a:r>
            <a:r>
              <a:rPr lang="en-GB" sz="1200" dirty="0" err="1">
                <a:solidFill>
                  <a:schemeClr val="accent5">
                    <a:lumMod val="50000"/>
                  </a:schemeClr>
                </a:solidFill>
              </a:rPr>
              <a:t>dem</a:t>
            </a:r>
            <a:r>
              <a:rPr lang="en-GB" sz="1200" dirty="0">
                <a:solidFill>
                  <a:schemeClr val="accent5">
                    <a:lumMod val="50000"/>
                  </a:schemeClr>
                </a:solidFill>
              </a:rPr>
              <a:t> Plan. Ich </a:t>
            </a:r>
            <a:r>
              <a:rPr lang="en-GB" sz="1200" dirty="0" err="1">
                <a:solidFill>
                  <a:schemeClr val="accent5">
                    <a:lumMod val="50000"/>
                  </a:schemeClr>
                </a:solidFill>
              </a:rPr>
              <a:t>sehe</a:t>
            </a:r>
            <a:r>
              <a:rPr lang="en-GB" sz="1200" dirty="0">
                <a:solidFill>
                  <a:schemeClr val="accent5">
                    <a:lumMod val="50000"/>
                  </a:schemeClr>
                </a:solidFill>
              </a:rPr>
              <a:t> </a:t>
            </a:r>
            <a:r>
              <a:rPr lang="en-GB" sz="1200" dirty="0" err="1">
                <a:solidFill>
                  <a:schemeClr val="accent5">
                    <a:lumMod val="50000"/>
                  </a:schemeClr>
                </a:solidFill>
              </a:rPr>
              <a:t>auch</a:t>
            </a:r>
            <a:r>
              <a:rPr lang="en-GB" sz="1200" dirty="0">
                <a:solidFill>
                  <a:schemeClr val="accent5">
                    <a:lumMod val="50000"/>
                  </a:schemeClr>
                </a:solidFill>
              </a:rPr>
              <a:t> das </a:t>
            </a:r>
            <a:r>
              <a:rPr lang="en-GB" sz="1200" dirty="0" err="1">
                <a:solidFill>
                  <a:schemeClr val="accent5">
                    <a:lumMod val="50000"/>
                  </a:schemeClr>
                </a:solidFill>
              </a:rPr>
              <a:t>Geschäft</a:t>
            </a:r>
            <a:r>
              <a:rPr lang="en-GB" sz="1200" dirty="0">
                <a:solidFill>
                  <a:schemeClr val="accent5">
                    <a:lumMod val="50000"/>
                  </a:schemeClr>
                </a:solidFill>
              </a:rPr>
              <a:t>, </a:t>
            </a:r>
            <a:r>
              <a:rPr lang="en-GB" sz="1200" dirty="0" err="1">
                <a:solidFill>
                  <a:schemeClr val="accent5">
                    <a:lumMod val="50000"/>
                  </a:schemeClr>
                </a:solidFill>
              </a:rPr>
              <a:t>Nummer</a:t>
            </a:r>
            <a:r>
              <a:rPr lang="en-GB" sz="1200" dirty="0">
                <a:solidFill>
                  <a:schemeClr val="accent5">
                    <a:lumMod val="50000"/>
                  </a:schemeClr>
                </a:solidFill>
              </a:rPr>
              <a:t> </a:t>
            </a:r>
            <a:r>
              <a:rPr lang="en-GB" sz="1200" b="1" dirty="0">
                <a:solidFill>
                  <a:schemeClr val="accent5">
                    <a:lumMod val="50000"/>
                  </a:schemeClr>
                </a:solidFill>
              </a:rPr>
              <a:t>36</a:t>
            </a:r>
            <a:r>
              <a:rPr lang="en-GB" sz="1200" dirty="0">
                <a:solidFill>
                  <a:schemeClr val="accent5">
                    <a:lumMod val="50000"/>
                  </a:schemeClr>
                </a:solidFill>
              </a:rPr>
              <a:t>. Das </a:t>
            </a:r>
            <a:r>
              <a:rPr lang="en-GB" sz="1200" dirty="0" err="1">
                <a:solidFill>
                  <a:schemeClr val="accent5">
                    <a:lumMod val="50000"/>
                  </a:schemeClr>
                </a:solidFill>
              </a:rPr>
              <a:t>nächste</a:t>
            </a:r>
            <a:r>
              <a:rPr lang="en-GB" sz="1200" dirty="0">
                <a:solidFill>
                  <a:schemeClr val="accent5">
                    <a:lumMod val="50000"/>
                  </a:schemeClr>
                </a:solidFill>
              </a:rPr>
              <a:t> </a:t>
            </a:r>
            <a:r>
              <a:rPr lang="en-GB" sz="1200" dirty="0" err="1">
                <a:solidFill>
                  <a:schemeClr val="accent5">
                    <a:lumMod val="50000"/>
                  </a:schemeClr>
                </a:solidFill>
              </a:rPr>
              <a:t>Konzert</a:t>
            </a:r>
            <a:r>
              <a:rPr lang="en-GB" sz="1200" dirty="0">
                <a:solidFill>
                  <a:schemeClr val="accent5">
                    <a:lumMod val="50000"/>
                  </a:schemeClr>
                </a:solidFill>
              </a:rPr>
              <a:t> </a:t>
            </a:r>
            <a:r>
              <a:rPr lang="en-GB" sz="1200" dirty="0" err="1">
                <a:solidFill>
                  <a:schemeClr val="accent5">
                    <a:lumMod val="50000"/>
                  </a:schemeClr>
                </a:solidFill>
              </a:rPr>
              <a:t>beginnt</a:t>
            </a:r>
            <a:r>
              <a:rPr lang="en-GB" sz="1200" dirty="0">
                <a:solidFill>
                  <a:schemeClr val="accent5">
                    <a:lumMod val="50000"/>
                  </a:schemeClr>
                </a:solidFill>
              </a:rPr>
              <a:t> in </a:t>
            </a:r>
            <a:r>
              <a:rPr lang="en-GB" sz="1200" b="1" dirty="0">
                <a:solidFill>
                  <a:schemeClr val="accent5">
                    <a:lumMod val="50000"/>
                  </a:schemeClr>
                </a:solidFill>
              </a:rPr>
              <a:t>16 </a:t>
            </a:r>
            <a:r>
              <a:rPr lang="en-GB" sz="1200" dirty="0" err="1">
                <a:solidFill>
                  <a:schemeClr val="accent5">
                    <a:lumMod val="50000"/>
                  </a:schemeClr>
                </a:solidFill>
              </a:rPr>
              <a:t>Minuten</a:t>
            </a:r>
            <a:r>
              <a:rPr lang="en-GB" sz="1200" dirty="0">
                <a:solidFill>
                  <a:schemeClr val="accent5">
                    <a:lumMod val="50000"/>
                  </a:schemeClr>
                </a:solidFill>
              </a:rPr>
              <a: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5">
                    <a:lumMod val="50000"/>
                  </a:schemeClr>
                </a:solidFill>
              </a:rPr>
              <a:t>Hi! ich </a:t>
            </a:r>
            <a:r>
              <a:rPr lang="en-GB" sz="1200" dirty="0" err="1">
                <a:solidFill>
                  <a:schemeClr val="accent5">
                    <a:lumMod val="50000"/>
                  </a:schemeClr>
                </a:solidFill>
              </a:rPr>
              <a:t>stehe</a:t>
            </a:r>
            <a:r>
              <a:rPr lang="en-GB" sz="1200" dirty="0">
                <a:solidFill>
                  <a:schemeClr val="accent5">
                    <a:lumMod val="50000"/>
                  </a:schemeClr>
                </a:solidFill>
              </a:rPr>
              <a:t> </a:t>
            </a:r>
            <a:r>
              <a:rPr lang="en-GB" sz="1200" dirty="0" err="1">
                <a:solidFill>
                  <a:schemeClr val="accent5">
                    <a:lumMod val="50000"/>
                  </a:schemeClr>
                </a:solidFill>
              </a:rPr>
              <a:t>neben</a:t>
            </a:r>
            <a:r>
              <a:rPr lang="en-GB" sz="1200" dirty="0">
                <a:solidFill>
                  <a:schemeClr val="accent5">
                    <a:lumMod val="50000"/>
                  </a:schemeClr>
                </a:solidFill>
              </a:rPr>
              <a:t> </a:t>
            </a:r>
            <a:r>
              <a:rPr lang="en-GB" sz="1200" dirty="0" err="1">
                <a:solidFill>
                  <a:schemeClr val="accent5">
                    <a:lumMod val="50000"/>
                  </a:schemeClr>
                </a:solidFill>
              </a:rPr>
              <a:t>dem</a:t>
            </a:r>
            <a:r>
              <a:rPr lang="en-GB" sz="1200" dirty="0">
                <a:solidFill>
                  <a:schemeClr val="accent5">
                    <a:lumMod val="50000"/>
                  </a:schemeClr>
                </a:solidFill>
              </a:rPr>
              <a:t> </a:t>
            </a:r>
            <a:r>
              <a:rPr lang="en-GB" sz="1200" dirty="0" err="1">
                <a:solidFill>
                  <a:schemeClr val="accent5">
                    <a:lumMod val="50000"/>
                  </a:schemeClr>
                </a:solidFill>
              </a:rPr>
              <a:t>Zirkuszelt</a:t>
            </a:r>
            <a:r>
              <a:rPr lang="en-GB" sz="1200" dirty="0">
                <a:solidFill>
                  <a:schemeClr val="accent5">
                    <a:lumMod val="50000"/>
                  </a:schemeClr>
                </a:solidFill>
              </a:rPr>
              <a:t>. Das </a:t>
            </a:r>
            <a:r>
              <a:rPr lang="en-GB" sz="1200" dirty="0" err="1">
                <a:solidFill>
                  <a:schemeClr val="accent5">
                    <a:lumMod val="50000"/>
                  </a:schemeClr>
                </a:solidFill>
              </a:rPr>
              <a:t>ist</a:t>
            </a:r>
            <a:r>
              <a:rPr lang="en-GB" sz="1200" dirty="0">
                <a:solidFill>
                  <a:schemeClr val="accent5">
                    <a:lumMod val="50000"/>
                  </a:schemeClr>
                </a:solidFill>
              </a:rPr>
              <a:t> </a:t>
            </a:r>
            <a:r>
              <a:rPr lang="en-GB" sz="1200" dirty="0" err="1">
                <a:solidFill>
                  <a:schemeClr val="accent5">
                    <a:lumMod val="50000"/>
                  </a:schemeClr>
                </a:solidFill>
              </a:rPr>
              <a:t>Nummer</a:t>
            </a:r>
            <a:r>
              <a:rPr lang="en-GB" sz="1200" dirty="0">
                <a:solidFill>
                  <a:schemeClr val="accent5">
                    <a:lumMod val="50000"/>
                  </a:schemeClr>
                </a:solidFill>
              </a:rPr>
              <a:t> </a:t>
            </a:r>
            <a:r>
              <a:rPr lang="en-GB" sz="1200" b="1" dirty="0">
                <a:solidFill>
                  <a:schemeClr val="accent5">
                    <a:lumMod val="50000"/>
                  </a:schemeClr>
                </a:solidFill>
              </a:rPr>
              <a:t>17</a:t>
            </a:r>
            <a:r>
              <a:rPr lang="en-GB" sz="1200" dirty="0">
                <a:solidFill>
                  <a:schemeClr val="accent5">
                    <a:lumMod val="50000"/>
                  </a:schemeClr>
                </a:solidFill>
              </a:rPr>
              <a:t> auf </a:t>
            </a:r>
            <a:r>
              <a:rPr lang="en-GB" sz="1200" dirty="0" err="1">
                <a:solidFill>
                  <a:schemeClr val="accent5">
                    <a:lumMod val="50000"/>
                  </a:schemeClr>
                </a:solidFill>
              </a:rPr>
              <a:t>dem</a:t>
            </a:r>
            <a:r>
              <a:rPr lang="en-GB" sz="1200" dirty="0">
                <a:solidFill>
                  <a:schemeClr val="accent5">
                    <a:lumMod val="50000"/>
                  </a:schemeClr>
                </a:solidFill>
              </a:rPr>
              <a:t> Plan. </a:t>
            </a:r>
            <a:r>
              <a:rPr lang="en-GB" sz="1200" dirty="0" err="1">
                <a:solidFill>
                  <a:schemeClr val="accent5">
                    <a:lumMod val="50000"/>
                  </a:schemeClr>
                </a:solidFill>
              </a:rPr>
              <a:t>Vor</a:t>
            </a:r>
            <a:r>
              <a:rPr lang="en-GB" sz="1200" dirty="0">
                <a:solidFill>
                  <a:schemeClr val="accent5">
                    <a:lumMod val="50000"/>
                  </a:schemeClr>
                </a:solidFill>
              </a:rPr>
              <a:t> </a:t>
            </a:r>
            <a:r>
              <a:rPr lang="en-GB" sz="1200" dirty="0" err="1">
                <a:solidFill>
                  <a:schemeClr val="accent5">
                    <a:lumMod val="50000"/>
                  </a:schemeClr>
                </a:solidFill>
              </a:rPr>
              <a:t>mir</a:t>
            </a:r>
            <a:r>
              <a:rPr lang="en-GB" sz="1200" dirty="0">
                <a:solidFill>
                  <a:schemeClr val="accent5">
                    <a:lumMod val="50000"/>
                  </a:schemeClr>
                </a:solidFill>
              </a:rPr>
              <a:t> </a:t>
            </a:r>
            <a:r>
              <a:rPr lang="en-GB" sz="1200" dirty="0" err="1">
                <a:solidFill>
                  <a:schemeClr val="accent5">
                    <a:lumMod val="50000"/>
                  </a:schemeClr>
                </a:solidFill>
              </a:rPr>
              <a:t>sehe</a:t>
            </a:r>
            <a:r>
              <a:rPr lang="en-GB" sz="1200" dirty="0">
                <a:solidFill>
                  <a:schemeClr val="accent5">
                    <a:lumMod val="50000"/>
                  </a:schemeClr>
                </a:solidFill>
              </a:rPr>
              <a:t> ich das Café, </a:t>
            </a:r>
            <a:r>
              <a:rPr lang="en-GB" sz="1200" dirty="0" err="1">
                <a:solidFill>
                  <a:schemeClr val="accent5">
                    <a:lumMod val="50000"/>
                  </a:schemeClr>
                </a:solidFill>
              </a:rPr>
              <a:t>Nummer</a:t>
            </a:r>
            <a:r>
              <a:rPr lang="en-GB" sz="1200" dirty="0">
                <a:solidFill>
                  <a:schemeClr val="accent5">
                    <a:lumMod val="50000"/>
                  </a:schemeClr>
                </a:solidFill>
              </a:rPr>
              <a:t> </a:t>
            </a:r>
            <a:r>
              <a:rPr lang="en-GB" sz="1200" b="1" dirty="0">
                <a:solidFill>
                  <a:schemeClr val="accent5">
                    <a:lumMod val="50000"/>
                  </a:schemeClr>
                </a:solidFill>
              </a:rPr>
              <a:t>23</a:t>
            </a:r>
            <a:r>
              <a:rPr lang="en-GB" sz="1200" dirty="0">
                <a:solidFill>
                  <a:schemeClr val="accent5">
                    <a:lumMod val="50000"/>
                  </a:schemeClr>
                </a:solidFill>
              </a:rPr>
              <a:t>. Da </a:t>
            </a:r>
            <a:r>
              <a:rPr lang="en-GB" sz="1200" dirty="0" err="1">
                <a:solidFill>
                  <a:schemeClr val="accent5">
                    <a:lumMod val="50000"/>
                  </a:schemeClr>
                </a:solidFill>
              </a:rPr>
              <a:t>ist</a:t>
            </a:r>
            <a:r>
              <a:rPr lang="en-GB" sz="1200" dirty="0">
                <a:solidFill>
                  <a:schemeClr val="accent5">
                    <a:lumMod val="50000"/>
                  </a:schemeClr>
                </a:solidFill>
              </a:rPr>
              <a:t> </a:t>
            </a:r>
            <a:r>
              <a:rPr lang="en-GB" sz="1200" dirty="0" err="1">
                <a:solidFill>
                  <a:schemeClr val="accent5">
                    <a:lumMod val="50000"/>
                  </a:schemeClr>
                </a:solidFill>
              </a:rPr>
              <a:t>auch</a:t>
            </a:r>
            <a:r>
              <a:rPr lang="en-GB" sz="1200" dirty="0">
                <a:solidFill>
                  <a:schemeClr val="accent5">
                    <a:lumMod val="50000"/>
                  </a:schemeClr>
                </a:solidFill>
              </a:rPr>
              <a:t> die </a:t>
            </a:r>
            <a:r>
              <a:rPr lang="en-GB" sz="1200" dirty="0" err="1">
                <a:solidFill>
                  <a:schemeClr val="accent5">
                    <a:lumMod val="50000"/>
                  </a:schemeClr>
                </a:solidFill>
              </a:rPr>
              <a:t>Fußmassage</a:t>
            </a:r>
            <a:r>
              <a:rPr lang="en-GB" sz="1200" dirty="0">
                <a:solidFill>
                  <a:schemeClr val="accent5">
                    <a:lumMod val="50000"/>
                  </a:schemeClr>
                </a:solidFill>
              </a:rPr>
              <a:t>, </a:t>
            </a:r>
            <a:r>
              <a:rPr lang="en-GB" sz="1200" dirty="0" err="1">
                <a:solidFill>
                  <a:schemeClr val="accent5">
                    <a:lumMod val="50000"/>
                  </a:schemeClr>
                </a:solidFill>
              </a:rPr>
              <a:t>Nummer</a:t>
            </a:r>
            <a:r>
              <a:rPr lang="en-GB" sz="1200" dirty="0">
                <a:solidFill>
                  <a:schemeClr val="accent5">
                    <a:lumMod val="50000"/>
                  </a:schemeClr>
                </a:solidFill>
              </a:rPr>
              <a:t> </a:t>
            </a:r>
            <a:r>
              <a:rPr lang="en-GB" sz="1200" b="1" dirty="0">
                <a:solidFill>
                  <a:schemeClr val="accent5">
                    <a:lumMod val="50000"/>
                  </a:schemeClr>
                </a:solidFill>
              </a:rPr>
              <a:t>39</a:t>
            </a:r>
            <a:r>
              <a:rPr lang="en-GB" sz="1200" dirty="0">
                <a:solidFill>
                  <a:schemeClr val="accent5">
                    <a:lumMod val="50000"/>
                  </a:schemeClr>
                </a:solidFill>
              </a:rPr>
              <a:t>… </a:t>
            </a:r>
            <a:r>
              <a:rPr lang="en-GB" sz="1200" dirty="0" err="1">
                <a:solidFill>
                  <a:schemeClr val="accent5">
                    <a:lumMod val="50000"/>
                  </a:schemeClr>
                </a:solidFill>
              </a:rPr>
              <a:t>Jetzt</a:t>
            </a:r>
            <a:r>
              <a:rPr lang="en-GB" sz="1200" dirty="0">
                <a:solidFill>
                  <a:schemeClr val="accent5">
                    <a:lumMod val="50000"/>
                  </a:schemeClr>
                </a:solidFill>
              </a:rPr>
              <a:t> </a:t>
            </a:r>
            <a:r>
              <a:rPr lang="en-GB" sz="1200" dirty="0" err="1">
                <a:solidFill>
                  <a:schemeClr val="accent5">
                    <a:lumMod val="50000"/>
                  </a:schemeClr>
                </a:solidFill>
              </a:rPr>
              <a:t>haben</a:t>
            </a:r>
            <a:r>
              <a:rPr lang="en-GB" sz="1200" dirty="0">
                <a:solidFill>
                  <a:schemeClr val="accent5">
                    <a:lumMod val="50000"/>
                  </a:schemeClr>
                </a:solidFill>
              </a:rPr>
              <a:t> </a:t>
            </a:r>
            <a:r>
              <a:rPr lang="en-GB" sz="1200" dirty="0" err="1">
                <a:solidFill>
                  <a:schemeClr val="accent5">
                    <a:lumMod val="50000"/>
                  </a:schemeClr>
                </a:solidFill>
              </a:rPr>
              <a:t>wir</a:t>
            </a:r>
            <a:r>
              <a:rPr lang="en-GB" sz="1200" dirty="0">
                <a:solidFill>
                  <a:schemeClr val="accent5">
                    <a:lumMod val="50000"/>
                  </a:schemeClr>
                </a:solidFill>
              </a:rPr>
              <a:t> </a:t>
            </a:r>
            <a:r>
              <a:rPr lang="en-GB" sz="1200" dirty="0" err="1">
                <a:solidFill>
                  <a:schemeClr val="accent5">
                    <a:lumMod val="50000"/>
                  </a:schemeClr>
                </a:solidFill>
              </a:rPr>
              <a:t>nur</a:t>
            </a:r>
            <a:r>
              <a:rPr lang="en-GB" sz="1200" dirty="0">
                <a:solidFill>
                  <a:schemeClr val="accent5">
                    <a:lumMod val="50000"/>
                  </a:schemeClr>
                </a:solidFill>
              </a:rPr>
              <a:t> </a:t>
            </a:r>
            <a:r>
              <a:rPr lang="en-GB" sz="1200" b="1" dirty="0">
                <a:solidFill>
                  <a:schemeClr val="accent5">
                    <a:lumMod val="50000"/>
                  </a:schemeClr>
                </a:solidFill>
              </a:rPr>
              <a:t>12</a:t>
            </a:r>
            <a:r>
              <a:rPr lang="en-GB" sz="1200" dirty="0">
                <a:solidFill>
                  <a:schemeClr val="accent5">
                    <a:lumMod val="50000"/>
                  </a:schemeClr>
                </a:solidFill>
              </a:rPr>
              <a:t> </a:t>
            </a:r>
            <a:r>
              <a:rPr lang="en-GB" sz="1200" dirty="0" err="1">
                <a:solidFill>
                  <a:schemeClr val="accent5">
                    <a:lumMod val="50000"/>
                  </a:schemeClr>
                </a:solidFill>
              </a:rPr>
              <a:t>oder</a:t>
            </a:r>
            <a:r>
              <a:rPr lang="en-GB" sz="1200" dirty="0">
                <a:solidFill>
                  <a:schemeClr val="accent5">
                    <a:lumMod val="50000"/>
                  </a:schemeClr>
                </a:solidFill>
              </a:rPr>
              <a:t> </a:t>
            </a:r>
            <a:r>
              <a:rPr lang="en-GB" sz="1200" b="1" dirty="0">
                <a:solidFill>
                  <a:schemeClr val="accent5">
                    <a:lumMod val="50000"/>
                  </a:schemeClr>
                </a:solidFill>
              </a:rPr>
              <a:t>13</a:t>
            </a:r>
            <a:r>
              <a:rPr lang="en-GB" sz="1200" dirty="0">
                <a:solidFill>
                  <a:schemeClr val="accent5">
                    <a:lumMod val="50000"/>
                  </a:schemeClr>
                </a:solidFill>
              </a:rPr>
              <a:t> </a:t>
            </a:r>
            <a:r>
              <a:rPr lang="en-GB" sz="1200" dirty="0" err="1">
                <a:solidFill>
                  <a:schemeClr val="accent5">
                    <a:lumMod val="50000"/>
                  </a:schemeClr>
                </a:solidFill>
              </a:rPr>
              <a:t>Minuten</a:t>
            </a:r>
            <a:r>
              <a:rPr lang="en-GB" sz="1200" dirty="0">
                <a:solidFill>
                  <a:schemeClr val="accent5">
                    <a:lumMod val="50000"/>
                  </a:schemeClr>
                </a:solidFill>
              </a:rPr>
              <a:t>!</a:t>
            </a: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650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8.3.2.2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provide the answers to the</a:t>
            </a:r>
            <a:r>
              <a:rPr lang="en-GB" b="0" baseline="0" dirty="0"/>
              <a:t> activity on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1" dirty="0"/>
              <a:t>Procedure:</a:t>
            </a:r>
            <a:br>
              <a:rPr lang="en-GB" dirty="0"/>
            </a:br>
            <a:r>
              <a:rPr lang="en-GB" dirty="0"/>
              <a:t>1. Click to bring up the suggested answers one by one. </a:t>
            </a:r>
          </a:p>
          <a:p>
            <a:r>
              <a:rPr lang="en-GB" sz="1200" b="0" baseline="0" dirty="0"/>
              <a:t>2. Elicit the numbers chorally from the class for additional practice, as required.</a:t>
            </a:r>
            <a:endParaRPr lang="en-GB"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243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10 minutes. </a:t>
            </a:r>
            <a:r>
              <a:rPr lang="en-GB" b="0" dirty="0"/>
              <a:t>This is slide </a:t>
            </a:r>
            <a:r>
              <a:rPr lang="en-GB" b="1" dirty="0"/>
              <a:t>1/4.</a:t>
            </a:r>
            <a:br>
              <a:rPr lang="en-GB" dirty="0"/>
            </a:br>
            <a:br>
              <a:rPr lang="en-GB" b="1" dirty="0"/>
            </a:br>
            <a:r>
              <a:rPr lang="en-GB" b="1" dirty="0"/>
              <a:t>Aim: </a:t>
            </a:r>
            <a:r>
              <a:rPr lang="en-GB" b="0" dirty="0"/>
              <a:t>Written and/or oral production of sentences containing </a:t>
            </a:r>
            <a:r>
              <a:rPr lang="en-GB" b="0" i="1" dirty="0" err="1"/>
              <a:t>wenn</a:t>
            </a:r>
            <a:r>
              <a:rPr lang="en-GB" b="0" i="1" dirty="0"/>
              <a:t> </a:t>
            </a:r>
            <a:r>
              <a:rPr lang="en-GB" b="0" dirty="0"/>
              <a:t>and </a:t>
            </a:r>
            <a:r>
              <a:rPr lang="en-GB" b="0" i="1" dirty="0" err="1"/>
              <a:t>wann</a:t>
            </a:r>
            <a:r>
              <a:rPr lang="en-GB" b="0" dirty="0"/>
              <a:t> to translate ‘when’; revision of WO2 with questions; revision of WO3 with subordinating conjunctions.</a:t>
            </a:r>
            <a:br>
              <a:rPr lang="en-GB" dirty="0"/>
            </a:br>
            <a:br>
              <a:rPr lang="en-GB" dirty="0"/>
            </a:br>
            <a:r>
              <a:rPr lang="en-GB" b="1" dirty="0"/>
              <a:t>Procedure:</a:t>
            </a:r>
            <a:br>
              <a:rPr lang="en-GB" dirty="0"/>
            </a:br>
            <a:r>
              <a:rPr lang="en-GB" dirty="0"/>
              <a:t>1. Use this slide to model the task. Explain to students they will have to translate the questions and answers on their role cards, and use these translations to engage in a dialogue with a partner.</a:t>
            </a:r>
          </a:p>
          <a:p>
            <a:r>
              <a:rPr lang="en-GB" dirty="0"/>
              <a:t>2. Click to reveal an English question. Students translate into German. Click to reveal suggested translation.</a:t>
            </a:r>
          </a:p>
          <a:p>
            <a:r>
              <a:rPr lang="en-GB" dirty="0"/>
              <a:t>3. Repeat step 2 for an English statement.</a:t>
            </a:r>
          </a:p>
          <a:p>
            <a:r>
              <a:rPr lang="en-GB" dirty="0"/>
              <a:t>4. Split into pairs, and display slide 21 or distribute printed role cards.</a:t>
            </a:r>
          </a:p>
          <a:p>
            <a:r>
              <a:rPr lang="en-GB" dirty="0"/>
              <a:t>5. Students individually translate their sentences into German (in writing).</a:t>
            </a:r>
          </a:p>
          <a:p>
            <a:r>
              <a:rPr lang="en-GB" dirty="0"/>
              <a:t>6. Partner A asks questions and Partner B answers with the relevant sentence from their card. At higher levels, you may wish to skip the writing stage, and/or encourage students to provide their own answers with </a:t>
            </a:r>
            <a:r>
              <a:rPr lang="en-GB" i="1" dirty="0" err="1"/>
              <a:t>wenn</a:t>
            </a:r>
            <a:r>
              <a:rPr lang="en-GB" i="1" dirty="0"/>
              <a:t> </a:t>
            </a:r>
            <a:r>
              <a:rPr lang="en-GB" i="0" dirty="0"/>
              <a:t>+ WO3.</a:t>
            </a:r>
            <a:endParaRPr lang="en-GB" dirty="0"/>
          </a:p>
          <a:p>
            <a:r>
              <a:rPr lang="en-GB" dirty="0"/>
              <a:t>7. Students swap roles.</a:t>
            </a:r>
          </a:p>
          <a:p>
            <a:r>
              <a:rPr lang="en-GB" dirty="0"/>
              <a:t>8. Answers on slides 3/4 and 4/4.</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8105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8.1.1.3 </a:t>
            </a:r>
          </a:p>
          <a:p>
            <a:endParaRPr lang="en-GB" b="1" dirty="0"/>
          </a:p>
          <a:p>
            <a:r>
              <a:rPr lang="en-GB" b="1" dirty="0"/>
              <a:t>Timing: 8 minutes</a:t>
            </a:r>
            <a:br>
              <a:rPr lang="en-GB" dirty="0"/>
            </a:br>
            <a:br>
              <a:rPr lang="en-GB" b="1" dirty="0"/>
            </a:br>
            <a:r>
              <a:rPr lang="en-GB" b="1" dirty="0"/>
              <a:t>Aim: </a:t>
            </a:r>
            <a:r>
              <a:rPr lang="en-GB" b="0" dirty="0"/>
              <a:t>To practise asking questions with formal and informal you, and to practise using structures with </a:t>
            </a:r>
            <a:r>
              <a:rPr lang="en-GB" b="0" i="1" dirty="0" err="1"/>
              <a:t>haben</a:t>
            </a:r>
            <a:r>
              <a:rPr lang="en-GB" b="0" i="1" dirty="0"/>
              <a:t> </a:t>
            </a:r>
            <a:r>
              <a:rPr lang="en-GB" b="0" i="0" dirty="0"/>
              <a:t>and </a:t>
            </a:r>
            <a:r>
              <a:rPr lang="en-GB" b="0" i="1" dirty="0"/>
              <a:t>sein </a:t>
            </a:r>
            <a:r>
              <a:rPr lang="en-GB" b="0" i="0" dirty="0"/>
              <a:t>in the affirmative and negative.</a:t>
            </a:r>
            <a:br>
              <a:rPr lang="en-GB" dirty="0"/>
            </a:br>
            <a:br>
              <a:rPr lang="en-GB" dirty="0"/>
            </a:br>
            <a:r>
              <a:rPr lang="en-GB" b="1" dirty="0"/>
              <a:t>Procedure:</a:t>
            </a:r>
            <a:br>
              <a:rPr lang="en-GB" dirty="0"/>
            </a:br>
            <a:r>
              <a:rPr lang="en-GB" dirty="0"/>
              <a:t>1. Partner A decides that s/he is talking to an older person or a friend, and uses the formal or informal form of </a:t>
            </a:r>
            <a:r>
              <a:rPr lang="en-GB" i="1" dirty="0" err="1"/>
              <a:t>haben</a:t>
            </a:r>
            <a:r>
              <a:rPr lang="en-GB" dirty="0"/>
              <a:t> or </a:t>
            </a:r>
            <a:r>
              <a:rPr lang="en-GB" i="1" dirty="0"/>
              <a:t>sein</a:t>
            </a:r>
            <a:r>
              <a:rPr lang="en-GB" dirty="0"/>
              <a:t> to ask the question.</a:t>
            </a:r>
            <a:br>
              <a:rPr lang="en-GB" dirty="0"/>
            </a:br>
            <a:r>
              <a:rPr lang="en-GB" dirty="0"/>
              <a:t>2. Partner B listens and responds according to the indicated answer, as in the example modelled here.</a:t>
            </a:r>
            <a:br>
              <a:rPr lang="en-GB" dirty="0"/>
            </a:br>
            <a:r>
              <a:rPr lang="en-GB" dirty="0"/>
              <a:t>3. Then do the same process with the other five sets of pictures.  Note that the sets of pictures are not numbered so that students also have to understand the vocabulary.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next slide students swap roles.</a:t>
            </a:r>
            <a:br>
              <a:rPr lang="en-GB" dirty="0"/>
            </a:br>
            <a:br>
              <a:rPr lang="en-GB" dirty="0"/>
            </a:br>
            <a:r>
              <a:rPr lang="en-GB" b="1" baseline="0" dirty="0"/>
              <a:t>Word frequency (1 is the most frequent word in German): </a:t>
            </a:r>
            <a:br>
              <a:rPr lang="en-GB" baseline="0" dirty="0"/>
            </a:br>
            <a:br>
              <a:rPr lang="en-GB" baseline="0" dirty="0"/>
            </a:br>
            <a:r>
              <a:rPr lang="en-GB" i="1" dirty="0"/>
              <a:t>Source:  Jones, R.L. &amp; </a:t>
            </a:r>
            <a:r>
              <a:rPr lang="en-GB" i="1" dirty="0" err="1"/>
              <a:t>Tschirner</a:t>
            </a:r>
            <a:r>
              <a:rPr lang="en-GB" i="1" dirty="0"/>
              <a:t>, E. (2006).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465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8.3.2.6</a:t>
            </a:r>
          </a:p>
          <a:p>
            <a:endParaRPr lang="en-GB" b="1" dirty="0"/>
          </a:p>
          <a:p>
            <a:endParaRPr lang="en-GB" b="1" dirty="0"/>
          </a:p>
          <a:p>
            <a:r>
              <a:rPr lang="en-GB" b="1" dirty="0"/>
              <a:t>Role cards for printing or display. </a:t>
            </a:r>
            <a:r>
              <a:rPr lang="en-GB" b="0" dirty="0"/>
              <a:t>This is slide </a:t>
            </a:r>
            <a:r>
              <a:rPr lang="en-GB" b="1" dirty="0"/>
              <a:t>2/4.</a:t>
            </a:r>
          </a:p>
          <a:p>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2223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8.3.2.6</a:t>
            </a:r>
          </a:p>
          <a:p>
            <a:endParaRPr lang="en-GB" b="1" dirty="0"/>
          </a:p>
          <a:p>
            <a:r>
              <a:rPr lang="en-GB" b="1" dirty="0"/>
              <a:t>Example Answers to Partner A questions – </a:t>
            </a:r>
            <a:r>
              <a:rPr lang="en-GB" b="0" dirty="0"/>
              <a:t>this is slide </a:t>
            </a:r>
            <a:r>
              <a:rPr lang="en-GB" b="1" dirty="0"/>
              <a:t>3/4.</a:t>
            </a:r>
            <a:endParaRPr lang="en-GB" i="1" dirty="0"/>
          </a:p>
          <a:p>
            <a:br>
              <a:rPr lang="en-GB" dirty="0"/>
            </a:br>
            <a:r>
              <a:rPr lang="en-GB" b="1" dirty="0"/>
              <a:t>Procedure:</a:t>
            </a:r>
          </a:p>
          <a:p>
            <a:pPr marL="0" indent="0">
              <a:buNone/>
            </a:pPr>
            <a:r>
              <a:rPr lang="en-GB" b="0" dirty="0"/>
              <a:t>1. Click to reveal German translation of question.</a:t>
            </a:r>
          </a:p>
          <a:p>
            <a:pPr marL="0" indent="0">
              <a:buNone/>
            </a:pPr>
            <a:r>
              <a:rPr lang="en-GB" b="0" dirty="0"/>
              <a:t>2. Click to reveal matching English answer.</a:t>
            </a:r>
          </a:p>
          <a:p>
            <a:pPr marL="0" indent="0">
              <a:buNone/>
            </a:pPr>
            <a:r>
              <a:rPr lang="en-GB" b="0" dirty="0"/>
              <a:t>3. Click to reveal German translation of answer.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6508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8.3.2.6</a:t>
            </a:r>
          </a:p>
          <a:p>
            <a:endParaRPr lang="en-GB" b="1" dirty="0"/>
          </a:p>
          <a:p>
            <a:endParaRPr lang="en-GB" b="1" dirty="0"/>
          </a:p>
          <a:p>
            <a:r>
              <a:rPr lang="en-GB" b="1" dirty="0"/>
              <a:t>Example Answers to Partner B questions </a:t>
            </a:r>
            <a:r>
              <a:rPr lang="en-GB" b="0" dirty="0"/>
              <a:t>– this is slide </a:t>
            </a:r>
            <a:r>
              <a:rPr lang="en-GB" b="1" dirty="0"/>
              <a:t>4/4.</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5757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8.3.2.7</a:t>
            </a:r>
          </a:p>
          <a:p>
            <a:endParaRPr lang="en-GB" b="1" dirty="0"/>
          </a:p>
          <a:p>
            <a:r>
              <a:rPr lang="en-GB" b="1" dirty="0"/>
              <a:t>Timing: </a:t>
            </a:r>
            <a:r>
              <a:rPr lang="en-GB" b="0" dirty="0"/>
              <a:t>6 minutes</a:t>
            </a:r>
            <a:br>
              <a:rPr lang="en-GB" dirty="0"/>
            </a:br>
            <a:br>
              <a:rPr lang="en-GB" b="1" dirty="0"/>
            </a:br>
            <a:r>
              <a:rPr lang="en-GB" b="1" dirty="0"/>
              <a:t>Aim: </a:t>
            </a:r>
            <a:r>
              <a:rPr lang="en-GB" b="0" dirty="0"/>
              <a:t>Oral practice of the previously learnt/revised content.</a:t>
            </a:r>
          </a:p>
          <a:p>
            <a:br>
              <a:rPr lang="en-GB" dirty="0"/>
            </a:br>
            <a:r>
              <a:rPr lang="en-GB" b="1" dirty="0"/>
              <a:t>Procedure:</a:t>
            </a:r>
            <a:br>
              <a:rPr lang="en-GB" dirty="0"/>
            </a:br>
            <a:r>
              <a:rPr lang="en-GB" dirty="0"/>
              <a:t>1. Teacher elicits the German forms of the three questions from all students. The animations are set so that this can be done twice before the start of the task.</a:t>
            </a:r>
            <a:br>
              <a:rPr lang="en-GB" dirty="0"/>
            </a:br>
            <a:r>
              <a:rPr lang="en-GB" dirty="0"/>
              <a:t>2. Each student asks one other student the three questions on the slide, and notes the answers. </a:t>
            </a:r>
          </a:p>
          <a:p>
            <a:r>
              <a:rPr lang="en-GB" dirty="0"/>
              <a:t>3. Swap roles.</a:t>
            </a:r>
          </a:p>
          <a:p>
            <a:r>
              <a:rPr lang="en-GB" dirty="0"/>
              <a:t>4. Time allowing, students could either ask a certain number of people (e.g. five), or ask as many other people as they can within the time limit (five minutes).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br>
              <a:rPr lang="en-GB" dirty="0"/>
            </a:br>
            <a:br>
              <a:rPr lang="en-GB" dirty="0"/>
            </a:b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6942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8.1.1.3 </a:t>
            </a:r>
          </a:p>
          <a:p>
            <a:endParaRPr lang="en-GB" dirty="0"/>
          </a:p>
          <a:p>
            <a:r>
              <a:rPr lang="en-GB" dirty="0"/>
              <a:t>Note: the cues have been jumbled.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9719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8.1.1.4</a:t>
            </a:r>
          </a:p>
          <a:p>
            <a:endParaRPr lang="en-GB" b="1" dirty="0"/>
          </a:p>
          <a:p>
            <a:r>
              <a:rPr lang="en-GB" b="1" dirty="0"/>
              <a:t>Timing: 5 mins</a:t>
            </a:r>
            <a:br>
              <a:rPr lang="en-GB" dirty="0"/>
            </a:br>
            <a:br>
              <a:rPr lang="en-GB" b="1" dirty="0"/>
            </a:br>
            <a:r>
              <a:rPr lang="en-GB" b="1" dirty="0"/>
              <a:t>Aim: </a:t>
            </a:r>
            <a:r>
              <a:rPr lang="en-GB" b="0" dirty="0"/>
              <a:t>Oral and aural recall of twelve of this week’s revisited words. Oral production of the new ‘Wie </a:t>
            </a:r>
            <a:r>
              <a:rPr lang="en-GB" b="0" dirty="0" err="1"/>
              <a:t>sagt</a:t>
            </a:r>
            <a:r>
              <a:rPr lang="en-GB" b="0" dirty="0"/>
              <a:t> man […] auf </a:t>
            </a:r>
            <a:r>
              <a:rPr lang="en-GB" b="0" dirty="0" err="1"/>
              <a:t>Englisch</a:t>
            </a:r>
            <a:r>
              <a:rPr lang="en-GB" b="0" dirty="0"/>
              <a:t>?’ phrase to ask what unknown words mean.</a:t>
            </a:r>
            <a:br>
              <a:rPr lang="en-GB" dirty="0"/>
            </a:br>
            <a:br>
              <a:rPr lang="en-GB" dirty="0"/>
            </a:br>
            <a:r>
              <a:rPr lang="en-GB" b="1" dirty="0"/>
              <a:t>Procedure:</a:t>
            </a:r>
            <a:br>
              <a:rPr lang="en-GB" dirty="0"/>
            </a:br>
            <a:r>
              <a:rPr lang="en-GB" dirty="0"/>
              <a:t>1. Tell students they are now going to take on the roles of Mia and Andrea (see previous slide) They will take it in turns to ask questions about the words on the screen in German, and answer in English.</a:t>
            </a:r>
          </a:p>
          <a:p>
            <a:r>
              <a:rPr lang="en-GB" dirty="0"/>
              <a:t>2. Student A chooses a picture that they know the German word for. Pretending to be Mia, they ask e.g. ‘Wie </a:t>
            </a:r>
            <a:r>
              <a:rPr lang="en-GB" dirty="0" err="1"/>
              <a:t>sagt</a:t>
            </a:r>
            <a:r>
              <a:rPr lang="en-GB" dirty="0"/>
              <a:t> man </a:t>
            </a:r>
            <a:r>
              <a:rPr lang="en-GB" dirty="0" err="1"/>
              <a:t>fahren</a:t>
            </a:r>
            <a:r>
              <a:rPr lang="en-GB" dirty="0"/>
              <a:t> auf </a:t>
            </a:r>
            <a:r>
              <a:rPr lang="en-GB" dirty="0" err="1"/>
              <a:t>Englisch</a:t>
            </a:r>
            <a:r>
              <a:rPr lang="en-GB" dirty="0"/>
              <a:t>?’</a:t>
            </a:r>
          </a:p>
          <a:p>
            <a:r>
              <a:rPr lang="en-GB" dirty="0"/>
              <a:t>3. Student B replies ‘to go by transport’.</a:t>
            </a:r>
          </a:p>
          <a:p>
            <a:r>
              <a:rPr lang="en-GB" dirty="0"/>
              <a:t>4. Student B chooses a picture and asks the German question.</a:t>
            </a:r>
          </a:p>
          <a:p>
            <a:r>
              <a:rPr lang="en-GB" dirty="0"/>
              <a:t>5. Student A responds.</a:t>
            </a:r>
          </a:p>
          <a:p>
            <a:r>
              <a:rPr lang="en-GB" dirty="0"/>
              <a:t>6. Continue until all pictures have been used.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668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8.1.2.7</a:t>
            </a:r>
          </a:p>
          <a:p>
            <a:endParaRPr lang="en-GB" b="1" dirty="0"/>
          </a:p>
          <a:p>
            <a:endParaRPr lang="en-GB" b="1" dirty="0"/>
          </a:p>
          <a:p>
            <a:r>
              <a:rPr lang="en-GB" b="1" dirty="0"/>
              <a:t>Timing: 8 minutes</a:t>
            </a:r>
            <a:br>
              <a:rPr lang="en-GB" dirty="0"/>
            </a:br>
            <a:br>
              <a:rPr lang="en-GB" b="1" dirty="0"/>
            </a:br>
            <a:r>
              <a:rPr lang="en-GB" b="1" dirty="0"/>
              <a:t>Aim: </a:t>
            </a:r>
            <a:r>
              <a:rPr lang="en-GB" b="0" dirty="0"/>
              <a:t>To practise asking questions with formal and informal you, and to practise using separable verbs with questions and answers </a:t>
            </a:r>
            <a:r>
              <a:rPr lang="en-GB" b="0" i="0" dirty="0"/>
              <a:t>in the affirmative and negative.</a:t>
            </a:r>
            <a:br>
              <a:rPr lang="en-GB" dirty="0"/>
            </a:br>
            <a:br>
              <a:rPr lang="en-GB" dirty="0"/>
            </a:br>
            <a:r>
              <a:rPr lang="en-GB" b="1" dirty="0"/>
              <a:t>Procedure:</a:t>
            </a:r>
            <a:br>
              <a:rPr lang="en-GB" dirty="0"/>
            </a:br>
            <a:r>
              <a:rPr lang="en-GB" dirty="0"/>
              <a:t>1. Partner A decides that s/he is talking to an older person or a friend, and uses the formal or informal form of </a:t>
            </a:r>
            <a:r>
              <a:rPr lang="en-GB" i="0" dirty="0"/>
              <a:t>the verbs </a:t>
            </a:r>
            <a:r>
              <a:rPr lang="en-GB" dirty="0"/>
              <a:t>to ask the question.</a:t>
            </a:r>
            <a:br>
              <a:rPr lang="en-GB" dirty="0"/>
            </a:br>
            <a:r>
              <a:rPr lang="en-GB" dirty="0"/>
              <a:t>2. Partner B listens and responds according to the indicated answer, as in the example modelled here.</a:t>
            </a:r>
            <a:br>
              <a:rPr lang="en-GB" dirty="0"/>
            </a:br>
            <a:r>
              <a:rPr lang="en-GB" dirty="0"/>
              <a:t>3. Then do the same process with the other five sets of pictures.  Note that the infinitive phrases are provided to scaffold the task and enable students to focus their full attention on forming questions with separable verbs in the ‘du’ and ‘Sie’ forms, and responding with affirmative and negative answers.</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next slide students swap roles.</a:t>
            </a:r>
            <a:br>
              <a:rPr lang="en-GB" dirty="0"/>
            </a:br>
            <a:br>
              <a:rPr lang="en-GB" dirty="0"/>
            </a:br>
            <a:r>
              <a:rPr lang="en-GB" b="1" baseline="0" dirty="0"/>
              <a:t>Word frequency (1 is the most frequent word in German): </a:t>
            </a:r>
            <a:br>
              <a:rPr lang="en-GB" baseline="0" dirty="0"/>
            </a:br>
            <a:br>
              <a:rPr lang="en-GB" baseline="0" dirty="0"/>
            </a:br>
            <a:r>
              <a:rPr lang="en-GB" i="1" dirty="0"/>
              <a:t>Source:  Jones, R.L. &amp; </a:t>
            </a:r>
            <a:r>
              <a:rPr lang="en-GB" i="1" dirty="0" err="1"/>
              <a:t>Tschirner</a:t>
            </a:r>
            <a:r>
              <a:rPr lang="en-GB" i="1" dirty="0"/>
              <a:t>, E. (2006).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8160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8.1.2.7</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5929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8.2.1.6</a:t>
            </a:r>
          </a:p>
          <a:p>
            <a:endParaRPr lang="en-GB" b="1" dirty="0"/>
          </a:p>
          <a:p>
            <a:r>
              <a:rPr lang="en-GB" b="1" dirty="0"/>
              <a:t>Timing: 7-8 minutes (2 slides)</a:t>
            </a:r>
            <a:br>
              <a:rPr lang="en-GB" dirty="0"/>
            </a:br>
            <a:br>
              <a:rPr lang="en-GB" b="1" dirty="0"/>
            </a:br>
            <a:r>
              <a:rPr lang="en-GB" b="1" dirty="0"/>
              <a:t>Aim: </a:t>
            </a:r>
            <a:r>
              <a:rPr lang="en-GB" b="0" dirty="0"/>
              <a:t>To practise comparatives in a sentence context in speech using real-life information. No printing needed. There is no modelling slide for this activity as the slide can be used multiple times. Teacher to model a full round of the activity </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with ‘die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Würm</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Frage</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1: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Land </a:t>
            </a:r>
            <a:r>
              <a:rPr lang="en-GB" dirty="0">
                <a:solidFill>
                  <a:srgbClr val="4472C4">
                    <a:lumMod val="50000"/>
                  </a:srgbClr>
                </a:solidFill>
                <a:latin typeface="Century Gothic" panose="020F0302020204030204"/>
              </a:rPr>
              <a:t>k</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leiner</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als</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Österreich</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Nein</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Frage</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Bevölkerung</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größer</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als</a:t>
            </a:r>
            <a: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in Salzburg?</a:t>
            </a:r>
            <a:br>
              <a:rPr kumimoji="0" lang="en-GB"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lang="en-GB" dirty="0" err="1">
                <a:solidFill>
                  <a:srgbClr val="4472C4">
                    <a:lumMod val="50000"/>
                  </a:srgbClr>
                </a:solidFill>
                <a:latin typeface="Century Gothic" panose="020F0302020204030204"/>
              </a:rPr>
              <a:t>Ja</a:t>
            </a:r>
            <a:r>
              <a:rPr lang="en-GB" dirty="0">
                <a:solidFill>
                  <a:srgbClr val="4472C4">
                    <a:lumMod val="50000"/>
                  </a:srgbClr>
                </a:solidFill>
                <a:latin typeface="Century Gothic" panose="020F0302020204030204"/>
              </a:rPr>
              <a:t>.</a:t>
            </a:r>
            <a:br>
              <a:rPr lang="en-GB" dirty="0">
                <a:solidFill>
                  <a:srgbClr val="4472C4">
                    <a:lumMod val="50000"/>
                  </a:srgbClr>
                </a:solidFill>
                <a:latin typeface="Century Gothic" panose="020F0302020204030204"/>
              </a:rPr>
            </a:br>
            <a:r>
              <a:rPr lang="en-GB" dirty="0" err="1">
                <a:solidFill>
                  <a:srgbClr val="4472C4">
                    <a:lumMod val="50000"/>
                  </a:srgbClr>
                </a:solidFill>
                <a:latin typeface="Century Gothic" panose="020F0302020204030204"/>
              </a:rPr>
              <a:t>Frage</a:t>
            </a:r>
            <a:r>
              <a:rPr lang="en-GB" dirty="0">
                <a:solidFill>
                  <a:srgbClr val="4472C4">
                    <a:lumMod val="50000"/>
                  </a:srgbClr>
                </a:solidFill>
                <a:latin typeface="Century Gothic" panose="020F0302020204030204"/>
              </a:rPr>
              <a:t> 3: </a:t>
            </a:r>
            <a:r>
              <a:rPr lang="en-GB" dirty="0" err="1">
                <a:solidFill>
                  <a:srgbClr val="4472C4">
                    <a:lumMod val="50000"/>
                  </a:srgbClr>
                </a:solidFill>
                <a:latin typeface="Century Gothic" panose="020F0302020204030204"/>
              </a:rPr>
              <a:t>Ist</a:t>
            </a:r>
            <a:r>
              <a:rPr lang="en-GB" dirty="0">
                <a:solidFill>
                  <a:srgbClr val="4472C4">
                    <a:lumMod val="50000"/>
                  </a:srgbClr>
                </a:solidFill>
                <a:latin typeface="Century Gothic" panose="020F0302020204030204"/>
              </a:rPr>
              <a:t> der </a:t>
            </a:r>
            <a:r>
              <a:rPr lang="en-GB" dirty="0" err="1">
                <a:solidFill>
                  <a:srgbClr val="4472C4">
                    <a:lumMod val="50000"/>
                  </a:srgbClr>
                </a:solidFill>
                <a:latin typeface="Century Gothic" panose="020F0302020204030204"/>
              </a:rPr>
              <a:t>Fluss</a:t>
            </a:r>
            <a:r>
              <a:rPr lang="en-GB" dirty="0">
                <a:solidFill>
                  <a:srgbClr val="4472C4">
                    <a:lumMod val="50000"/>
                  </a:srgbClr>
                </a:solidFill>
                <a:latin typeface="Century Gothic" panose="020F0302020204030204"/>
              </a:rPr>
              <a:t> </a:t>
            </a:r>
            <a:r>
              <a:rPr lang="en-GB" dirty="0" err="1">
                <a:solidFill>
                  <a:srgbClr val="4472C4">
                    <a:lumMod val="50000"/>
                  </a:srgbClr>
                </a:solidFill>
                <a:latin typeface="Century Gothic" panose="020F0302020204030204"/>
              </a:rPr>
              <a:t>länger</a:t>
            </a:r>
            <a:r>
              <a:rPr lang="en-GB" dirty="0">
                <a:solidFill>
                  <a:srgbClr val="4472C4">
                    <a:lumMod val="50000"/>
                  </a:srgbClr>
                </a:solidFill>
                <a:latin typeface="Century Gothic" panose="020F0302020204030204"/>
              </a:rPr>
              <a:t> </a:t>
            </a:r>
            <a:r>
              <a:rPr lang="en-GB" dirty="0" err="1">
                <a:solidFill>
                  <a:srgbClr val="4472C4">
                    <a:lumMod val="50000"/>
                  </a:srgbClr>
                </a:solidFill>
                <a:latin typeface="Century Gothic" panose="020F0302020204030204"/>
              </a:rPr>
              <a:t>als</a:t>
            </a:r>
            <a:r>
              <a:rPr lang="en-GB" dirty="0">
                <a:solidFill>
                  <a:srgbClr val="4472C4">
                    <a:lumMod val="50000"/>
                  </a:srgbClr>
                </a:solidFill>
                <a:latin typeface="Century Gothic" panose="020F0302020204030204"/>
              </a:rPr>
              <a:t> die </a:t>
            </a:r>
            <a:r>
              <a:rPr lang="en-GB" dirty="0" err="1">
                <a:solidFill>
                  <a:srgbClr val="4472C4">
                    <a:lumMod val="50000"/>
                  </a:srgbClr>
                </a:solidFill>
                <a:latin typeface="Century Gothic" panose="020F0302020204030204"/>
              </a:rPr>
              <a:t>Saalach</a:t>
            </a:r>
            <a:r>
              <a:rPr lang="en-GB" dirty="0">
                <a:solidFill>
                  <a:srgbClr val="4472C4">
                    <a:lumMod val="50000"/>
                  </a:srgbClr>
                </a:solidFill>
                <a:latin typeface="Century Gothic" panose="020F0302020204030204"/>
              </a:rPr>
              <a:t>?</a:t>
            </a:r>
            <a:br>
              <a:rPr lang="en-GB" dirty="0">
                <a:solidFill>
                  <a:srgbClr val="4472C4">
                    <a:lumMod val="50000"/>
                  </a:srgbClr>
                </a:solidFill>
                <a:latin typeface="Century Gothic" panose="020F0302020204030204"/>
              </a:rPr>
            </a:br>
            <a:r>
              <a:rPr lang="en-GB" dirty="0" err="1">
                <a:solidFill>
                  <a:srgbClr val="4472C4">
                    <a:lumMod val="50000"/>
                  </a:srgbClr>
                </a:solidFill>
                <a:latin typeface="Century Gothic" panose="020F0302020204030204"/>
              </a:rPr>
              <a:t>Nein</a:t>
            </a:r>
            <a:br>
              <a:rPr lang="en-GB" dirty="0"/>
            </a:br>
            <a:br>
              <a:rPr lang="en-GB" dirty="0"/>
            </a:br>
            <a:r>
              <a:rPr lang="en-GB" b="1" dirty="0"/>
              <a:t>Procedure:</a:t>
            </a:r>
            <a:br>
              <a:rPr lang="en-GB" dirty="0"/>
            </a:br>
            <a:r>
              <a:rPr lang="en-GB" dirty="0"/>
              <a:t>1. Work in pairs. </a:t>
            </a:r>
          </a:p>
          <a:p>
            <a:r>
              <a:rPr lang="en-GB" dirty="0"/>
              <a:t>2. One student is Partner(in) A and one student is Partner(in) B.</a:t>
            </a:r>
          </a:p>
          <a:p>
            <a:r>
              <a:rPr lang="en-GB" dirty="0"/>
              <a:t>3. Person B picks a river.</a:t>
            </a:r>
          </a:p>
          <a:p>
            <a:r>
              <a:rPr lang="en-GB" dirty="0"/>
              <a:t>4. Person A asks questions comparing two options in the flow chart using the comparative forms of the</a:t>
            </a:r>
            <a:r>
              <a:rPr lang="en-GB" baseline="0" dirty="0"/>
              <a:t> </a:t>
            </a:r>
            <a:r>
              <a:rPr lang="en-GB" dirty="0"/>
              <a:t>adjectives provided.</a:t>
            </a:r>
          </a:p>
          <a:p>
            <a:r>
              <a:rPr lang="en-GB" dirty="0"/>
              <a:t>5. Person B answers </a:t>
            </a:r>
            <a:r>
              <a:rPr lang="en-GB" i="1" dirty="0"/>
              <a:t>yes</a:t>
            </a:r>
            <a:r>
              <a:rPr lang="en-GB" dirty="0"/>
              <a:t> or </a:t>
            </a:r>
            <a:r>
              <a:rPr lang="en-GB" i="1" dirty="0"/>
              <a:t>no</a:t>
            </a:r>
            <a:r>
              <a:rPr lang="en-GB" dirty="0"/>
              <a:t> (</a:t>
            </a:r>
            <a:r>
              <a:rPr lang="en-GB" i="1" dirty="0" err="1"/>
              <a:t>ja</a:t>
            </a:r>
            <a:r>
              <a:rPr lang="en-GB" dirty="0"/>
              <a:t> </a:t>
            </a:r>
            <a:r>
              <a:rPr lang="en-GB" dirty="0" err="1"/>
              <a:t>oder</a:t>
            </a:r>
            <a:r>
              <a:rPr lang="en-GB" dirty="0"/>
              <a:t> </a:t>
            </a:r>
            <a:r>
              <a:rPr lang="en-GB" i="1" dirty="0" err="1"/>
              <a:t>nein</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baseline="0" dirty="0"/>
              <a:t>Word frequency (1 is the most frequent word in German): </a:t>
            </a:r>
            <a:br>
              <a:rPr lang="en-GB" baseline="0" dirty="0"/>
            </a:br>
            <a:r>
              <a:rPr lang="en-GB" sz="1200" u="none" strike="noStrike" kern="1200" cap="none" dirty="0">
                <a:solidFill>
                  <a:schemeClr val="tx1"/>
                </a:solidFill>
                <a:effectLst/>
                <a:ea typeface="Calibri"/>
                <a:cs typeface="Calibri"/>
                <a:sym typeface="Calibri"/>
              </a:rPr>
              <a:t>8.2.1.5</a:t>
            </a:r>
            <a:r>
              <a:rPr lang="en-GB" sz="1200" u="none" strike="noStrike" kern="1200" cap="none" baseline="0" dirty="0">
                <a:solidFill>
                  <a:schemeClr val="tx1"/>
                </a:solidFill>
                <a:effectLst/>
                <a:ea typeface="Calibri"/>
                <a:cs typeface="Calibri"/>
                <a:sym typeface="Calibri"/>
              </a:rPr>
              <a:t> (introduce) </a:t>
            </a:r>
            <a:r>
              <a:rPr lang="de-DE" sz="1200" u="none" strike="noStrike" kern="1200" cap="none" dirty="0">
                <a:solidFill>
                  <a:schemeClr val="tx1"/>
                </a:solidFill>
                <a:effectLst/>
                <a:ea typeface="Calibri"/>
                <a:cs typeface="Calibri"/>
                <a:sym typeface="Calibri"/>
              </a:rPr>
              <a:t>lang [97] als</a:t>
            </a:r>
            <a:r>
              <a:rPr lang="de-DE" sz="1200" u="none" strike="noStrike" kern="1200" cap="none" baseline="30000" dirty="0">
                <a:solidFill>
                  <a:schemeClr val="tx1"/>
                </a:solidFill>
                <a:effectLst/>
                <a:ea typeface="Calibri"/>
                <a:cs typeface="Calibri"/>
                <a:sym typeface="Calibri"/>
              </a:rPr>
              <a:t>2</a:t>
            </a:r>
            <a:r>
              <a:rPr lang="de-DE" sz="1200" u="none" strike="noStrike" kern="1200" cap="none" dirty="0">
                <a:solidFill>
                  <a:schemeClr val="tx1"/>
                </a:solidFill>
                <a:effectLst/>
                <a:ea typeface="Calibri"/>
                <a:cs typeface="Calibri"/>
                <a:sym typeface="Calibri"/>
              </a:rPr>
              <a:t> [22] </a:t>
            </a:r>
            <a:endParaRPr lang="en-GB" sz="1200" u="none" strike="noStrike" kern="1200" cap="none" baseline="0" dirty="0">
              <a:solidFill>
                <a:schemeClr val="tx1"/>
              </a:solidFill>
              <a:effectLs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8.2.1.1 (revisit)</a:t>
            </a:r>
            <a:r>
              <a:rPr lang="en-GB" sz="1200" u="none" strike="noStrike" kern="1200" cap="none" baseline="0" dirty="0">
                <a:solidFill>
                  <a:schemeClr val="tx1"/>
                </a:solidFill>
                <a:effectLst/>
                <a:ea typeface="Calibri"/>
                <a:cs typeface="Calibri"/>
                <a:sym typeface="Calibri"/>
              </a:rPr>
              <a:t> </a:t>
            </a:r>
            <a:r>
              <a:rPr lang="de-DE" sz="1200" u="none" strike="noStrike" kern="1200" cap="none" dirty="0">
                <a:solidFill>
                  <a:schemeClr val="tx1"/>
                </a:solidFill>
                <a:effectLst/>
                <a:ea typeface="Calibri"/>
                <a:cs typeface="Calibri"/>
                <a:sym typeface="Calibri"/>
              </a:rPr>
              <a:t>antworten [826</a:t>
            </a:r>
            <a:endParaRPr lang="en-GB" sz="1200" u="none" strike="noStrike" kern="1200" cap="none" baseline="0" dirty="0">
              <a:solidFill>
                <a:schemeClr val="tx1"/>
              </a:solidFill>
              <a:effectLs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baseline="0" dirty="0">
                <a:solidFill>
                  <a:schemeClr val="tx1"/>
                </a:solidFill>
                <a:effectLst/>
                <a:ea typeface="Calibri"/>
                <a:cs typeface="Calibri"/>
                <a:sym typeface="Calibri"/>
              </a:rPr>
              <a:t>8.1.2.1 revisit) </a:t>
            </a:r>
            <a:r>
              <a:rPr lang="de-DE" sz="1200" u="none" strike="noStrike" kern="1200" cap="none" dirty="0">
                <a:solidFill>
                  <a:schemeClr val="tx1"/>
                </a:solidFill>
                <a:effectLst/>
                <a:ea typeface="Calibri"/>
                <a:cs typeface="Calibri"/>
                <a:sym typeface="Calibri"/>
              </a:rPr>
              <a:t>Bevölkerung [1018] fünfzig [2390] achtzig [3301]</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2535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8.2.1.6</a:t>
            </a:r>
          </a:p>
          <a:p>
            <a:endParaRPr lang="en-GB" b="1" dirty="0"/>
          </a:p>
          <a:p>
            <a:endParaRPr lang="en-GB" b="1" dirty="0"/>
          </a:p>
          <a:p>
            <a:r>
              <a:rPr lang="en-GB" b="1" dirty="0"/>
              <a:t>Timing: 7-8 minutes (2 slides)</a:t>
            </a:r>
            <a:br>
              <a:rPr lang="en-GB" dirty="0"/>
            </a:br>
            <a:br>
              <a:rPr lang="en-GB" b="1" dirty="0"/>
            </a:br>
            <a:r>
              <a:rPr lang="en-GB" b="1" dirty="0"/>
              <a:t>Aim: </a:t>
            </a:r>
            <a:r>
              <a:rPr lang="en-GB" b="0" dirty="0"/>
              <a:t>To practise comparatives in a sentence context in speech using real-life information. No printing needed. This activity works in the same way as the previous one, but using different adjectives / comparatives.</a:t>
            </a:r>
            <a:br>
              <a:rPr lang="en-GB" dirty="0"/>
            </a:br>
            <a:br>
              <a:rPr lang="en-GB" dirty="0"/>
            </a:br>
            <a:r>
              <a:rPr lang="en-GB" b="1" dirty="0"/>
              <a:t>Procedure:</a:t>
            </a:r>
            <a:br>
              <a:rPr lang="en-GB" dirty="0"/>
            </a:br>
            <a:r>
              <a:rPr lang="en-GB" dirty="0"/>
              <a:t>1. Person A and B swap roles. </a:t>
            </a:r>
          </a:p>
          <a:p>
            <a:r>
              <a:rPr lang="en-GB" dirty="0"/>
              <a:t>2. Person A picks a temperature.</a:t>
            </a:r>
          </a:p>
          <a:p>
            <a:r>
              <a:rPr lang="en-GB" dirty="0"/>
              <a:t>3. Person A asks questions comparing two options in the flow chart using the comparative forms of  adjectives provided.</a:t>
            </a:r>
          </a:p>
          <a:p>
            <a:r>
              <a:rPr lang="en-GB" dirty="0"/>
              <a:t>4. Person B answers </a:t>
            </a:r>
            <a:r>
              <a:rPr lang="en-GB" i="1" dirty="0"/>
              <a:t>yes</a:t>
            </a:r>
            <a:r>
              <a:rPr lang="en-GB" dirty="0"/>
              <a:t> or </a:t>
            </a:r>
            <a:r>
              <a:rPr lang="en-GB" i="1" dirty="0"/>
              <a:t>no</a:t>
            </a:r>
            <a:r>
              <a:rPr lang="en-GB" dirty="0"/>
              <a:t> (</a:t>
            </a:r>
            <a:r>
              <a:rPr lang="en-GB" i="1" dirty="0" err="1"/>
              <a:t>ja</a:t>
            </a:r>
            <a:r>
              <a:rPr lang="en-GB" dirty="0"/>
              <a:t> </a:t>
            </a:r>
            <a:r>
              <a:rPr lang="en-GB" dirty="0" err="1"/>
              <a:t>oder</a:t>
            </a:r>
            <a:r>
              <a:rPr lang="en-GB" dirty="0"/>
              <a:t> </a:t>
            </a:r>
            <a:r>
              <a:rPr lang="en-GB" i="1" dirty="0" err="1"/>
              <a:t>nein</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u="none" strike="noStrike" kern="1200" cap="none" dirty="0">
                <a:solidFill>
                  <a:schemeClr val="tx1"/>
                </a:solidFill>
                <a:effectLst/>
                <a:ea typeface="Calibri"/>
                <a:cs typeface="Calibri"/>
                <a:sym typeface="Calibri"/>
              </a:rPr>
              <a:t>8.2.1.5</a:t>
            </a:r>
            <a:r>
              <a:rPr lang="en-GB" sz="1200" u="none" strike="noStrike" kern="1200" cap="none" baseline="0" dirty="0">
                <a:solidFill>
                  <a:schemeClr val="tx1"/>
                </a:solidFill>
                <a:effectLst/>
                <a:ea typeface="Calibri"/>
                <a:cs typeface="Calibri"/>
                <a:sym typeface="Calibri"/>
              </a:rPr>
              <a:t> (introduce) </a:t>
            </a:r>
            <a:r>
              <a:rPr lang="de-DE" sz="1200" u="none" strike="noStrike" kern="1200" cap="none" dirty="0">
                <a:solidFill>
                  <a:schemeClr val="tx1"/>
                </a:solidFill>
                <a:effectLst/>
                <a:ea typeface="Calibri"/>
                <a:cs typeface="Calibri"/>
                <a:sym typeface="Calibri"/>
              </a:rPr>
              <a:t>als</a:t>
            </a:r>
            <a:r>
              <a:rPr lang="de-DE" sz="1200" u="none" strike="noStrike" kern="1200" cap="none" baseline="30000" dirty="0">
                <a:solidFill>
                  <a:schemeClr val="tx1"/>
                </a:solidFill>
                <a:effectLst/>
                <a:ea typeface="Calibri"/>
                <a:cs typeface="Calibri"/>
                <a:sym typeface="Calibri"/>
              </a:rPr>
              <a:t>2</a:t>
            </a:r>
            <a:r>
              <a:rPr lang="de-DE" sz="1200" u="none" strike="noStrike" kern="1200" cap="none" dirty="0">
                <a:solidFill>
                  <a:schemeClr val="tx1"/>
                </a:solidFill>
                <a:effectLst/>
                <a:ea typeface="Calibri"/>
                <a:cs typeface="Calibri"/>
                <a:sym typeface="Calibri"/>
              </a:rPr>
              <a:t> [22] </a:t>
            </a:r>
            <a:endParaRPr lang="en-GB" sz="1200" u="none" strike="noStrike" kern="1200" cap="none" baseline="0" dirty="0">
              <a:solidFill>
                <a:schemeClr val="tx1"/>
              </a:solidFill>
              <a:effectLs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8.2.1.1 (revisit)</a:t>
            </a:r>
            <a:r>
              <a:rPr lang="en-GB" sz="1200" u="none" strike="noStrike" kern="1200" cap="none" baseline="0" dirty="0">
                <a:solidFill>
                  <a:schemeClr val="tx1"/>
                </a:solidFill>
                <a:effectLst/>
                <a:ea typeface="Calibri"/>
                <a:cs typeface="Calibri"/>
                <a:sym typeface="Calibri"/>
              </a:rPr>
              <a:t> </a:t>
            </a:r>
            <a:r>
              <a:rPr lang="de-DE" sz="1200" u="none" strike="noStrike" kern="1200" cap="none" dirty="0">
                <a:solidFill>
                  <a:schemeClr val="tx1"/>
                </a:solidFill>
                <a:effectLst/>
                <a:ea typeface="Calibri"/>
                <a:cs typeface="Calibri"/>
                <a:sym typeface="Calibri"/>
              </a:rPr>
              <a:t>antworten</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6095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8.2.2.1</a:t>
            </a:r>
          </a:p>
          <a:p>
            <a:endParaRPr lang="en-GB" b="1" dirty="0"/>
          </a:p>
          <a:p>
            <a:endParaRPr lang="en-GB" b="1" dirty="0"/>
          </a:p>
          <a:p>
            <a:r>
              <a:rPr lang="en-GB" b="1" dirty="0"/>
              <a:t>DO NOT DISPLAY DURING THE TASK</a:t>
            </a:r>
          </a:p>
          <a:p>
            <a:endParaRPr lang="en-GB" b="1" dirty="0"/>
          </a:p>
          <a:p>
            <a:r>
              <a:rPr lang="en-GB" b="1" dirty="0"/>
              <a:t>Timing: 8 minutes</a:t>
            </a:r>
            <a:br>
              <a:rPr lang="en-GB" dirty="0"/>
            </a:br>
            <a:br>
              <a:rPr lang="en-GB" b="1" dirty="0"/>
            </a:br>
            <a:r>
              <a:rPr lang="en-GB" b="1" dirty="0"/>
              <a:t>Aim: </a:t>
            </a:r>
            <a:r>
              <a:rPr lang="en-GB" b="0" dirty="0"/>
              <a:t>To practise</a:t>
            </a:r>
            <a:r>
              <a:rPr lang="en-GB" b="0" baseline="0" dirty="0"/>
              <a:t> question formation using known question words and forms (oral modality).</a:t>
            </a:r>
            <a:br>
              <a:rPr lang="en-GB" b="0" dirty="0"/>
            </a:br>
            <a:br>
              <a:rPr lang="en-GB" dirty="0"/>
            </a:br>
            <a:r>
              <a:rPr lang="en-GB" b="1" dirty="0"/>
              <a:t>Procedure:</a:t>
            </a:r>
            <a:br>
              <a:rPr lang="en-GB" dirty="0"/>
            </a:br>
            <a:r>
              <a:rPr lang="en-GB" dirty="0"/>
              <a:t>1. A printed handout</a:t>
            </a:r>
            <a:r>
              <a:rPr lang="en-GB" baseline="0" dirty="0"/>
              <a:t> for this task is available for download on the NCELP Resource Portal.</a:t>
            </a:r>
            <a:endParaRPr lang="en-GB" dirty="0"/>
          </a:p>
          <a:p>
            <a:r>
              <a:rPr lang="en-GB" dirty="0"/>
              <a:t>2. Partner A asks Partner B the five questions on this card in turn in German.</a:t>
            </a:r>
          </a:p>
          <a:p>
            <a:r>
              <a:rPr lang="en-GB" dirty="0"/>
              <a:t>3. Partner A then notes down Partner B’s answers in German.</a:t>
            </a:r>
          </a:p>
          <a:p>
            <a:r>
              <a:rPr lang="en-GB" dirty="0"/>
              <a:t>4. Swap</a:t>
            </a:r>
            <a:r>
              <a:rPr lang="en-GB" baseline="0" dirty="0"/>
              <a:t> roles and repeat with the next set of five questions (see next slide).</a:t>
            </a:r>
            <a:endParaRPr lang="en-GB" dirty="0"/>
          </a:p>
          <a:p>
            <a:r>
              <a:rPr lang="en-GB" dirty="0"/>
              <a:t>5. Clicking on this slide will bring up the correct form of the questions</a:t>
            </a:r>
            <a:r>
              <a:rPr lang="en-GB" baseline="0" dirty="0"/>
              <a:t> in German, which may be useful in going over the task afterwards.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46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1815-7704-40D6-71AA-17A4C8980E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A53CC7-8B4C-1609-5980-60CE6548B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28D4F8E-8174-0DD1-EB95-124CF8BE4ACE}"/>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DC1D53E7-7699-3EF9-EFCD-140CC865A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EDDB-FAA1-4A28-D439-0E038C229EF8}"/>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6349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9B0-C0D8-35EC-3183-54A9245F5B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A0B8CD-EC67-2F7D-2653-5742FDC3FF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9B06BF-D3A1-2EA5-7F26-E0BD4B6630FF}"/>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3FB18642-8B32-F4EB-3599-2895D464E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C4535-E0EB-07DF-D061-2765CAC0261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70135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8AE23-6DC4-FC29-D004-B279FE9D5B3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A6522B-3D35-9FD3-2584-B8E360492F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5D8457-3764-B8FF-8C40-647ECCA857AA}"/>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92016DF9-2F29-2D29-A408-EBBE0831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E862D-D2B6-3651-B3FB-A024D612F46B}"/>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1637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6D5-7661-BA17-F5BB-880A772DEF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2448BD-1166-7163-CD23-EF09F18F2E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16436B-8E22-8982-3231-0D08818634A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78C6C2EC-6AE3-3379-5BD7-8EEB9BC6B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FA3F-E78D-FBE8-AE08-4C1E75C13CB2}"/>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02472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563E-82D7-3655-8414-1105EA799E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237217-D984-0CBD-3412-BFA46CA78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AFD837-FF81-92C9-D50B-C57598CB50C3}"/>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95546BC0-BB77-E50A-E008-CC633D357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FBCD2-C13D-D75C-EA07-472E59E1E03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93661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72F8-11B9-0398-7807-8D83E888FE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672222-5E0C-E27E-2B19-B5D570B696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30A66C7-2C7D-9F74-79F5-279E75478A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FB15EB-7A3A-041F-E4F7-EDA5821D8B0E}"/>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8491027C-84E0-137D-9C69-99D24FD7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E2FD8-6581-1FDF-8DA9-3D37E3F630E3}"/>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76331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3C1A-020B-1680-96E2-7C1F16D199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996039-2AB4-F198-1DEF-15EDC3F1D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B63EB-3801-1E29-B1D0-95BD7B813C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C4B5F9-3485-20A6-00E1-3C626AE30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7DE6D4-CCE6-B845-12DD-2CA0FC6B72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AB9141-A174-06FB-ED70-5D3D5AC5BF2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8" name="Footer Placeholder 7">
            <a:extLst>
              <a:ext uri="{FF2B5EF4-FFF2-40B4-BE49-F238E27FC236}">
                <a16:creationId xmlns:a16="http://schemas.microsoft.com/office/drawing/2014/main" id="{77685E50-73BA-E9B5-DF80-36CB7CB43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14632-F35E-2AF8-615C-A24C020B7B55}"/>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3800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A4BB-DA76-14F5-B612-AF8CF9D4E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64CC04-1822-E909-0C9C-F02E12B0277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4" name="Footer Placeholder 3">
            <a:extLst>
              <a:ext uri="{FF2B5EF4-FFF2-40B4-BE49-F238E27FC236}">
                <a16:creationId xmlns:a16="http://schemas.microsoft.com/office/drawing/2014/main" id="{9FB0CBA0-767B-2B8D-49ED-A9E03F2278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33A875-B152-88C2-2DB1-A57B19530A3C}"/>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20831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D6D2F-F031-F560-37A5-9621F503187D}"/>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3" name="Footer Placeholder 2">
            <a:extLst>
              <a:ext uri="{FF2B5EF4-FFF2-40B4-BE49-F238E27FC236}">
                <a16:creationId xmlns:a16="http://schemas.microsoft.com/office/drawing/2014/main" id="{DE7EAC16-2630-CCE9-82EA-55FE88A87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5DBB38-3225-6923-CF98-7A92669BDB2D}"/>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4562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D4F-7CBD-9455-618A-CA81F2D974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F27FBA-0BBD-15BD-396B-23934C48C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0E58D4-6060-100D-5990-7C4A55025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97D596-F574-2484-3F07-026A5DD38787}"/>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2993FBB1-39EB-6F51-657E-F229BB31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6A02F-6779-3660-B645-02BF2A9A796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7601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BD88-B340-84FB-AC04-F6D3213E2F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5C19D4-F6A6-2A30-6A65-51BED84FD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23B273-7FB8-C593-916F-618D854CC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74ED57-8B88-111E-2D40-2AED6E1E1D5A}"/>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DD70ABFF-BAF1-75FF-7BE3-3B015D245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4772B-5A55-7420-05AF-13DA6D718C0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0567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1BC7F-F823-9261-BBEF-AB8EFE86D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17CFFE-47B3-1FAC-A55C-CFEF8779B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1CD50B7-50D7-E1A7-6AB8-E6379D002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DCC2E114-EF17-E34B-AD66-CA975D619F55}" type="datetimeFigureOut">
              <a:rPr lang="en-US" smtClean="0"/>
              <a:pPr/>
              <a:t>7/12/22</a:t>
            </a:fld>
            <a:endParaRPr lang="en-US" dirty="0"/>
          </a:p>
        </p:txBody>
      </p:sp>
      <p:sp>
        <p:nvSpPr>
          <p:cNvPr id="5" name="Footer Placeholder 4">
            <a:extLst>
              <a:ext uri="{FF2B5EF4-FFF2-40B4-BE49-F238E27FC236}">
                <a16:creationId xmlns:a16="http://schemas.microsoft.com/office/drawing/2014/main" id="{9E65AAE5-227A-365E-FFDE-7A720B726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C823448-1C91-2990-3274-8121CC5EA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37FD2CE-BAA9-8C40-B8BD-4978EFA50431}" type="slidenum">
              <a:rPr lang="en-US" smtClean="0"/>
              <a:pPr/>
              <a:t>‹#›</a:t>
            </a:fld>
            <a:endParaRPr lang="en-US" dirty="0"/>
          </a:p>
        </p:txBody>
      </p:sp>
    </p:spTree>
    <p:extLst>
      <p:ext uri="{BB962C8B-B14F-4D97-AF65-F5344CB8AC3E}">
        <p14:creationId xmlns:p14="http://schemas.microsoft.com/office/powerpoint/2010/main" val="389743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tiff"/><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png"/><Relationship Id="rId7" Type="http://schemas.openxmlformats.org/officeDocument/2006/relationships/image" Target="../media/image7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gif"/><Relationship Id="rId4" Type="http://schemas.openxmlformats.org/officeDocument/2006/relationships/image" Target="../media/image72.gif"/></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18" Type="http://schemas.openxmlformats.org/officeDocument/2006/relationships/image" Target="../media/image89.png"/><Relationship Id="rId26" Type="http://schemas.openxmlformats.org/officeDocument/2006/relationships/image" Target="../media/image97.png"/><Relationship Id="rId3" Type="http://schemas.openxmlformats.org/officeDocument/2006/relationships/image" Target="../media/image1.png"/><Relationship Id="rId21" Type="http://schemas.openxmlformats.org/officeDocument/2006/relationships/image" Target="../media/image92.svg"/><Relationship Id="rId7" Type="http://schemas.openxmlformats.org/officeDocument/2006/relationships/image" Target="../media/image76.png"/><Relationship Id="rId12" Type="http://schemas.openxmlformats.org/officeDocument/2006/relationships/image" Target="../media/image83.png"/><Relationship Id="rId17" Type="http://schemas.openxmlformats.org/officeDocument/2006/relationships/image" Target="../media/image88.svg"/><Relationship Id="rId25" Type="http://schemas.openxmlformats.org/officeDocument/2006/relationships/image" Target="../media/image96.svg"/><Relationship Id="rId2" Type="http://schemas.openxmlformats.org/officeDocument/2006/relationships/notesSlide" Target="../notesSlides/notesSlide15.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78.svg"/><Relationship Id="rId11" Type="http://schemas.openxmlformats.org/officeDocument/2006/relationships/image" Target="../media/image82.svg"/><Relationship Id="rId24" Type="http://schemas.openxmlformats.org/officeDocument/2006/relationships/image" Target="../media/image95.png"/><Relationship Id="rId5" Type="http://schemas.openxmlformats.org/officeDocument/2006/relationships/image" Target="../media/image77.png"/><Relationship Id="rId15" Type="http://schemas.openxmlformats.org/officeDocument/2006/relationships/image" Target="../media/image86.svg"/><Relationship Id="rId23" Type="http://schemas.openxmlformats.org/officeDocument/2006/relationships/image" Target="../media/image94.svg"/><Relationship Id="rId10" Type="http://schemas.openxmlformats.org/officeDocument/2006/relationships/image" Target="../media/image81.png"/><Relationship Id="rId19" Type="http://schemas.openxmlformats.org/officeDocument/2006/relationships/image" Target="../media/image90.svg"/><Relationship Id="rId4" Type="http://schemas.openxmlformats.org/officeDocument/2006/relationships/image" Target="../media/image73.gif"/><Relationship Id="rId9" Type="http://schemas.openxmlformats.org/officeDocument/2006/relationships/image" Target="../media/image80.sv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svg"/></Relationships>
</file>

<file path=ppt/slides/_rels/slide1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89.png"/><Relationship Id="rId18" Type="http://schemas.openxmlformats.org/officeDocument/2006/relationships/image" Target="../media/image103.svg"/><Relationship Id="rId3" Type="http://schemas.openxmlformats.org/officeDocument/2006/relationships/image" Target="../media/image1.png"/><Relationship Id="rId21" Type="http://schemas.openxmlformats.org/officeDocument/2006/relationships/image" Target="../media/image106.png"/><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image" Target="../media/image102.png"/><Relationship Id="rId2" Type="http://schemas.openxmlformats.org/officeDocument/2006/relationships/notesSlide" Target="../notesSlides/notesSlide16.xml"/><Relationship Id="rId16" Type="http://schemas.openxmlformats.org/officeDocument/2006/relationships/image" Target="../media/image96.svg"/><Relationship Id="rId20" Type="http://schemas.openxmlformats.org/officeDocument/2006/relationships/image" Target="../media/image105.sv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97.png"/><Relationship Id="rId5" Type="http://schemas.openxmlformats.org/officeDocument/2006/relationships/image" Target="../media/image99.png"/><Relationship Id="rId15" Type="http://schemas.openxmlformats.org/officeDocument/2006/relationships/image" Target="../media/image95.png"/><Relationship Id="rId10" Type="http://schemas.openxmlformats.org/officeDocument/2006/relationships/image" Target="../media/image101.svg"/><Relationship Id="rId19" Type="http://schemas.openxmlformats.org/officeDocument/2006/relationships/image" Target="../media/image104.png"/><Relationship Id="rId4" Type="http://schemas.openxmlformats.org/officeDocument/2006/relationships/image" Target="../media/image72.gif"/><Relationship Id="rId9" Type="http://schemas.openxmlformats.org/officeDocument/2006/relationships/image" Target="../media/image100.png"/><Relationship Id="rId14" Type="http://schemas.openxmlformats.org/officeDocument/2006/relationships/image" Target="../media/image90.svg"/><Relationship Id="rId22" Type="http://schemas.openxmlformats.org/officeDocument/2006/relationships/image" Target="../media/image107.svg"/></Relationships>
</file>

<file path=ppt/slides/_rels/slide1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png"/><Relationship Id="rId7" Type="http://schemas.openxmlformats.org/officeDocument/2006/relationships/image" Target="../media/image109.gif"/><Relationship Id="rId12"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8.gif"/><Relationship Id="rId11" Type="http://schemas.openxmlformats.org/officeDocument/2006/relationships/image" Target="../media/image113.png"/><Relationship Id="rId5" Type="http://schemas.openxmlformats.org/officeDocument/2006/relationships/audio" Target="../media/audio2.wav"/><Relationship Id="rId10" Type="http://schemas.openxmlformats.org/officeDocument/2006/relationships/image" Target="../media/image112.png"/><Relationship Id="rId4" Type="http://schemas.openxmlformats.org/officeDocument/2006/relationships/audio" Target="../media/audio1.wav"/><Relationship Id="rId9" Type="http://schemas.openxmlformats.org/officeDocument/2006/relationships/image" Target="../media/image1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115.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gif"/><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25.gif"/><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tiff"/><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960307" cy="869950"/>
          </a:xfrm>
          <a:prstGeom prst="rect">
            <a:avLst/>
          </a:prstGeom>
        </p:spPr>
      </p:pic>
      <p:sp>
        <p:nvSpPr>
          <p:cNvPr id="4" name="Title 3"/>
          <p:cNvSpPr>
            <a:spLocks noGrp="1"/>
          </p:cNvSpPr>
          <p:nvPr>
            <p:ph type="title"/>
          </p:nvPr>
        </p:nvSpPr>
        <p:spPr>
          <a:xfrm>
            <a:off x="0" y="294041"/>
            <a:ext cx="4509370" cy="707849"/>
          </a:xfrm>
        </p:spPr>
        <p:txBody>
          <a:bodyPr>
            <a:normAutofit/>
          </a:bodyPr>
          <a:lstStyle/>
          <a:p>
            <a:r>
              <a:rPr lang="en-GB" sz="3600" b="1" dirty="0">
                <a:solidFill>
                  <a:schemeClr val="bg1"/>
                </a:solidFill>
              </a:rPr>
              <a:t>Examples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238014" y="247046"/>
            <a:ext cx="172118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production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7B2326E1-A87B-2D46-8B7D-5F8E8817AFDA}"/>
              </a:ext>
            </a:extLst>
          </p:cNvPr>
          <p:cNvSpPr txBox="1"/>
          <p:nvPr/>
        </p:nvSpPr>
        <p:spPr>
          <a:xfrm>
            <a:off x="907617" y="1851468"/>
            <a:ext cx="10376766" cy="3416320"/>
          </a:xfrm>
          <a:prstGeom prst="rect">
            <a:avLst/>
          </a:prstGeom>
          <a:noFill/>
        </p:spPr>
        <p:txBody>
          <a:bodyPr wrap="square" rtlCol="0">
            <a:spAutoFit/>
          </a:bodyPr>
          <a:lstStyle/>
          <a:p>
            <a:pPr lvl="0" algn="ctr">
              <a:defRPr/>
            </a:pPr>
            <a:r>
              <a:rPr lang="en-US" sz="7200" b="1" dirty="0">
                <a:solidFill>
                  <a:srgbClr val="4472C4">
                    <a:lumMod val="50000"/>
                  </a:srgbClr>
                </a:solidFill>
                <a:latin typeface="Century Gothic" panose="020B0502020202020204" pitchFamily="34" charset="0"/>
              </a:rPr>
              <a:t>Role play tasks (including transactional)</a:t>
            </a:r>
          </a:p>
        </p:txBody>
      </p:sp>
    </p:spTree>
    <p:extLst>
      <p:ext uri="{BB962C8B-B14F-4D97-AF65-F5344CB8AC3E}">
        <p14:creationId xmlns:p14="http://schemas.microsoft.com/office/powerpoint/2010/main" val="12725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062303" cy="869950"/>
          </a:xfrm>
          <a:prstGeom prst="rect">
            <a:avLst/>
          </a:prstGeom>
        </p:spPr>
      </p:pic>
      <p:sp>
        <p:nvSpPr>
          <p:cNvPr id="4" name="Title 3"/>
          <p:cNvSpPr>
            <a:spLocks noGrp="1"/>
          </p:cNvSpPr>
          <p:nvPr>
            <p:ph type="title"/>
          </p:nvPr>
        </p:nvSpPr>
        <p:spPr>
          <a:xfrm>
            <a:off x="0" y="261794"/>
            <a:ext cx="3745089" cy="707849"/>
          </a:xfrm>
        </p:spPr>
        <p:txBody>
          <a:bodyPr>
            <a:normAutofit/>
          </a:bodyPr>
          <a:lstStyle/>
          <a:p>
            <a:r>
              <a:rPr lang="en-GB" sz="3600" b="1">
                <a:solidFill>
                  <a:schemeClr val="bg1"/>
                </a:solidFill>
              </a:rPr>
              <a:t>Fragen, Fragen!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0ACEF87-F900-4752-B5F2-B2E9461A44CD}"/>
              </a:ext>
            </a:extLst>
          </p:cNvPr>
          <p:cNvSpPr txBox="1"/>
          <p:nvPr/>
        </p:nvSpPr>
        <p:spPr>
          <a:xfrm>
            <a:off x="4062303" y="140985"/>
            <a:ext cx="7597588"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Deine</a:t>
            </a:r>
            <a:r>
              <a:rPr lang="en-GB" sz="2400" dirty="0">
                <a:solidFill>
                  <a:schemeClr val="accent5">
                    <a:lumMod val="50000"/>
                  </a:schemeClr>
                </a:solidFill>
                <a:latin typeface="Century Gothic" panose="020B0502020202020204" pitchFamily="34" charset="0"/>
              </a:rPr>
              <a:t> deutsche </a:t>
            </a:r>
            <a:r>
              <a:rPr lang="en-GB" sz="2400" dirty="0" err="1">
                <a:solidFill>
                  <a:schemeClr val="accent5">
                    <a:lumMod val="50000"/>
                  </a:schemeClr>
                </a:solidFill>
                <a:latin typeface="Century Gothic" panose="020B0502020202020204" pitchFamily="34" charset="0"/>
              </a:rPr>
              <a:t>Kusine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kommt</a:t>
            </a:r>
            <a:r>
              <a:rPr lang="en-GB" sz="2400" dirty="0">
                <a:solidFill>
                  <a:schemeClr val="accent5">
                    <a:lumMod val="50000"/>
                  </a:schemeClr>
                </a:solidFill>
                <a:latin typeface="Century Gothic" panose="020B0502020202020204" pitchFamily="34" charset="0"/>
              </a:rPr>
              <a:t> morgen an! </a:t>
            </a:r>
            <a:br>
              <a:rPr lang="en-GB" sz="2400" dirty="0">
                <a:solidFill>
                  <a:schemeClr val="accent5">
                    <a:lumMod val="50000"/>
                  </a:schemeClr>
                </a:solidFill>
                <a:latin typeface="Century Gothic" panose="020B0502020202020204" pitchFamily="34" charset="0"/>
              </a:rPr>
            </a:br>
            <a:r>
              <a:rPr lang="en-GB" sz="2400" dirty="0">
                <a:solidFill>
                  <a:schemeClr val="accent5">
                    <a:lumMod val="50000"/>
                  </a:schemeClr>
                </a:solidFill>
                <a:latin typeface="Century Gothic" panose="020B0502020202020204" pitchFamily="34" charset="0"/>
              </a:rPr>
              <a:t>Du hast </a:t>
            </a:r>
            <a:r>
              <a:rPr lang="en-GB" sz="2400" dirty="0" err="1">
                <a:solidFill>
                  <a:schemeClr val="accent5">
                    <a:lumMod val="50000"/>
                  </a:schemeClr>
                </a:solidFill>
                <a:latin typeface="Century Gothic" panose="020B0502020202020204" pitchFamily="34" charset="0"/>
              </a:rPr>
              <a:t>viele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Fragen</a:t>
            </a:r>
            <a:r>
              <a:rPr lang="en-GB" sz="2400" dirty="0">
                <a:solidFill>
                  <a:schemeClr val="accent5">
                    <a:lumMod val="50000"/>
                  </a:schemeClr>
                </a:solidFill>
                <a:latin typeface="Century Gothic" panose="020B0502020202020204" pitchFamily="34" charset="0"/>
              </a:rPr>
              <a:t>!</a:t>
            </a:r>
          </a:p>
        </p:txBody>
      </p:sp>
      <p:sp>
        <p:nvSpPr>
          <p:cNvPr id="9" name="TextBox 8">
            <a:extLst>
              <a:ext uri="{FF2B5EF4-FFF2-40B4-BE49-F238E27FC236}">
                <a16:creationId xmlns:a16="http://schemas.microsoft.com/office/drawing/2014/main" id="{C0ACEF87-F900-4752-B5F2-B2E9461A44CD}"/>
              </a:ext>
            </a:extLst>
          </p:cNvPr>
          <p:cNvSpPr txBox="1"/>
          <p:nvPr/>
        </p:nvSpPr>
        <p:spPr>
          <a:xfrm>
            <a:off x="145521" y="1216032"/>
            <a:ext cx="84970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Stell </a:t>
            </a:r>
            <a:r>
              <a:rPr lang="en-GB" sz="2400" dirty="0" err="1">
                <a:solidFill>
                  <a:schemeClr val="accent5">
                    <a:lumMod val="50000"/>
                  </a:schemeClr>
                </a:solidFill>
                <a:latin typeface="Century Gothic" panose="020B0502020202020204" pitchFamily="34" charset="0"/>
              </a:rPr>
              <a:t>diese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Fragen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Schreib</a:t>
            </a:r>
            <a:r>
              <a:rPr lang="en-GB" sz="2400" dirty="0">
                <a:solidFill>
                  <a:schemeClr val="accent5">
                    <a:lumMod val="50000"/>
                  </a:schemeClr>
                </a:solidFill>
                <a:latin typeface="Century Gothic" panose="020B0502020202020204" pitchFamily="34" charset="0"/>
              </a:rPr>
              <a:t> die </a:t>
            </a:r>
            <a:r>
              <a:rPr lang="en-GB" sz="2400" dirty="0" err="1">
                <a:solidFill>
                  <a:schemeClr val="accent5">
                    <a:lumMod val="50000"/>
                  </a:schemeClr>
                </a:solidFill>
                <a:latin typeface="Century Gothic" panose="020B0502020202020204" pitchFamily="34" charset="0"/>
              </a:rPr>
              <a:t>Antworten</a:t>
            </a:r>
            <a:r>
              <a:rPr lang="en-GB" sz="2400" dirty="0">
                <a:solidFill>
                  <a:schemeClr val="accent5">
                    <a:lumMod val="50000"/>
                  </a:schemeClr>
                </a:solidFill>
                <a:latin typeface="Century Gothic" panose="020B0502020202020204" pitchFamily="34" charset="0"/>
              </a:rPr>
              <a:t> auf Deutsch!</a:t>
            </a:r>
          </a:p>
        </p:txBody>
      </p:sp>
      <p:sp>
        <p:nvSpPr>
          <p:cNvPr id="2" name="Rectangle 1"/>
          <p:cNvSpPr/>
          <p:nvPr/>
        </p:nvSpPr>
        <p:spPr>
          <a:xfrm>
            <a:off x="278133" y="1773963"/>
            <a:ext cx="6096000" cy="4524315"/>
          </a:xfrm>
          <a:prstGeom prst="rect">
            <a:avLst/>
          </a:prstGeom>
        </p:spPr>
        <p:txBody>
          <a:bodyPr>
            <a:spAutoFit/>
          </a:bodyPr>
          <a:lstStyle/>
          <a:p>
            <a:r>
              <a:rPr lang="en-US" sz="2400" dirty="0">
                <a:solidFill>
                  <a:schemeClr val="accent5">
                    <a:lumMod val="50000"/>
                  </a:schemeClr>
                </a:solidFill>
                <a:latin typeface="Century Gothic" panose="020B0502020202020204" pitchFamily="34" charset="0"/>
              </a:rPr>
              <a:t>Partner B</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1. When do you get up?</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2. What do you look like? </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3. When are you phoning me?</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4. Do you like listening to music?</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5. Do you like watching films?</a:t>
            </a:r>
          </a:p>
          <a:p>
            <a:endParaRPr lang="en-US" sz="2400" dirty="0">
              <a:solidFill>
                <a:schemeClr val="accent5">
                  <a:lumMod val="50000"/>
                </a:schemeClr>
              </a:solidFill>
              <a:latin typeface="Century Gothic" panose="020B0502020202020204" pitchFamily="34" charset="0"/>
            </a:endParaRPr>
          </a:p>
        </p:txBody>
      </p:sp>
      <p:sp>
        <p:nvSpPr>
          <p:cNvPr id="10" name="Rectangle 9"/>
          <p:cNvSpPr/>
          <p:nvPr/>
        </p:nvSpPr>
        <p:spPr>
          <a:xfrm>
            <a:off x="6374133" y="1773963"/>
            <a:ext cx="6096000" cy="4893647"/>
          </a:xfrm>
          <a:prstGeom prst="rect">
            <a:avLst/>
          </a:prstGeom>
        </p:spPr>
        <p:txBody>
          <a:bodyPr>
            <a:spAutoFit/>
          </a:bodyPr>
          <a:lstStyle/>
          <a:p>
            <a:r>
              <a:rPr lang="en-US" sz="2400" dirty="0" err="1">
                <a:solidFill>
                  <a:schemeClr val="accent5">
                    <a:lumMod val="50000"/>
                  </a:schemeClr>
                </a:solidFill>
                <a:latin typeface="Century Gothic" panose="020B0502020202020204" pitchFamily="34" charset="0"/>
              </a:rPr>
              <a:t>Antworten</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1.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2.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3.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4.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5. ______________________</a:t>
            </a:r>
          </a:p>
          <a:p>
            <a:br>
              <a:rPr lang="en-US" sz="2400" dirty="0">
                <a:solidFill>
                  <a:schemeClr val="accent5">
                    <a:lumMod val="50000"/>
                  </a:schemeClr>
                </a:solidFill>
                <a:latin typeface="Century Gothic" panose="020B0502020202020204" pitchFamily="34" charset="0"/>
              </a:rPr>
            </a:br>
            <a:endParaRPr lang="en-GB" sz="2400" dirty="0">
              <a:latin typeface="Century Gothic" panose="020B0502020202020204" pitchFamily="34" charset="0"/>
            </a:endParaRPr>
          </a:p>
        </p:txBody>
      </p:sp>
      <p:sp>
        <p:nvSpPr>
          <p:cNvPr id="11" name="TextBox 10"/>
          <p:cNvSpPr txBox="1"/>
          <p:nvPr/>
        </p:nvSpPr>
        <p:spPr>
          <a:xfrm>
            <a:off x="573437" y="2138769"/>
            <a:ext cx="2045777"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Fragen</a:t>
            </a:r>
            <a:r>
              <a:rPr lang="en-GB" sz="2400" dirty="0">
                <a:solidFill>
                  <a:srgbClr val="DAA520"/>
                </a:solidFill>
                <a:latin typeface="Century Gothic" panose="020B0502020202020204" pitchFamily="34" charset="0"/>
              </a:rPr>
              <a:t>:</a:t>
            </a:r>
          </a:p>
        </p:txBody>
      </p:sp>
      <p:sp>
        <p:nvSpPr>
          <p:cNvPr id="12" name="TextBox 11"/>
          <p:cNvSpPr txBox="1"/>
          <p:nvPr/>
        </p:nvSpPr>
        <p:spPr>
          <a:xfrm>
            <a:off x="573437" y="2846593"/>
            <a:ext cx="3347634"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Wann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stehst</a:t>
            </a:r>
            <a:r>
              <a:rPr lang="en-GB" sz="2400" dirty="0">
                <a:solidFill>
                  <a:srgbClr val="DAA520"/>
                </a:solidFill>
                <a:latin typeface="Century Gothic" panose="020B0502020202020204" pitchFamily="34" charset="0"/>
              </a:rPr>
              <a:t> du auf?</a:t>
            </a:r>
          </a:p>
        </p:txBody>
      </p:sp>
      <p:sp>
        <p:nvSpPr>
          <p:cNvPr id="13" name="TextBox 12"/>
          <p:cNvSpPr txBox="1"/>
          <p:nvPr/>
        </p:nvSpPr>
        <p:spPr>
          <a:xfrm>
            <a:off x="573437" y="3585946"/>
            <a:ext cx="3488866" cy="461665"/>
          </a:xfrm>
          <a:prstGeom prst="rect">
            <a:avLst/>
          </a:prstGeom>
          <a:noFill/>
        </p:spPr>
        <p:txBody>
          <a:bodyPr wrap="square" rtlCol="0">
            <a:spAutoFit/>
          </a:bodyPr>
          <a:lstStyle/>
          <a:p>
            <a:pPr algn="l"/>
            <a:r>
              <a:rPr lang="en-GB" sz="2400" dirty="0">
                <a:solidFill>
                  <a:srgbClr val="DAA520"/>
                </a:solidFill>
                <a:latin typeface="Century Gothic" panose="020B0502020202020204" pitchFamily="34" charset="0"/>
              </a:rPr>
              <a:t>Wie </a:t>
            </a:r>
            <a:r>
              <a:rPr lang="en-GB" sz="2400" dirty="0" err="1">
                <a:solidFill>
                  <a:srgbClr val="DAA520"/>
                </a:solidFill>
                <a:latin typeface="Century Gothic" panose="020B0502020202020204" pitchFamily="34" charset="0"/>
              </a:rPr>
              <a:t>siehst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aus</a:t>
            </a:r>
            <a:r>
              <a:rPr lang="en-GB" sz="2400" dirty="0">
                <a:solidFill>
                  <a:srgbClr val="DAA520"/>
                </a:solidFill>
                <a:latin typeface="Century Gothic" panose="020B0502020202020204" pitchFamily="34" charset="0"/>
              </a:rPr>
              <a:t>?</a:t>
            </a:r>
          </a:p>
        </p:txBody>
      </p:sp>
      <p:sp>
        <p:nvSpPr>
          <p:cNvPr id="14" name="TextBox 13"/>
          <p:cNvSpPr txBox="1"/>
          <p:nvPr/>
        </p:nvSpPr>
        <p:spPr>
          <a:xfrm>
            <a:off x="573437" y="4316237"/>
            <a:ext cx="4974956"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Wann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rufst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mich</a:t>
            </a:r>
            <a:r>
              <a:rPr lang="en-GB" sz="2400" dirty="0">
                <a:solidFill>
                  <a:srgbClr val="DAA520"/>
                </a:solidFill>
                <a:latin typeface="Century Gothic" panose="020B0502020202020204" pitchFamily="34" charset="0"/>
              </a:rPr>
              <a:t> an?</a:t>
            </a:r>
          </a:p>
        </p:txBody>
      </p:sp>
      <p:sp>
        <p:nvSpPr>
          <p:cNvPr id="15" name="TextBox 14"/>
          <p:cNvSpPr txBox="1"/>
          <p:nvPr/>
        </p:nvSpPr>
        <p:spPr>
          <a:xfrm>
            <a:off x="573437" y="5046528"/>
            <a:ext cx="3347634"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Hörst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gern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Musik</a:t>
            </a:r>
            <a:r>
              <a:rPr lang="en-GB" sz="2400" dirty="0">
                <a:solidFill>
                  <a:srgbClr val="DAA520"/>
                </a:solidFill>
                <a:latin typeface="Century Gothic" panose="020B0502020202020204" pitchFamily="34" charset="0"/>
              </a:rPr>
              <a:t>?</a:t>
            </a:r>
          </a:p>
        </p:txBody>
      </p:sp>
      <p:sp>
        <p:nvSpPr>
          <p:cNvPr id="16" name="TextBox 15"/>
          <p:cNvSpPr txBox="1"/>
          <p:nvPr/>
        </p:nvSpPr>
        <p:spPr>
          <a:xfrm>
            <a:off x="573437" y="5776819"/>
            <a:ext cx="6332805"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Schaust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gern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Filme</a:t>
            </a:r>
            <a:r>
              <a:rPr lang="en-GB" sz="2400" dirty="0">
                <a:solidFill>
                  <a:srgbClr val="DAA520"/>
                </a:solidFill>
                <a:latin typeface="Century Gothic" panose="020B0502020202020204" pitchFamily="34" charset="0"/>
              </a:rPr>
              <a:t> an?</a:t>
            </a:r>
          </a:p>
        </p:txBody>
      </p:sp>
      <p:pic>
        <p:nvPicPr>
          <p:cNvPr id="17" name="Picture 16" descr="A close up of a logo&#10;&#10;Description automatically generated">
            <a:extLst>
              <a:ext uri="{FF2B5EF4-FFF2-40B4-BE49-F238E27FC236}">
                <a16:creationId xmlns:a16="http://schemas.microsoft.com/office/drawing/2014/main" id="{622A5EF2-EF19-471A-A5A4-2E30635B1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793" y="1819518"/>
            <a:ext cx="516841" cy="445969"/>
          </a:xfrm>
          <a:prstGeom prst="rect">
            <a:avLst/>
          </a:prstGeom>
        </p:spPr>
      </p:pic>
      <p:pic>
        <p:nvPicPr>
          <p:cNvPr id="18" name="Imagen 14">
            <a:extLst>
              <a:ext uri="{FF2B5EF4-FFF2-40B4-BE49-F238E27FC236}">
                <a16:creationId xmlns:a16="http://schemas.microsoft.com/office/drawing/2014/main" id="{5D525B63-1F1C-45F4-A60E-37A90A7C2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4806" y="1600726"/>
            <a:ext cx="806103" cy="642041"/>
          </a:xfrm>
          <a:prstGeom prst="rect">
            <a:avLst/>
          </a:prstGeom>
        </p:spPr>
      </p:pic>
    </p:spTree>
    <p:extLst>
      <p:ext uri="{BB962C8B-B14F-4D97-AF65-F5344CB8AC3E}">
        <p14:creationId xmlns:p14="http://schemas.microsoft.com/office/powerpoint/2010/main" val="30904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8" name="TextBox 6">
            <a:extLst>
              <a:ext uri="{FF2B5EF4-FFF2-40B4-BE49-F238E27FC236}">
                <a16:creationId xmlns:a16="http://schemas.microsoft.com/office/drawing/2014/main" id="{B5CB054F-41F6-5142-8D1F-6F27D637167D}"/>
              </a:ext>
            </a:extLst>
          </p:cNvPr>
          <p:cNvSpPr txBox="1"/>
          <p:nvPr/>
        </p:nvSpPr>
        <p:spPr>
          <a:xfrm>
            <a:off x="146695" y="1272123"/>
            <a:ext cx="1095167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 </a:t>
            </a:r>
            <a:r>
              <a:rPr lang="en-US" sz="2200" dirty="0" err="1">
                <a:solidFill>
                  <a:srgbClr val="4472C4">
                    <a:lumMod val="50000"/>
                  </a:srgbClr>
                </a:solidFill>
                <a:latin typeface="Century Gothic" panose="020F0302020204030204"/>
              </a:rPr>
              <a:t>fragt</a:t>
            </a:r>
            <a:r>
              <a:rPr lang="en-US" sz="2200" dirty="0">
                <a:solidFill>
                  <a:srgbClr val="4472C4">
                    <a:lumMod val="50000"/>
                  </a:srgbClr>
                </a:solidFill>
                <a:latin typeface="Century Gothic" panose="020F0302020204030204"/>
              </a:rPr>
              <a:t> auf Deutsch</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9" name="TextBox 6">
            <a:extLst>
              <a:ext uri="{FF2B5EF4-FFF2-40B4-BE49-F238E27FC236}">
                <a16:creationId xmlns:a16="http://schemas.microsoft.com/office/drawing/2014/main" id="{D04E3AD9-40DF-DD4E-8206-D71FD3A33312}"/>
              </a:ext>
            </a:extLst>
          </p:cNvPr>
          <p:cNvSpPr txBox="1"/>
          <p:nvPr/>
        </p:nvSpPr>
        <p:spPr>
          <a:xfrm>
            <a:off x="146695" y="2405893"/>
            <a:ext cx="1165616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antwortet</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0" name="TextBox 6">
            <a:extLst>
              <a:ext uri="{FF2B5EF4-FFF2-40B4-BE49-F238E27FC236}">
                <a16:creationId xmlns:a16="http://schemas.microsoft.com/office/drawing/2014/main" id="{9A646526-39F7-B941-A647-4BDEB34F2DB5}"/>
              </a:ext>
            </a:extLst>
          </p:cNvPr>
          <p:cNvSpPr txBox="1"/>
          <p:nvPr/>
        </p:nvSpPr>
        <p:spPr>
          <a:xfrm>
            <a:off x="270179" y="3060942"/>
            <a:ext cx="146560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4472C4">
                    <a:lumMod val="50000"/>
                  </a:srgbClr>
                </a:solidFill>
                <a:latin typeface="Century Gothic" panose="020F0302020204030204"/>
              </a:rPr>
              <a:t>Beispiel</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1" name="TextBox 6">
            <a:extLst>
              <a:ext uri="{FF2B5EF4-FFF2-40B4-BE49-F238E27FC236}">
                <a16:creationId xmlns:a16="http://schemas.microsoft.com/office/drawing/2014/main" id="{1EDA06EC-5092-754A-86A4-5050C23E7812}"/>
              </a:ext>
            </a:extLst>
          </p:cNvPr>
          <p:cNvSpPr txBox="1"/>
          <p:nvPr/>
        </p:nvSpPr>
        <p:spPr>
          <a:xfrm>
            <a:off x="238838" y="3540366"/>
            <a:ext cx="26809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a:t>
            </a:r>
            <a:r>
              <a:rPr kumimoji="0" lang="en-US" sz="22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sagt</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2" name="TextBox 6">
            <a:extLst>
              <a:ext uri="{FF2B5EF4-FFF2-40B4-BE49-F238E27FC236}">
                <a16:creationId xmlns:a16="http://schemas.microsoft.com/office/drawing/2014/main" id="{40A5B392-6B80-0B49-B865-0A2FF8C0EE6E}"/>
              </a:ext>
            </a:extLst>
          </p:cNvPr>
          <p:cNvSpPr txBox="1"/>
          <p:nvPr/>
        </p:nvSpPr>
        <p:spPr>
          <a:xfrm>
            <a:off x="5149112" y="3648354"/>
            <a:ext cx="5704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3864"/>
                </a:solidFill>
                <a:effectLst/>
                <a:uLnTx/>
                <a:uFillTx/>
                <a:latin typeface="Century Gothic" panose="020F0302020204030204"/>
                <a:ea typeface="+mn-ea"/>
                <a:cs typeface="+mn-cs"/>
              </a:rPr>
              <a:t>Partner B </a:t>
            </a:r>
            <a:r>
              <a:rPr kumimoji="0" lang="de-DE" sz="2200" b="0" i="0" u="none" strike="noStrike" kern="1200" cap="none" spc="0" normalizeH="0" baseline="0" dirty="0">
                <a:ln>
                  <a:noFill/>
                </a:ln>
                <a:solidFill>
                  <a:srgbClr val="203864"/>
                </a:solidFill>
                <a:effectLst/>
                <a:uLnTx/>
                <a:uFillTx/>
                <a:latin typeface="Century Gothic" panose="020F0302020204030204"/>
                <a:ea typeface="+mn-ea"/>
                <a:cs typeface="+mn-cs"/>
              </a:rPr>
              <a:t>sagt</a:t>
            </a:r>
            <a:r>
              <a:rPr kumimoji="0" lang="de-DE" sz="2200" b="0" i="0" u="none" strike="noStrike" kern="1200" cap="none" spc="0" normalizeH="0" dirty="0">
                <a:ln>
                  <a:noFill/>
                </a:ln>
                <a:solidFill>
                  <a:srgbClr val="203864"/>
                </a:solidFill>
                <a:effectLst/>
                <a:uLnTx/>
                <a:uFillTx/>
                <a:latin typeface="Century Gothic" panose="020F0302020204030204"/>
                <a:ea typeface="+mn-ea"/>
                <a:cs typeface="+mn-cs"/>
              </a:rPr>
              <a:t> die richtige Antwort</a:t>
            </a:r>
            <a:r>
              <a:rPr kumimoji="0" lang="de-DE" sz="2200" b="0" i="0" u="none" strike="noStrike" kern="1200" cap="none" spc="0" normalizeH="0" baseline="0" dirty="0">
                <a:ln>
                  <a:noFill/>
                </a:ln>
                <a:solidFill>
                  <a:srgbClr val="203864"/>
                </a:solidFill>
                <a:effectLst/>
                <a:uLnTx/>
                <a:uFillTx/>
                <a:latin typeface="Century Gothic" panose="020F0302020204030204"/>
                <a:ea typeface="+mn-ea"/>
                <a:cs typeface="+mn-cs"/>
              </a:rPr>
              <a:t>:</a:t>
            </a:r>
          </a:p>
        </p:txBody>
      </p:sp>
      <p:sp>
        <p:nvSpPr>
          <p:cNvPr id="113" name="Rectangle 1">
            <a:extLst>
              <a:ext uri="{FF2B5EF4-FFF2-40B4-BE49-F238E27FC236}">
                <a16:creationId xmlns:a16="http://schemas.microsoft.com/office/drawing/2014/main" id="{D8B800FD-A031-654B-98F2-42CD2C4BF06F}"/>
              </a:ext>
            </a:extLst>
          </p:cNvPr>
          <p:cNvSpPr/>
          <p:nvPr/>
        </p:nvSpPr>
        <p:spPr>
          <a:xfrm>
            <a:off x="690405" y="4131664"/>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4" name="Text Box 2">
            <a:extLst>
              <a:ext uri="{FF2B5EF4-FFF2-40B4-BE49-F238E27FC236}">
                <a16:creationId xmlns:a16="http://schemas.microsoft.com/office/drawing/2014/main" id="{F6942875-1286-BB43-A4FA-FEC40FB8C5A5}"/>
              </a:ext>
            </a:extLst>
          </p:cNvPr>
          <p:cNvSpPr txBox="1">
            <a:spLocks noChangeArrowheads="1"/>
          </p:cNvSpPr>
          <p:nvPr/>
        </p:nvSpPr>
        <p:spPr bwMode="auto">
          <a:xfrm>
            <a:off x="749707" y="4898744"/>
            <a:ext cx="1911934" cy="7255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a:t>
            </a:r>
            <a:r>
              <a:rPr kumimoji="0" lang="en-GB" sz="2000" u="none" strike="noStrike" kern="1200" cap="none" spc="0" normalizeH="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15" name="Text Box 10">
            <a:extLst>
              <a:ext uri="{FF2B5EF4-FFF2-40B4-BE49-F238E27FC236}">
                <a16:creationId xmlns:a16="http://schemas.microsoft.com/office/drawing/2014/main" id="{6C54DD39-B160-2B4A-BADF-D008EBFE61D1}"/>
              </a:ext>
            </a:extLst>
          </p:cNvPr>
          <p:cNvSpPr txBox="1">
            <a:spLocks noChangeArrowheads="1"/>
          </p:cNvSpPr>
          <p:nvPr/>
        </p:nvSpPr>
        <p:spPr bwMode="auto">
          <a:xfrm>
            <a:off x="729347" y="4469631"/>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6" name="Rectangle 1">
            <a:extLst>
              <a:ext uri="{FF2B5EF4-FFF2-40B4-BE49-F238E27FC236}">
                <a16:creationId xmlns:a16="http://schemas.microsoft.com/office/drawing/2014/main" id="{62D05D47-35C1-6942-8329-6F8D8BAA2CDF}"/>
              </a:ext>
            </a:extLst>
          </p:cNvPr>
          <p:cNvSpPr/>
          <p:nvPr/>
        </p:nvSpPr>
        <p:spPr>
          <a:xfrm>
            <a:off x="5622534" y="4150135"/>
            <a:ext cx="3522212"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117" name="Text Box 10">
            <a:extLst>
              <a:ext uri="{FF2B5EF4-FFF2-40B4-BE49-F238E27FC236}">
                <a16:creationId xmlns:a16="http://schemas.microsoft.com/office/drawing/2014/main" id="{0A61C228-1130-8C4A-AB68-1EDBA19F932C}"/>
              </a:ext>
            </a:extLst>
          </p:cNvPr>
          <p:cNvSpPr txBox="1">
            <a:spLocks noChangeArrowheads="1"/>
          </p:cNvSpPr>
          <p:nvPr/>
        </p:nvSpPr>
        <p:spPr bwMode="auto">
          <a:xfrm>
            <a:off x="5690603" y="4252862"/>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8" name="CuadroTexto 40">
            <a:extLst>
              <a:ext uri="{FF2B5EF4-FFF2-40B4-BE49-F238E27FC236}">
                <a16:creationId xmlns:a16="http://schemas.microsoft.com/office/drawing/2014/main" id="{DB4EEBFB-03DC-6342-A35C-67E6A07B8053}"/>
              </a:ext>
            </a:extLst>
          </p:cNvPr>
          <p:cNvSpPr txBox="1"/>
          <p:nvPr/>
        </p:nvSpPr>
        <p:spPr>
          <a:xfrm>
            <a:off x="5487744" y="4970568"/>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srgbClr val="203864"/>
                </a:solidFill>
                <a:effectLst/>
                <a:uLnTx/>
                <a:uFillTx/>
                <a:latin typeface="Century Gothic" panose="020F0302020204030204"/>
                <a:ea typeface="+mn-ea"/>
                <a:cs typeface="+mn-cs"/>
              </a:rPr>
              <a:t>play</a:t>
            </a:r>
            <a:r>
              <a:rPr kumimoji="0" lang="es-ES_tradnl" sz="2000" b="0" i="0" u="none" strike="noStrike" kern="1200" cap="none" spc="0" normalizeH="0" noProof="0" dirty="0">
                <a:ln>
                  <a:noFill/>
                </a:ln>
                <a:solidFill>
                  <a:srgbClr val="203864"/>
                </a:solidFill>
                <a:effectLst/>
                <a:uLnTx/>
                <a:uFillTx/>
                <a:latin typeface="Century Gothic" panose="020F0302020204030204"/>
                <a:ea typeface="+mn-ea"/>
                <a:cs typeface="+mn-cs"/>
              </a:rPr>
              <a:t> guitar</a:t>
            </a:r>
            <a:r>
              <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srgbClr val="203864"/>
                </a:solidFill>
                <a:effectLst/>
                <a:uLnTx/>
                <a:uFillTx/>
                <a:latin typeface="Century Gothic" panose="020F0302020204030204"/>
                <a:ea typeface="+mn-ea"/>
                <a:cs typeface="+mn-cs"/>
              </a:rPr>
              <a:t>for</a:t>
            </a:r>
            <a:r>
              <a:rPr kumimoji="0" lang="es-ES_tradnl" sz="2000" b="0" i="0" u="none" strike="noStrike" kern="1200" cap="none" spc="0" normalizeH="0" noProof="0" dirty="0">
                <a:ln>
                  <a:noFill/>
                </a:ln>
                <a:solidFill>
                  <a:srgbClr val="203864"/>
                </a:solidFill>
                <a:effectLst/>
                <a:uLnTx/>
                <a:uFillTx/>
                <a:latin typeface="Century Gothic" panose="020F0302020204030204"/>
                <a:ea typeface="+mn-ea"/>
                <a:cs typeface="+mn-cs"/>
              </a:rPr>
              <a:t> 5 </a:t>
            </a:r>
            <a:r>
              <a:rPr kumimoji="0" lang="es-ES_tradnl" sz="2000" b="0" i="0" u="none" strike="noStrike" kern="1200" cap="none" spc="0" normalizeH="0" noProof="0" dirty="0" err="1">
                <a:ln>
                  <a:noFill/>
                </a:ln>
                <a:solidFill>
                  <a:srgbClr val="203864"/>
                </a:solidFill>
                <a:effectLst/>
                <a:uLnTx/>
                <a:uFillTx/>
                <a:latin typeface="Century Gothic" panose="020F0302020204030204"/>
                <a:ea typeface="+mn-ea"/>
                <a:cs typeface="+mn-cs"/>
              </a:rPr>
              <a:t>years</a:t>
            </a:r>
            <a:r>
              <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119" name="CuadroTexto 41">
            <a:extLst>
              <a:ext uri="{FF2B5EF4-FFF2-40B4-BE49-F238E27FC236}">
                <a16:creationId xmlns:a16="http://schemas.microsoft.com/office/drawing/2014/main" id="{ACEAFBAB-70E0-7C46-849E-84D528769A6A}"/>
              </a:ext>
            </a:extLst>
          </p:cNvPr>
          <p:cNvSpPr txBox="1"/>
          <p:nvPr/>
        </p:nvSpPr>
        <p:spPr>
          <a:xfrm>
            <a:off x="7297403" y="4970568"/>
            <a:ext cx="18338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srgbClr val="203864"/>
                </a:solidFill>
                <a:effectLst/>
                <a:uLnTx/>
                <a:uFillTx/>
                <a:latin typeface="Century Gothic" panose="020F0302020204030204"/>
                <a:ea typeface="+mn-ea"/>
                <a:cs typeface="+mn-cs"/>
              </a:rPr>
              <a:t>play</a:t>
            </a:r>
            <a:r>
              <a:rPr kumimoji="0" lang="es-ES_tradnl" sz="2000" b="0" i="0" u="none" strike="noStrike" kern="1200" cap="none" spc="0" normalizeH="0" noProof="0" dirty="0">
                <a:ln>
                  <a:noFill/>
                </a:ln>
                <a:solidFill>
                  <a:srgbClr val="203864"/>
                </a:solidFill>
                <a:effectLst/>
                <a:uLnTx/>
                <a:uFillTx/>
                <a:latin typeface="Century Gothic" panose="020F0302020204030204"/>
                <a:ea typeface="+mn-ea"/>
                <a:cs typeface="+mn-cs"/>
              </a:rPr>
              <a:t> guitar 5 </a:t>
            </a:r>
            <a:r>
              <a:rPr kumimoji="0" lang="es-ES_tradnl" sz="2000" b="0" i="0" u="none" strike="noStrike" kern="1200" cap="none" spc="0" normalizeH="0" noProof="0" dirty="0" err="1">
                <a:ln>
                  <a:noFill/>
                </a:ln>
                <a:solidFill>
                  <a:srgbClr val="203864"/>
                </a:solidFill>
                <a:effectLst/>
                <a:uLnTx/>
                <a:uFillTx/>
                <a:latin typeface="Century Gothic" panose="020F0302020204030204"/>
                <a:ea typeface="+mn-ea"/>
                <a:cs typeface="+mn-cs"/>
              </a:rPr>
              <a:t>years</a:t>
            </a:r>
            <a:r>
              <a:rPr kumimoji="0" lang="es-ES_tradnl" sz="2000" b="0" i="0" u="none" strike="noStrike" kern="1200" cap="none" spc="0" normalizeH="0" noProof="0" dirty="0">
                <a:ln>
                  <a:noFill/>
                </a:ln>
                <a:solidFill>
                  <a:srgbClr val="203864"/>
                </a:solidFill>
                <a:effectLst/>
                <a:uLnTx/>
                <a:uFillTx/>
                <a:latin typeface="Century Gothic" panose="020F0302020204030204"/>
                <a:ea typeface="+mn-ea"/>
                <a:cs typeface="+mn-cs"/>
              </a:rPr>
              <a:t> </a:t>
            </a:r>
            <a:r>
              <a:rPr kumimoji="0" lang="es-ES_tradnl" sz="2000" b="0" i="0" u="none" strike="noStrike" kern="1200" cap="none" spc="0" normalizeH="0" noProof="0" dirty="0" err="1">
                <a:ln>
                  <a:noFill/>
                </a:ln>
                <a:solidFill>
                  <a:srgbClr val="203864"/>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120" name="Llamada rectangular redondeada 42">
            <a:extLst>
              <a:ext uri="{FF2B5EF4-FFF2-40B4-BE49-F238E27FC236}">
                <a16:creationId xmlns:a16="http://schemas.microsoft.com/office/drawing/2014/main" id="{A4DCBE65-09C9-A947-844A-165A8498199B}"/>
              </a:ext>
            </a:extLst>
          </p:cNvPr>
          <p:cNvSpPr/>
          <p:nvPr/>
        </p:nvSpPr>
        <p:spPr>
          <a:xfrm>
            <a:off x="2919759" y="3263565"/>
            <a:ext cx="2030538" cy="1423433"/>
          </a:xfrm>
          <a:prstGeom prst="wedgeRoundRectCallout">
            <a:avLst>
              <a:gd name="adj1" fmla="val -76806"/>
              <a:gd name="adj2" fmla="val 45293"/>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solidFill>
                  <a:srgbClr val="115076"/>
                </a:solidFill>
                <a:latin typeface="Century Gothic" panose="020F0302020204030204"/>
              </a:rPr>
              <a:t>Wann</a:t>
            </a:r>
            <a:r>
              <a:rPr lang="en-GB" sz="2400" dirty="0">
                <a:solidFill>
                  <a:srgbClr val="115076"/>
                </a:solidFill>
                <a:latin typeface="Century Gothic" panose="020F0302020204030204"/>
              </a:rPr>
              <a:t> hast du das </a:t>
            </a:r>
            <a:r>
              <a:rPr lang="en-GB" sz="2400" dirty="0" err="1">
                <a:solidFill>
                  <a:srgbClr val="115076"/>
                </a:solidFill>
                <a:latin typeface="Century Gothic" panose="020F0302020204030204"/>
              </a:rPr>
              <a:t>gemacht</a:t>
            </a:r>
            <a:r>
              <a:rPr lang="en-GB" sz="2400" dirty="0">
                <a:solidFill>
                  <a:srgbClr val="115076"/>
                </a:solidFill>
                <a:latin typeface="Century Gothic" panose="020F0302020204030204"/>
              </a:rPr>
              <a:t>?</a:t>
            </a:r>
            <a:endParaRPr kumimoji="0" lang="x-none"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21" name="Llamada rectangular redondeada 43">
            <a:extLst>
              <a:ext uri="{FF2B5EF4-FFF2-40B4-BE49-F238E27FC236}">
                <a16:creationId xmlns:a16="http://schemas.microsoft.com/office/drawing/2014/main" id="{439DA89C-543B-344A-8ACA-EDE2E6EE9D52}"/>
              </a:ext>
            </a:extLst>
          </p:cNvPr>
          <p:cNvSpPr/>
          <p:nvPr/>
        </p:nvSpPr>
        <p:spPr>
          <a:xfrm>
            <a:off x="10142356" y="3975281"/>
            <a:ext cx="1911934" cy="1936824"/>
          </a:xfrm>
          <a:prstGeom prst="wedgeRoundRectCallout">
            <a:avLst>
              <a:gd name="adj1" fmla="val -112535"/>
              <a:gd name="adj2" fmla="val 32803"/>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dirty="0">
                <a:ln>
                  <a:noFill/>
                </a:ln>
                <a:solidFill>
                  <a:srgbClr val="115076"/>
                </a:solidFill>
                <a:effectLst/>
                <a:uLnTx/>
                <a:uFillTx/>
                <a:latin typeface="Century Gothic" panose="020F0302020204030204"/>
                <a:ea typeface="+mn-ea"/>
                <a:cs typeface="+mn-cs"/>
              </a:rPr>
              <a:t>Ich habe vor fünf Jahren</a:t>
            </a:r>
            <a:r>
              <a:rPr kumimoji="0" lang="de-DE" sz="2400" b="0" i="0" u="none" strike="noStrike" kern="1200" cap="none" spc="0" normalizeH="0" dirty="0">
                <a:ln>
                  <a:noFill/>
                </a:ln>
                <a:solidFill>
                  <a:srgbClr val="115076"/>
                </a:solidFill>
                <a:effectLst/>
                <a:uLnTx/>
                <a:uFillTx/>
                <a:latin typeface="Century Gothic" panose="020F0302020204030204"/>
                <a:ea typeface="+mn-ea"/>
                <a:cs typeface="+mn-cs"/>
              </a:rPr>
              <a:t> Gitarre gespielt.</a:t>
            </a:r>
            <a:endParaRPr kumimoji="0" lang="de-DE" sz="2400" b="0" i="0" u="none" strike="noStrike" kern="1200" cap="none" spc="0" normalizeH="0" baseline="0" dirty="0">
              <a:ln>
                <a:noFill/>
              </a:ln>
              <a:solidFill>
                <a:srgbClr val="115076"/>
              </a:solidFill>
              <a:effectLst/>
              <a:uLnTx/>
              <a:uFillTx/>
              <a:latin typeface="Century Gothic" panose="020F0302020204030204"/>
              <a:ea typeface="+mn-ea"/>
              <a:cs typeface="+mn-cs"/>
            </a:endParaRPr>
          </a:p>
        </p:txBody>
      </p:sp>
      <p:sp>
        <p:nvSpPr>
          <p:cNvPr id="122" name="Rounded Rectangular Callout 2048">
            <a:extLst>
              <a:ext uri="{FF2B5EF4-FFF2-40B4-BE49-F238E27FC236}">
                <a16:creationId xmlns:a16="http://schemas.microsoft.com/office/drawing/2014/main" id="{BC7B41F9-009E-194B-BAF8-F8E98EBC1373}"/>
              </a:ext>
            </a:extLst>
          </p:cNvPr>
          <p:cNvSpPr/>
          <p:nvPr/>
        </p:nvSpPr>
        <p:spPr>
          <a:xfrm>
            <a:off x="7457038" y="1681572"/>
            <a:ext cx="4597252" cy="1835546"/>
          </a:xfrm>
          <a:prstGeom prst="wedgeRoundRectCallout">
            <a:avLst>
              <a:gd name="adj1" fmla="val -57633"/>
              <a:gd name="adj2" fmla="val 50651"/>
              <a:gd name="adj3" fmla="val 16667"/>
            </a:avLst>
          </a:prstGeom>
          <a:solidFill>
            <a:srgbClr val="FEF3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Listen carefully!  </a:t>
            </a:r>
            <a:b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br>
            <a:r>
              <a:rPr lang="en-GB" sz="2000" b="1" dirty="0" err="1">
                <a:solidFill>
                  <a:srgbClr val="203864"/>
                </a:solidFill>
                <a:latin typeface="Century Gothic" panose="020F0302020204030204"/>
              </a:rPr>
              <a:t>Wann</a:t>
            </a:r>
            <a:r>
              <a:rPr lang="en-GB" sz="2000" dirty="0">
                <a:solidFill>
                  <a:srgbClr val="203864"/>
                </a:solidFill>
                <a:latin typeface="Century Gothic" panose="020F0302020204030204"/>
              </a:rPr>
              <a:t> + </a:t>
            </a:r>
            <a:r>
              <a:rPr lang="en-GB" sz="2000" b="1" dirty="0">
                <a:solidFill>
                  <a:srgbClr val="203864"/>
                </a:solidFill>
                <a:latin typeface="Century Gothic" panose="020F0302020204030204"/>
              </a:rPr>
              <a:t>perfect tense </a:t>
            </a:r>
            <a:r>
              <a:rPr lang="en-GB" sz="2000" dirty="0">
                <a:solidFill>
                  <a:srgbClr val="203864"/>
                </a:solidFill>
                <a:latin typeface="Century Gothic" panose="020F0302020204030204"/>
              </a:rPr>
              <a:t>tells you the activity was over some time </a:t>
            </a:r>
            <a:r>
              <a:rPr lang="en-GB" sz="2000" b="1" i="1" dirty="0">
                <a:solidFill>
                  <a:srgbClr val="203864"/>
                </a:solidFill>
                <a:latin typeface="Century Gothic" panose="020F0302020204030204"/>
              </a:rPr>
              <a:t>ago</a:t>
            </a:r>
            <a:r>
              <a:rPr lang="en-GB" sz="2000" dirty="0">
                <a:solidFill>
                  <a:srgbClr val="203864"/>
                </a:solidFill>
                <a:latin typeface="Century Gothic" panose="020F0302020204030204"/>
              </a:rPr>
              <a:t>. </a:t>
            </a:r>
            <a:r>
              <a:rPr lang="en-GB" sz="2000" b="1" dirty="0" err="1">
                <a:solidFill>
                  <a:srgbClr val="203864"/>
                </a:solidFill>
                <a:latin typeface="Century Gothic" panose="020F0302020204030204"/>
              </a:rPr>
              <a:t>Seit</a:t>
            </a:r>
            <a:r>
              <a:rPr lang="en-GB" sz="2000" dirty="0">
                <a:solidFill>
                  <a:srgbClr val="203864"/>
                </a:solidFill>
                <a:latin typeface="Century Gothic" panose="020F0302020204030204"/>
              </a:rPr>
              <a:t> + </a:t>
            </a:r>
            <a:r>
              <a:rPr lang="en-GB" sz="2000" b="1" dirty="0">
                <a:solidFill>
                  <a:srgbClr val="203864"/>
                </a:solidFill>
                <a:latin typeface="Century Gothic" panose="020F0302020204030204"/>
              </a:rPr>
              <a:t>present</a:t>
            </a:r>
            <a:r>
              <a:rPr lang="en-GB" sz="2000" dirty="0">
                <a:solidFill>
                  <a:srgbClr val="203864"/>
                </a:solidFill>
                <a:latin typeface="Century Gothic" panose="020F0302020204030204"/>
              </a:rPr>
              <a:t> tells you it has been ongoing </a:t>
            </a:r>
            <a:r>
              <a:rPr lang="en-GB" sz="2000" b="1" i="1" dirty="0">
                <a:solidFill>
                  <a:srgbClr val="203864"/>
                </a:solidFill>
                <a:latin typeface="Century Gothic" panose="020F0302020204030204"/>
              </a:rPr>
              <a:t>for</a:t>
            </a:r>
            <a:r>
              <a:rPr lang="en-GB" sz="2000" dirty="0">
                <a:solidFill>
                  <a:srgbClr val="203864"/>
                </a:solidFill>
                <a:latin typeface="Century Gothic" panose="020F0302020204030204"/>
              </a:rPr>
              <a:t> some time.</a:t>
            </a:r>
            <a:endPar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130" name="Rectangle 129">
            <a:extLst>
              <a:ext uri="{FF2B5EF4-FFF2-40B4-BE49-F238E27FC236}">
                <a16:creationId xmlns:a16="http://schemas.microsoft.com/office/drawing/2014/main" id="{E8FD3B71-DF17-244C-A546-8CFD8A017DD1}"/>
              </a:ext>
            </a:extLst>
          </p:cNvPr>
          <p:cNvSpPr/>
          <p:nvPr/>
        </p:nvSpPr>
        <p:spPr>
          <a:xfrm>
            <a:off x="229313" y="1681571"/>
            <a:ext cx="4363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sym typeface="Wingdings" panose="05000000000000000000" pitchFamily="2" charset="2"/>
              </a:rPr>
              <a:t></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1" name="Rectangle 130">
            <a:extLst>
              <a:ext uri="{FF2B5EF4-FFF2-40B4-BE49-F238E27FC236}">
                <a16:creationId xmlns:a16="http://schemas.microsoft.com/office/drawing/2014/main" id="{FD12A9B2-BD35-804C-96A9-7C8D04F08398}"/>
              </a:ext>
            </a:extLst>
          </p:cNvPr>
          <p:cNvSpPr/>
          <p:nvPr/>
        </p:nvSpPr>
        <p:spPr>
          <a:xfrm>
            <a:off x="1248694" y="1662468"/>
            <a:ext cx="458874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Wann</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hast du das </a:t>
            </a: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gemacht</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0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2" name="Rectangle 131">
            <a:extLst>
              <a:ext uri="{FF2B5EF4-FFF2-40B4-BE49-F238E27FC236}">
                <a16:creationId xmlns:a16="http://schemas.microsoft.com/office/drawing/2014/main" id="{0E9EA094-47CA-EE44-8262-F4966E015A08}"/>
              </a:ext>
            </a:extLst>
          </p:cNvPr>
          <p:cNvSpPr/>
          <p:nvPr/>
        </p:nvSpPr>
        <p:spPr>
          <a:xfrm>
            <a:off x="235240" y="2044641"/>
            <a:ext cx="68632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sym typeface="Wingdings" panose="05000000000000000000" pitchFamily="2" charset="2"/>
              </a:rPr>
              <a:t></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3" name="Rectangle 132">
            <a:extLst>
              <a:ext uri="{FF2B5EF4-FFF2-40B4-BE49-F238E27FC236}">
                <a16:creationId xmlns:a16="http://schemas.microsoft.com/office/drawing/2014/main" id="{179DF7AC-0093-0E47-B98B-E20E2C236EE8}"/>
              </a:ext>
            </a:extLst>
          </p:cNvPr>
          <p:cNvSpPr/>
          <p:nvPr/>
        </p:nvSpPr>
        <p:spPr>
          <a:xfrm>
            <a:off x="1248693" y="2001676"/>
            <a:ext cx="458874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4472C4">
                    <a:lumMod val="50000"/>
                  </a:srgbClr>
                </a:solidFill>
                <a:latin typeface="Century Gothic" panose="020F0302020204030204"/>
              </a:rPr>
              <a:t>Seit</a:t>
            </a:r>
            <a:r>
              <a:rPr lang="en-US" sz="2000" b="1" dirty="0">
                <a:solidFill>
                  <a:srgbClr val="4472C4">
                    <a:lumMod val="50000"/>
                  </a:srgbClr>
                </a:solidFill>
                <a:latin typeface="Century Gothic" panose="020F0302020204030204"/>
              </a:rPr>
              <a:t> </a:t>
            </a:r>
            <a:r>
              <a:rPr lang="en-US" sz="2000" b="1" dirty="0" err="1">
                <a:solidFill>
                  <a:srgbClr val="4472C4">
                    <a:lumMod val="50000"/>
                  </a:srgbClr>
                </a:solidFill>
                <a:latin typeface="Century Gothic" panose="020F0302020204030204"/>
              </a:rPr>
              <a:t>wann</a:t>
            </a:r>
            <a:r>
              <a:rPr lang="en-US" sz="2000" b="1" dirty="0">
                <a:solidFill>
                  <a:srgbClr val="4472C4">
                    <a:lumMod val="50000"/>
                  </a:srgbClr>
                </a:solidFill>
                <a:latin typeface="Century Gothic" panose="020F0302020204030204"/>
              </a:rPr>
              <a:t> </a:t>
            </a:r>
            <a:r>
              <a:rPr lang="en-US" sz="2000" b="1" dirty="0" err="1">
                <a:solidFill>
                  <a:srgbClr val="4472C4">
                    <a:lumMod val="50000"/>
                  </a:srgbClr>
                </a:solidFill>
                <a:latin typeface="Century Gothic" panose="020F0302020204030204"/>
              </a:rPr>
              <a:t>machst</a:t>
            </a:r>
            <a:r>
              <a:rPr lang="en-US" sz="2000" b="1" dirty="0">
                <a:solidFill>
                  <a:srgbClr val="4472C4">
                    <a:lumMod val="50000"/>
                  </a:srgbClr>
                </a:solidFill>
                <a:latin typeface="Century Gothic" panose="020F0302020204030204"/>
              </a:rPr>
              <a:t> du das?</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139" name="Picture 138" descr="background rectangle">
            <a:extLst>
              <a:ext uri="{FF2B5EF4-FFF2-40B4-BE49-F238E27FC236}">
                <a16:creationId xmlns:a16="http://schemas.microsoft.com/office/drawing/2014/main" id="{F9C342B8-803C-DC44-9334-EC99B524A7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40" name="Title 3">
            <a:extLst>
              <a:ext uri="{FF2B5EF4-FFF2-40B4-BE49-F238E27FC236}">
                <a16:creationId xmlns:a16="http://schemas.microsoft.com/office/drawing/2014/main" id="{91A81F14-3385-514D-972B-B3A0E4030A4C}"/>
              </a:ext>
            </a:extLst>
          </p:cNvPr>
          <p:cNvSpPr>
            <a:spLocks noGrp="1"/>
          </p:cNvSpPr>
          <p:nvPr>
            <p:ph type="title"/>
          </p:nvPr>
        </p:nvSpPr>
        <p:spPr>
          <a:xfrm>
            <a:off x="0" y="294041"/>
            <a:ext cx="6413500" cy="707849"/>
          </a:xfrm>
        </p:spPr>
        <p:txBody>
          <a:bodyPr>
            <a:normAutofit/>
          </a:bodyPr>
          <a:lstStyle/>
          <a:p>
            <a:r>
              <a:rPr lang="en-GB" sz="3600" b="1" dirty="0" err="1">
                <a:solidFill>
                  <a:schemeClr val="bg1"/>
                </a:solidFill>
              </a:rPr>
              <a:t>Wann</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seit</a:t>
            </a:r>
            <a:r>
              <a:rPr lang="en-GB" sz="3600" b="1" dirty="0">
                <a:solidFill>
                  <a:schemeClr val="bg1"/>
                </a:solidFill>
              </a:rPr>
              <a:t> </a:t>
            </a:r>
            <a:r>
              <a:rPr lang="en-GB" sz="3600" b="1" dirty="0" err="1">
                <a:solidFill>
                  <a:schemeClr val="bg1"/>
                </a:solidFill>
              </a:rPr>
              <a:t>wann</a:t>
            </a:r>
            <a:r>
              <a:rPr lang="en-GB" sz="3600" b="1" dirty="0">
                <a:solidFill>
                  <a:schemeClr val="bg1"/>
                </a:solidFill>
              </a:rPr>
              <a:t>?</a:t>
            </a:r>
          </a:p>
        </p:txBody>
      </p:sp>
      <p:pic>
        <p:nvPicPr>
          <p:cNvPr id="3" name="Picture 2" descr="A picture containing night sky&#10;&#10;Description automatically generated">
            <a:extLst>
              <a:ext uri="{FF2B5EF4-FFF2-40B4-BE49-F238E27FC236}">
                <a16:creationId xmlns:a16="http://schemas.microsoft.com/office/drawing/2014/main" id="{BE0B78EE-7014-4E1E-AF74-90FAE3E21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9872" y="4252862"/>
            <a:ext cx="1009468" cy="718457"/>
          </a:xfrm>
          <a:prstGeom prst="rect">
            <a:avLst/>
          </a:prstGeom>
        </p:spPr>
      </p:pic>
      <p:pic>
        <p:nvPicPr>
          <p:cNvPr id="27" name="Picture 26" descr="A picture containing night sky&#10;&#10;Description automatically generated">
            <a:extLst>
              <a:ext uri="{FF2B5EF4-FFF2-40B4-BE49-F238E27FC236}">
                <a16:creationId xmlns:a16="http://schemas.microsoft.com/office/drawing/2014/main" id="{0C8CA09C-CFEA-4D8C-BF8F-56780F4424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619" y="4225530"/>
            <a:ext cx="1009468" cy="718457"/>
          </a:xfrm>
          <a:prstGeom prst="rect">
            <a:avLst/>
          </a:prstGeom>
        </p:spPr>
      </p:pic>
    </p:spTree>
    <p:extLst>
      <p:ext uri="{BB962C8B-B14F-4D97-AF65-F5344CB8AC3E}">
        <p14:creationId xmlns:p14="http://schemas.microsoft.com/office/powerpoint/2010/main" val="357650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animBg="1"/>
      <p:bldP spid="114" grpId="0"/>
      <p:bldP spid="115" grpId="0" animBg="1"/>
      <p:bldP spid="116" grpId="0" animBg="1"/>
      <p:bldP spid="117" grpId="0"/>
      <p:bldP spid="118" grpId="0"/>
      <p:bldP spid="119" grpId="0"/>
      <p:bldP spid="120" grpId="0" animBg="1"/>
      <p:bldP spid="121" grpId="0" animBg="1"/>
      <p:bldP spid="122" grpId="0" animBg="1"/>
      <p:bldP spid="130" grpId="0"/>
      <p:bldP spid="131" grpId="0"/>
      <p:bldP spid="132"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99A4502F-78DF-0243-A7EA-D3BFD95972A6}"/>
              </a:ext>
            </a:extLst>
          </p:cNvPr>
          <p:cNvSpPr/>
          <p:nvPr/>
        </p:nvSpPr>
        <p:spPr>
          <a:xfrm>
            <a:off x="107151" y="842928"/>
            <a:ext cx="2166211"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1">
            <a:extLst>
              <a:ext uri="{FF2B5EF4-FFF2-40B4-BE49-F238E27FC236}">
                <a16:creationId xmlns:a16="http://schemas.microsoft.com/office/drawing/2014/main" id="{18C2DF8A-F87E-C648-AA7D-7BA483C88390}"/>
              </a:ext>
            </a:extLst>
          </p:cNvPr>
          <p:cNvSpPr/>
          <p:nvPr/>
        </p:nvSpPr>
        <p:spPr>
          <a:xfrm>
            <a:off x="2302329" y="842928"/>
            <a:ext cx="2172228"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9" name="Text Box 2">
            <a:extLst>
              <a:ext uri="{FF2B5EF4-FFF2-40B4-BE49-F238E27FC236}">
                <a16:creationId xmlns:a16="http://schemas.microsoft.com/office/drawing/2014/main" id="{329CE53F-A4D0-2540-BC95-903EA45B5B5B}"/>
              </a:ext>
            </a:extLst>
          </p:cNvPr>
          <p:cNvSpPr txBox="1">
            <a:spLocks noChangeArrowheads="1"/>
          </p:cNvSpPr>
          <p:nvPr/>
        </p:nvSpPr>
        <p:spPr bwMode="auto">
          <a:xfrm>
            <a:off x="474204" y="1329118"/>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1D88A65-5181-164C-B819-5FCB198ACAA3}"/>
              </a:ext>
            </a:extLst>
          </p:cNvPr>
          <p:cNvSpPr txBox="1">
            <a:spLocks noChangeArrowheads="1"/>
          </p:cNvSpPr>
          <p:nvPr/>
        </p:nvSpPr>
        <p:spPr bwMode="auto">
          <a:xfrm>
            <a:off x="2364611" y="1325046"/>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5" name="Rectangle 1">
            <a:extLst>
              <a:ext uri="{FF2B5EF4-FFF2-40B4-BE49-F238E27FC236}">
                <a16:creationId xmlns:a16="http://schemas.microsoft.com/office/drawing/2014/main" id="{407F0767-7C7C-7047-9404-FC0A546A4553}"/>
              </a:ext>
            </a:extLst>
          </p:cNvPr>
          <p:cNvSpPr/>
          <p:nvPr/>
        </p:nvSpPr>
        <p:spPr>
          <a:xfrm>
            <a:off x="111156" y="2630481"/>
            <a:ext cx="2134076"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17" name="Text Box 10">
            <a:extLst>
              <a:ext uri="{FF2B5EF4-FFF2-40B4-BE49-F238E27FC236}">
                <a16:creationId xmlns:a16="http://schemas.microsoft.com/office/drawing/2014/main" id="{E9C14643-7F7F-A14F-9975-06657DEB5E17}"/>
              </a:ext>
            </a:extLst>
          </p:cNvPr>
          <p:cNvSpPr txBox="1">
            <a:spLocks noChangeArrowheads="1"/>
          </p:cNvSpPr>
          <p:nvPr/>
        </p:nvSpPr>
        <p:spPr bwMode="auto">
          <a:xfrm>
            <a:off x="127013" y="2652238"/>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Rectangle 1">
            <a:extLst>
              <a:ext uri="{FF2B5EF4-FFF2-40B4-BE49-F238E27FC236}">
                <a16:creationId xmlns:a16="http://schemas.microsoft.com/office/drawing/2014/main" id="{D1B9A713-B765-8540-858C-528E4E75C4CF}"/>
              </a:ext>
            </a:extLst>
          </p:cNvPr>
          <p:cNvSpPr/>
          <p:nvPr/>
        </p:nvSpPr>
        <p:spPr>
          <a:xfrm>
            <a:off x="2293716" y="2630481"/>
            <a:ext cx="2176780"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0" name="Text Box 10">
            <a:extLst>
              <a:ext uri="{FF2B5EF4-FFF2-40B4-BE49-F238E27FC236}">
                <a16:creationId xmlns:a16="http://schemas.microsoft.com/office/drawing/2014/main" id="{EB60C70C-AC5E-B84C-8267-A411E054C648}"/>
              </a:ext>
            </a:extLst>
          </p:cNvPr>
          <p:cNvSpPr txBox="1">
            <a:spLocks noChangeArrowheads="1"/>
          </p:cNvSpPr>
          <p:nvPr/>
        </p:nvSpPr>
        <p:spPr bwMode="auto">
          <a:xfrm>
            <a:off x="2309398" y="2639130"/>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Rectangle 1">
            <a:extLst>
              <a:ext uri="{FF2B5EF4-FFF2-40B4-BE49-F238E27FC236}">
                <a16:creationId xmlns:a16="http://schemas.microsoft.com/office/drawing/2014/main" id="{B6B2D024-2F7A-0448-B0FE-0FA36FCCEA82}"/>
              </a:ext>
            </a:extLst>
          </p:cNvPr>
          <p:cNvSpPr/>
          <p:nvPr/>
        </p:nvSpPr>
        <p:spPr>
          <a:xfrm>
            <a:off x="130366" y="4403249"/>
            <a:ext cx="2130310"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3" name="Text Box 10">
            <a:extLst>
              <a:ext uri="{FF2B5EF4-FFF2-40B4-BE49-F238E27FC236}">
                <a16:creationId xmlns:a16="http://schemas.microsoft.com/office/drawing/2014/main" id="{E4A4E041-0686-5746-A1C8-B0B728F37F0E}"/>
              </a:ext>
            </a:extLst>
          </p:cNvPr>
          <p:cNvSpPr txBox="1">
            <a:spLocks noChangeArrowheads="1"/>
          </p:cNvSpPr>
          <p:nvPr/>
        </p:nvSpPr>
        <p:spPr bwMode="auto">
          <a:xfrm>
            <a:off x="145362" y="4418034"/>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4" name="Rectangle 1">
            <a:extLst>
              <a:ext uri="{FF2B5EF4-FFF2-40B4-BE49-F238E27FC236}">
                <a16:creationId xmlns:a16="http://schemas.microsoft.com/office/drawing/2014/main" id="{25931C25-1237-5949-BAAD-3FB19AD9E2F2}"/>
              </a:ext>
            </a:extLst>
          </p:cNvPr>
          <p:cNvSpPr/>
          <p:nvPr/>
        </p:nvSpPr>
        <p:spPr>
          <a:xfrm>
            <a:off x="2309398" y="4403249"/>
            <a:ext cx="2161098"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6" name="Text Box 10">
            <a:extLst>
              <a:ext uri="{FF2B5EF4-FFF2-40B4-BE49-F238E27FC236}">
                <a16:creationId xmlns:a16="http://schemas.microsoft.com/office/drawing/2014/main" id="{222234F5-C451-834E-B407-564166185091}"/>
              </a:ext>
            </a:extLst>
          </p:cNvPr>
          <p:cNvSpPr txBox="1">
            <a:spLocks noChangeArrowheads="1"/>
          </p:cNvSpPr>
          <p:nvPr/>
        </p:nvSpPr>
        <p:spPr bwMode="auto">
          <a:xfrm>
            <a:off x="2372651" y="4418034"/>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7" name="Rectangle 1">
            <a:extLst>
              <a:ext uri="{FF2B5EF4-FFF2-40B4-BE49-F238E27FC236}">
                <a16:creationId xmlns:a16="http://schemas.microsoft.com/office/drawing/2014/main" id="{DAB06C90-AAFA-2045-B097-F005A25FA8F7}"/>
              </a:ext>
            </a:extLst>
          </p:cNvPr>
          <p:cNvSpPr/>
          <p:nvPr/>
        </p:nvSpPr>
        <p:spPr>
          <a:xfrm>
            <a:off x="4650078" y="854801"/>
            <a:ext cx="35881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9" name="CuadroTexto 79">
            <a:extLst>
              <a:ext uri="{FF2B5EF4-FFF2-40B4-BE49-F238E27FC236}">
                <a16:creationId xmlns:a16="http://schemas.microsoft.com/office/drawing/2014/main" id="{A93B2436-2AA5-EF47-ACD8-68EA17F01B1C}"/>
              </a:ext>
            </a:extLst>
          </p:cNvPr>
          <p:cNvSpPr txBox="1"/>
          <p:nvPr/>
        </p:nvSpPr>
        <p:spPr>
          <a:xfrm>
            <a:off x="4636647" y="1449780"/>
            <a:ext cx="18515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play</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basketball</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3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0" name="CuadroTexto 80">
            <a:extLst>
              <a:ext uri="{FF2B5EF4-FFF2-40B4-BE49-F238E27FC236}">
                <a16:creationId xmlns:a16="http://schemas.microsoft.com/office/drawing/2014/main" id="{A8563CD2-D69F-4544-B2E1-0B4119D33B0F}"/>
              </a:ext>
            </a:extLst>
          </p:cNvPr>
          <p:cNvSpPr txBox="1"/>
          <p:nvPr/>
        </p:nvSpPr>
        <p:spPr>
          <a:xfrm>
            <a:off x="6404330" y="1437467"/>
            <a:ext cx="20053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lang="es-ES_tradnl" sz="2000" dirty="0" err="1">
                <a:solidFill>
                  <a:prstClr val="black"/>
                </a:solidFill>
                <a:latin typeface="Century Gothic" panose="020F0302020204030204"/>
              </a:rPr>
              <a:t>play</a:t>
            </a:r>
            <a:r>
              <a:rPr lang="es-ES_tradnl" sz="2000" dirty="0">
                <a:solidFill>
                  <a:prstClr val="black"/>
                </a:solidFill>
                <a:latin typeface="Century Gothic" panose="020F0302020204030204"/>
              </a:rPr>
              <a:t> </a:t>
            </a:r>
            <a:r>
              <a:rPr lang="es-ES_tradnl" sz="2000" dirty="0" err="1">
                <a:solidFill>
                  <a:prstClr val="black"/>
                </a:solidFill>
                <a:latin typeface="Century Gothic" panose="020F0302020204030204"/>
              </a:rPr>
              <a:t>basketball</a:t>
            </a:r>
            <a:r>
              <a:rPr lang="es-ES_tradnl" sz="2000" dirty="0">
                <a:solidFill>
                  <a:prstClr val="black"/>
                </a:solidFill>
                <a:latin typeface="Century Gothic" panose="020F0302020204030204"/>
              </a:rPr>
              <a:t> 3 </a:t>
            </a:r>
            <a:r>
              <a:rPr lang="es-ES_tradnl" sz="2000" dirty="0" err="1">
                <a:solidFill>
                  <a:prstClr val="black"/>
                </a:solidFill>
                <a:latin typeface="Century Gothic" panose="020F0302020204030204"/>
              </a:rPr>
              <a:t>weeks</a:t>
            </a:r>
            <a:r>
              <a:rPr lang="es-ES_tradnl" sz="2000" dirty="0">
                <a:solidFill>
                  <a:prstClr val="black"/>
                </a:solidFill>
                <a:latin typeface="Century Gothic" panose="020F0302020204030204"/>
              </a:rPr>
              <a:t> </a:t>
            </a:r>
            <a:r>
              <a:rPr lang="es-ES_tradnl" sz="2000" dirty="0" err="1">
                <a:solidFill>
                  <a:prstClr val="black"/>
                </a:solidFill>
                <a:latin typeface="Century Gothic" panose="020F0302020204030204"/>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1" name="Rectangle 1">
            <a:extLst>
              <a:ext uri="{FF2B5EF4-FFF2-40B4-BE49-F238E27FC236}">
                <a16:creationId xmlns:a16="http://schemas.microsoft.com/office/drawing/2014/main" id="{A7017012-1EA6-C84E-8FBF-70DCDD863622}"/>
              </a:ext>
            </a:extLst>
          </p:cNvPr>
          <p:cNvSpPr/>
          <p:nvPr/>
        </p:nvSpPr>
        <p:spPr>
          <a:xfrm>
            <a:off x="8413747" y="842928"/>
            <a:ext cx="3667097"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32" name="Text Box 10">
            <a:extLst>
              <a:ext uri="{FF2B5EF4-FFF2-40B4-BE49-F238E27FC236}">
                <a16:creationId xmlns:a16="http://schemas.microsoft.com/office/drawing/2014/main" id="{B336D4C2-D5C1-0946-BFED-24C3A4B02B3B}"/>
              </a:ext>
            </a:extLst>
          </p:cNvPr>
          <p:cNvSpPr txBox="1">
            <a:spLocks noChangeArrowheads="1"/>
          </p:cNvSpPr>
          <p:nvPr/>
        </p:nvSpPr>
        <p:spPr bwMode="auto">
          <a:xfrm>
            <a:off x="8626701" y="945655"/>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3" name="CuadroTexto 86">
            <a:extLst>
              <a:ext uri="{FF2B5EF4-FFF2-40B4-BE49-F238E27FC236}">
                <a16:creationId xmlns:a16="http://schemas.microsoft.com/office/drawing/2014/main" id="{530FD302-3D8C-BD4A-B8B7-2097E81B25CF}"/>
              </a:ext>
            </a:extLst>
          </p:cNvPr>
          <p:cNvSpPr txBox="1"/>
          <p:nvPr/>
        </p:nvSpPr>
        <p:spPr>
          <a:xfrm>
            <a:off x="8353130" y="1693838"/>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visit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Berlin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year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4" name="CuadroTexto 87">
            <a:extLst>
              <a:ext uri="{FF2B5EF4-FFF2-40B4-BE49-F238E27FC236}">
                <a16:creationId xmlns:a16="http://schemas.microsoft.com/office/drawing/2014/main" id="{4320F6FE-F1AA-8F40-BBE9-9638CDA534BA}"/>
              </a:ext>
            </a:extLst>
          </p:cNvPr>
          <p:cNvSpPr txBox="1"/>
          <p:nvPr/>
        </p:nvSpPr>
        <p:spPr>
          <a:xfrm>
            <a:off x="10256555" y="1754396"/>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visit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Berlin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year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5" name="Rectangle 1">
            <a:extLst>
              <a:ext uri="{FF2B5EF4-FFF2-40B4-BE49-F238E27FC236}">
                <a16:creationId xmlns:a16="http://schemas.microsoft.com/office/drawing/2014/main" id="{69776917-662D-D346-AEC8-867944DF1FE8}"/>
              </a:ext>
            </a:extLst>
          </p:cNvPr>
          <p:cNvSpPr/>
          <p:nvPr/>
        </p:nvSpPr>
        <p:spPr>
          <a:xfrm>
            <a:off x="4636647" y="2601203"/>
            <a:ext cx="35881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36" name="Text Box 10">
            <a:extLst>
              <a:ext uri="{FF2B5EF4-FFF2-40B4-BE49-F238E27FC236}">
                <a16:creationId xmlns:a16="http://schemas.microsoft.com/office/drawing/2014/main" id="{CC18DB47-A16F-4F49-8613-4C37CED0E3D9}"/>
              </a:ext>
            </a:extLst>
          </p:cNvPr>
          <p:cNvSpPr txBox="1">
            <a:spLocks noChangeArrowheads="1"/>
          </p:cNvSpPr>
          <p:nvPr/>
        </p:nvSpPr>
        <p:spPr bwMode="auto">
          <a:xfrm>
            <a:off x="4704716" y="2703930"/>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7" name="CuadroTexto 90">
            <a:extLst>
              <a:ext uri="{FF2B5EF4-FFF2-40B4-BE49-F238E27FC236}">
                <a16:creationId xmlns:a16="http://schemas.microsoft.com/office/drawing/2014/main" id="{88C0D629-7AA2-0E45-84F1-F8FBABF17640}"/>
              </a:ext>
            </a:extLst>
          </p:cNvPr>
          <p:cNvSpPr txBox="1"/>
          <p:nvPr/>
        </p:nvSpPr>
        <p:spPr>
          <a:xfrm>
            <a:off x="4447695" y="3475504"/>
            <a:ext cx="21201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learn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Spanish</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2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8" name="CuadroTexto 91">
            <a:extLst>
              <a:ext uri="{FF2B5EF4-FFF2-40B4-BE49-F238E27FC236}">
                <a16:creationId xmlns:a16="http://schemas.microsoft.com/office/drawing/2014/main" id="{7D7703AD-B559-3840-BA02-96A6B92A45F5}"/>
              </a:ext>
            </a:extLst>
          </p:cNvPr>
          <p:cNvSpPr txBox="1"/>
          <p:nvPr/>
        </p:nvSpPr>
        <p:spPr>
          <a:xfrm>
            <a:off x="6313608" y="3501441"/>
            <a:ext cx="20395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learn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Spanish</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2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39" name="Rectangle 1">
            <a:extLst>
              <a:ext uri="{FF2B5EF4-FFF2-40B4-BE49-F238E27FC236}">
                <a16:creationId xmlns:a16="http://schemas.microsoft.com/office/drawing/2014/main" id="{3FEC31E4-C87D-A14D-9296-CA3082146B67}"/>
              </a:ext>
            </a:extLst>
          </p:cNvPr>
          <p:cNvSpPr/>
          <p:nvPr/>
        </p:nvSpPr>
        <p:spPr>
          <a:xfrm>
            <a:off x="8413747" y="2589330"/>
            <a:ext cx="3667097"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0" name="Text Box 10">
            <a:extLst>
              <a:ext uri="{FF2B5EF4-FFF2-40B4-BE49-F238E27FC236}">
                <a16:creationId xmlns:a16="http://schemas.microsoft.com/office/drawing/2014/main" id="{86A58523-3079-6645-8BF6-DB4124EA323D}"/>
              </a:ext>
            </a:extLst>
          </p:cNvPr>
          <p:cNvSpPr txBox="1">
            <a:spLocks noChangeArrowheads="1"/>
          </p:cNvSpPr>
          <p:nvPr/>
        </p:nvSpPr>
        <p:spPr bwMode="auto">
          <a:xfrm>
            <a:off x="8626701" y="2692057"/>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CuadroTexto 94">
            <a:extLst>
              <a:ext uri="{FF2B5EF4-FFF2-40B4-BE49-F238E27FC236}">
                <a16:creationId xmlns:a16="http://schemas.microsoft.com/office/drawing/2014/main" id="{310DA7DD-7FBD-B34E-BAD6-6127ADD7B7D9}"/>
              </a:ext>
            </a:extLst>
          </p:cNvPr>
          <p:cNvSpPr txBox="1"/>
          <p:nvPr/>
        </p:nvSpPr>
        <p:spPr>
          <a:xfrm>
            <a:off x="8444188" y="3472200"/>
            <a:ext cx="20372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cook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3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42" name="CuadroTexto 95">
            <a:extLst>
              <a:ext uri="{FF2B5EF4-FFF2-40B4-BE49-F238E27FC236}">
                <a16:creationId xmlns:a16="http://schemas.microsoft.com/office/drawing/2014/main" id="{E19B838F-55BA-8E48-8557-85D855EF9C63}"/>
              </a:ext>
            </a:extLst>
          </p:cNvPr>
          <p:cNvSpPr txBox="1"/>
          <p:nvPr/>
        </p:nvSpPr>
        <p:spPr>
          <a:xfrm>
            <a:off x="10288234" y="3455144"/>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cook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3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43" name="Rectangle 1">
            <a:extLst>
              <a:ext uri="{FF2B5EF4-FFF2-40B4-BE49-F238E27FC236}">
                <a16:creationId xmlns:a16="http://schemas.microsoft.com/office/drawing/2014/main" id="{FD1C1FE8-F046-4449-85AB-7511572F133F}"/>
              </a:ext>
            </a:extLst>
          </p:cNvPr>
          <p:cNvSpPr/>
          <p:nvPr/>
        </p:nvSpPr>
        <p:spPr>
          <a:xfrm>
            <a:off x="4636647" y="4367541"/>
            <a:ext cx="36015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 name="Text Box 10">
            <a:extLst>
              <a:ext uri="{FF2B5EF4-FFF2-40B4-BE49-F238E27FC236}">
                <a16:creationId xmlns:a16="http://schemas.microsoft.com/office/drawing/2014/main" id="{19EAFB60-7064-7B4B-9024-CF3AD5203220}"/>
              </a:ext>
            </a:extLst>
          </p:cNvPr>
          <p:cNvSpPr txBox="1">
            <a:spLocks noChangeArrowheads="1"/>
          </p:cNvSpPr>
          <p:nvPr/>
        </p:nvSpPr>
        <p:spPr bwMode="auto">
          <a:xfrm>
            <a:off x="4704716" y="4470268"/>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CuadroTexto 98">
            <a:extLst>
              <a:ext uri="{FF2B5EF4-FFF2-40B4-BE49-F238E27FC236}">
                <a16:creationId xmlns:a16="http://schemas.microsoft.com/office/drawing/2014/main" id="{68A36EB2-D253-7046-ABA0-83651CC53EA0}"/>
              </a:ext>
            </a:extLst>
          </p:cNvPr>
          <p:cNvSpPr txBox="1"/>
          <p:nvPr/>
        </p:nvSpPr>
        <p:spPr>
          <a:xfrm>
            <a:off x="4623756" y="5200692"/>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travel</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46" name="CuadroTexto 99">
            <a:extLst>
              <a:ext uri="{FF2B5EF4-FFF2-40B4-BE49-F238E27FC236}">
                <a16:creationId xmlns:a16="http://schemas.microsoft.com/office/drawing/2014/main" id="{7EBA2141-A687-124C-9FE2-8E9B6E477337}"/>
              </a:ext>
            </a:extLst>
          </p:cNvPr>
          <p:cNvSpPr txBox="1"/>
          <p:nvPr/>
        </p:nvSpPr>
        <p:spPr>
          <a:xfrm>
            <a:off x="6334571" y="5202767"/>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travel</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47" name="Rectangle 1">
            <a:extLst>
              <a:ext uri="{FF2B5EF4-FFF2-40B4-BE49-F238E27FC236}">
                <a16:creationId xmlns:a16="http://schemas.microsoft.com/office/drawing/2014/main" id="{B159F2E4-0A1E-A743-87C2-12E7089A4AD1}"/>
              </a:ext>
            </a:extLst>
          </p:cNvPr>
          <p:cNvSpPr/>
          <p:nvPr/>
        </p:nvSpPr>
        <p:spPr>
          <a:xfrm>
            <a:off x="8424910" y="4331922"/>
            <a:ext cx="3655933"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 name="Text Box 10">
            <a:extLst>
              <a:ext uri="{FF2B5EF4-FFF2-40B4-BE49-F238E27FC236}">
                <a16:creationId xmlns:a16="http://schemas.microsoft.com/office/drawing/2014/main" id="{49A3C686-15B3-3646-B7BE-1272AF692C37}"/>
              </a:ext>
            </a:extLst>
          </p:cNvPr>
          <p:cNvSpPr txBox="1">
            <a:spLocks noChangeArrowheads="1"/>
          </p:cNvSpPr>
          <p:nvPr/>
        </p:nvSpPr>
        <p:spPr bwMode="auto">
          <a:xfrm>
            <a:off x="8626701" y="4434649"/>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9" name="CuadroTexto 102">
            <a:extLst>
              <a:ext uri="{FF2B5EF4-FFF2-40B4-BE49-F238E27FC236}">
                <a16:creationId xmlns:a16="http://schemas.microsoft.com/office/drawing/2014/main" id="{453314E1-C3D1-1746-966C-F1163A466583}"/>
              </a:ext>
            </a:extLst>
          </p:cNvPr>
          <p:cNvSpPr txBox="1"/>
          <p:nvPr/>
        </p:nvSpPr>
        <p:spPr>
          <a:xfrm>
            <a:off x="8413747" y="5200692"/>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[run 8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50" name="CuadroTexto 103">
            <a:extLst>
              <a:ext uri="{FF2B5EF4-FFF2-40B4-BE49-F238E27FC236}">
                <a16:creationId xmlns:a16="http://schemas.microsoft.com/office/drawing/2014/main" id="{E492D685-D8E9-5841-8F0A-ABAB6A65A159}"/>
              </a:ext>
            </a:extLst>
          </p:cNvPr>
          <p:cNvSpPr txBox="1"/>
          <p:nvPr/>
        </p:nvSpPr>
        <p:spPr>
          <a:xfrm>
            <a:off x="10420680" y="5181708"/>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[run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8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60" name="Text Box 10">
            <a:extLst>
              <a:ext uri="{FF2B5EF4-FFF2-40B4-BE49-F238E27FC236}">
                <a16:creationId xmlns:a16="http://schemas.microsoft.com/office/drawing/2014/main" id="{0540B552-5C65-7C46-8371-CE136DCC4C3B}"/>
              </a:ext>
            </a:extLst>
          </p:cNvPr>
          <p:cNvSpPr txBox="1">
            <a:spLocks noChangeArrowheads="1"/>
          </p:cNvSpPr>
          <p:nvPr/>
        </p:nvSpPr>
        <p:spPr bwMode="auto">
          <a:xfrm>
            <a:off x="145362" y="884259"/>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1" name="Text Box 10">
            <a:extLst>
              <a:ext uri="{FF2B5EF4-FFF2-40B4-BE49-F238E27FC236}">
                <a16:creationId xmlns:a16="http://schemas.microsoft.com/office/drawing/2014/main" id="{A977C9CC-C052-A943-86B1-9CC0604FE527}"/>
              </a:ext>
            </a:extLst>
          </p:cNvPr>
          <p:cNvSpPr txBox="1">
            <a:spLocks noChangeArrowheads="1"/>
          </p:cNvSpPr>
          <p:nvPr/>
        </p:nvSpPr>
        <p:spPr bwMode="auto">
          <a:xfrm>
            <a:off x="2374159" y="899980"/>
            <a:ext cx="2944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A65B8E1-3A06-8941-A673-457855D7AD4D}"/>
              </a:ext>
            </a:extLst>
          </p:cNvPr>
          <p:cNvSpPr txBox="1"/>
          <p:nvPr/>
        </p:nvSpPr>
        <p:spPr>
          <a:xfrm>
            <a:off x="873872" y="908091"/>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3" name="TextBox 62">
            <a:extLst>
              <a:ext uri="{FF2B5EF4-FFF2-40B4-BE49-F238E27FC236}">
                <a16:creationId xmlns:a16="http://schemas.microsoft.com/office/drawing/2014/main" id="{8416675F-AED5-BF46-8BB5-5988C119C06F}"/>
              </a:ext>
            </a:extLst>
          </p:cNvPr>
          <p:cNvSpPr txBox="1"/>
          <p:nvPr/>
        </p:nvSpPr>
        <p:spPr>
          <a:xfrm>
            <a:off x="3004270" y="884259"/>
            <a:ext cx="1151586"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4" name="TextBox 63">
            <a:extLst>
              <a:ext uri="{FF2B5EF4-FFF2-40B4-BE49-F238E27FC236}">
                <a16:creationId xmlns:a16="http://schemas.microsoft.com/office/drawing/2014/main" id="{3BAFF2CC-4AB3-FA45-9DD4-10A96DD3B903}"/>
              </a:ext>
            </a:extLst>
          </p:cNvPr>
          <p:cNvSpPr txBox="1"/>
          <p:nvPr/>
        </p:nvSpPr>
        <p:spPr>
          <a:xfrm>
            <a:off x="873872" y="2651398"/>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5" name="TextBox 64">
            <a:extLst>
              <a:ext uri="{FF2B5EF4-FFF2-40B4-BE49-F238E27FC236}">
                <a16:creationId xmlns:a16="http://schemas.microsoft.com/office/drawing/2014/main" id="{BE280A92-8CFE-F24A-A4BB-6488679E8B20}"/>
              </a:ext>
            </a:extLst>
          </p:cNvPr>
          <p:cNvSpPr txBox="1"/>
          <p:nvPr/>
        </p:nvSpPr>
        <p:spPr>
          <a:xfrm>
            <a:off x="3002978" y="2687641"/>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6" name="TextBox 65">
            <a:extLst>
              <a:ext uri="{FF2B5EF4-FFF2-40B4-BE49-F238E27FC236}">
                <a16:creationId xmlns:a16="http://schemas.microsoft.com/office/drawing/2014/main" id="{D7423845-F8C0-0A4D-B4A1-0E2FAD568BA0}"/>
              </a:ext>
            </a:extLst>
          </p:cNvPr>
          <p:cNvSpPr txBox="1"/>
          <p:nvPr/>
        </p:nvSpPr>
        <p:spPr>
          <a:xfrm>
            <a:off x="854329" y="4459755"/>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7" name="TextBox 66">
            <a:extLst>
              <a:ext uri="{FF2B5EF4-FFF2-40B4-BE49-F238E27FC236}">
                <a16:creationId xmlns:a16="http://schemas.microsoft.com/office/drawing/2014/main" id="{79C8E03F-38E3-4B47-BDCD-FE973BBF797A}"/>
              </a:ext>
            </a:extLst>
          </p:cNvPr>
          <p:cNvSpPr txBox="1"/>
          <p:nvPr/>
        </p:nvSpPr>
        <p:spPr>
          <a:xfrm>
            <a:off x="3012917" y="4459588"/>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70" name="Text Box 2">
            <a:extLst>
              <a:ext uri="{FF2B5EF4-FFF2-40B4-BE49-F238E27FC236}">
                <a16:creationId xmlns:a16="http://schemas.microsoft.com/office/drawing/2014/main" id="{A132671E-F8F9-EB42-B720-C91C23CC8C44}"/>
              </a:ext>
            </a:extLst>
          </p:cNvPr>
          <p:cNvSpPr txBox="1">
            <a:spLocks noChangeArrowheads="1"/>
          </p:cNvSpPr>
          <p:nvPr/>
        </p:nvSpPr>
        <p:spPr bwMode="auto">
          <a:xfrm>
            <a:off x="2598326" y="3051508"/>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1" name="Text Box 2">
            <a:extLst>
              <a:ext uri="{FF2B5EF4-FFF2-40B4-BE49-F238E27FC236}">
                <a16:creationId xmlns:a16="http://schemas.microsoft.com/office/drawing/2014/main" id="{F50621A1-CC3A-8F43-9567-D8A2D542C730}"/>
              </a:ext>
            </a:extLst>
          </p:cNvPr>
          <p:cNvSpPr txBox="1">
            <a:spLocks noChangeArrowheads="1"/>
          </p:cNvSpPr>
          <p:nvPr/>
        </p:nvSpPr>
        <p:spPr bwMode="auto">
          <a:xfrm>
            <a:off x="2610796" y="4807366"/>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3" name="Text Box 10">
            <a:extLst>
              <a:ext uri="{FF2B5EF4-FFF2-40B4-BE49-F238E27FC236}">
                <a16:creationId xmlns:a16="http://schemas.microsoft.com/office/drawing/2014/main" id="{9222FFCA-D654-124F-A642-B0B1440ED15C}"/>
              </a:ext>
            </a:extLst>
          </p:cNvPr>
          <p:cNvSpPr txBox="1">
            <a:spLocks noChangeArrowheads="1"/>
          </p:cNvSpPr>
          <p:nvPr/>
        </p:nvSpPr>
        <p:spPr bwMode="auto">
          <a:xfrm>
            <a:off x="4750386" y="954301"/>
            <a:ext cx="265953" cy="404534"/>
          </a:xfrm>
          <a:prstGeom prst="rect">
            <a:avLst/>
          </a:prstGeom>
          <a:solidFill>
            <a:srgbClr val="FEF3CC"/>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Graphic 2" descr="Basketball Hoop">
            <a:extLst>
              <a:ext uri="{FF2B5EF4-FFF2-40B4-BE49-F238E27FC236}">
                <a16:creationId xmlns:a16="http://schemas.microsoft.com/office/drawing/2014/main" id="{CB986D92-E5BB-A646-B286-6F80C59648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607" y="954301"/>
            <a:ext cx="914400" cy="914400"/>
          </a:xfrm>
          <a:prstGeom prst="rect">
            <a:avLst/>
          </a:prstGeom>
        </p:spPr>
      </p:pic>
      <p:pic>
        <p:nvPicPr>
          <p:cNvPr id="6" name="Graphic 5" descr="Suitcase">
            <a:extLst>
              <a:ext uri="{FF2B5EF4-FFF2-40B4-BE49-F238E27FC236}">
                <a16:creationId xmlns:a16="http://schemas.microsoft.com/office/drawing/2014/main" id="{636F512A-DF85-CD4D-95C5-D072DD5BB1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2807" y="4374962"/>
            <a:ext cx="914400" cy="914400"/>
          </a:xfrm>
          <a:prstGeom prst="rect">
            <a:avLst/>
          </a:prstGeom>
        </p:spPr>
      </p:pic>
      <p:pic>
        <p:nvPicPr>
          <p:cNvPr id="11" name="Graphic 10" descr="Run">
            <a:extLst>
              <a:ext uri="{FF2B5EF4-FFF2-40B4-BE49-F238E27FC236}">
                <a16:creationId xmlns:a16="http://schemas.microsoft.com/office/drawing/2014/main" id="{124B44EE-FC61-0C4D-A070-D9303A878C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3480" y="4455643"/>
            <a:ext cx="914400" cy="914400"/>
          </a:xfrm>
          <a:prstGeom prst="rect">
            <a:avLst/>
          </a:prstGeom>
        </p:spPr>
      </p:pic>
      <p:pic>
        <p:nvPicPr>
          <p:cNvPr id="16" name="Graphic 15" descr="Whisk">
            <a:extLst>
              <a:ext uri="{FF2B5EF4-FFF2-40B4-BE49-F238E27FC236}">
                <a16:creationId xmlns:a16="http://schemas.microsoft.com/office/drawing/2014/main" id="{41737DDC-23F6-3B48-BB4F-A2160C6E02A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9738" y="2729623"/>
            <a:ext cx="687006" cy="687006"/>
          </a:xfrm>
          <a:prstGeom prst="rect">
            <a:avLst/>
          </a:prstGeom>
        </p:spPr>
      </p:pic>
      <p:pic>
        <p:nvPicPr>
          <p:cNvPr id="22" name="Graphic 21" descr="Chef Hat">
            <a:extLst>
              <a:ext uri="{FF2B5EF4-FFF2-40B4-BE49-F238E27FC236}">
                <a16:creationId xmlns:a16="http://schemas.microsoft.com/office/drawing/2014/main" id="{02CC7878-F936-E24D-B9BA-D93426E0C6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41475" y="2583609"/>
            <a:ext cx="779205" cy="779205"/>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839F50AF-EF19-D240-B424-F3676FA40B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87675" y="944025"/>
            <a:ext cx="1544707" cy="772354"/>
          </a:xfrm>
          <a:prstGeom prst="rect">
            <a:avLst/>
          </a:prstGeom>
        </p:spPr>
      </p:pic>
      <p:sp>
        <p:nvSpPr>
          <p:cNvPr id="59" name="Text Box 2">
            <a:extLst>
              <a:ext uri="{FF2B5EF4-FFF2-40B4-BE49-F238E27FC236}">
                <a16:creationId xmlns:a16="http://schemas.microsoft.com/office/drawing/2014/main" id="{E7175964-1C06-4017-B6BA-819008B0A4AA}"/>
              </a:ext>
            </a:extLst>
          </p:cNvPr>
          <p:cNvSpPr txBox="1">
            <a:spLocks noChangeArrowheads="1"/>
          </p:cNvSpPr>
          <p:nvPr/>
        </p:nvSpPr>
        <p:spPr bwMode="auto">
          <a:xfrm>
            <a:off x="133988" y="3092064"/>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2" name="Text Box 2">
            <a:extLst>
              <a:ext uri="{FF2B5EF4-FFF2-40B4-BE49-F238E27FC236}">
                <a16:creationId xmlns:a16="http://schemas.microsoft.com/office/drawing/2014/main" id="{EB1C24B8-D433-48F7-88B5-7F839D624BEE}"/>
              </a:ext>
            </a:extLst>
          </p:cNvPr>
          <p:cNvSpPr txBox="1">
            <a:spLocks noChangeArrowheads="1"/>
          </p:cNvSpPr>
          <p:nvPr/>
        </p:nvSpPr>
        <p:spPr bwMode="auto">
          <a:xfrm>
            <a:off x="145362" y="4889078"/>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21311D45-A9D4-4FF2-8CBF-83E72DDFB908}"/>
              </a:ext>
            </a:extLst>
          </p:cNvPr>
          <p:cNvSpPr/>
          <p:nvPr/>
        </p:nvSpPr>
        <p:spPr>
          <a:xfrm>
            <a:off x="5929607" y="2741496"/>
            <a:ext cx="932304" cy="593715"/>
          </a:xfrm>
          <a:prstGeom prst="wedgeRoundRect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¡Hola!</a:t>
            </a:r>
          </a:p>
        </p:txBody>
      </p:sp>
      <p:sp>
        <p:nvSpPr>
          <p:cNvPr id="4" name="Title 3">
            <a:extLst>
              <a:ext uri="{FF2B5EF4-FFF2-40B4-BE49-F238E27FC236}">
                <a16:creationId xmlns:a16="http://schemas.microsoft.com/office/drawing/2014/main" id="{1A0F74BC-1167-4A11-8094-6519720512B7}"/>
              </a:ext>
            </a:extLst>
          </p:cNvPr>
          <p:cNvSpPr>
            <a:spLocks noGrp="1"/>
          </p:cNvSpPr>
          <p:nvPr>
            <p:ph type="title"/>
          </p:nvPr>
        </p:nvSpPr>
        <p:spPr>
          <a:xfrm>
            <a:off x="183099" y="274146"/>
            <a:ext cx="2056774" cy="707886"/>
          </a:xfrm>
        </p:spPr>
        <p:txBody>
          <a:bodyPr>
            <a:normAutofit/>
          </a:bodyPr>
          <a:lstStyle/>
          <a:p>
            <a:r>
              <a:rPr lang="en-GB" sz="2800" b="1" dirty="0"/>
              <a:t>Person A</a:t>
            </a:r>
          </a:p>
        </p:txBody>
      </p:sp>
    </p:spTree>
    <p:extLst>
      <p:ext uri="{BB962C8B-B14F-4D97-AF65-F5344CB8AC3E}">
        <p14:creationId xmlns:p14="http://schemas.microsoft.com/office/powerpoint/2010/main" val="347792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99A4502F-78DF-0243-A7EA-D3BFD95972A6}"/>
              </a:ext>
            </a:extLst>
          </p:cNvPr>
          <p:cNvSpPr/>
          <p:nvPr/>
        </p:nvSpPr>
        <p:spPr>
          <a:xfrm>
            <a:off x="107151" y="842928"/>
            <a:ext cx="2166211"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1">
            <a:extLst>
              <a:ext uri="{FF2B5EF4-FFF2-40B4-BE49-F238E27FC236}">
                <a16:creationId xmlns:a16="http://schemas.microsoft.com/office/drawing/2014/main" id="{18C2DF8A-F87E-C648-AA7D-7BA483C88390}"/>
              </a:ext>
            </a:extLst>
          </p:cNvPr>
          <p:cNvSpPr/>
          <p:nvPr/>
        </p:nvSpPr>
        <p:spPr>
          <a:xfrm>
            <a:off x="2302329" y="842928"/>
            <a:ext cx="2172228"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9" name="Text Box 2">
            <a:extLst>
              <a:ext uri="{FF2B5EF4-FFF2-40B4-BE49-F238E27FC236}">
                <a16:creationId xmlns:a16="http://schemas.microsoft.com/office/drawing/2014/main" id="{329CE53F-A4D0-2540-BC95-903EA45B5B5B}"/>
              </a:ext>
            </a:extLst>
          </p:cNvPr>
          <p:cNvSpPr txBox="1">
            <a:spLocks noChangeArrowheads="1"/>
          </p:cNvSpPr>
          <p:nvPr/>
        </p:nvSpPr>
        <p:spPr bwMode="auto">
          <a:xfrm>
            <a:off x="2757478" y="1358835"/>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1D88A65-5181-164C-B819-5FCB198ACAA3}"/>
              </a:ext>
            </a:extLst>
          </p:cNvPr>
          <p:cNvSpPr txBox="1">
            <a:spLocks noChangeArrowheads="1"/>
          </p:cNvSpPr>
          <p:nvPr/>
        </p:nvSpPr>
        <p:spPr bwMode="auto">
          <a:xfrm>
            <a:off x="162459" y="1373364"/>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5" name="Rectangle 1">
            <a:extLst>
              <a:ext uri="{FF2B5EF4-FFF2-40B4-BE49-F238E27FC236}">
                <a16:creationId xmlns:a16="http://schemas.microsoft.com/office/drawing/2014/main" id="{407F0767-7C7C-7047-9404-FC0A546A4553}"/>
              </a:ext>
            </a:extLst>
          </p:cNvPr>
          <p:cNvSpPr/>
          <p:nvPr/>
        </p:nvSpPr>
        <p:spPr>
          <a:xfrm>
            <a:off x="111156" y="2630481"/>
            <a:ext cx="2134076"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17" name="Text Box 10">
            <a:extLst>
              <a:ext uri="{FF2B5EF4-FFF2-40B4-BE49-F238E27FC236}">
                <a16:creationId xmlns:a16="http://schemas.microsoft.com/office/drawing/2014/main" id="{E9C14643-7F7F-A14F-9975-06657DEB5E17}"/>
              </a:ext>
            </a:extLst>
          </p:cNvPr>
          <p:cNvSpPr txBox="1">
            <a:spLocks noChangeArrowheads="1"/>
          </p:cNvSpPr>
          <p:nvPr/>
        </p:nvSpPr>
        <p:spPr bwMode="auto">
          <a:xfrm>
            <a:off x="127013" y="2652238"/>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Rectangle 1">
            <a:extLst>
              <a:ext uri="{FF2B5EF4-FFF2-40B4-BE49-F238E27FC236}">
                <a16:creationId xmlns:a16="http://schemas.microsoft.com/office/drawing/2014/main" id="{D1B9A713-B765-8540-858C-528E4E75C4CF}"/>
              </a:ext>
            </a:extLst>
          </p:cNvPr>
          <p:cNvSpPr/>
          <p:nvPr/>
        </p:nvSpPr>
        <p:spPr>
          <a:xfrm>
            <a:off x="2293716" y="2630481"/>
            <a:ext cx="2176780"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0" name="Text Box 10">
            <a:extLst>
              <a:ext uri="{FF2B5EF4-FFF2-40B4-BE49-F238E27FC236}">
                <a16:creationId xmlns:a16="http://schemas.microsoft.com/office/drawing/2014/main" id="{EB60C70C-AC5E-B84C-8267-A411E054C648}"/>
              </a:ext>
            </a:extLst>
          </p:cNvPr>
          <p:cNvSpPr txBox="1">
            <a:spLocks noChangeArrowheads="1"/>
          </p:cNvSpPr>
          <p:nvPr/>
        </p:nvSpPr>
        <p:spPr bwMode="auto">
          <a:xfrm>
            <a:off x="2309398" y="2639130"/>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Rectangle 1">
            <a:extLst>
              <a:ext uri="{FF2B5EF4-FFF2-40B4-BE49-F238E27FC236}">
                <a16:creationId xmlns:a16="http://schemas.microsoft.com/office/drawing/2014/main" id="{B6B2D024-2F7A-0448-B0FE-0FA36FCCEA82}"/>
              </a:ext>
            </a:extLst>
          </p:cNvPr>
          <p:cNvSpPr/>
          <p:nvPr/>
        </p:nvSpPr>
        <p:spPr>
          <a:xfrm>
            <a:off x="130366" y="4403249"/>
            <a:ext cx="2130310"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3" name="Text Box 10">
            <a:extLst>
              <a:ext uri="{FF2B5EF4-FFF2-40B4-BE49-F238E27FC236}">
                <a16:creationId xmlns:a16="http://schemas.microsoft.com/office/drawing/2014/main" id="{E4A4E041-0686-5746-A1C8-B0B728F37F0E}"/>
              </a:ext>
            </a:extLst>
          </p:cNvPr>
          <p:cNvSpPr txBox="1">
            <a:spLocks noChangeArrowheads="1"/>
          </p:cNvSpPr>
          <p:nvPr/>
        </p:nvSpPr>
        <p:spPr bwMode="auto">
          <a:xfrm>
            <a:off x="145362" y="4418034"/>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4" name="Rectangle 1">
            <a:extLst>
              <a:ext uri="{FF2B5EF4-FFF2-40B4-BE49-F238E27FC236}">
                <a16:creationId xmlns:a16="http://schemas.microsoft.com/office/drawing/2014/main" id="{25931C25-1237-5949-BAAD-3FB19AD9E2F2}"/>
              </a:ext>
            </a:extLst>
          </p:cNvPr>
          <p:cNvSpPr/>
          <p:nvPr/>
        </p:nvSpPr>
        <p:spPr>
          <a:xfrm>
            <a:off x="2309398" y="4403249"/>
            <a:ext cx="2161098" cy="1596578"/>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srgbClr val="203864"/>
              </a:solidFill>
              <a:effectLst/>
              <a:uLnTx/>
              <a:uFillTx/>
              <a:latin typeface="Century Gothic" panose="020F0302020204030204"/>
              <a:ea typeface="+mn-ea"/>
              <a:cs typeface="+mn-cs"/>
            </a:endParaRPr>
          </a:p>
        </p:txBody>
      </p:sp>
      <p:sp>
        <p:nvSpPr>
          <p:cNvPr id="26" name="Text Box 10">
            <a:extLst>
              <a:ext uri="{FF2B5EF4-FFF2-40B4-BE49-F238E27FC236}">
                <a16:creationId xmlns:a16="http://schemas.microsoft.com/office/drawing/2014/main" id="{222234F5-C451-834E-B407-564166185091}"/>
              </a:ext>
            </a:extLst>
          </p:cNvPr>
          <p:cNvSpPr txBox="1">
            <a:spLocks noChangeArrowheads="1"/>
          </p:cNvSpPr>
          <p:nvPr/>
        </p:nvSpPr>
        <p:spPr bwMode="auto">
          <a:xfrm>
            <a:off x="2372651" y="4418034"/>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7" name="Rectangle 1">
            <a:extLst>
              <a:ext uri="{FF2B5EF4-FFF2-40B4-BE49-F238E27FC236}">
                <a16:creationId xmlns:a16="http://schemas.microsoft.com/office/drawing/2014/main" id="{DAB06C90-AAFA-2045-B097-F005A25FA8F7}"/>
              </a:ext>
            </a:extLst>
          </p:cNvPr>
          <p:cNvSpPr/>
          <p:nvPr/>
        </p:nvSpPr>
        <p:spPr>
          <a:xfrm>
            <a:off x="4650078" y="854801"/>
            <a:ext cx="35881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31" name="Rectangle 1">
            <a:extLst>
              <a:ext uri="{FF2B5EF4-FFF2-40B4-BE49-F238E27FC236}">
                <a16:creationId xmlns:a16="http://schemas.microsoft.com/office/drawing/2014/main" id="{A7017012-1EA6-C84E-8FBF-70DCDD863622}"/>
              </a:ext>
            </a:extLst>
          </p:cNvPr>
          <p:cNvSpPr/>
          <p:nvPr/>
        </p:nvSpPr>
        <p:spPr>
          <a:xfrm>
            <a:off x="8413747" y="842928"/>
            <a:ext cx="3667097"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32" name="Text Box 10">
            <a:extLst>
              <a:ext uri="{FF2B5EF4-FFF2-40B4-BE49-F238E27FC236}">
                <a16:creationId xmlns:a16="http://schemas.microsoft.com/office/drawing/2014/main" id="{B336D4C2-D5C1-0946-BFED-24C3A4B02B3B}"/>
              </a:ext>
            </a:extLst>
          </p:cNvPr>
          <p:cNvSpPr txBox="1">
            <a:spLocks noChangeArrowheads="1"/>
          </p:cNvSpPr>
          <p:nvPr/>
        </p:nvSpPr>
        <p:spPr bwMode="auto">
          <a:xfrm>
            <a:off x="8626701" y="945655"/>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Rectangle 1">
            <a:extLst>
              <a:ext uri="{FF2B5EF4-FFF2-40B4-BE49-F238E27FC236}">
                <a16:creationId xmlns:a16="http://schemas.microsoft.com/office/drawing/2014/main" id="{69776917-662D-D346-AEC8-867944DF1FE8}"/>
              </a:ext>
            </a:extLst>
          </p:cNvPr>
          <p:cNvSpPr/>
          <p:nvPr/>
        </p:nvSpPr>
        <p:spPr>
          <a:xfrm>
            <a:off x="4636647" y="2601203"/>
            <a:ext cx="35881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36" name="Text Box 10">
            <a:extLst>
              <a:ext uri="{FF2B5EF4-FFF2-40B4-BE49-F238E27FC236}">
                <a16:creationId xmlns:a16="http://schemas.microsoft.com/office/drawing/2014/main" id="{CC18DB47-A16F-4F49-8613-4C37CED0E3D9}"/>
              </a:ext>
            </a:extLst>
          </p:cNvPr>
          <p:cNvSpPr txBox="1">
            <a:spLocks noChangeArrowheads="1"/>
          </p:cNvSpPr>
          <p:nvPr/>
        </p:nvSpPr>
        <p:spPr bwMode="auto">
          <a:xfrm>
            <a:off x="4704716" y="2703930"/>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9" name="Rectangle 1">
            <a:extLst>
              <a:ext uri="{FF2B5EF4-FFF2-40B4-BE49-F238E27FC236}">
                <a16:creationId xmlns:a16="http://schemas.microsoft.com/office/drawing/2014/main" id="{3FEC31E4-C87D-A14D-9296-CA3082146B67}"/>
              </a:ext>
            </a:extLst>
          </p:cNvPr>
          <p:cNvSpPr/>
          <p:nvPr/>
        </p:nvSpPr>
        <p:spPr>
          <a:xfrm>
            <a:off x="8413747" y="2589330"/>
            <a:ext cx="3667097"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0" name="Text Box 10">
            <a:extLst>
              <a:ext uri="{FF2B5EF4-FFF2-40B4-BE49-F238E27FC236}">
                <a16:creationId xmlns:a16="http://schemas.microsoft.com/office/drawing/2014/main" id="{86A58523-3079-6645-8BF6-DB4124EA323D}"/>
              </a:ext>
            </a:extLst>
          </p:cNvPr>
          <p:cNvSpPr txBox="1">
            <a:spLocks noChangeArrowheads="1"/>
          </p:cNvSpPr>
          <p:nvPr/>
        </p:nvSpPr>
        <p:spPr bwMode="auto">
          <a:xfrm>
            <a:off x="8626701" y="2692057"/>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3" name="Rectangle 1">
            <a:extLst>
              <a:ext uri="{FF2B5EF4-FFF2-40B4-BE49-F238E27FC236}">
                <a16:creationId xmlns:a16="http://schemas.microsoft.com/office/drawing/2014/main" id="{FD1C1FE8-F046-4449-85AB-7511572F133F}"/>
              </a:ext>
            </a:extLst>
          </p:cNvPr>
          <p:cNvSpPr/>
          <p:nvPr/>
        </p:nvSpPr>
        <p:spPr>
          <a:xfrm>
            <a:off x="4636647" y="4367541"/>
            <a:ext cx="3601548"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 name="Text Box 10">
            <a:extLst>
              <a:ext uri="{FF2B5EF4-FFF2-40B4-BE49-F238E27FC236}">
                <a16:creationId xmlns:a16="http://schemas.microsoft.com/office/drawing/2014/main" id="{19EAFB60-7064-7B4B-9024-CF3AD5203220}"/>
              </a:ext>
            </a:extLst>
          </p:cNvPr>
          <p:cNvSpPr txBox="1">
            <a:spLocks noChangeArrowheads="1"/>
          </p:cNvSpPr>
          <p:nvPr/>
        </p:nvSpPr>
        <p:spPr bwMode="auto">
          <a:xfrm>
            <a:off x="4704716" y="4470268"/>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7" name="Rectangle 1">
            <a:extLst>
              <a:ext uri="{FF2B5EF4-FFF2-40B4-BE49-F238E27FC236}">
                <a16:creationId xmlns:a16="http://schemas.microsoft.com/office/drawing/2014/main" id="{B159F2E4-0A1E-A743-87C2-12E7089A4AD1}"/>
              </a:ext>
            </a:extLst>
          </p:cNvPr>
          <p:cNvSpPr/>
          <p:nvPr/>
        </p:nvSpPr>
        <p:spPr>
          <a:xfrm>
            <a:off x="8424910" y="4331922"/>
            <a:ext cx="3655933" cy="1596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 name="Text Box 10">
            <a:extLst>
              <a:ext uri="{FF2B5EF4-FFF2-40B4-BE49-F238E27FC236}">
                <a16:creationId xmlns:a16="http://schemas.microsoft.com/office/drawing/2014/main" id="{49A3C686-15B3-3646-B7BE-1272AF692C37}"/>
              </a:ext>
            </a:extLst>
          </p:cNvPr>
          <p:cNvSpPr txBox="1">
            <a:spLocks noChangeArrowheads="1"/>
          </p:cNvSpPr>
          <p:nvPr/>
        </p:nvSpPr>
        <p:spPr bwMode="auto">
          <a:xfrm>
            <a:off x="8626701" y="4434649"/>
            <a:ext cx="352799" cy="404534"/>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0" name="Text Box 10">
            <a:extLst>
              <a:ext uri="{FF2B5EF4-FFF2-40B4-BE49-F238E27FC236}">
                <a16:creationId xmlns:a16="http://schemas.microsoft.com/office/drawing/2014/main" id="{0540B552-5C65-7C46-8371-CE136DCC4C3B}"/>
              </a:ext>
            </a:extLst>
          </p:cNvPr>
          <p:cNvSpPr txBox="1">
            <a:spLocks noChangeArrowheads="1"/>
          </p:cNvSpPr>
          <p:nvPr/>
        </p:nvSpPr>
        <p:spPr bwMode="auto">
          <a:xfrm>
            <a:off x="145362" y="884259"/>
            <a:ext cx="2659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1" name="Text Box 10">
            <a:extLst>
              <a:ext uri="{FF2B5EF4-FFF2-40B4-BE49-F238E27FC236}">
                <a16:creationId xmlns:a16="http://schemas.microsoft.com/office/drawing/2014/main" id="{A977C9CC-C052-A943-86B1-9CC0604FE527}"/>
              </a:ext>
            </a:extLst>
          </p:cNvPr>
          <p:cNvSpPr txBox="1">
            <a:spLocks noChangeArrowheads="1"/>
          </p:cNvSpPr>
          <p:nvPr/>
        </p:nvSpPr>
        <p:spPr bwMode="auto">
          <a:xfrm>
            <a:off x="2374159" y="899980"/>
            <a:ext cx="294453" cy="404534"/>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x-none" sz="2000" u="none" strike="noStrike" kern="1200" cap="none" spc="0" normalizeH="0" baseline="0" noProof="0" dirty="0">
              <a:ln>
                <a:noFill/>
              </a:ln>
              <a:solidFill>
                <a:srgbClr val="203864"/>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A65B8E1-3A06-8941-A673-457855D7AD4D}"/>
              </a:ext>
            </a:extLst>
          </p:cNvPr>
          <p:cNvSpPr txBox="1"/>
          <p:nvPr/>
        </p:nvSpPr>
        <p:spPr>
          <a:xfrm>
            <a:off x="873872" y="908091"/>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3" name="TextBox 62">
            <a:extLst>
              <a:ext uri="{FF2B5EF4-FFF2-40B4-BE49-F238E27FC236}">
                <a16:creationId xmlns:a16="http://schemas.microsoft.com/office/drawing/2014/main" id="{8416675F-AED5-BF46-8BB5-5988C119C06F}"/>
              </a:ext>
            </a:extLst>
          </p:cNvPr>
          <p:cNvSpPr txBox="1"/>
          <p:nvPr/>
        </p:nvSpPr>
        <p:spPr>
          <a:xfrm>
            <a:off x="3004270" y="884259"/>
            <a:ext cx="1151586"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4" name="TextBox 63">
            <a:extLst>
              <a:ext uri="{FF2B5EF4-FFF2-40B4-BE49-F238E27FC236}">
                <a16:creationId xmlns:a16="http://schemas.microsoft.com/office/drawing/2014/main" id="{3BAFF2CC-4AB3-FA45-9DD4-10A96DD3B903}"/>
              </a:ext>
            </a:extLst>
          </p:cNvPr>
          <p:cNvSpPr txBox="1"/>
          <p:nvPr/>
        </p:nvSpPr>
        <p:spPr>
          <a:xfrm>
            <a:off x="873872" y="2651398"/>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5" name="TextBox 64">
            <a:extLst>
              <a:ext uri="{FF2B5EF4-FFF2-40B4-BE49-F238E27FC236}">
                <a16:creationId xmlns:a16="http://schemas.microsoft.com/office/drawing/2014/main" id="{BE280A92-8CFE-F24A-A4BB-6488679E8B20}"/>
              </a:ext>
            </a:extLst>
          </p:cNvPr>
          <p:cNvSpPr txBox="1"/>
          <p:nvPr/>
        </p:nvSpPr>
        <p:spPr>
          <a:xfrm>
            <a:off x="3002978" y="2687641"/>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6" name="TextBox 65">
            <a:extLst>
              <a:ext uri="{FF2B5EF4-FFF2-40B4-BE49-F238E27FC236}">
                <a16:creationId xmlns:a16="http://schemas.microsoft.com/office/drawing/2014/main" id="{D7423845-F8C0-0A4D-B4A1-0E2FAD568BA0}"/>
              </a:ext>
            </a:extLst>
          </p:cNvPr>
          <p:cNvSpPr txBox="1"/>
          <p:nvPr/>
        </p:nvSpPr>
        <p:spPr>
          <a:xfrm>
            <a:off x="854329" y="4459755"/>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67" name="TextBox 66">
            <a:extLst>
              <a:ext uri="{FF2B5EF4-FFF2-40B4-BE49-F238E27FC236}">
                <a16:creationId xmlns:a16="http://schemas.microsoft.com/office/drawing/2014/main" id="{79C8E03F-38E3-4B47-BDCD-FE973BBF797A}"/>
              </a:ext>
            </a:extLst>
          </p:cNvPr>
          <p:cNvSpPr txBox="1"/>
          <p:nvPr/>
        </p:nvSpPr>
        <p:spPr>
          <a:xfrm>
            <a:off x="3012917" y="4459588"/>
            <a:ext cx="1046873" cy="400110"/>
          </a:xfrm>
          <a:prstGeom prst="rect">
            <a:avLst/>
          </a:prstGeom>
          <a:solidFill>
            <a:srgbClr val="EBEFF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203864"/>
                </a:solidFill>
                <a:latin typeface="Century Gothic" panose="020F0302020204030204"/>
              </a:rPr>
              <a:t>Frage</a:t>
            </a: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a:t>
            </a:r>
          </a:p>
        </p:txBody>
      </p:sp>
      <p:sp>
        <p:nvSpPr>
          <p:cNvPr id="70" name="Text Box 2">
            <a:extLst>
              <a:ext uri="{FF2B5EF4-FFF2-40B4-BE49-F238E27FC236}">
                <a16:creationId xmlns:a16="http://schemas.microsoft.com/office/drawing/2014/main" id="{A132671E-F8F9-EB42-B720-C91C23CC8C44}"/>
              </a:ext>
            </a:extLst>
          </p:cNvPr>
          <p:cNvSpPr txBox="1">
            <a:spLocks noChangeArrowheads="1"/>
          </p:cNvSpPr>
          <p:nvPr/>
        </p:nvSpPr>
        <p:spPr bwMode="auto">
          <a:xfrm>
            <a:off x="531331" y="3169838"/>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1" name="Text Box 2">
            <a:extLst>
              <a:ext uri="{FF2B5EF4-FFF2-40B4-BE49-F238E27FC236}">
                <a16:creationId xmlns:a16="http://schemas.microsoft.com/office/drawing/2014/main" id="{F50621A1-CC3A-8F43-9567-D8A2D542C730}"/>
              </a:ext>
            </a:extLst>
          </p:cNvPr>
          <p:cNvSpPr txBox="1">
            <a:spLocks noChangeArrowheads="1"/>
          </p:cNvSpPr>
          <p:nvPr/>
        </p:nvSpPr>
        <p:spPr bwMode="auto">
          <a:xfrm>
            <a:off x="2610796" y="4807366"/>
            <a:ext cx="146045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When did you do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3" name="Text Box 10">
            <a:extLst>
              <a:ext uri="{FF2B5EF4-FFF2-40B4-BE49-F238E27FC236}">
                <a16:creationId xmlns:a16="http://schemas.microsoft.com/office/drawing/2014/main" id="{9222FFCA-D654-124F-A642-B0B1440ED15C}"/>
              </a:ext>
            </a:extLst>
          </p:cNvPr>
          <p:cNvSpPr txBox="1">
            <a:spLocks noChangeArrowheads="1"/>
          </p:cNvSpPr>
          <p:nvPr/>
        </p:nvSpPr>
        <p:spPr bwMode="auto">
          <a:xfrm>
            <a:off x="4750386" y="954301"/>
            <a:ext cx="265953" cy="404534"/>
          </a:xfrm>
          <a:prstGeom prst="rect">
            <a:avLst/>
          </a:prstGeom>
          <a:solidFill>
            <a:srgbClr val="FEF3CC"/>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x-none"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E7175964-1C06-4017-B6BA-819008B0A4AA}"/>
              </a:ext>
            </a:extLst>
          </p:cNvPr>
          <p:cNvSpPr txBox="1">
            <a:spLocks noChangeArrowheads="1"/>
          </p:cNvSpPr>
          <p:nvPr/>
        </p:nvSpPr>
        <p:spPr bwMode="auto">
          <a:xfrm>
            <a:off x="2359299" y="3128049"/>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2" name="Text Box 2">
            <a:extLst>
              <a:ext uri="{FF2B5EF4-FFF2-40B4-BE49-F238E27FC236}">
                <a16:creationId xmlns:a16="http://schemas.microsoft.com/office/drawing/2014/main" id="{EB1C24B8-D433-48F7-88B5-7F839D624BEE}"/>
              </a:ext>
            </a:extLst>
          </p:cNvPr>
          <p:cNvSpPr txBox="1">
            <a:spLocks noChangeArrowheads="1"/>
          </p:cNvSpPr>
          <p:nvPr/>
        </p:nvSpPr>
        <p:spPr bwMode="auto">
          <a:xfrm>
            <a:off x="186563" y="4852232"/>
            <a:ext cx="2105885" cy="1054841"/>
          </a:xfrm>
          <a:prstGeom prst="rect">
            <a:avLst/>
          </a:prstGeom>
          <a:solidFill>
            <a:srgbClr val="EBEFF7"/>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dirty="0">
                <a:solidFill>
                  <a:srgbClr val="203864"/>
                </a:solidFill>
                <a:latin typeface="Century Gothic" panose="020F0302020204030204"/>
                <a:ea typeface="Calibri" panose="020F0502020204030204" pitchFamily="34" charset="0"/>
                <a:cs typeface="Times New Roman" panose="02020603050405020304" pitchFamily="18" charset="0"/>
              </a:rPr>
              <a:t>For how long </a:t>
            </a:r>
            <a:r>
              <a:rPr kumimoji="0" lang="en-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rPr>
              <a:t>have you been doing that?</a:t>
            </a:r>
            <a:endParaRPr kumimoji="0" lang="x-none"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68" name="CuadroTexto 86">
            <a:extLst>
              <a:ext uri="{FF2B5EF4-FFF2-40B4-BE49-F238E27FC236}">
                <a16:creationId xmlns:a16="http://schemas.microsoft.com/office/drawing/2014/main" id="{4F30A5E3-1698-4507-ABC0-B9571F4CABBC}"/>
              </a:ext>
            </a:extLst>
          </p:cNvPr>
          <p:cNvSpPr txBox="1"/>
          <p:nvPr/>
        </p:nvSpPr>
        <p:spPr>
          <a:xfrm>
            <a:off x="8336733" y="1703229"/>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live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here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ten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years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69" name="CuadroTexto 87">
            <a:extLst>
              <a:ext uri="{FF2B5EF4-FFF2-40B4-BE49-F238E27FC236}">
                <a16:creationId xmlns:a16="http://schemas.microsoft.com/office/drawing/2014/main" id="{D98F4E3F-406B-4A85-9D1E-292F10B610BC}"/>
              </a:ext>
            </a:extLst>
          </p:cNvPr>
          <p:cNvSpPr txBox="1"/>
          <p:nvPr/>
        </p:nvSpPr>
        <p:spPr>
          <a:xfrm>
            <a:off x="10350785" y="1702299"/>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live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here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ten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years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75" name="CuadroTexto 94">
            <a:extLst>
              <a:ext uri="{FF2B5EF4-FFF2-40B4-BE49-F238E27FC236}">
                <a16:creationId xmlns:a16="http://schemas.microsoft.com/office/drawing/2014/main" id="{BC0EE015-4867-443D-AF3E-A1EB7A0BA172}"/>
              </a:ext>
            </a:extLst>
          </p:cNvPr>
          <p:cNvSpPr txBox="1"/>
          <p:nvPr/>
        </p:nvSpPr>
        <p:spPr>
          <a:xfrm>
            <a:off x="8243854" y="3424393"/>
            <a:ext cx="20372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ride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bike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76" name="CuadroTexto 95">
            <a:extLst>
              <a:ext uri="{FF2B5EF4-FFF2-40B4-BE49-F238E27FC236}">
                <a16:creationId xmlns:a16="http://schemas.microsoft.com/office/drawing/2014/main" id="{98FDD752-54DE-4C7D-9D33-65D0F8E0FAD0}"/>
              </a:ext>
            </a:extLst>
          </p:cNvPr>
          <p:cNvSpPr txBox="1"/>
          <p:nvPr/>
        </p:nvSpPr>
        <p:spPr>
          <a:xfrm>
            <a:off x="10426449" y="3456125"/>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ride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bike</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hour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77" name="CuadroTexto 102">
            <a:extLst>
              <a:ext uri="{FF2B5EF4-FFF2-40B4-BE49-F238E27FC236}">
                <a16:creationId xmlns:a16="http://schemas.microsoft.com/office/drawing/2014/main" id="{360EA655-3ED4-48E8-B5F3-DA966CB0155D}"/>
              </a:ext>
            </a:extLst>
          </p:cNvPr>
          <p:cNvSpPr txBox="1"/>
          <p:nvPr/>
        </p:nvSpPr>
        <p:spPr>
          <a:xfrm>
            <a:off x="8385802" y="5149812"/>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eat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Italian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5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78" name="CuadroTexto 103">
            <a:extLst>
              <a:ext uri="{FF2B5EF4-FFF2-40B4-BE49-F238E27FC236}">
                <a16:creationId xmlns:a16="http://schemas.microsoft.com/office/drawing/2014/main" id="{3FD16187-918B-4A0E-A2A0-605C2C5E879D}"/>
              </a:ext>
            </a:extLst>
          </p:cNvPr>
          <p:cNvSpPr txBox="1"/>
          <p:nvPr/>
        </p:nvSpPr>
        <p:spPr>
          <a:xfrm>
            <a:off x="10300857" y="5172142"/>
            <a:ext cx="182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eat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Italian</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5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pic>
        <p:nvPicPr>
          <p:cNvPr id="79" name="Graphic 78" descr="Cycling">
            <a:extLst>
              <a:ext uri="{FF2B5EF4-FFF2-40B4-BE49-F238E27FC236}">
                <a16:creationId xmlns:a16="http://schemas.microsoft.com/office/drawing/2014/main" id="{6965C148-5BD3-4E19-8626-34CE2EEC49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3370" y="2717410"/>
            <a:ext cx="707887" cy="707887"/>
          </a:xfrm>
          <a:prstGeom prst="rect">
            <a:avLst/>
          </a:prstGeom>
        </p:spPr>
      </p:pic>
      <p:pic>
        <p:nvPicPr>
          <p:cNvPr id="80" name="Graphic 79" descr="Pasta">
            <a:extLst>
              <a:ext uri="{FF2B5EF4-FFF2-40B4-BE49-F238E27FC236}">
                <a16:creationId xmlns:a16="http://schemas.microsoft.com/office/drawing/2014/main" id="{5A68C41D-8D0A-4BF7-9690-B25587380B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6304" y="4481915"/>
            <a:ext cx="707887" cy="707887"/>
          </a:xfrm>
          <a:prstGeom prst="rect">
            <a:avLst/>
          </a:prstGeom>
        </p:spPr>
      </p:pic>
      <p:pic>
        <p:nvPicPr>
          <p:cNvPr id="81" name="Graphic 80" descr="House">
            <a:extLst>
              <a:ext uri="{FF2B5EF4-FFF2-40B4-BE49-F238E27FC236}">
                <a16:creationId xmlns:a16="http://schemas.microsoft.com/office/drawing/2014/main" id="{15EFA8EB-A593-445D-B1EA-FF702CA02F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6304" y="923159"/>
            <a:ext cx="809316" cy="809316"/>
          </a:xfrm>
          <a:prstGeom prst="rect">
            <a:avLst/>
          </a:prstGeom>
        </p:spPr>
      </p:pic>
      <p:sp>
        <p:nvSpPr>
          <p:cNvPr id="82" name="CuadroTexto 79">
            <a:extLst>
              <a:ext uri="{FF2B5EF4-FFF2-40B4-BE49-F238E27FC236}">
                <a16:creationId xmlns:a16="http://schemas.microsoft.com/office/drawing/2014/main" id="{46EEE006-FBE1-4404-A898-0DD51626D480}"/>
              </a:ext>
            </a:extLst>
          </p:cNvPr>
          <p:cNvSpPr txBox="1"/>
          <p:nvPr/>
        </p:nvSpPr>
        <p:spPr>
          <a:xfrm>
            <a:off x="4527536" y="1681798"/>
            <a:ext cx="1851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read</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book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83" name="CuadroTexto 80">
            <a:extLst>
              <a:ext uri="{FF2B5EF4-FFF2-40B4-BE49-F238E27FC236}">
                <a16:creationId xmlns:a16="http://schemas.microsoft.com/office/drawing/2014/main" id="{1ECA9A53-C166-4C9C-8D92-120827C7EE1F}"/>
              </a:ext>
            </a:extLst>
          </p:cNvPr>
          <p:cNvSpPr txBox="1"/>
          <p:nvPr/>
        </p:nvSpPr>
        <p:spPr>
          <a:xfrm>
            <a:off x="6472163" y="1734537"/>
            <a:ext cx="18338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lang="es-ES_tradnl" sz="2000" dirty="0" err="1">
                <a:solidFill>
                  <a:prstClr val="black"/>
                </a:solidFill>
                <a:latin typeface="Century Gothic" panose="020F0302020204030204"/>
              </a:rPr>
              <a:t>read</a:t>
            </a:r>
            <a:r>
              <a:rPr lang="es-ES_tradnl" sz="2000" dirty="0">
                <a:solidFill>
                  <a:prstClr val="black"/>
                </a:solidFill>
                <a:latin typeface="Century Gothic" panose="020F0302020204030204"/>
              </a:rPr>
              <a:t> </a:t>
            </a:r>
            <a:r>
              <a:rPr lang="es-ES_tradnl" sz="2000" dirty="0" err="1">
                <a:solidFill>
                  <a:prstClr val="black"/>
                </a:solidFill>
                <a:latin typeface="Century Gothic" panose="020F0302020204030204"/>
              </a:rPr>
              <a:t>book</a:t>
            </a:r>
            <a:r>
              <a:rPr lang="es-ES_tradnl" sz="2000" dirty="0">
                <a:solidFill>
                  <a:prstClr val="black"/>
                </a:solidFill>
                <a:latin typeface="Century Gothic" panose="020F0302020204030204"/>
              </a:rPr>
              <a:t> a </a:t>
            </a:r>
            <a:r>
              <a:rPr lang="es-ES_tradnl" sz="2000" dirty="0" err="1">
                <a:solidFill>
                  <a:prstClr val="black"/>
                </a:solidFill>
                <a:latin typeface="Century Gothic" panose="020F0302020204030204"/>
              </a:rPr>
              <a:t>week</a:t>
            </a:r>
            <a:r>
              <a:rPr lang="es-ES_tradnl" sz="2000" dirty="0">
                <a:solidFill>
                  <a:prstClr val="black"/>
                </a:solidFill>
                <a:latin typeface="Century Gothic" panose="020F0302020204030204"/>
              </a:rPr>
              <a:t> </a:t>
            </a:r>
            <a:r>
              <a:rPr lang="es-ES_tradnl" sz="2000" dirty="0" err="1">
                <a:solidFill>
                  <a:prstClr val="black"/>
                </a:solidFill>
                <a:latin typeface="Century Gothic" panose="020F0302020204030204"/>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84" name="CuadroTexto 90">
            <a:extLst>
              <a:ext uri="{FF2B5EF4-FFF2-40B4-BE49-F238E27FC236}">
                <a16:creationId xmlns:a16="http://schemas.microsoft.com/office/drawing/2014/main" id="{C8B5239B-8F23-4D0C-87D2-27B62980C6F3}"/>
              </a:ext>
            </a:extLst>
          </p:cNvPr>
          <p:cNvSpPr txBox="1"/>
          <p:nvPr/>
        </p:nvSpPr>
        <p:spPr>
          <a:xfrm>
            <a:off x="4554943" y="3489895"/>
            <a:ext cx="1974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visit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brother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6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85" name="CuadroTexto 91">
            <a:extLst>
              <a:ext uri="{FF2B5EF4-FFF2-40B4-BE49-F238E27FC236}">
                <a16:creationId xmlns:a16="http://schemas.microsoft.com/office/drawing/2014/main" id="{4284D2C9-F35E-4B7B-ACE7-D9EFAE538A9E}"/>
              </a:ext>
            </a:extLst>
          </p:cNvPr>
          <p:cNvSpPr txBox="1"/>
          <p:nvPr/>
        </p:nvSpPr>
        <p:spPr>
          <a:xfrm>
            <a:off x="6357718" y="3521740"/>
            <a:ext cx="19397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visit</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brother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6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months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86" name="CuadroTexto 98">
            <a:extLst>
              <a:ext uri="{FF2B5EF4-FFF2-40B4-BE49-F238E27FC236}">
                <a16:creationId xmlns:a16="http://schemas.microsoft.com/office/drawing/2014/main" id="{ABA45BDB-52C7-4FE2-9F0F-95BD1DAC0F9C}"/>
              </a:ext>
            </a:extLst>
          </p:cNvPr>
          <p:cNvSpPr txBox="1"/>
          <p:nvPr/>
        </p:nvSpPr>
        <p:spPr>
          <a:xfrm>
            <a:off x="4573103" y="4936304"/>
            <a:ext cx="18515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play</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volleyball</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for</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7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87" name="CuadroTexto 99">
            <a:extLst>
              <a:ext uri="{FF2B5EF4-FFF2-40B4-BE49-F238E27FC236}">
                <a16:creationId xmlns:a16="http://schemas.microsoft.com/office/drawing/2014/main" id="{F5E2D23A-4CB9-4BBB-ABB8-3E76D99DD836}"/>
              </a:ext>
            </a:extLst>
          </p:cNvPr>
          <p:cNvSpPr txBox="1"/>
          <p:nvPr/>
        </p:nvSpPr>
        <p:spPr>
          <a:xfrm>
            <a:off x="6529742" y="4942670"/>
            <a:ext cx="18242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play</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volleyball</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7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weeks</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_tradnl" sz="2000" b="0" i="0" u="none" strike="noStrike" kern="1200" cap="none" spc="0" normalizeH="0" baseline="0" noProof="0" dirty="0" err="1">
                <a:ln>
                  <a:noFill/>
                </a:ln>
                <a:solidFill>
                  <a:prstClr val="black"/>
                </a:solidFill>
                <a:effectLst/>
                <a:uLnTx/>
                <a:uFillTx/>
                <a:latin typeface="Century Gothic" panose="020F0302020204030204"/>
                <a:ea typeface="+mn-ea"/>
                <a:cs typeface="+mn-cs"/>
              </a:rPr>
              <a:t>ago</a:t>
            </a:r>
            <a:r>
              <a:rPr kumimoji="0" lang="es-ES_tradnl" sz="20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pic>
        <p:nvPicPr>
          <p:cNvPr id="88" name="Graphic 87" descr="Volleyball">
            <a:extLst>
              <a:ext uri="{FF2B5EF4-FFF2-40B4-BE49-F238E27FC236}">
                <a16:creationId xmlns:a16="http://schemas.microsoft.com/office/drawing/2014/main" id="{E6AB3EBE-B859-42C3-A3C3-366AB5BB8F9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3388" y="4385668"/>
            <a:ext cx="702371" cy="702371"/>
          </a:xfrm>
          <a:prstGeom prst="rect">
            <a:avLst/>
          </a:prstGeom>
        </p:spPr>
      </p:pic>
      <p:pic>
        <p:nvPicPr>
          <p:cNvPr id="89" name="Graphic 88" descr="Closed book">
            <a:extLst>
              <a:ext uri="{FF2B5EF4-FFF2-40B4-BE49-F238E27FC236}">
                <a16:creationId xmlns:a16="http://schemas.microsoft.com/office/drawing/2014/main" id="{DEFB6F98-8556-48B3-876D-DC515E21960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3334" y="903989"/>
            <a:ext cx="914400" cy="914400"/>
          </a:xfrm>
          <a:prstGeom prst="rect">
            <a:avLst/>
          </a:prstGeom>
        </p:spPr>
      </p:pic>
      <p:pic>
        <p:nvPicPr>
          <p:cNvPr id="90" name="Picture 89" descr="A cartoon of a person&#10;&#10;Description automatically generated">
            <a:extLst>
              <a:ext uri="{FF2B5EF4-FFF2-40B4-BE49-F238E27FC236}">
                <a16:creationId xmlns:a16="http://schemas.microsoft.com/office/drawing/2014/main" id="{23A82592-00BD-469B-B977-CAB6DEB14F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8603" y="2646581"/>
            <a:ext cx="802748" cy="792713"/>
          </a:xfrm>
          <a:prstGeom prst="rect">
            <a:avLst/>
          </a:prstGeom>
        </p:spPr>
      </p:pic>
      <p:sp>
        <p:nvSpPr>
          <p:cNvPr id="4" name="Title 3">
            <a:extLst>
              <a:ext uri="{FF2B5EF4-FFF2-40B4-BE49-F238E27FC236}">
                <a16:creationId xmlns:a16="http://schemas.microsoft.com/office/drawing/2014/main" id="{A47F8E54-E650-4FC0-B6C4-A59C97822EAF}"/>
              </a:ext>
            </a:extLst>
          </p:cNvPr>
          <p:cNvSpPr>
            <a:spLocks noGrp="1"/>
          </p:cNvSpPr>
          <p:nvPr>
            <p:ph type="title"/>
          </p:nvPr>
        </p:nvSpPr>
        <p:spPr>
          <a:xfrm>
            <a:off x="141035" y="352590"/>
            <a:ext cx="1922611" cy="570569"/>
          </a:xfrm>
        </p:spPr>
        <p:txBody>
          <a:bodyPr>
            <a:normAutofit/>
          </a:bodyPr>
          <a:lstStyle/>
          <a:p>
            <a:r>
              <a:rPr lang="en-GB" sz="2800" b="1" dirty="0"/>
              <a:t>Person B</a:t>
            </a:r>
          </a:p>
        </p:txBody>
      </p:sp>
    </p:spTree>
    <p:extLst>
      <p:ext uri="{BB962C8B-B14F-4D97-AF65-F5344CB8AC3E}">
        <p14:creationId xmlns:p14="http://schemas.microsoft.com/office/powerpoint/2010/main" val="16371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BA12E7E-FACE-BC4A-8219-02618DD85860}"/>
              </a:ext>
            </a:extLst>
          </p:cNvPr>
          <p:cNvSpPr/>
          <p:nvPr/>
        </p:nvSpPr>
        <p:spPr>
          <a:xfrm>
            <a:off x="8456521" y="2558037"/>
            <a:ext cx="2154445" cy="2188028"/>
          </a:xfrm>
          <a:prstGeom prst="rect">
            <a:avLst/>
          </a:prstGeom>
          <a:solidFill>
            <a:srgbClr val="FFFBF7"/>
          </a:solid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A061E8A4-B156-BA48-9EA1-341CBA0EC9A8}"/>
              </a:ext>
            </a:extLst>
          </p:cNvPr>
          <p:cNvSpPr txBox="1"/>
          <p:nvPr/>
        </p:nvSpPr>
        <p:spPr>
          <a:xfrm>
            <a:off x="1211473" y="2092504"/>
            <a:ext cx="32678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Partnerin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a:t>
            </a:r>
          </a:p>
        </p:txBody>
      </p:sp>
      <p:sp>
        <p:nvSpPr>
          <p:cNvPr id="18" name="TextBox 17">
            <a:extLst>
              <a:ext uri="{FF2B5EF4-FFF2-40B4-BE49-F238E27FC236}">
                <a16:creationId xmlns:a16="http://schemas.microsoft.com/office/drawing/2014/main" id="{B6DF3D07-6969-6E46-8280-FADB0DADFB07}"/>
              </a:ext>
            </a:extLst>
          </p:cNvPr>
          <p:cNvSpPr txBox="1"/>
          <p:nvPr/>
        </p:nvSpPr>
        <p:spPr>
          <a:xfrm>
            <a:off x="7976265" y="2069501"/>
            <a:ext cx="31149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Partnerin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t>
            </a:r>
          </a:p>
        </p:txBody>
      </p:sp>
      <p:sp>
        <p:nvSpPr>
          <p:cNvPr id="24" name="Speech Bubble: Rectangle with Corners Rounded 76">
            <a:extLst>
              <a:ext uri="{FF2B5EF4-FFF2-40B4-BE49-F238E27FC236}">
                <a16:creationId xmlns:a16="http://schemas.microsoft.com/office/drawing/2014/main" id="{223A44C2-8C70-ED40-ACFE-2C144552C09D}"/>
              </a:ext>
            </a:extLst>
          </p:cNvPr>
          <p:cNvSpPr/>
          <p:nvPr/>
        </p:nvSpPr>
        <p:spPr>
          <a:xfrm>
            <a:off x="744791" y="5110330"/>
            <a:ext cx="4521661" cy="926369"/>
          </a:xfrm>
          <a:prstGeom prst="wedgeRoundRectCallout">
            <a:avLst>
              <a:gd name="adj1" fmla="val 30769"/>
              <a:gd name="adj2" fmla="val -12666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panose="020F0302020204030204"/>
              </a:rPr>
              <a:t>Um </a:t>
            </a:r>
            <a:r>
              <a:rPr lang="en-GB" sz="2800" b="1" dirty="0" err="1">
                <a:solidFill>
                  <a:prstClr val="white"/>
                </a:solidFill>
                <a:latin typeface="Century Gothic" panose="020F0302020204030204"/>
              </a:rPr>
              <a:t>halb</a:t>
            </a:r>
            <a:r>
              <a:rPr lang="en-GB" sz="2800" b="1" dirty="0">
                <a:solidFill>
                  <a:prstClr val="white"/>
                </a:solidFill>
                <a:latin typeface="Century Gothic" panose="020F0302020204030204"/>
              </a:rPr>
              <a:t> </a:t>
            </a:r>
            <a:r>
              <a:rPr lang="en-GB" sz="2800" b="1" dirty="0" err="1">
                <a:solidFill>
                  <a:prstClr val="white"/>
                </a:solidFill>
                <a:latin typeface="Century Gothic" panose="020F0302020204030204"/>
              </a:rPr>
              <a:t>sieben</a:t>
            </a:r>
            <a:r>
              <a:rPr lang="en-GB" sz="2800" b="1" dirty="0">
                <a:solidFill>
                  <a:prstClr val="white"/>
                </a:solidFill>
                <a:latin typeface="Century Gothic" panose="020F0302020204030204"/>
              </a:rPr>
              <a:t> hat Oma </a:t>
            </a:r>
            <a:r>
              <a:rPr lang="en-GB" sz="2800" b="1" dirty="0" err="1">
                <a:solidFill>
                  <a:prstClr val="white"/>
                </a:solidFill>
                <a:latin typeface="Century Gothic" panose="020F0302020204030204"/>
              </a:rPr>
              <a:t>Obst</a:t>
            </a:r>
            <a:r>
              <a:rPr lang="en-GB" sz="2800" b="1" dirty="0">
                <a:solidFill>
                  <a:prstClr val="white"/>
                </a:solidFill>
                <a:latin typeface="Century Gothic" panose="020F0302020204030204"/>
              </a:rPr>
              <a:t> </a:t>
            </a:r>
            <a:r>
              <a:rPr lang="en-GB" sz="2800" b="1" dirty="0" err="1">
                <a:solidFill>
                  <a:prstClr val="white"/>
                </a:solidFill>
                <a:latin typeface="Century Gothic" panose="020F0302020204030204"/>
              </a:rPr>
              <a:t>gegessen</a:t>
            </a:r>
            <a:r>
              <a:rPr lang="en-GB" sz="2800" b="1" dirty="0">
                <a:solidFill>
                  <a:prstClr val="white"/>
                </a:solidFill>
                <a:latin typeface="Century Gothic" panose="020F0302020204030204"/>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0" name="Rectangle 29">
            <a:extLst>
              <a:ext uri="{FF2B5EF4-FFF2-40B4-BE49-F238E27FC236}">
                <a16:creationId xmlns:a16="http://schemas.microsoft.com/office/drawing/2014/main" id="{59C5A7BA-2A1F-5840-BB26-CAC5D2A17939}"/>
              </a:ext>
            </a:extLst>
          </p:cNvPr>
          <p:cNvSpPr/>
          <p:nvPr/>
        </p:nvSpPr>
        <p:spPr>
          <a:xfrm>
            <a:off x="1675384" y="2554169"/>
            <a:ext cx="2094609" cy="2188028"/>
          </a:xfrm>
          <a:prstGeom prst="rect">
            <a:avLst/>
          </a:prstGeom>
          <a:solidFill>
            <a:srgbClr val="FFFBF7"/>
          </a:solid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31" name="Rounded Rectangle 11">
            <a:extLst>
              <a:ext uri="{FF2B5EF4-FFF2-40B4-BE49-F238E27FC236}">
                <a16:creationId xmlns:a16="http://schemas.microsoft.com/office/drawing/2014/main" id="{E1718188-801C-4D51-AF30-7F477BB296FB}"/>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2" name="Picture 31" descr="background rectangle">
            <a:extLst>
              <a:ext uri="{FF2B5EF4-FFF2-40B4-BE49-F238E27FC236}">
                <a16:creationId xmlns:a16="http://schemas.microsoft.com/office/drawing/2014/main" id="{D8116A0C-27D4-4D93-9CDC-B21F2530B95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6745575" cy="869950"/>
          </a:xfrm>
          <a:prstGeom prst="rect">
            <a:avLst/>
          </a:prstGeom>
        </p:spPr>
      </p:pic>
      <p:sp>
        <p:nvSpPr>
          <p:cNvPr id="4" name="Title 3"/>
          <p:cNvSpPr>
            <a:spLocks noGrp="1"/>
          </p:cNvSpPr>
          <p:nvPr>
            <p:ph type="title"/>
          </p:nvPr>
        </p:nvSpPr>
        <p:spPr>
          <a:xfrm>
            <a:off x="76057" y="331071"/>
            <a:ext cx="6174842" cy="707849"/>
          </a:xfrm>
        </p:spPr>
        <p:txBody>
          <a:bodyPr>
            <a:normAutofit/>
          </a:bodyPr>
          <a:lstStyle/>
          <a:p>
            <a:r>
              <a:rPr lang="en-GB" sz="3600" b="1" dirty="0">
                <a:solidFill>
                  <a:schemeClr val="bg1"/>
                </a:solidFill>
              </a:rPr>
              <a:t>Was </a:t>
            </a:r>
            <a:r>
              <a:rPr lang="en-GB" sz="3600" b="1" dirty="0" err="1">
                <a:solidFill>
                  <a:schemeClr val="bg1"/>
                </a:solidFill>
              </a:rPr>
              <a:t>haben</a:t>
            </a:r>
            <a:r>
              <a:rPr lang="en-GB" sz="3600" b="1" dirty="0">
                <a:solidFill>
                  <a:schemeClr val="bg1"/>
                </a:solidFill>
              </a:rPr>
              <a:t> </a:t>
            </a:r>
            <a:r>
              <a:rPr lang="en-GB" sz="3600" b="1" dirty="0" err="1">
                <a:solidFill>
                  <a:schemeClr val="bg1"/>
                </a:solidFill>
              </a:rPr>
              <a:t>sie</a:t>
            </a:r>
            <a:r>
              <a:rPr lang="en-GB" sz="3600" b="1" dirty="0">
                <a:solidFill>
                  <a:schemeClr val="bg1"/>
                </a:solidFill>
              </a:rPr>
              <a:t> </a:t>
            </a:r>
            <a:r>
              <a:rPr lang="en-GB" sz="3600" b="1" dirty="0" err="1">
                <a:solidFill>
                  <a:schemeClr val="bg1"/>
                </a:solidFill>
              </a:rPr>
              <a:t>gemacht</a:t>
            </a:r>
            <a:r>
              <a:rPr lang="en-GB" sz="3600" b="1" dirty="0">
                <a:solidFill>
                  <a:schemeClr val="bg1"/>
                </a:solidFill>
              </a:rPr>
              <a:t>?</a:t>
            </a:r>
          </a:p>
        </p:txBody>
      </p:sp>
      <p:sp>
        <p:nvSpPr>
          <p:cNvPr id="80" name="Speech Bubble: Rectangle with Corners Rounded 76">
            <a:extLst>
              <a:ext uri="{FF2B5EF4-FFF2-40B4-BE49-F238E27FC236}">
                <a16:creationId xmlns:a16="http://schemas.microsoft.com/office/drawing/2014/main" id="{68C7CAAB-74F6-40D5-BE62-ABC1F1F4F301}"/>
              </a:ext>
            </a:extLst>
          </p:cNvPr>
          <p:cNvSpPr/>
          <p:nvPr/>
        </p:nvSpPr>
        <p:spPr>
          <a:xfrm>
            <a:off x="7014920" y="5111047"/>
            <a:ext cx="4521661" cy="869950"/>
          </a:xfrm>
          <a:prstGeom prst="wedgeRoundRectCallout">
            <a:avLst>
              <a:gd name="adj1" fmla="val -37178"/>
              <a:gd name="adj2" fmla="val -130988"/>
              <a:gd name="adj3" fmla="val 16667"/>
            </a:avLst>
          </a:prstGeom>
          <a:solidFill>
            <a:schemeClr val="accent4">
              <a:lumMod val="40000"/>
              <a:lumOff val="60000"/>
            </a:schemeClr>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E3764"/>
                </a:solidFill>
                <a:effectLst/>
                <a:uLnTx/>
                <a:uFillTx/>
                <a:latin typeface="Century Gothic" panose="020F0302020204030204"/>
                <a:ea typeface="+mn-ea"/>
                <a:cs typeface="+mn-cs"/>
              </a:rPr>
              <a:t>Um </a:t>
            </a:r>
            <a:r>
              <a:rPr kumimoji="0" lang="en-GB" sz="2800" b="1" i="0" u="none" strike="noStrike" kern="1200" cap="none" spc="0" normalizeH="0" baseline="0" noProof="0" dirty="0" err="1">
                <a:ln>
                  <a:noFill/>
                </a:ln>
                <a:solidFill>
                  <a:srgbClr val="1E3764"/>
                </a:solidFill>
                <a:effectLst/>
                <a:uLnTx/>
                <a:uFillTx/>
                <a:latin typeface="Century Gothic" panose="020F0302020204030204"/>
                <a:ea typeface="+mn-ea"/>
                <a:cs typeface="+mn-cs"/>
              </a:rPr>
              <a:t>halb</a:t>
            </a:r>
            <a:r>
              <a:rPr kumimoji="0" lang="en-GB" sz="2800" b="1" i="0" u="none" strike="noStrike" kern="1200" cap="none" spc="0" normalizeH="0" baseline="0" noProof="0" dirty="0">
                <a:ln>
                  <a:noFill/>
                </a:ln>
                <a:solidFill>
                  <a:srgbClr val="1E3764"/>
                </a:solidFill>
                <a:effectLst/>
                <a:uLnTx/>
                <a:uFillTx/>
                <a:latin typeface="Century Gothic" panose="020F0302020204030204"/>
                <a:ea typeface="+mn-ea"/>
                <a:cs typeface="+mn-cs"/>
              </a:rPr>
              <a:t> </a:t>
            </a:r>
            <a:r>
              <a:rPr kumimoji="0" lang="en-GB" sz="2800" b="1" i="0" u="none" strike="noStrike" kern="1200" cap="none" spc="0" normalizeH="0" baseline="0" noProof="0" dirty="0" err="1">
                <a:ln>
                  <a:noFill/>
                </a:ln>
                <a:solidFill>
                  <a:srgbClr val="1E3764"/>
                </a:solidFill>
                <a:effectLst/>
                <a:uLnTx/>
                <a:uFillTx/>
                <a:latin typeface="Century Gothic" panose="020F0302020204030204"/>
                <a:ea typeface="+mn-ea"/>
                <a:cs typeface="+mn-cs"/>
              </a:rPr>
              <a:t>acht</a:t>
            </a:r>
            <a:r>
              <a:rPr kumimoji="0" lang="en-GB" sz="2800" b="1" i="0" u="none" strike="noStrike" kern="1200" cap="none" spc="0" normalizeH="0" baseline="0" noProof="0" dirty="0">
                <a:ln>
                  <a:noFill/>
                </a:ln>
                <a:solidFill>
                  <a:srgbClr val="1E3764"/>
                </a:solidFill>
                <a:effectLst/>
                <a:uLnTx/>
                <a:uFillTx/>
                <a:latin typeface="Century Gothic" panose="020F0302020204030204"/>
                <a:ea typeface="+mn-ea"/>
                <a:cs typeface="+mn-cs"/>
              </a:rPr>
              <a:t> hat </a:t>
            </a:r>
            <a:r>
              <a:rPr kumimoji="0" lang="en-GB" sz="2800" b="1" i="0" u="none" strike="noStrike" kern="1200" cap="none" spc="0" normalizeH="0" baseline="0" noProof="0" dirty="0" err="1">
                <a:ln>
                  <a:noFill/>
                </a:ln>
                <a:solidFill>
                  <a:srgbClr val="1E3764"/>
                </a:solidFill>
                <a:effectLst/>
                <a:uLnTx/>
                <a:uFillTx/>
                <a:latin typeface="Century Gothic" panose="020F0302020204030204"/>
                <a:ea typeface="+mn-ea"/>
                <a:cs typeface="+mn-cs"/>
              </a:rPr>
              <a:t>Opa</a:t>
            </a:r>
            <a:r>
              <a:rPr kumimoji="0" lang="en-GB" sz="2800" b="1" i="0" u="none" strike="noStrike" kern="1200" cap="none" spc="0" normalizeH="0" baseline="0" noProof="0" dirty="0">
                <a:ln>
                  <a:noFill/>
                </a:ln>
                <a:solidFill>
                  <a:srgbClr val="1E3764"/>
                </a:solidFill>
                <a:effectLst/>
                <a:uLnTx/>
                <a:uFillTx/>
                <a:latin typeface="Century Gothic" panose="020F0302020204030204"/>
                <a:ea typeface="+mn-ea"/>
                <a:cs typeface="+mn-cs"/>
              </a:rPr>
              <a:t> </a:t>
            </a:r>
            <a:r>
              <a:rPr kumimoji="0" lang="en-GB" sz="2800" b="1" i="0" u="none" strike="noStrike" kern="1200" cap="none" spc="0" normalizeH="0" baseline="0" noProof="0" dirty="0" err="1">
                <a:ln>
                  <a:noFill/>
                </a:ln>
                <a:solidFill>
                  <a:srgbClr val="1E3764"/>
                </a:solidFill>
                <a:effectLst/>
                <a:uLnTx/>
                <a:uFillTx/>
                <a:latin typeface="Century Gothic" panose="020F0302020204030204"/>
                <a:ea typeface="+mn-ea"/>
                <a:cs typeface="+mn-cs"/>
              </a:rPr>
              <a:t>Obst</a:t>
            </a:r>
            <a:r>
              <a:rPr kumimoji="0" lang="en-GB" sz="2800" b="1" i="0" u="none" strike="noStrike" kern="1200" cap="none" spc="0" normalizeH="0" noProof="0" dirty="0">
                <a:ln>
                  <a:noFill/>
                </a:ln>
                <a:solidFill>
                  <a:srgbClr val="1E3764"/>
                </a:solidFill>
                <a:effectLst/>
                <a:uLnTx/>
                <a:uFillTx/>
                <a:latin typeface="Century Gothic" panose="020F0302020204030204"/>
                <a:ea typeface="+mn-ea"/>
                <a:cs typeface="+mn-cs"/>
              </a:rPr>
              <a:t> </a:t>
            </a:r>
            <a:r>
              <a:rPr kumimoji="0" lang="en-GB" sz="2800" b="1" i="0" u="none" strike="noStrike" kern="1200" cap="none" spc="0" normalizeH="0" noProof="0" dirty="0" err="1">
                <a:ln>
                  <a:noFill/>
                </a:ln>
                <a:solidFill>
                  <a:srgbClr val="1E3764"/>
                </a:solidFill>
                <a:effectLst/>
                <a:uLnTx/>
                <a:uFillTx/>
                <a:latin typeface="Century Gothic" panose="020F0302020204030204"/>
                <a:ea typeface="+mn-ea"/>
                <a:cs typeface="+mn-cs"/>
              </a:rPr>
              <a:t>gegessen</a:t>
            </a:r>
            <a:r>
              <a:rPr kumimoji="0" lang="en-GB" sz="2800" b="1" i="0" u="none" strike="noStrike" kern="1200" cap="none" spc="0" normalizeH="0" noProof="0" dirty="0">
                <a:ln>
                  <a:noFill/>
                </a:ln>
                <a:solidFill>
                  <a:srgbClr val="1E3764"/>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5127" name="TextBox 5126">
            <a:extLst>
              <a:ext uri="{FF2B5EF4-FFF2-40B4-BE49-F238E27FC236}">
                <a16:creationId xmlns:a16="http://schemas.microsoft.com/office/drawing/2014/main" id="{BC6B0FB3-6081-41A9-8F6E-A17D433710E5}"/>
              </a:ext>
            </a:extLst>
          </p:cNvPr>
          <p:cNvSpPr txBox="1"/>
          <p:nvPr/>
        </p:nvSpPr>
        <p:spPr>
          <a:xfrm>
            <a:off x="0" y="1163991"/>
            <a:ext cx="118812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Oma hat</a:t>
            </a:r>
            <a:r>
              <a:rPr kumimoji="0" lang="en-GB" sz="2000" b="0" i="0" u="none" strike="noStrike" kern="1200" cap="none" spc="0" normalizeH="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F0302020204030204"/>
                <a:ea typeface="+mn-ea"/>
                <a:cs typeface="+mn-cs"/>
              </a:rPr>
              <a:t>heute</a:t>
            </a:r>
            <a:r>
              <a:rPr kumimoji="0" lang="en-GB" sz="2000" b="0" i="0" u="none" strike="noStrike" kern="1200" cap="none" spc="0" normalizeH="0" noProof="0" dirty="0">
                <a:ln>
                  <a:noFill/>
                </a:ln>
                <a:solidFill>
                  <a:srgbClr val="115076"/>
                </a:solidFill>
                <a:effectLst/>
                <a:uLnTx/>
                <a:uFillTx/>
                <a:latin typeface="Century Gothic" panose="020F0302020204030204"/>
                <a:ea typeface="+mn-ea"/>
                <a:cs typeface="+mn-cs"/>
              </a:rPr>
              <a:t> den Tag </a:t>
            </a:r>
            <a:r>
              <a:rPr kumimoji="0" lang="en-GB" sz="2000" b="0" i="0" u="none" strike="noStrike" kern="1200" cap="none" spc="0" normalizeH="0" noProof="0" dirty="0" err="1">
                <a:ln>
                  <a:noFill/>
                </a:ln>
                <a:solidFill>
                  <a:srgbClr val="115076"/>
                </a:solidFill>
                <a:effectLst/>
                <a:uLnTx/>
                <a:uFillTx/>
                <a:latin typeface="Century Gothic" panose="020F0302020204030204"/>
                <a:ea typeface="+mn-ea"/>
                <a:cs typeface="+mn-cs"/>
              </a:rPr>
              <a:t>alleine</a:t>
            </a:r>
            <a:r>
              <a:rPr kumimoji="0" lang="en-GB" sz="2000" b="0" i="0" u="none" strike="noStrike" kern="1200" cap="none" spc="0" normalizeH="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F0302020204030204"/>
                <a:ea typeface="+mn-ea"/>
                <a:cs typeface="+mn-cs"/>
              </a:rPr>
              <a:t>verbracht</a:t>
            </a:r>
            <a:r>
              <a:rPr kumimoji="0" lang="en-GB" sz="2000" b="0" i="0" u="none" strike="noStrike" kern="1200" cap="none" spc="0" normalizeH="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F0302020204030204"/>
                <a:ea typeface="+mn-ea"/>
                <a:cs typeface="+mn-cs"/>
              </a:rPr>
              <a:t>Opa</a:t>
            </a:r>
            <a:r>
              <a:rPr lang="en-GB" sz="2000" dirty="0">
                <a:solidFill>
                  <a:srgbClr val="115076"/>
                </a:solidFill>
                <a:latin typeface="Century Gothic" panose="020F0302020204030204"/>
              </a:rPr>
              <a:t> </a:t>
            </a:r>
            <a:r>
              <a:rPr kumimoji="0" lang="en-GB" sz="2000" b="0" i="0" u="none" strike="noStrike" kern="1200" cap="none" spc="0" normalizeH="0" noProof="0" dirty="0" err="1">
                <a:ln>
                  <a:noFill/>
                </a:ln>
                <a:solidFill>
                  <a:srgbClr val="115076"/>
                </a:solidFill>
                <a:effectLst/>
                <a:uLnTx/>
                <a:uFillTx/>
                <a:latin typeface="Century Gothic" panose="020F0302020204030204"/>
                <a:ea typeface="+mn-ea"/>
                <a:cs typeface="+mn-cs"/>
              </a:rPr>
              <a:t>auch</a:t>
            </a:r>
            <a:r>
              <a:rPr kumimoji="0" lang="en-GB" sz="2000" b="0" i="0" u="none" strike="noStrike" kern="1200" cap="none" spc="0" normalizeH="0" noProof="0" dirty="0">
                <a:ln>
                  <a:noFill/>
                </a:ln>
                <a:solidFill>
                  <a:srgbClr val="115076"/>
                </a:solidFill>
                <a:effectLst/>
                <a:uLnTx/>
                <a:uFillTx/>
                <a:latin typeface="Century Gothic" panose="020F0302020204030204"/>
                <a:ea typeface="+mn-ea"/>
                <a:cs typeface="+mn-cs"/>
              </a:rPr>
              <a:t>. </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AA20B8B8-78F8-4E96-B0CC-34DB5B4B5D56}"/>
              </a:ext>
            </a:extLst>
          </p:cNvPr>
          <p:cNvSpPr txBox="1"/>
          <p:nvPr/>
        </p:nvSpPr>
        <p:spPr>
          <a:xfrm>
            <a:off x="-1" y="1479962"/>
            <a:ext cx="118812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By chance, they did a few of the </a:t>
            </a:r>
            <a:r>
              <a:rPr kumimoji="0" lang="en-GB" sz="2000" b="1" i="0" u="sng" strike="noStrike" kern="1200" cap="none" spc="0" normalizeH="0" baseline="0" noProof="0" dirty="0">
                <a:ln>
                  <a:noFill/>
                </a:ln>
                <a:solidFill>
                  <a:srgbClr val="115076"/>
                </a:solidFill>
                <a:effectLst/>
                <a:uLnTx/>
                <a:uFillTx/>
                <a:latin typeface="Century Gothic" panose="020F0302020204030204"/>
                <a:ea typeface="+mn-ea"/>
                <a:cs typeface="+mn-cs"/>
              </a:rPr>
              <a:t>same things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the </a:t>
            </a:r>
            <a:r>
              <a:rPr kumimoji="0" lang="en-GB" sz="2000" b="1" i="0" u="sng" strike="noStrike" kern="1200" cap="none" spc="0" normalizeH="0" baseline="0" noProof="0" dirty="0">
                <a:ln>
                  <a:noFill/>
                </a:ln>
                <a:solidFill>
                  <a:srgbClr val="115076"/>
                </a:solidFill>
                <a:effectLst/>
                <a:uLnTx/>
                <a:uFillTx/>
                <a:latin typeface="Century Gothic" panose="020F0302020204030204"/>
                <a:ea typeface="+mn-ea"/>
                <a:cs typeface="+mn-cs"/>
              </a:rPr>
              <a:t>same time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2" name="TextBox 21">
            <a:extLst>
              <a:ext uri="{FF2B5EF4-FFF2-40B4-BE49-F238E27FC236}">
                <a16:creationId xmlns:a16="http://schemas.microsoft.com/office/drawing/2014/main" id="{865A0DBE-6C1D-4793-8E0B-A25AC4A51815}"/>
              </a:ext>
            </a:extLst>
          </p:cNvPr>
          <p:cNvSpPr txBox="1"/>
          <p:nvPr/>
        </p:nvSpPr>
        <p:spPr>
          <a:xfrm>
            <a:off x="-2" y="1771014"/>
            <a:ext cx="118812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115076"/>
                </a:solidFill>
                <a:latin typeface="Century Gothic" panose="020F0302020204030204"/>
              </a:rPr>
              <a:t>Compare Oma and </a:t>
            </a:r>
            <a:r>
              <a:rPr lang="en-GB" sz="2000" dirty="0" err="1">
                <a:solidFill>
                  <a:srgbClr val="115076"/>
                </a:solidFill>
                <a:latin typeface="Century Gothic" panose="020F0302020204030204"/>
              </a:rPr>
              <a:t>Opa’s</a:t>
            </a:r>
            <a:r>
              <a:rPr lang="en-GB" sz="2000" dirty="0">
                <a:solidFill>
                  <a:srgbClr val="115076"/>
                </a:solidFill>
                <a:latin typeface="Century Gothic" panose="020F0302020204030204"/>
              </a:rPr>
              <a:t> activities and timings to find the </a:t>
            </a:r>
            <a:r>
              <a:rPr lang="en-GB" sz="2000" b="1" dirty="0">
                <a:solidFill>
                  <a:srgbClr val="115076"/>
                </a:solidFill>
                <a:latin typeface="Century Gothic" panose="020F0302020204030204"/>
              </a:rPr>
              <a:t>THREE</a:t>
            </a:r>
            <a:r>
              <a:rPr lang="en-GB" sz="2000" dirty="0">
                <a:solidFill>
                  <a:srgbClr val="115076"/>
                </a:solidFill>
                <a:latin typeface="Century Gothic" panose="020F0302020204030204"/>
              </a:rPr>
              <a:t> overlap activities. </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23" name="Picture 22" descr="A picture containing text&#10;&#10;Description automatically generated">
            <a:extLst>
              <a:ext uri="{FF2B5EF4-FFF2-40B4-BE49-F238E27FC236}">
                <a16:creationId xmlns:a16="http://schemas.microsoft.com/office/drawing/2014/main" id="{E0DB963E-04B5-4DCC-BA4B-CA78ED252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5235" y="2296569"/>
            <a:ext cx="1692276" cy="2852429"/>
          </a:xfrm>
          <a:prstGeom prst="rect">
            <a:avLst/>
          </a:prstGeom>
        </p:spPr>
      </p:pic>
      <p:pic>
        <p:nvPicPr>
          <p:cNvPr id="25" name="Picture 24" descr="A picture containing vector graphics&#10;&#10;Description automatically generated">
            <a:extLst>
              <a:ext uri="{FF2B5EF4-FFF2-40B4-BE49-F238E27FC236}">
                <a16:creationId xmlns:a16="http://schemas.microsoft.com/office/drawing/2014/main" id="{FCE8793B-EBF1-41D1-BFCF-F03A9BF1CC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37" y="2429469"/>
            <a:ext cx="1545717" cy="2664627"/>
          </a:xfrm>
          <a:prstGeom prst="rect">
            <a:avLst/>
          </a:prstGeom>
        </p:spPr>
      </p:pic>
      <p:pic>
        <p:nvPicPr>
          <p:cNvPr id="10" name="Graphic 9" descr="Fruit bowl">
            <a:extLst>
              <a:ext uri="{FF2B5EF4-FFF2-40B4-BE49-F238E27FC236}">
                <a16:creationId xmlns:a16="http://schemas.microsoft.com/office/drawing/2014/main" id="{E6B225A1-E4B7-4051-9EB3-948C1CBF131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1754" y="3689449"/>
            <a:ext cx="914400" cy="914400"/>
          </a:xfrm>
          <a:prstGeom prst="rect">
            <a:avLst/>
          </a:prstGeom>
        </p:spPr>
      </p:pic>
      <p:pic>
        <p:nvPicPr>
          <p:cNvPr id="55" name="Graphic 54" descr="Fruit bowl">
            <a:extLst>
              <a:ext uri="{FF2B5EF4-FFF2-40B4-BE49-F238E27FC236}">
                <a16:creationId xmlns:a16="http://schemas.microsoft.com/office/drawing/2014/main" id="{35612653-AD53-49E9-8A43-158D229D05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49078" y="3689449"/>
            <a:ext cx="914400" cy="914400"/>
          </a:xfrm>
          <a:prstGeom prst="rect">
            <a:avLst/>
          </a:prstGeom>
        </p:spPr>
      </p:pic>
      <p:grpSp>
        <p:nvGrpSpPr>
          <p:cNvPr id="2" name="Group 1">
            <a:extLst>
              <a:ext uri="{FF2B5EF4-FFF2-40B4-BE49-F238E27FC236}">
                <a16:creationId xmlns:a16="http://schemas.microsoft.com/office/drawing/2014/main" id="{8A04EF47-2C63-4C6F-9775-DC13C40F4E2E}"/>
              </a:ext>
            </a:extLst>
          </p:cNvPr>
          <p:cNvGrpSpPr/>
          <p:nvPr/>
        </p:nvGrpSpPr>
        <p:grpSpPr>
          <a:xfrm>
            <a:off x="2220646" y="2636177"/>
            <a:ext cx="971264" cy="971264"/>
            <a:chOff x="4131098" y="3006862"/>
            <a:chExt cx="971264" cy="971264"/>
          </a:xfrm>
        </p:grpSpPr>
        <p:pic>
          <p:nvPicPr>
            <p:cNvPr id="28" name="Picture 27">
              <a:extLst>
                <a:ext uri="{FF2B5EF4-FFF2-40B4-BE49-F238E27FC236}">
                  <a16:creationId xmlns:a16="http://schemas.microsoft.com/office/drawing/2014/main" id="{99FF4000-9874-4D15-8880-E340B8D7AC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1098" y="3006862"/>
              <a:ext cx="971264" cy="971264"/>
            </a:xfrm>
            <a:prstGeom prst="rect">
              <a:avLst/>
            </a:prstGeom>
          </p:spPr>
        </p:pic>
        <p:sp>
          <p:nvSpPr>
            <p:cNvPr id="29" name="Arrow: Right 28">
              <a:extLst>
                <a:ext uri="{FF2B5EF4-FFF2-40B4-BE49-F238E27FC236}">
                  <a16:creationId xmlns:a16="http://schemas.microsoft.com/office/drawing/2014/main" id="{C8B4E57D-06ED-44B5-889F-EFF8930F0316}"/>
                </a:ext>
              </a:extLst>
            </p:cNvPr>
            <p:cNvSpPr/>
            <p:nvPr/>
          </p:nvSpPr>
          <p:spPr>
            <a:xfrm rot="5400000">
              <a:off x="4447191" y="3636041"/>
              <a:ext cx="33015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3" name="Arrow: Right 32">
              <a:extLst>
                <a:ext uri="{FF2B5EF4-FFF2-40B4-BE49-F238E27FC236}">
                  <a16:creationId xmlns:a16="http://schemas.microsoft.com/office/drawing/2014/main" id="{F5A625D1-5AC2-486D-8DC7-9E4A8A002CE0}"/>
                </a:ext>
              </a:extLst>
            </p:cNvPr>
            <p:cNvSpPr/>
            <p:nvPr/>
          </p:nvSpPr>
          <p:spPr>
            <a:xfrm rot="6375212">
              <a:off x="4437684" y="3607367"/>
              <a:ext cx="273923" cy="461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grpSp>
        <p:nvGrpSpPr>
          <p:cNvPr id="3" name="Group 2">
            <a:extLst>
              <a:ext uri="{FF2B5EF4-FFF2-40B4-BE49-F238E27FC236}">
                <a16:creationId xmlns:a16="http://schemas.microsoft.com/office/drawing/2014/main" id="{06B30EB0-09AF-46C9-A75C-08E79FEC259D}"/>
              </a:ext>
            </a:extLst>
          </p:cNvPr>
          <p:cNvGrpSpPr/>
          <p:nvPr/>
        </p:nvGrpSpPr>
        <p:grpSpPr>
          <a:xfrm>
            <a:off x="9101754" y="2669463"/>
            <a:ext cx="971264" cy="971264"/>
            <a:chOff x="5057743" y="2943368"/>
            <a:chExt cx="971264" cy="971264"/>
          </a:xfrm>
        </p:grpSpPr>
        <p:pic>
          <p:nvPicPr>
            <p:cNvPr id="36" name="Picture 35">
              <a:extLst>
                <a:ext uri="{FF2B5EF4-FFF2-40B4-BE49-F238E27FC236}">
                  <a16:creationId xmlns:a16="http://schemas.microsoft.com/office/drawing/2014/main" id="{148844A0-5654-4596-A8DA-89C7CFECED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7743" y="2943368"/>
              <a:ext cx="971264" cy="971264"/>
            </a:xfrm>
            <a:prstGeom prst="rect">
              <a:avLst/>
            </a:prstGeom>
          </p:spPr>
        </p:pic>
        <p:sp>
          <p:nvSpPr>
            <p:cNvPr id="37" name="Arrow: Right 36">
              <a:extLst>
                <a:ext uri="{FF2B5EF4-FFF2-40B4-BE49-F238E27FC236}">
                  <a16:creationId xmlns:a16="http://schemas.microsoft.com/office/drawing/2014/main" id="{5C084F10-9AE9-49F6-A846-82E38818FD3D}"/>
                </a:ext>
              </a:extLst>
            </p:cNvPr>
            <p:cNvSpPr/>
            <p:nvPr/>
          </p:nvSpPr>
          <p:spPr>
            <a:xfrm rot="5400000">
              <a:off x="5373836" y="3572547"/>
              <a:ext cx="33015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8" name="Arrow: Right 37">
              <a:extLst>
                <a:ext uri="{FF2B5EF4-FFF2-40B4-BE49-F238E27FC236}">
                  <a16:creationId xmlns:a16="http://schemas.microsoft.com/office/drawing/2014/main" id="{0F8237ED-5634-463B-8845-A62061966458}"/>
                </a:ext>
              </a:extLst>
            </p:cNvPr>
            <p:cNvSpPr/>
            <p:nvPr/>
          </p:nvSpPr>
          <p:spPr>
            <a:xfrm rot="7889789">
              <a:off x="5325692" y="3492357"/>
              <a:ext cx="273923" cy="461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spTree>
    <p:extLst>
      <p:ext uri="{BB962C8B-B14F-4D97-AF65-F5344CB8AC3E}">
        <p14:creationId xmlns:p14="http://schemas.microsoft.com/office/powerpoint/2010/main" val="221359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50B6CA-B525-4EA7-ADEF-88BEE3548F91}"/>
              </a:ext>
            </a:extLst>
          </p:cNvPr>
          <p:cNvGrpSpPr/>
          <p:nvPr/>
        </p:nvGrpSpPr>
        <p:grpSpPr>
          <a:xfrm>
            <a:off x="2101412" y="1366597"/>
            <a:ext cx="7989175" cy="4687058"/>
            <a:chOff x="1110341" y="1757665"/>
            <a:chExt cx="7069404" cy="4376056"/>
          </a:xfrm>
          <a:solidFill>
            <a:srgbClr val="FFFBF7"/>
          </a:solidFill>
        </p:grpSpPr>
        <p:sp>
          <p:nvSpPr>
            <p:cNvPr id="10" name="Rectangle 9">
              <a:extLst>
                <a:ext uri="{FF2B5EF4-FFF2-40B4-BE49-F238E27FC236}">
                  <a16:creationId xmlns:a16="http://schemas.microsoft.com/office/drawing/2014/main" id="{8128B6E9-6092-D841-9731-3054C553647E}"/>
                </a:ext>
              </a:extLst>
            </p:cNvPr>
            <p:cNvSpPr/>
            <p:nvPr/>
          </p:nvSpPr>
          <p:spPr>
            <a:xfrm>
              <a:off x="1110341"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59C5A7BA-2A1F-5840-BB26-CAC5D2A17939}"/>
                </a:ext>
              </a:extLst>
            </p:cNvPr>
            <p:cNvSpPr/>
            <p:nvPr/>
          </p:nvSpPr>
          <p:spPr>
            <a:xfrm>
              <a:off x="1110342"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48392E5D-B8C9-5441-B911-4C56FF4BF507}"/>
                </a:ext>
              </a:extLst>
            </p:cNvPr>
            <p:cNvSpPr/>
            <p:nvPr/>
          </p:nvSpPr>
          <p:spPr>
            <a:xfrm>
              <a:off x="2880299"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B2B97B94-1C25-A74C-8BFB-79472E8ACC95}"/>
                </a:ext>
              </a:extLst>
            </p:cNvPr>
            <p:cNvSpPr/>
            <p:nvPr/>
          </p:nvSpPr>
          <p:spPr>
            <a:xfrm>
              <a:off x="2880299"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rPr>
              </a:b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DDB42FA-A30C-234D-86A5-174FC3ED08BC}"/>
                </a:ext>
              </a:extLst>
            </p:cNvPr>
            <p:cNvSpPr/>
            <p:nvPr/>
          </p:nvSpPr>
          <p:spPr>
            <a:xfrm>
              <a:off x="4643784"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4E5FFFE4-1532-7E41-A54D-D35BFBC4DC25}"/>
                </a:ext>
              </a:extLst>
            </p:cNvPr>
            <p:cNvSpPr/>
            <p:nvPr/>
          </p:nvSpPr>
          <p:spPr>
            <a:xfrm>
              <a:off x="4643783"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8A3DA8DF-8B84-944D-8457-1F3D22E79DBE}"/>
                </a:ext>
              </a:extLst>
            </p:cNvPr>
            <p:cNvSpPr/>
            <p:nvPr/>
          </p:nvSpPr>
          <p:spPr>
            <a:xfrm>
              <a:off x="6407268"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03DD3C9B-FC72-7E4A-A1DF-00CA2D57AD72}"/>
                </a:ext>
              </a:extLst>
            </p:cNvPr>
            <p:cNvSpPr/>
            <p:nvPr/>
          </p:nvSpPr>
          <p:spPr>
            <a:xfrm>
              <a:off x="6416260"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grpSp>
      <p:pic>
        <p:nvPicPr>
          <p:cNvPr id="45" name="Picture 44" descr="background rectangle">
            <a:extLst>
              <a:ext uri="{FF2B5EF4-FFF2-40B4-BE49-F238E27FC236}">
                <a16:creationId xmlns:a16="http://schemas.microsoft.com/office/drawing/2014/main" id="{CF458E2A-463C-4FEE-8E89-AC88F8CCD2E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2983043" cy="869950"/>
          </a:xfrm>
          <a:prstGeom prst="rect">
            <a:avLst/>
          </a:prstGeom>
        </p:spPr>
      </p:pic>
      <p:sp>
        <p:nvSpPr>
          <p:cNvPr id="4" name="Title 3"/>
          <p:cNvSpPr>
            <a:spLocks noGrp="1"/>
          </p:cNvSpPr>
          <p:nvPr>
            <p:ph type="title"/>
          </p:nvPr>
        </p:nvSpPr>
        <p:spPr>
          <a:xfrm>
            <a:off x="0" y="317141"/>
            <a:ext cx="5759355" cy="707849"/>
          </a:xfrm>
        </p:spPr>
        <p:txBody>
          <a:bodyPr>
            <a:normAutofit/>
          </a:bodyPr>
          <a:lstStyle/>
          <a:p>
            <a:r>
              <a:rPr lang="en-GB" sz="3000" b="1" dirty="0">
                <a:solidFill>
                  <a:schemeClr val="bg1"/>
                </a:solidFill>
              </a:rPr>
              <a:t>Partner(in) A</a:t>
            </a:r>
          </a:p>
        </p:txBody>
      </p:sp>
      <p:sp>
        <p:nvSpPr>
          <p:cNvPr id="55" name="Rounded Rectangle 11">
            <a:extLst>
              <a:ext uri="{FF2B5EF4-FFF2-40B4-BE49-F238E27FC236}">
                <a16:creationId xmlns:a16="http://schemas.microsoft.com/office/drawing/2014/main" id="{68787558-FF28-4098-A9C1-CC2F4B5B6CB1}"/>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0" name="Picture 49" descr="A picture containing vector graphics&#10;&#10;Description automatically generated">
            <a:extLst>
              <a:ext uri="{FF2B5EF4-FFF2-40B4-BE49-F238E27FC236}">
                <a16:creationId xmlns:a16="http://schemas.microsoft.com/office/drawing/2014/main" id="{FF1F8878-E4A5-42D9-A3EF-C7E27EED4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907" y="1366597"/>
            <a:ext cx="1545717" cy="2664627"/>
          </a:xfrm>
          <a:prstGeom prst="rect">
            <a:avLst/>
          </a:prstGeom>
        </p:spPr>
      </p:pic>
      <p:pic>
        <p:nvPicPr>
          <p:cNvPr id="51" name="Graphic 50" descr="Tea">
            <a:extLst>
              <a:ext uri="{FF2B5EF4-FFF2-40B4-BE49-F238E27FC236}">
                <a16:creationId xmlns:a16="http://schemas.microsoft.com/office/drawing/2014/main" id="{D0954FBB-A6BA-4F91-B8E1-9C467C15D9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8620" y="4707277"/>
            <a:ext cx="1025486" cy="1025486"/>
          </a:xfrm>
          <a:prstGeom prst="rect">
            <a:avLst/>
          </a:prstGeom>
        </p:spPr>
      </p:pic>
      <p:pic>
        <p:nvPicPr>
          <p:cNvPr id="3" name="Picture 2">
            <a:extLst>
              <a:ext uri="{FF2B5EF4-FFF2-40B4-BE49-F238E27FC236}">
                <a16:creationId xmlns:a16="http://schemas.microsoft.com/office/drawing/2014/main" id="{0F8AC265-4D25-433B-AFEB-A26B5E4F91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0323" y="1401322"/>
            <a:ext cx="1017572" cy="1017572"/>
          </a:xfrm>
          <a:prstGeom prst="rect">
            <a:avLst/>
          </a:prstGeom>
        </p:spPr>
      </p:pic>
      <p:pic>
        <p:nvPicPr>
          <p:cNvPr id="63" name="Graphic 62" descr="Easel">
            <a:extLst>
              <a:ext uri="{FF2B5EF4-FFF2-40B4-BE49-F238E27FC236}">
                <a16:creationId xmlns:a16="http://schemas.microsoft.com/office/drawing/2014/main" id="{892CE03D-9791-4455-BD1A-5EA996DF5E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7414" y="2281225"/>
            <a:ext cx="732126" cy="732126"/>
          </a:xfrm>
          <a:prstGeom prst="rect">
            <a:avLst/>
          </a:prstGeom>
        </p:spPr>
      </p:pic>
      <p:pic>
        <p:nvPicPr>
          <p:cNvPr id="65" name="Graphic 64" descr="Paint brush">
            <a:extLst>
              <a:ext uri="{FF2B5EF4-FFF2-40B4-BE49-F238E27FC236}">
                <a16:creationId xmlns:a16="http://schemas.microsoft.com/office/drawing/2014/main" id="{D1C942BF-A1A7-40AA-95FA-DD6F72A2327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53424" y="2475953"/>
            <a:ext cx="732126" cy="732126"/>
          </a:xfrm>
          <a:prstGeom prst="rect">
            <a:avLst/>
          </a:prstGeom>
        </p:spPr>
      </p:pic>
      <p:pic>
        <p:nvPicPr>
          <p:cNvPr id="67" name="Graphic 66" descr="Palette">
            <a:extLst>
              <a:ext uri="{FF2B5EF4-FFF2-40B4-BE49-F238E27FC236}">
                <a16:creationId xmlns:a16="http://schemas.microsoft.com/office/drawing/2014/main" id="{0C1085C9-2B33-439A-BCAB-E99575CFE99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20574" y="2324123"/>
            <a:ext cx="732126" cy="732126"/>
          </a:xfrm>
          <a:prstGeom prst="rect">
            <a:avLst/>
          </a:prstGeom>
        </p:spPr>
      </p:pic>
      <p:pic>
        <p:nvPicPr>
          <p:cNvPr id="81" name="Graphic 80" descr="Present">
            <a:extLst>
              <a:ext uri="{FF2B5EF4-FFF2-40B4-BE49-F238E27FC236}">
                <a16:creationId xmlns:a16="http://schemas.microsoft.com/office/drawing/2014/main" id="{473BDD67-2160-48BB-887F-FCDCC8A8337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52066" y="2397774"/>
            <a:ext cx="747952" cy="747952"/>
          </a:xfrm>
          <a:prstGeom prst="rect">
            <a:avLst/>
          </a:prstGeom>
        </p:spPr>
      </p:pic>
      <p:pic>
        <p:nvPicPr>
          <p:cNvPr id="95" name="Graphic 94" descr="Woman with cane">
            <a:extLst>
              <a:ext uri="{FF2B5EF4-FFF2-40B4-BE49-F238E27FC236}">
                <a16:creationId xmlns:a16="http://schemas.microsoft.com/office/drawing/2014/main" id="{03E7FE6B-7BE6-4E91-95E2-AF8A0153D24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28180" y="4747508"/>
            <a:ext cx="914400" cy="914400"/>
          </a:xfrm>
          <a:prstGeom prst="rect">
            <a:avLst/>
          </a:prstGeom>
        </p:spPr>
      </p:pic>
      <p:pic>
        <p:nvPicPr>
          <p:cNvPr id="103" name="Graphic 102" descr="Camera">
            <a:extLst>
              <a:ext uri="{FF2B5EF4-FFF2-40B4-BE49-F238E27FC236}">
                <a16:creationId xmlns:a16="http://schemas.microsoft.com/office/drawing/2014/main" id="{E5082C46-AE2B-48DF-92BD-AFC3F20CBFF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78844" y="2417825"/>
            <a:ext cx="914400" cy="914400"/>
          </a:xfrm>
          <a:prstGeom prst="rect">
            <a:avLst/>
          </a:prstGeom>
        </p:spPr>
      </p:pic>
      <p:pic>
        <p:nvPicPr>
          <p:cNvPr id="109" name="Graphic 108" descr="Fishing">
            <a:extLst>
              <a:ext uri="{FF2B5EF4-FFF2-40B4-BE49-F238E27FC236}">
                <a16:creationId xmlns:a16="http://schemas.microsoft.com/office/drawing/2014/main" id="{F06CF0DF-6AFD-4EA9-8AEB-B0AA1276ABC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86060" y="4584384"/>
            <a:ext cx="1224107" cy="1224107"/>
          </a:xfrm>
          <a:prstGeom prst="rect">
            <a:avLst/>
          </a:prstGeom>
        </p:spPr>
      </p:pic>
      <p:sp>
        <p:nvSpPr>
          <p:cNvPr id="110" name="TextBox 109">
            <a:extLst>
              <a:ext uri="{FF2B5EF4-FFF2-40B4-BE49-F238E27FC236}">
                <a16:creationId xmlns:a16="http://schemas.microsoft.com/office/drawing/2014/main" id="{A88428B4-4C6F-4A0C-BCC3-479CB8664368}"/>
              </a:ext>
            </a:extLst>
          </p:cNvPr>
          <p:cNvSpPr txBox="1"/>
          <p:nvPr/>
        </p:nvSpPr>
        <p:spPr>
          <a:xfrm>
            <a:off x="2370032" y="5615602"/>
            <a:ext cx="17316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drank tea</a:t>
            </a:r>
          </a:p>
        </p:txBody>
      </p:sp>
      <p:sp>
        <p:nvSpPr>
          <p:cNvPr id="111" name="TextBox 110">
            <a:extLst>
              <a:ext uri="{FF2B5EF4-FFF2-40B4-BE49-F238E27FC236}">
                <a16:creationId xmlns:a16="http://schemas.microsoft.com/office/drawing/2014/main" id="{BF743A07-77F9-450C-9109-581388AB56D0}"/>
              </a:ext>
            </a:extLst>
          </p:cNvPr>
          <p:cNvSpPr txBox="1"/>
          <p:nvPr/>
        </p:nvSpPr>
        <p:spPr>
          <a:xfrm>
            <a:off x="4014563" y="5615602"/>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caught a fish</a:t>
            </a:r>
          </a:p>
        </p:txBody>
      </p:sp>
      <p:pic>
        <p:nvPicPr>
          <p:cNvPr id="112" name="Picture 111">
            <a:extLst>
              <a:ext uri="{FF2B5EF4-FFF2-40B4-BE49-F238E27FC236}">
                <a16:creationId xmlns:a16="http://schemas.microsoft.com/office/drawing/2014/main" id="{B9DE22F8-C915-482E-8CB8-4F31067520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9157" y="3750567"/>
            <a:ext cx="1017572" cy="1017572"/>
          </a:xfrm>
          <a:prstGeom prst="rect">
            <a:avLst/>
          </a:prstGeom>
        </p:spPr>
      </p:pic>
      <p:pic>
        <p:nvPicPr>
          <p:cNvPr id="56" name="Graphic 55" descr="Boardroom">
            <a:extLst>
              <a:ext uri="{FF2B5EF4-FFF2-40B4-BE49-F238E27FC236}">
                <a16:creationId xmlns:a16="http://schemas.microsoft.com/office/drawing/2014/main" id="{C290F484-CC20-44F3-8B58-507BF83EF30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464208" y="4541025"/>
            <a:ext cx="1183418" cy="1183418"/>
          </a:xfrm>
          <a:prstGeom prst="rect">
            <a:avLst/>
          </a:prstGeom>
        </p:spPr>
      </p:pic>
      <p:pic>
        <p:nvPicPr>
          <p:cNvPr id="60" name="Picture 59">
            <a:extLst>
              <a:ext uri="{FF2B5EF4-FFF2-40B4-BE49-F238E27FC236}">
                <a16:creationId xmlns:a16="http://schemas.microsoft.com/office/drawing/2014/main" id="{63EB301C-BAFD-43DD-96DF-E8EDA90D87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2409" y="3763520"/>
            <a:ext cx="1017572" cy="1017572"/>
          </a:xfrm>
          <a:prstGeom prst="rect">
            <a:avLst/>
          </a:prstGeom>
        </p:spPr>
      </p:pic>
      <p:sp>
        <p:nvSpPr>
          <p:cNvPr id="62" name="TextBox 61">
            <a:extLst>
              <a:ext uri="{FF2B5EF4-FFF2-40B4-BE49-F238E27FC236}">
                <a16:creationId xmlns:a16="http://schemas.microsoft.com/office/drawing/2014/main" id="{4EC37715-136A-4EF7-A9BF-E7AC5FA5DCF3}"/>
              </a:ext>
            </a:extLst>
          </p:cNvPr>
          <p:cNvSpPr txBox="1"/>
          <p:nvPr/>
        </p:nvSpPr>
        <p:spPr>
          <a:xfrm>
            <a:off x="6249104" y="5630392"/>
            <a:ext cx="213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went to café</a:t>
            </a:r>
          </a:p>
        </p:txBody>
      </p:sp>
      <p:pic>
        <p:nvPicPr>
          <p:cNvPr id="64" name="Graphic 63" descr="Cake slice">
            <a:extLst>
              <a:ext uri="{FF2B5EF4-FFF2-40B4-BE49-F238E27FC236}">
                <a16:creationId xmlns:a16="http://schemas.microsoft.com/office/drawing/2014/main" id="{8CB58FDD-5524-49A7-B6BC-2713123D6CC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25786" y="2465993"/>
            <a:ext cx="914400" cy="914400"/>
          </a:xfrm>
          <a:prstGeom prst="rect">
            <a:avLst/>
          </a:prstGeom>
        </p:spPr>
      </p:pic>
      <p:sp>
        <p:nvSpPr>
          <p:cNvPr id="84" name="TextBox 83">
            <a:extLst>
              <a:ext uri="{FF2B5EF4-FFF2-40B4-BE49-F238E27FC236}">
                <a16:creationId xmlns:a16="http://schemas.microsoft.com/office/drawing/2014/main" id="{D6FCA29F-3DDD-4541-83A2-84E9AB9BBF84}"/>
              </a:ext>
            </a:extLst>
          </p:cNvPr>
          <p:cNvSpPr txBox="1"/>
          <p:nvPr/>
        </p:nvSpPr>
        <p:spPr>
          <a:xfrm>
            <a:off x="6057408" y="3282881"/>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ate cake</a:t>
            </a:r>
          </a:p>
        </p:txBody>
      </p:sp>
      <p:pic>
        <p:nvPicPr>
          <p:cNvPr id="86" name="Picture 85">
            <a:extLst>
              <a:ext uri="{FF2B5EF4-FFF2-40B4-BE49-F238E27FC236}">
                <a16:creationId xmlns:a16="http://schemas.microsoft.com/office/drawing/2014/main" id="{0D21614C-8099-4963-A075-C359825174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2409" y="1421286"/>
            <a:ext cx="1017572" cy="1017572"/>
          </a:xfrm>
          <a:prstGeom prst="rect">
            <a:avLst/>
          </a:prstGeom>
        </p:spPr>
      </p:pic>
      <p:sp>
        <p:nvSpPr>
          <p:cNvPr id="88" name="TextBox 87">
            <a:extLst>
              <a:ext uri="{FF2B5EF4-FFF2-40B4-BE49-F238E27FC236}">
                <a16:creationId xmlns:a16="http://schemas.microsoft.com/office/drawing/2014/main" id="{94894ACF-126C-4A79-9C0B-542602A21C82}"/>
              </a:ext>
            </a:extLst>
          </p:cNvPr>
          <p:cNvSpPr txBox="1"/>
          <p:nvPr/>
        </p:nvSpPr>
        <p:spPr>
          <a:xfrm>
            <a:off x="8036742" y="3323584"/>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took photos</a:t>
            </a:r>
          </a:p>
        </p:txBody>
      </p:sp>
      <p:pic>
        <p:nvPicPr>
          <p:cNvPr id="90" name="Picture 89">
            <a:extLst>
              <a:ext uri="{FF2B5EF4-FFF2-40B4-BE49-F238E27FC236}">
                <a16:creationId xmlns:a16="http://schemas.microsoft.com/office/drawing/2014/main" id="{D0992D68-2465-48AB-A7A5-2CDFBA3C37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06" y="1394399"/>
            <a:ext cx="1017572" cy="1017572"/>
          </a:xfrm>
          <a:prstGeom prst="rect">
            <a:avLst/>
          </a:prstGeom>
        </p:spPr>
      </p:pic>
      <p:sp>
        <p:nvSpPr>
          <p:cNvPr id="94" name="TextBox 93">
            <a:extLst>
              <a:ext uri="{FF2B5EF4-FFF2-40B4-BE49-F238E27FC236}">
                <a16:creationId xmlns:a16="http://schemas.microsoft.com/office/drawing/2014/main" id="{E00951AD-3319-4D90-90A7-0EDBB9BE4F6B}"/>
              </a:ext>
            </a:extLst>
          </p:cNvPr>
          <p:cNvSpPr txBox="1"/>
          <p:nvPr/>
        </p:nvSpPr>
        <p:spPr>
          <a:xfrm>
            <a:off x="4155988" y="3070075"/>
            <a:ext cx="198028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did an art course</a:t>
            </a:r>
          </a:p>
        </p:txBody>
      </p:sp>
      <p:sp>
        <p:nvSpPr>
          <p:cNvPr id="96" name="TextBox 95">
            <a:extLst>
              <a:ext uri="{FF2B5EF4-FFF2-40B4-BE49-F238E27FC236}">
                <a16:creationId xmlns:a16="http://schemas.microsoft.com/office/drawing/2014/main" id="{776B517A-B093-4788-B731-D28BCE964241}"/>
              </a:ext>
            </a:extLst>
          </p:cNvPr>
          <p:cNvSpPr txBox="1"/>
          <p:nvPr/>
        </p:nvSpPr>
        <p:spPr>
          <a:xfrm>
            <a:off x="2270968" y="3070075"/>
            <a:ext cx="173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bought a present</a:t>
            </a:r>
          </a:p>
        </p:txBody>
      </p:sp>
      <p:pic>
        <p:nvPicPr>
          <p:cNvPr id="98" name="Graphic 97" descr="Tropical scene">
            <a:extLst>
              <a:ext uri="{FF2B5EF4-FFF2-40B4-BE49-F238E27FC236}">
                <a16:creationId xmlns:a16="http://schemas.microsoft.com/office/drawing/2014/main" id="{CE2A1D44-AC57-4BF3-915B-0381E96DE490}"/>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818065" y="4707277"/>
            <a:ext cx="914400" cy="914400"/>
          </a:xfrm>
          <a:prstGeom prst="rect">
            <a:avLst/>
          </a:prstGeom>
        </p:spPr>
      </p:pic>
      <p:sp>
        <p:nvSpPr>
          <p:cNvPr id="100" name="TextBox 99">
            <a:extLst>
              <a:ext uri="{FF2B5EF4-FFF2-40B4-BE49-F238E27FC236}">
                <a16:creationId xmlns:a16="http://schemas.microsoft.com/office/drawing/2014/main" id="{3FB92F15-15A1-407D-9948-62B3D77F0941}"/>
              </a:ext>
            </a:extLst>
          </p:cNvPr>
          <p:cNvSpPr txBox="1"/>
          <p:nvPr/>
        </p:nvSpPr>
        <p:spPr>
          <a:xfrm>
            <a:off x="8089317" y="5615602"/>
            <a:ext cx="213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went to beach</a:t>
            </a:r>
          </a:p>
        </p:txBody>
      </p:sp>
      <p:sp>
        <p:nvSpPr>
          <p:cNvPr id="102" name="Arrow: Right 101">
            <a:extLst>
              <a:ext uri="{FF2B5EF4-FFF2-40B4-BE49-F238E27FC236}">
                <a16:creationId xmlns:a16="http://schemas.microsoft.com/office/drawing/2014/main" id="{F92147A0-B416-412C-91E3-9EF52E52F2D2}"/>
              </a:ext>
            </a:extLst>
          </p:cNvPr>
          <p:cNvSpPr/>
          <p:nvPr/>
        </p:nvSpPr>
        <p:spPr>
          <a:xfrm rot="5400000">
            <a:off x="6916938" y="4413266"/>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4" name="Arrow: Right 103">
            <a:extLst>
              <a:ext uri="{FF2B5EF4-FFF2-40B4-BE49-F238E27FC236}">
                <a16:creationId xmlns:a16="http://schemas.microsoft.com/office/drawing/2014/main" id="{1084BED8-CC39-499C-A16F-76DBF0EFF5CE}"/>
              </a:ext>
            </a:extLst>
          </p:cNvPr>
          <p:cNvSpPr/>
          <p:nvPr/>
        </p:nvSpPr>
        <p:spPr>
          <a:xfrm rot="20779128" flipV="1">
            <a:off x="7087623" y="4208037"/>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06" name="Picture 105">
            <a:extLst>
              <a:ext uri="{FF2B5EF4-FFF2-40B4-BE49-F238E27FC236}">
                <a16:creationId xmlns:a16="http://schemas.microsoft.com/office/drawing/2014/main" id="{6DC4A618-1448-4463-9DE5-1FA223F3F2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5653" y="3763520"/>
            <a:ext cx="1017572" cy="1017572"/>
          </a:xfrm>
          <a:prstGeom prst="rect">
            <a:avLst/>
          </a:prstGeom>
        </p:spPr>
      </p:pic>
      <p:sp>
        <p:nvSpPr>
          <p:cNvPr id="108" name="Arrow: Right 107">
            <a:extLst>
              <a:ext uri="{FF2B5EF4-FFF2-40B4-BE49-F238E27FC236}">
                <a16:creationId xmlns:a16="http://schemas.microsoft.com/office/drawing/2014/main" id="{09278359-A7C5-447C-A99F-B24E0AC37CDD}"/>
              </a:ext>
            </a:extLst>
          </p:cNvPr>
          <p:cNvSpPr/>
          <p:nvPr/>
        </p:nvSpPr>
        <p:spPr>
          <a:xfrm rot="5400000">
            <a:off x="8941609" y="4399147"/>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4" name="Arrow: Right 113">
            <a:extLst>
              <a:ext uri="{FF2B5EF4-FFF2-40B4-BE49-F238E27FC236}">
                <a16:creationId xmlns:a16="http://schemas.microsoft.com/office/drawing/2014/main" id="{8C4E7BB7-5533-4EF9-88B7-C22FAFD299EF}"/>
              </a:ext>
            </a:extLst>
          </p:cNvPr>
          <p:cNvSpPr/>
          <p:nvPr/>
        </p:nvSpPr>
        <p:spPr>
          <a:xfrm rot="18982546" flipV="1">
            <a:off x="9070146" y="4130659"/>
            <a:ext cx="256667" cy="528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5" name="Arrow: Right 114">
            <a:extLst>
              <a:ext uri="{FF2B5EF4-FFF2-40B4-BE49-F238E27FC236}">
                <a16:creationId xmlns:a16="http://schemas.microsoft.com/office/drawing/2014/main" id="{9FD3540D-70F5-480B-BCED-CB42B9152592}"/>
              </a:ext>
            </a:extLst>
          </p:cNvPr>
          <p:cNvSpPr/>
          <p:nvPr/>
        </p:nvSpPr>
        <p:spPr>
          <a:xfrm rot="5400000">
            <a:off x="5035702" y="2058284"/>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6" name="Arrow: Right 115">
            <a:extLst>
              <a:ext uri="{FF2B5EF4-FFF2-40B4-BE49-F238E27FC236}">
                <a16:creationId xmlns:a16="http://schemas.microsoft.com/office/drawing/2014/main" id="{698ACA3C-823C-497B-ACF7-0107E911E392}"/>
              </a:ext>
            </a:extLst>
          </p:cNvPr>
          <p:cNvSpPr/>
          <p:nvPr/>
        </p:nvSpPr>
        <p:spPr>
          <a:xfrm rot="15245791" flipV="1">
            <a:off x="5062059" y="1776211"/>
            <a:ext cx="237195" cy="522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7" name="Arrow: Right 116">
            <a:extLst>
              <a:ext uri="{FF2B5EF4-FFF2-40B4-BE49-F238E27FC236}">
                <a16:creationId xmlns:a16="http://schemas.microsoft.com/office/drawing/2014/main" id="{518DB9F8-B619-4429-AB0B-E57ACD555A1E}"/>
              </a:ext>
            </a:extLst>
          </p:cNvPr>
          <p:cNvSpPr/>
          <p:nvPr/>
        </p:nvSpPr>
        <p:spPr>
          <a:xfrm rot="16200000">
            <a:off x="6905188" y="1739318"/>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8" name="Arrow: Right 117">
            <a:extLst>
              <a:ext uri="{FF2B5EF4-FFF2-40B4-BE49-F238E27FC236}">
                <a16:creationId xmlns:a16="http://schemas.microsoft.com/office/drawing/2014/main" id="{AFD37B5A-0E7F-4759-AD2C-BBDAE6B0061E}"/>
              </a:ext>
            </a:extLst>
          </p:cNvPr>
          <p:cNvSpPr/>
          <p:nvPr/>
        </p:nvSpPr>
        <p:spPr>
          <a:xfrm rot="14451479" flipV="1">
            <a:off x="6878904" y="1764593"/>
            <a:ext cx="290543"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9" name="Arrow: Right 118">
            <a:extLst>
              <a:ext uri="{FF2B5EF4-FFF2-40B4-BE49-F238E27FC236}">
                <a16:creationId xmlns:a16="http://schemas.microsoft.com/office/drawing/2014/main" id="{0547F59C-44FF-429D-A83E-C10444C8C35B}"/>
              </a:ext>
            </a:extLst>
          </p:cNvPr>
          <p:cNvSpPr/>
          <p:nvPr/>
        </p:nvSpPr>
        <p:spPr>
          <a:xfrm rot="5400000">
            <a:off x="2946320" y="2024328"/>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0" name="Arrow: Right 119">
            <a:extLst>
              <a:ext uri="{FF2B5EF4-FFF2-40B4-BE49-F238E27FC236}">
                <a16:creationId xmlns:a16="http://schemas.microsoft.com/office/drawing/2014/main" id="{0D5857CF-E202-4FF6-B166-72ECFC0ABFF2}"/>
              </a:ext>
            </a:extLst>
          </p:cNvPr>
          <p:cNvSpPr/>
          <p:nvPr/>
        </p:nvSpPr>
        <p:spPr>
          <a:xfrm rot="11368744" flipV="1">
            <a:off x="2921597" y="1859396"/>
            <a:ext cx="20613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1" name="Picture 120">
            <a:extLst>
              <a:ext uri="{FF2B5EF4-FFF2-40B4-BE49-F238E27FC236}">
                <a16:creationId xmlns:a16="http://schemas.microsoft.com/office/drawing/2014/main" id="{E1ED54C6-608F-466E-B4A1-E0F60EC1E0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6911" y="1405321"/>
            <a:ext cx="1017572" cy="1017572"/>
          </a:xfrm>
          <a:prstGeom prst="rect">
            <a:avLst/>
          </a:prstGeom>
        </p:spPr>
      </p:pic>
      <p:sp>
        <p:nvSpPr>
          <p:cNvPr id="122" name="Arrow: Right 121">
            <a:extLst>
              <a:ext uri="{FF2B5EF4-FFF2-40B4-BE49-F238E27FC236}">
                <a16:creationId xmlns:a16="http://schemas.microsoft.com/office/drawing/2014/main" id="{8F0FDDBD-3CEC-4523-84A8-EB3B02EE922F}"/>
              </a:ext>
            </a:extLst>
          </p:cNvPr>
          <p:cNvSpPr/>
          <p:nvPr/>
        </p:nvSpPr>
        <p:spPr>
          <a:xfrm rot="5400000">
            <a:off x="8986258" y="2077599"/>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3" name="Arrow: Right 122">
            <a:extLst>
              <a:ext uri="{FF2B5EF4-FFF2-40B4-BE49-F238E27FC236}">
                <a16:creationId xmlns:a16="http://schemas.microsoft.com/office/drawing/2014/main" id="{3BAE2B68-3A3B-4EFF-A388-E5A13484F411}"/>
              </a:ext>
            </a:extLst>
          </p:cNvPr>
          <p:cNvSpPr/>
          <p:nvPr/>
        </p:nvSpPr>
        <p:spPr>
          <a:xfrm rot="2235938" flipV="1">
            <a:off x="9127167" y="1993502"/>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4" name="Arrow: Right 123">
            <a:extLst>
              <a:ext uri="{FF2B5EF4-FFF2-40B4-BE49-F238E27FC236}">
                <a16:creationId xmlns:a16="http://schemas.microsoft.com/office/drawing/2014/main" id="{899EE6DC-C2B9-4A4D-B8B5-DC88D9986D12}"/>
              </a:ext>
            </a:extLst>
          </p:cNvPr>
          <p:cNvSpPr/>
          <p:nvPr/>
        </p:nvSpPr>
        <p:spPr>
          <a:xfrm rot="5400000">
            <a:off x="4944744" y="4420729"/>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5" name="Arrow: Right 124">
            <a:extLst>
              <a:ext uri="{FF2B5EF4-FFF2-40B4-BE49-F238E27FC236}">
                <a16:creationId xmlns:a16="http://schemas.microsoft.com/office/drawing/2014/main" id="{5B99A8A7-B427-4989-87F3-D983B8A0E66E}"/>
              </a:ext>
            </a:extLst>
          </p:cNvPr>
          <p:cNvSpPr/>
          <p:nvPr/>
        </p:nvSpPr>
        <p:spPr>
          <a:xfrm rot="7848577" flipV="1">
            <a:off x="4899011" y="4317848"/>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2" name="Group 1">
            <a:extLst>
              <a:ext uri="{FF2B5EF4-FFF2-40B4-BE49-F238E27FC236}">
                <a16:creationId xmlns:a16="http://schemas.microsoft.com/office/drawing/2014/main" id="{742DF8A9-C6FD-4B85-9072-42F92071818B}"/>
              </a:ext>
            </a:extLst>
          </p:cNvPr>
          <p:cNvGrpSpPr/>
          <p:nvPr/>
        </p:nvGrpSpPr>
        <p:grpSpPr>
          <a:xfrm>
            <a:off x="2598406" y="3797941"/>
            <a:ext cx="971264" cy="971264"/>
            <a:chOff x="267921" y="3904018"/>
            <a:chExt cx="971264" cy="971264"/>
          </a:xfrm>
        </p:grpSpPr>
        <p:pic>
          <p:nvPicPr>
            <p:cNvPr id="57" name="Picture 56">
              <a:extLst>
                <a:ext uri="{FF2B5EF4-FFF2-40B4-BE49-F238E27FC236}">
                  <a16:creationId xmlns:a16="http://schemas.microsoft.com/office/drawing/2014/main" id="{19FE13E7-BB05-4B01-BB69-8C41827335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921" y="3904018"/>
              <a:ext cx="971264" cy="971264"/>
            </a:xfrm>
            <a:prstGeom prst="rect">
              <a:avLst/>
            </a:prstGeom>
          </p:spPr>
        </p:pic>
        <p:sp>
          <p:nvSpPr>
            <p:cNvPr id="58" name="Arrow: Right 57">
              <a:extLst>
                <a:ext uri="{FF2B5EF4-FFF2-40B4-BE49-F238E27FC236}">
                  <a16:creationId xmlns:a16="http://schemas.microsoft.com/office/drawing/2014/main" id="{9D62FA3D-C8A7-4B8B-B9CC-820F5DA92CE2}"/>
                </a:ext>
              </a:extLst>
            </p:cNvPr>
            <p:cNvSpPr/>
            <p:nvPr/>
          </p:nvSpPr>
          <p:spPr>
            <a:xfrm rot="5400000">
              <a:off x="584014" y="4533197"/>
              <a:ext cx="33015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9" name="Arrow: Right 58">
              <a:extLst>
                <a:ext uri="{FF2B5EF4-FFF2-40B4-BE49-F238E27FC236}">
                  <a16:creationId xmlns:a16="http://schemas.microsoft.com/office/drawing/2014/main" id="{17FCBA76-B222-4B24-9889-4CE9ECD52539}"/>
                </a:ext>
              </a:extLst>
            </p:cNvPr>
            <p:cNvSpPr/>
            <p:nvPr/>
          </p:nvSpPr>
          <p:spPr>
            <a:xfrm rot="4493338">
              <a:off x="638815" y="4516632"/>
              <a:ext cx="298776"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spTree>
    <p:extLst>
      <p:ext uri="{BB962C8B-B14F-4D97-AF65-F5344CB8AC3E}">
        <p14:creationId xmlns:p14="http://schemas.microsoft.com/office/powerpoint/2010/main" val="276396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50B6CA-B525-4EA7-ADEF-88BEE3548F91}"/>
              </a:ext>
            </a:extLst>
          </p:cNvPr>
          <p:cNvGrpSpPr/>
          <p:nvPr/>
        </p:nvGrpSpPr>
        <p:grpSpPr>
          <a:xfrm>
            <a:off x="2101412" y="1366597"/>
            <a:ext cx="7989175" cy="4687058"/>
            <a:chOff x="1110341" y="1757665"/>
            <a:chExt cx="7069404" cy="4376056"/>
          </a:xfrm>
          <a:solidFill>
            <a:srgbClr val="FFFBF7"/>
          </a:solidFill>
        </p:grpSpPr>
        <p:sp>
          <p:nvSpPr>
            <p:cNvPr id="10" name="Rectangle 9">
              <a:extLst>
                <a:ext uri="{FF2B5EF4-FFF2-40B4-BE49-F238E27FC236}">
                  <a16:creationId xmlns:a16="http://schemas.microsoft.com/office/drawing/2014/main" id="{8128B6E9-6092-D841-9731-3054C553647E}"/>
                </a:ext>
              </a:extLst>
            </p:cNvPr>
            <p:cNvSpPr/>
            <p:nvPr/>
          </p:nvSpPr>
          <p:spPr>
            <a:xfrm>
              <a:off x="1110341"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59C5A7BA-2A1F-5840-BB26-CAC5D2A17939}"/>
                </a:ext>
              </a:extLst>
            </p:cNvPr>
            <p:cNvSpPr/>
            <p:nvPr/>
          </p:nvSpPr>
          <p:spPr>
            <a:xfrm>
              <a:off x="1110342"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48392E5D-B8C9-5441-B911-4C56FF4BF507}"/>
                </a:ext>
              </a:extLst>
            </p:cNvPr>
            <p:cNvSpPr/>
            <p:nvPr/>
          </p:nvSpPr>
          <p:spPr>
            <a:xfrm>
              <a:off x="2880299"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B2B97B94-1C25-A74C-8BFB-79472E8ACC95}"/>
                </a:ext>
              </a:extLst>
            </p:cNvPr>
            <p:cNvSpPr/>
            <p:nvPr/>
          </p:nvSpPr>
          <p:spPr>
            <a:xfrm>
              <a:off x="2880299"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rPr>
              </a:b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DDB42FA-A30C-234D-86A5-174FC3ED08BC}"/>
                </a:ext>
              </a:extLst>
            </p:cNvPr>
            <p:cNvSpPr/>
            <p:nvPr/>
          </p:nvSpPr>
          <p:spPr>
            <a:xfrm>
              <a:off x="4643784"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4E5FFFE4-1532-7E41-A54D-D35BFBC4DC25}"/>
                </a:ext>
              </a:extLst>
            </p:cNvPr>
            <p:cNvSpPr/>
            <p:nvPr/>
          </p:nvSpPr>
          <p:spPr>
            <a:xfrm>
              <a:off x="4643783"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8A3DA8DF-8B84-944D-8457-1F3D22E79DBE}"/>
                </a:ext>
              </a:extLst>
            </p:cNvPr>
            <p:cNvSpPr/>
            <p:nvPr/>
          </p:nvSpPr>
          <p:spPr>
            <a:xfrm>
              <a:off x="6407268" y="1757665"/>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03DD3C9B-FC72-7E4A-A1DF-00CA2D57AD72}"/>
                </a:ext>
              </a:extLst>
            </p:cNvPr>
            <p:cNvSpPr/>
            <p:nvPr/>
          </p:nvSpPr>
          <p:spPr>
            <a:xfrm>
              <a:off x="6416260" y="3945693"/>
              <a:ext cx="1763485" cy="2188028"/>
            </a:xfrm>
            <a:prstGeom prst="rect">
              <a:avLst/>
            </a:prstGeom>
            <a:grpFill/>
            <a:ln w="28575">
              <a:solidFill>
                <a:srgbClr val="1E376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764"/>
                </a:solidFill>
                <a:effectLst/>
                <a:uLnTx/>
                <a:uFillTx/>
                <a:latin typeface="Century Gothic" panose="020F0302020204030204"/>
                <a:ea typeface="+mn-ea"/>
                <a:cs typeface="+mn-cs"/>
              </a:endParaRPr>
            </a:p>
          </p:txBody>
        </p:sp>
      </p:grpSp>
      <p:pic>
        <p:nvPicPr>
          <p:cNvPr id="45" name="Picture 44" descr="background rectangle">
            <a:extLst>
              <a:ext uri="{FF2B5EF4-FFF2-40B4-BE49-F238E27FC236}">
                <a16:creationId xmlns:a16="http://schemas.microsoft.com/office/drawing/2014/main" id="{CF458E2A-463C-4FEE-8E89-AC88F8CCD2E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2983043" cy="869950"/>
          </a:xfrm>
          <a:prstGeom prst="rect">
            <a:avLst/>
          </a:prstGeom>
        </p:spPr>
      </p:pic>
      <p:sp>
        <p:nvSpPr>
          <p:cNvPr id="4" name="Title 3"/>
          <p:cNvSpPr>
            <a:spLocks noGrp="1"/>
          </p:cNvSpPr>
          <p:nvPr>
            <p:ph type="title"/>
          </p:nvPr>
        </p:nvSpPr>
        <p:spPr>
          <a:xfrm>
            <a:off x="0" y="317141"/>
            <a:ext cx="5759355" cy="707849"/>
          </a:xfrm>
        </p:spPr>
        <p:txBody>
          <a:bodyPr>
            <a:normAutofit/>
          </a:bodyPr>
          <a:lstStyle/>
          <a:p>
            <a:r>
              <a:rPr lang="en-GB" sz="3000" b="1" dirty="0">
                <a:solidFill>
                  <a:schemeClr val="bg1"/>
                </a:solidFill>
              </a:rPr>
              <a:t>Partner(in) B</a:t>
            </a:r>
          </a:p>
        </p:txBody>
      </p:sp>
      <p:sp>
        <p:nvSpPr>
          <p:cNvPr id="57" name="Rounded Rectangle 11">
            <a:extLst>
              <a:ext uri="{FF2B5EF4-FFF2-40B4-BE49-F238E27FC236}">
                <a16:creationId xmlns:a16="http://schemas.microsoft.com/office/drawing/2014/main" id="{514AA68C-DDEC-4E01-95BB-5155AF5A3B3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3" name="Picture 32" descr="A picture containing text&#10;&#10;Description automatically generated">
            <a:extLst>
              <a:ext uri="{FF2B5EF4-FFF2-40B4-BE49-F238E27FC236}">
                <a16:creationId xmlns:a16="http://schemas.microsoft.com/office/drawing/2014/main" id="{CAAD8880-F8B5-4DD5-A57D-65EEEEA9E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051" y="1881961"/>
            <a:ext cx="1692276" cy="2852429"/>
          </a:xfrm>
          <a:prstGeom prst="rect">
            <a:avLst/>
          </a:prstGeom>
        </p:spPr>
      </p:pic>
      <p:pic>
        <p:nvPicPr>
          <p:cNvPr id="18" name="Picture 17">
            <a:extLst>
              <a:ext uri="{FF2B5EF4-FFF2-40B4-BE49-F238E27FC236}">
                <a16:creationId xmlns:a16="http://schemas.microsoft.com/office/drawing/2014/main" id="{10F1CD28-CD47-4E76-BB5D-4780A7003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5144" y="2525017"/>
            <a:ext cx="820149" cy="622160"/>
          </a:xfrm>
          <a:prstGeom prst="rect">
            <a:avLst/>
          </a:prstGeom>
        </p:spPr>
      </p:pic>
      <p:pic>
        <p:nvPicPr>
          <p:cNvPr id="19" name="Picture 18">
            <a:extLst>
              <a:ext uri="{FF2B5EF4-FFF2-40B4-BE49-F238E27FC236}">
                <a16:creationId xmlns:a16="http://schemas.microsoft.com/office/drawing/2014/main" id="{91F94FD3-F7D9-4807-A7E0-FFD32D754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885" y="1429246"/>
            <a:ext cx="1017572" cy="1017572"/>
          </a:xfrm>
          <a:prstGeom prst="rect">
            <a:avLst/>
          </a:prstGeom>
        </p:spPr>
      </p:pic>
      <p:sp>
        <p:nvSpPr>
          <p:cNvPr id="20" name="TextBox 19">
            <a:extLst>
              <a:ext uri="{FF2B5EF4-FFF2-40B4-BE49-F238E27FC236}">
                <a16:creationId xmlns:a16="http://schemas.microsoft.com/office/drawing/2014/main" id="{B00970DF-4ABA-40EF-A351-B17120D4ABD0}"/>
              </a:ext>
            </a:extLst>
          </p:cNvPr>
          <p:cNvSpPr txBox="1"/>
          <p:nvPr/>
        </p:nvSpPr>
        <p:spPr>
          <a:xfrm>
            <a:off x="8058091" y="3075057"/>
            <a:ext cx="21342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did a yoga course</a:t>
            </a:r>
          </a:p>
        </p:txBody>
      </p:sp>
      <p:pic>
        <p:nvPicPr>
          <p:cNvPr id="21" name="Graphic 20" descr="Boardroom">
            <a:extLst>
              <a:ext uri="{FF2B5EF4-FFF2-40B4-BE49-F238E27FC236}">
                <a16:creationId xmlns:a16="http://schemas.microsoft.com/office/drawing/2014/main" id="{49CE3B93-FFE1-45AD-9F2E-37F2AF2416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2732" y="4604085"/>
            <a:ext cx="1183418" cy="1183418"/>
          </a:xfrm>
          <a:prstGeom prst="rect">
            <a:avLst/>
          </a:prstGeom>
        </p:spPr>
      </p:pic>
      <p:pic>
        <p:nvPicPr>
          <p:cNvPr id="22" name="Picture 21">
            <a:extLst>
              <a:ext uri="{FF2B5EF4-FFF2-40B4-BE49-F238E27FC236}">
                <a16:creationId xmlns:a16="http://schemas.microsoft.com/office/drawing/2014/main" id="{1A7D0CD5-AA3A-4F15-B55B-4369ABAC6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1470" y="1417673"/>
            <a:ext cx="1017572" cy="1017572"/>
          </a:xfrm>
          <a:prstGeom prst="rect">
            <a:avLst/>
          </a:prstGeom>
        </p:spPr>
      </p:pic>
      <p:sp>
        <p:nvSpPr>
          <p:cNvPr id="23" name="TextBox 22">
            <a:extLst>
              <a:ext uri="{FF2B5EF4-FFF2-40B4-BE49-F238E27FC236}">
                <a16:creationId xmlns:a16="http://schemas.microsoft.com/office/drawing/2014/main" id="{B162586D-CA68-4792-84F2-A79742C33365}"/>
              </a:ext>
            </a:extLst>
          </p:cNvPr>
          <p:cNvSpPr txBox="1"/>
          <p:nvPr/>
        </p:nvSpPr>
        <p:spPr>
          <a:xfrm>
            <a:off x="2293301" y="5653545"/>
            <a:ext cx="213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went to café</a:t>
            </a:r>
          </a:p>
        </p:txBody>
      </p:sp>
      <p:pic>
        <p:nvPicPr>
          <p:cNvPr id="24" name="Graphic 23" descr="Man with cane">
            <a:extLst>
              <a:ext uri="{FF2B5EF4-FFF2-40B4-BE49-F238E27FC236}">
                <a16:creationId xmlns:a16="http://schemas.microsoft.com/office/drawing/2014/main" id="{0E240B88-3014-4AAD-B407-AEC5025D622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1695" y="2446818"/>
            <a:ext cx="914400" cy="914400"/>
          </a:xfrm>
          <a:prstGeom prst="rect">
            <a:avLst/>
          </a:prstGeom>
        </p:spPr>
      </p:pic>
      <p:pic>
        <p:nvPicPr>
          <p:cNvPr id="25" name="Graphic 24" descr="Tropical scene">
            <a:extLst>
              <a:ext uri="{FF2B5EF4-FFF2-40B4-BE49-F238E27FC236}">
                <a16:creationId xmlns:a16="http://schemas.microsoft.com/office/drawing/2014/main" id="{250DAF15-6369-4098-B60C-65C69B53D3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8209" y="2424867"/>
            <a:ext cx="914400" cy="914400"/>
          </a:xfrm>
          <a:prstGeom prst="rect">
            <a:avLst/>
          </a:prstGeom>
        </p:spPr>
      </p:pic>
      <p:sp>
        <p:nvSpPr>
          <p:cNvPr id="26" name="TextBox 25">
            <a:extLst>
              <a:ext uri="{FF2B5EF4-FFF2-40B4-BE49-F238E27FC236}">
                <a16:creationId xmlns:a16="http://schemas.microsoft.com/office/drawing/2014/main" id="{9E253B8E-3665-44B9-BE18-19B263BA1B38}"/>
              </a:ext>
            </a:extLst>
          </p:cNvPr>
          <p:cNvSpPr txBox="1"/>
          <p:nvPr/>
        </p:nvSpPr>
        <p:spPr>
          <a:xfrm>
            <a:off x="4023671" y="3341303"/>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went to beach</a:t>
            </a:r>
          </a:p>
        </p:txBody>
      </p:sp>
      <p:pic>
        <p:nvPicPr>
          <p:cNvPr id="27" name="Graphic 26" descr="Camera">
            <a:extLst>
              <a:ext uri="{FF2B5EF4-FFF2-40B4-BE49-F238E27FC236}">
                <a16:creationId xmlns:a16="http://schemas.microsoft.com/office/drawing/2014/main" id="{80BD5640-CAEB-4B5D-BF79-0E1D816088A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82881" y="4763902"/>
            <a:ext cx="914400" cy="914400"/>
          </a:xfrm>
          <a:prstGeom prst="rect">
            <a:avLst/>
          </a:prstGeom>
        </p:spPr>
      </p:pic>
      <p:pic>
        <p:nvPicPr>
          <p:cNvPr id="28" name="Graphic 27" descr="Cake slice">
            <a:extLst>
              <a:ext uri="{FF2B5EF4-FFF2-40B4-BE49-F238E27FC236}">
                <a16:creationId xmlns:a16="http://schemas.microsoft.com/office/drawing/2014/main" id="{03199E3A-E01B-4577-A18C-F398272393A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87654" y="4801719"/>
            <a:ext cx="914400" cy="914400"/>
          </a:xfrm>
          <a:prstGeom prst="rect">
            <a:avLst/>
          </a:prstGeom>
        </p:spPr>
      </p:pic>
      <p:sp>
        <p:nvSpPr>
          <p:cNvPr id="29" name="TextBox 28">
            <a:extLst>
              <a:ext uri="{FF2B5EF4-FFF2-40B4-BE49-F238E27FC236}">
                <a16:creationId xmlns:a16="http://schemas.microsoft.com/office/drawing/2014/main" id="{AB297273-9AEB-42CF-85E8-77176232F0F4}"/>
              </a:ext>
            </a:extLst>
          </p:cNvPr>
          <p:cNvSpPr txBox="1"/>
          <p:nvPr/>
        </p:nvSpPr>
        <p:spPr>
          <a:xfrm>
            <a:off x="4119014" y="5678267"/>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ate cake</a:t>
            </a:r>
          </a:p>
        </p:txBody>
      </p:sp>
      <p:pic>
        <p:nvPicPr>
          <p:cNvPr id="30" name="Picture 29">
            <a:extLst>
              <a:ext uri="{FF2B5EF4-FFF2-40B4-BE49-F238E27FC236}">
                <a16:creationId xmlns:a16="http://schemas.microsoft.com/office/drawing/2014/main" id="{B6F686AC-C274-406E-819E-DD0BBDB81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012" y="1429246"/>
            <a:ext cx="1017572" cy="1017572"/>
          </a:xfrm>
          <a:prstGeom prst="rect">
            <a:avLst/>
          </a:prstGeom>
        </p:spPr>
      </p:pic>
      <p:sp>
        <p:nvSpPr>
          <p:cNvPr id="34" name="TextBox 33">
            <a:extLst>
              <a:ext uri="{FF2B5EF4-FFF2-40B4-BE49-F238E27FC236}">
                <a16:creationId xmlns:a16="http://schemas.microsoft.com/office/drawing/2014/main" id="{229FFB56-537A-4BB3-B476-427E2CB34ADF}"/>
              </a:ext>
            </a:extLst>
          </p:cNvPr>
          <p:cNvSpPr txBox="1"/>
          <p:nvPr/>
        </p:nvSpPr>
        <p:spPr>
          <a:xfrm>
            <a:off x="8058091" y="5685389"/>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took photos</a:t>
            </a:r>
          </a:p>
        </p:txBody>
      </p:sp>
      <p:pic>
        <p:nvPicPr>
          <p:cNvPr id="35" name="Picture 34">
            <a:extLst>
              <a:ext uri="{FF2B5EF4-FFF2-40B4-BE49-F238E27FC236}">
                <a16:creationId xmlns:a16="http://schemas.microsoft.com/office/drawing/2014/main" id="{27CFD411-E54C-4B60-A96F-BE7A1E09F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881" y="3752963"/>
            <a:ext cx="1017572" cy="1017572"/>
          </a:xfrm>
          <a:prstGeom prst="rect">
            <a:avLst/>
          </a:prstGeom>
        </p:spPr>
      </p:pic>
      <p:pic>
        <p:nvPicPr>
          <p:cNvPr id="36" name="Picture 35">
            <a:extLst>
              <a:ext uri="{FF2B5EF4-FFF2-40B4-BE49-F238E27FC236}">
                <a16:creationId xmlns:a16="http://schemas.microsoft.com/office/drawing/2014/main" id="{7F71F0DB-9022-41EB-95CC-C96B9B7A3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9842" y="3752963"/>
            <a:ext cx="1017572" cy="1017572"/>
          </a:xfrm>
          <a:prstGeom prst="rect">
            <a:avLst/>
          </a:prstGeom>
        </p:spPr>
      </p:pic>
      <p:sp>
        <p:nvSpPr>
          <p:cNvPr id="38" name="Arrow: Right 37">
            <a:extLst>
              <a:ext uri="{FF2B5EF4-FFF2-40B4-BE49-F238E27FC236}">
                <a16:creationId xmlns:a16="http://schemas.microsoft.com/office/drawing/2014/main" id="{C5AD89E3-ED0B-460B-9CFC-99C9FB4683ED}"/>
              </a:ext>
            </a:extLst>
          </p:cNvPr>
          <p:cNvSpPr/>
          <p:nvPr/>
        </p:nvSpPr>
        <p:spPr>
          <a:xfrm rot="16200000">
            <a:off x="4952621" y="4070995"/>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9" name="Arrow: Right 38">
            <a:extLst>
              <a:ext uri="{FF2B5EF4-FFF2-40B4-BE49-F238E27FC236}">
                <a16:creationId xmlns:a16="http://schemas.microsoft.com/office/drawing/2014/main" id="{A806E822-8EE1-4A4E-97AA-6F5231374A86}"/>
              </a:ext>
            </a:extLst>
          </p:cNvPr>
          <p:cNvSpPr/>
          <p:nvPr/>
        </p:nvSpPr>
        <p:spPr>
          <a:xfrm rot="14451479" flipV="1">
            <a:off x="4926337" y="4096270"/>
            <a:ext cx="290543"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0" name="Arrow: Right 39">
            <a:extLst>
              <a:ext uri="{FF2B5EF4-FFF2-40B4-BE49-F238E27FC236}">
                <a16:creationId xmlns:a16="http://schemas.microsoft.com/office/drawing/2014/main" id="{900387E0-246C-41D9-9637-DDD8A4338086}"/>
              </a:ext>
            </a:extLst>
          </p:cNvPr>
          <p:cNvSpPr/>
          <p:nvPr/>
        </p:nvSpPr>
        <p:spPr>
          <a:xfrm rot="5400000">
            <a:off x="8927712" y="2068652"/>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1" name="Arrow: Right 40">
            <a:extLst>
              <a:ext uri="{FF2B5EF4-FFF2-40B4-BE49-F238E27FC236}">
                <a16:creationId xmlns:a16="http://schemas.microsoft.com/office/drawing/2014/main" id="{19793B5A-BBA1-4833-B9D8-C8E993EF47F4}"/>
              </a:ext>
            </a:extLst>
          </p:cNvPr>
          <p:cNvSpPr/>
          <p:nvPr/>
        </p:nvSpPr>
        <p:spPr>
          <a:xfrm rot="15245791">
            <a:off x="8969883" y="1791455"/>
            <a:ext cx="20934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2" name="Picture 41">
            <a:extLst>
              <a:ext uri="{FF2B5EF4-FFF2-40B4-BE49-F238E27FC236}">
                <a16:creationId xmlns:a16="http://schemas.microsoft.com/office/drawing/2014/main" id="{A5D02AAB-2B27-4482-A120-87D12E2818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859" y="3752641"/>
            <a:ext cx="1017572" cy="1017572"/>
          </a:xfrm>
          <a:prstGeom prst="rect">
            <a:avLst/>
          </a:prstGeom>
        </p:spPr>
      </p:pic>
      <p:sp>
        <p:nvSpPr>
          <p:cNvPr id="43" name="Arrow: Right 42">
            <a:extLst>
              <a:ext uri="{FF2B5EF4-FFF2-40B4-BE49-F238E27FC236}">
                <a16:creationId xmlns:a16="http://schemas.microsoft.com/office/drawing/2014/main" id="{39A3F6E2-8A5A-4D43-B231-C6634F9CF4E6}"/>
              </a:ext>
            </a:extLst>
          </p:cNvPr>
          <p:cNvSpPr/>
          <p:nvPr/>
        </p:nvSpPr>
        <p:spPr>
          <a:xfrm rot="5400000">
            <a:off x="2943388" y="4402387"/>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4" name="Arrow: Right 43">
            <a:extLst>
              <a:ext uri="{FF2B5EF4-FFF2-40B4-BE49-F238E27FC236}">
                <a16:creationId xmlns:a16="http://schemas.microsoft.com/office/drawing/2014/main" id="{84AF4376-CC97-4072-AC52-F93B240BE1ED}"/>
              </a:ext>
            </a:extLst>
          </p:cNvPr>
          <p:cNvSpPr/>
          <p:nvPr/>
        </p:nvSpPr>
        <p:spPr>
          <a:xfrm rot="20779128" flipV="1">
            <a:off x="3114073" y="4197158"/>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Arrow: Right 45">
            <a:extLst>
              <a:ext uri="{FF2B5EF4-FFF2-40B4-BE49-F238E27FC236}">
                <a16:creationId xmlns:a16="http://schemas.microsoft.com/office/drawing/2014/main" id="{18AC26AF-5181-4A16-8A82-9F999EE032C2}"/>
              </a:ext>
            </a:extLst>
          </p:cNvPr>
          <p:cNvSpPr/>
          <p:nvPr/>
        </p:nvSpPr>
        <p:spPr>
          <a:xfrm rot="5400000">
            <a:off x="6915608" y="2083137"/>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Arrow: Right 46">
            <a:extLst>
              <a:ext uri="{FF2B5EF4-FFF2-40B4-BE49-F238E27FC236}">
                <a16:creationId xmlns:a16="http://schemas.microsoft.com/office/drawing/2014/main" id="{582603E3-08F4-4923-91F1-FC0E3548BF5F}"/>
              </a:ext>
            </a:extLst>
          </p:cNvPr>
          <p:cNvSpPr/>
          <p:nvPr/>
        </p:nvSpPr>
        <p:spPr>
          <a:xfrm rot="511787" flipV="1">
            <a:off x="7095735" y="1958371"/>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Arrow: Right 47">
            <a:extLst>
              <a:ext uri="{FF2B5EF4-FFF2-40B4-BE49-F238E27FC236}">
                <a16:creationId xmlns:a16="http://schemas.microsoft.com/office/drawing/2014/main" id="{11CBB280-87D5-4C17-9159-3939CC6D9755}"/>
              </a:ext>
            </a:extLst>
          </p:cNvPr>
          <p:cNvSpPr/>
          <p:nvPr/>
        </p:nvSpPr>
        <p:spPr>
          <a:xfrm rot="5400000">
            <a:off x="4862447" y="2100357"/>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Arrow: Right 48">
            <a:extLst>
              <a:ext uri="{FF2B5EF4-FFF2-40B4-BE49-F238E27FC236}">
                <a16:creationId xmlns:a16="http://schemas.microsoft.com/office/drawing/2014/main" id="{EF10CB5A-0217-454C-A2C8-B0266BE72E30}"/>
              </a:ext>
            </a:extLst>
          </p:cNvPr>
          <p:cNvSpPr/>
          <p:nvPr/>
        </p:nvSpPr>
        <p:spPr>
          <a:xfrm rot="17231366" flipV="1">
            <a:off x="4941895" y="1782699"/>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Arrow: Right 49">
            <a:extLst>
              <a:ext uri="{FF2B5EF4-FFF2-40B4-BE49-F238E27FC236}">
                <a16:creationId xmlns:a16="http://schemas.microsoft.com/office/drawing/2014/main" id="{B7EA65CE-EE84-4D09-93F8-117ABF945F6C}"/>
              </a:ext>
            </a:extLst>
          </p:cNvPr>
          <p:cNvSpPr/>
          <p:nvPr/>
        </p:nvSpPr>
        <p:spPr>
          <a:xfrm rot="5400000">
            <a:off x="9012228" y="4425241"/>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Arrow: Right 50">
            <a:extLst>
              <a:ext uri="{FF2B5EF4-FFF2-40B4-BE49-F238E27FC236}">
                <a16:creationId xmlns:a16="http://schemas.microsoft.com/office/drawing/2014/main" id="{665CE4C7-99D6-44F3-BBD4-D7F68E8B7426}"/>
              </a:ext>
            </a:extLst>
          </p:cNvPr>
          <p:cNvSpPr/>
          <p:nvPr/>
        </p:nvSpPr>
        <p:spPr>
          <a:xfrm rot="2235938" flipV="1">
            <a:off x="9153137" y="4341144"/>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53" name="Graphic 52" descr="Coffee">
            <a:extLst>
              <a:ext uri="{FF2B5EF4-FFF2-40B4-BE49-F238E27FC236}">
                <a16:creationId xmlns:a16="http://schemas.microsoft.com/office/drawing/2014/main" id="{024B141D-632A-467D-8011-9D4F8A91F59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95703" y="2407467"/>
            <a:ext cx="914400" cy="914400"/>
          </a:xfrm>
          <a:prstGeom prst="rect">
            <a:avLst/>
          </a:prstGeom>
        </p:spPr>
      </p:pic>
      <p:sp>
        <p:nvSpPr>
          <p:cNvPr id="54" name="TextBox 53">
            <a:extLst>
              <a:ext uri="{FF2B5EF4-FFF2-40B4-BE49-F238E27FC236}">
                <a16:creationId xmlns:a16="http://schemas.microsoft.com/office/drawing/2014/main" id="{D93C484E-AE54-4231-8252-9808982333EE}"/>
              </a:ext>
            </a:extLst>
          </p:cNvPr>
          <p:cNvSpPr txBox="1"/>
          <p:nvPr/>
        </p:nvSpPr>
        <p:spPr>
          <a:xfrm>
            <a:off x="2060156" y="3339267"/>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drank coffee</a:t>
            </a:r>
          </a:p>
        </p:txBody>
      </p:sp>
      <p:pic>
        <p:nvPicPr>
          <p:cNvPr id="55" name="Graphic 54" descr="Theatre">
            <a:extLst>
              <a:ext uri="{FF2B5EF4-FFF2-40B4-BE49-F238E27FC236}">
                <a16:creationId xmlns:a16="http://schemas.microsoft.com/office/drawing/2014/main" id="{4C2881C4-451C-446A-9D02-B3445126BFC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22713" y="2435245"/>
            <a:ext cx="929252" cy="914400"/>
          </a:xfrm>
          <a:prstGeom prst="rect">
            <a:avLst/>
          </a:prstGeom>
        </p:spPr>
      </p:pic>
      <p:sp>
        <p:nvSpPr>
          <p:cNvPr id="56" name="TextBox 55">
            <a:extLst>
              <a:ext uri="{FF2B5EF4-FFF2-40B4-BE49-F238E27FC236}">
                <a16:creationId xmlns:a16="http://schemas.microsoft.com/office/drawing/2014/main" id="{A205DC1B-36D6-4A47-AC36-8FA30969AC80}"/>
              </a:ext>
            </a:extLst>
          </p:cNvPr>
          <p:cNvSpPr txBox="1"/>
          <p:nvPr/>
        </p:nvSpPr>
        <p:spPr>
          <a:xfrm>
            <a:off x="6004678" y="3349645"/>
            <a:ext cx="22224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went to cinema</a:t>
            </a:r>
          </a:p>
        </p:txBody>
      </p:sp>
      <p:pic>
        <p:nvPicPr>
          <p:cNvPr id="58" name="Graphic 57" descr="Pants">
            <a:extLst>
              <a:ext uri="{FF2B5EF4-FFF2-40B4-BE49-F238E27FC236}">
                <a16:creationId xmlns:a16="http://schemas.microsoft.com/office/drawing/2014/main" id="{9700CACD-E6EF-410C-A261-229BD3D7724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98268" y="4786200"/>
            <a:ext cx="914400" cy="914400"/>
          </a:xfrm>
          <a:prstGeom prst="rect">
            <a:avLst/>
          </a:prstGeom>
        </p:spPr>
      </p:pic>
      <p:pic>
        <p:nvPicPr>
          <p:cNvPr id="59" name="Picture 58">
            <a:extLst>
              <a:ext uri="{FF2B5EF4-FFF2-40B4-BE49-F238E27FC236}">
                <a16:creationId xmlns:a16="http://schemas.microsoft.com/office/drawing/2014/main" id="{B75B71A0-8439-4F97-85B9-1DD6285114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047" y="3739377"/>
            <a:ext cx="1017572" cy="1017572"/>
          </a:xfrm>
          <a:prstGeom prst="rect">
            <a:avLst/>
          </a:prstGeom>
        </p:spPr>
      </p:pic>
      <p:sp>
        <p:nvSpPr>
          <p:cNvPr id="60" name="Arrow: Right 59">
            <a:extLst>
              <a:ext uri="{FF2B5EF4-FFF2-40B4-BE49-F238E27FC236}">
                <a16:creationId xmlns:a16="http://schemas.microsoft.com/office/drawing/2014/main" id="{288A5101-FFD6-4269-A458-EB14FC1C4040}"/>
              </a:ext>
            </a:extLst>
          </p:cNvPr>
          <p:cNvSpPr/>
          <p:nvPr/>
        </p:nvSpPr>
        <p:spPr>
          <a:xfrm rot="5400000">
            <a:off x="6946394" y="4411655"/>
            <a:ext cx="35654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1" name="Arrow: Right 60">
            <a:extLst>
              <a:ext uri="{FF2B5EF4-FFF2-40B4-BE49-F238E27FC236}">
                <a16:creationId xmlns:a16="http://schemas.microsoft.com/office/drawing/2014/main" id="{8BE790F0-DA28-4CE8-A88D-0895A7EE0C91}"/>
              </a:ext>
            </a:extLst>
          </p:cNvPr>
          <p:cNvSpPr/>
          <p:nvPr/>
        </p:nvSpPr>
        <p:spPr>
          <a:xfrm rot="13671074" flipV="1">
            <a:off x="6889942" y="4113116"/>
            <a:ext cx="27766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2" name="TextBox 61">
            <a:extLst>
              <a:ext uri="{FF2B5EF4-FFF2-40B4-BE49-F238E27FC236}">
                <a16:creationId xmlns:a16="http://schemas.microsoft.com/office/drawing/2014/main" id="{5DFB8CC6-8D4C-4D86-9296-4862A3679F73}"/>
              </a:ext>
            </a:extLst>
          </p:cNvPr>
          <p:cNvSpPr txBox="1"/>
          <p:nvPr/>
        </p:nvSpPr>
        <p:spPr>
          <a:xfrm>
            <a:off x="6047264" y="5687263"/>
            <a:ext cx="21342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bought trousers</a:t>
            </a:r>
          </a:p>
        </p:txBody>
      </p:sp>
      <p:grpSp>
        <p:nvGrpSpPr>
          <p:cNvPr id="65" name="Group 64">
            <a:extLst>
              <a:ext uri="{FF2B5EF4-FFF2-40B4-BE49-F238E27FC236}">
                <a16:creationId xmlns:a16="http://schemas.microsoft.com/office/drawing/2014/main" id="{F2E9443C-4039-4641-B1DF-DB3BB6BBC0C1}"/>
              </a:ext>
            </a:extLst>
          </p:cNvPr>
          <p:cNvGrpSpPr/>
          <p:nvPr/>
        </p:nvGrpSpPr>
        <p:grpSpPr>
          <a:xfrm>
            <a:off x="2687840" y="1429571"/>
            <a:ext cx="971264" cy="971264"/>
            <a:chOff x="267921" y="3904018"/>
            <a:chExt cx="971264" cy="971264"/>
          </a:xfrm>
        </p:grpSpPr>
        <p:pic>
          <p:nvPicPr>
            <p:cNvPr id="66" name="Picture 65">
              <a:extLst>
                <a:ext uri="{FF2B5EF4-FFF2-40B4-BE49-F238E27FC236}">
                  <a16:creationId xmlns:a16="http://schemas.microsoft.com/office/drawing/2014/main" id="{E6C085C1-5072-4EFD-922C-027BC6D481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21" y="3904018"/>
              <a:ext cx="971264" cy="971264"/>
            </a:xfrm>
            <a:prstGeom prst="rect">
              <a:avLst/>
            </a:prstGeom>
          </p:spPr>
        </p:pic>
        <p:sp>
          <p:nvSpPr>
            <p:cNvPr id="67" name="Arrow: Right 66">
              <a:extLst>
                <a:ext uri="{FF2B5EF4-FFF2-40B4-BE49-F238E27FC236}">
                  <a16:creationId xmlns:a16="http://schemas.microsoft.com/office/drawing/2014/main" id="{5722CEA3-84FE-4C81-AF58-EC252278302B}"/>
                </a:ext>
              </a:extLst>
            </p:cNvPr>
            <p:cNvSpPr/>
            <p:nvPr/>
          </p:nvSpPr>
          <p:spPr>
            <a:xfrm rot="5400000">
              <a:off x="584014" y="4533197"/>
              <a:ext cx="33015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8" name="Arrow: Right 67">
              <a:extLst>
                <a:ext uri="{FF2B5EF4-FFF2-40B4-BE49-F238E27FC236}">
                  <a16:creationId xmlns:a16="http://schemas.microsoft.com/office/drawing/2014/main" id="{1F786CAE-6F7C-4903-AD18-31CE4E1E8EB7}"/>
                </a:ext>
              </a:extLst>
            </p:cNvPr>
            <p:cNvSpPr/>
            <p:nvPr/>
          </p:nvSpPr>
          <p:spPr>
            <a:xfrm rot="4493338">
              <a:off x="638815" y="4516632"/>
              <a:ext cx="298776"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spTree>
    <p:extLst>
      <p:ext uri="{BB962C8B-B14F-4D97-AF65-F5344CB8AC3E}">
        <p14:creationId xmlns:p14="http://schemas.microsoft.com/office/powerpoint/2010/main" val="375000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3501781" cy="869950"/>
          </a:xfrm>
          <a:prstGeom prst="rect">
            <a:avLst/>
          </a:prstGeom>
        </p:spPr>
      </p:pic>
      <p:sp>
        <p:nvSpPr>
          <p:cNvPr id="4" name="Title 3"/>
          <p:cNvSpPr>
            <a:spLocks noGrp="1"/>
          </p:cNvSpPr>
          <p:nvPr>
            <p:ph type="title"/>
          </p:nvPr>
        </p:nvSpPr>
        <p:spPr>
          <a:xfrm>
            <a:off x="1" y="100235"/>
            <a:ext cx="4090086" cy="707849"/>
          </a:xfrm>
        </p:spPr>
        <p:txBody>
          <a:bodyPr>
            <a:normAutofit/>
          </a:bodyPr>
          <a:lstStyle/>
          <a:p>
            <a:r>
              <a:rPr lang="en-GB" sz="3200" b="1" dirty="0">
                <a:solidFill>
                  <a:schemeClr val="bg1"/>
                </a:solidFill>
              </a:rPr>
              <a:t>Wo </a:t>
            </a:r>
            <a:r>
              <a:rPr lang="en-GB" sz="3200" b="1" dirty="0" err="1">
                <a:solidFill>
                  <a:schemeClr val="bg1"/>
                </a:solidFill>
              </a:rPr>
              <a:t>sind</a:t>
            </a:r>
            <a:r>
              <a:rPr lang="en-GB" sz="3200" b="1" dirty="0">
                <a:solidFill>
                  <a:schemeClr val="bg1"/>
                </a:solidFill>
              </a:rPr>
              <a:t> </a:t>
            </a:r>
            <a:r>
              <a:rPr lang="en-GB" sz="3200" b="1" dirty="0" err="1">
                <a:solidFill>
                  <a:schemeClr val="bg1"/>
                </a:solidFill>
              </a:rPr>
              <a:t>sie</a:t>
            </a:r>
            <a:r>
              <a:rPr lang="en-GB" sz="32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798908" y="100235"/>
            <a:ext cx="2265003" cy="377843"/>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hören</a:t>
            </a: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sprechen</a:t>
            </a:r>
            <a:endPar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58CE4652-3096-44B2-9B0C-1879AA2A1A9F}"/>
              </a:ext>
            </a:extLst>
          </p:cNvPr>
          <p:cNvSpPr txBox="1"/>
          <p:nvPr/>
        </p:nvSpPr>
        <p:spPr>
          <a:xfrm>
            <a:off x="3212222" y="521801"/>
            <a:ext cx="7519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Heidi hat Wolfgang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verloren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Was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sagt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sie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über</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WhatsApp?</a:t>
            </a:r>
            <a:endParaRPr kumimoji="0" 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781D1D6-D11B-437D-B4AA-9C41304B185C}"/>
              </a:ext>
            </a:extLst>
          </p:cNvPr>
          <p:cNvSpPr txBox="1"/>
          <p:nvPr/>
        </p:nvSpPr>
        <p:spPr>
          <a:xfrm>
            <a:off x="0" y="1965975"/>
            <a:ext cx="37924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 [Heidi]</a:t>
            </a:r>
          </a:p>
        </p:txBody>
      </p:sp>
      <p:sp>
        <p:nvSpPr>
          <p:cNvPr id="31" name="Rounded Rectangular Callout 2">
            <a:hlinkClick r:id="" action="ppaction://noaction">
              <a:snd r:embed="rId4" name="8.3.2.2 Slide 42.wav"/>
            </a:hlinkClick>
            <a:extLst>
              <a:ext uri="{FF2B5EF4-FFF2-40B4-BE49-F238E27FC236}">
                <a16:creationId xmlns:a16="http://schemas.microsoft.com/office/drawing/2014/main" id="{C5BE9AF5-16B6-436B-8762-039D138E649C}"/>
              </a:ext>
            </a:extLst>
          </p:cNvPr>
          <p:cNvSpPr/>
          <p:nvPr/>
        </p:nvSpPr>
        <p:spPr>
          <a:xfrm>
            <a:off x="86397" y="2777042"/>
            <a:ext cx="4665720" cy="3254838"/>
          </a:xfrm>
          <a:prstGeom prst="wedgeRoundRectCallout">
            <a:avLst>
              <a:gd name="adj1" fmla="val -33599"/>
              <a:gd name="adj2" fmla="val -55582"/>
              <a:gd name="adj3" fmla="val 16667"/>
            </a:avLst>
          </a:prstGeom>
          <a:solidFill>
            <a:schemeClr val="accent4">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Hör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mal, ich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stehe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am Kiosk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35</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Vor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Bühne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11</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Hinter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sind</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Toiletten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Nummer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27</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auf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dem</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Plan. Ich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sehe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auch</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Geschäft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Nummer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36</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nächste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Konzert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beginnt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in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16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Minuten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32" name="TextBox 31">
            <a:extLst>
              <a:ext uri="{FF2B5EF4-FFF2-40B4-BE49-F238E27FC236}">
                <a16:creationId xmlns:a16="http://schemas.microsoft.com/office/drawing/2014/main" id="{3B388EF7-33E9-4638-9BA2-C902B92C1438}"/>
              </a:ext>
            </a:extLst>
          </p:cNvPr>
          <p:cNvSpPr txBox="1"/>
          <p:nvPr/>
        </p:nvSpPr>
        <p:spPr>
          <a:xfrm>
            <a:off x="0" y="1072255"/>
            <a:ext cx="120802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Person A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liest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Person B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ohne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die Tafel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anzuschauen</a:t>
            </a: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schreibt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die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Nummern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auf. Dann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bist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du Heidi.</a:t>
            </a:r>
            <a:endParaRPr kumimoji="0" 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3" name="Rounded Rectangular Callout 2">
            <a:hlinkClick r:id="" action="ppaction://noaction">
              <a:snd r:embed="rId5" name="8.3.2.2 Slide 42 Wolfgang.wav"/>
            </a:hlinkClick>
            <a:extLst>
              <a:ext uri="{FF2B5EF4-FFF2-40B4-BE49-F238E27FC236}">
                <a16:creationId xmlns:a16="http://schemas.microsoft.com/office/drawing/2014/main" id="{B9CCDCF5-2FDD-4457-91C9-347B4BE58B40}"/>
              </a:ext>
            </a:extLst>
          </p:cNvPr>
          <p:cNvSpPr/>
          <p:nvPr/>
        </p:nvSpPr>
        <p:spPr>
          <a:xfrm>
            <a:off x="7398191" y="2742626"/>
            <a:ext cx="4665720" cy="3254838"/>
          </a:xfrm>
          <a:prstGeom prst="wedgeRoundRectCallout">
            <a:avLst>
              <a:gd name="adj1" fmla="val -33599"/>
              <a:gd name="adj2" fmla="val -55582"/>
              <a:gd name="adj3" fmla="val 16667"/>
            </a:avLst>
          </a:prstGeom>
          <a:solidFill>
            <a:schemeClr val="accent4">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Hi! ich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stehe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neben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dem</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Zirkuszelt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Nummer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17</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auf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dem</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Plan.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Vor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sehe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ich das Café,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Nummer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23</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auch</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Fußmassage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Nummer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39</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Jetzt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haben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nur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12</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13</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Minuten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34" name="TextBox 33">
            <a:extLst>
              <a:ext uri="{FF2B5EF4-FFF2-40B4-BE49-F238E27FC236}">
                <a16:creationId xmlns:a16="http://schemas.microsoft.com/office/drawing/2014/main" id="{90490B6D-B849-46CF-B7B6-77087354CBE1}"/>
              </a:ext>
            </a:extLst>
          </p:cNvPr>
          <p:cNvSpPr txBox="1"/>
          <p:nvPr/>
        </p:nvSpPr>
        <p:spPr>
          <a:xfrm>
            <a:off x="7138962" y="2012856"/>
            <a:ext cx="37924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 [Wolfgang]</a:t>
            </a:r>
          </a:p>
        </p:txBody>
      </p:sp>
      <p:pic>
        <p:nvPicPr>
          <p:cNvPr id="35" name="Picture 34" descr="A picture containing vector graphics&#10;&#10;Description automatically generated">
            <a:extLst>
              <a:ext uri="{FF2B5EF4-FFF2-40B4-BE49-F238E27FC236}">
                <a16:creationId xmlns:a16="http://schemas.microsoft.com/office/drawing/2014/main" id="{7A21F461-CC3B-4AF9-8967-3A1CE31CB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4965" y="1780141"/>
            <a:ext cx="546491" cy="811067"/>
          </a:xfrm>
          <a:prstGeom prst="rect">
            <a:avLst/>
          </a:prstGeom>
        </p:spPr>
      </p:pic>
      <p:pic>
        <p:nvPicPr>
          <p:cNvPr id="36" name="Picture 35">
            <a:extLst>
              <a:ext uri="{FF2B5EF4-FFF2-40B4-BE49-F238E27FC236}">
                <a16:creationId xmlns:a16="http://schemas.microsoft.com/office/drawing/2014/main" id="{AF793923-DFF6-465B-886B-3DB38FAE42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963" y="1927245"/>
            <a:ext cx="577009" cy="776170"/>
          </a:xfrm>
          <a:prstGeom prst="rect">
            <a:avLst/>
          </a:prstGeom>
        </p:spPr>
      </p:pic>
      <p:pic>
        <p:nvPicPr>
          <p:cNvPr id="37" name="Picture 2" descr="Mobile Phone Clipart ">
            <a:extLst>
              <a:ext uri="{FF2B5EF4-FFF2-40B4-BE49-F238E27FC236}">
                <a16:creationId xmlns:a16="http://schemas.microsoft.com/office/drawing/2014/main" id="{E7EECF08-5DBC-4002-9C5A-5D8E68FB95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1851" y="644687"/>
            <a:ext cx="309558" cy="5453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2">
            <a:extLst>
              <a:ext uri="{FF2B5EF4-FFF2-40B4-BE49-F238E27FC236}">
                <a16:creationId xmlns:a16="http://schemas.microsoft.com/office/drawing/2014/main" id="{E19A89F0-F8DD-47C9-A931-DA9321128909}"/>
              </a:ext>
            </a:extLst>
          </p:cNvPr>
          <p:cNvGraphicFramePr>
            <a:graphicFrameLocks noGrp="1"/>
          </p:cNvGraphicFramePr>
          <p:nvPr/>
        </p:nvGraphicFramePr>
        <p:xfrm>
          <a:off x="4751039" y="2755826"/>
          <a:ext cx="2509033" cy="3148000"/>
        </p:xfrm>
        <a:graphic>
          <a:graphicData uri="http://schemas.openxmlformats.org/drawingml/2006/table">
            <a:tbl>
              <a:tblPr firstRow="1" bandRow="1">
                <a:tableStyleId>{5940675A-B579-460E-94D1-54222C63F5DA}</a:tableStyleId>
              </a:tblPr>
              <a:tblGrid>
                <a:gridCol w="2240428">
                  <a:extLst>
                    <a:ext uri="{9D8B030D-6E8A-4147-A177-3AD203B41FA5}">
                      <a16:colId xmlns:a16="http://schemas.microsoft.com/office/drawing/2014/main" val="1673948599"/>
                    </a:ext>
                  </a:extLst>
                </a:gridCol>
                <a:gridCol w="268605">
                  <a:extLst>
                    <a:ext uri="{9D8B030D-6E8A-4147-A177-3AD203B41FA5}">
                      <a16:colId xmlns:a16="http://schemas.microsoft.com/office/drawing/2014/main" val="166040333"/>
                    </a:ext>
                  </a:extLst>
                </a:gridCol>
              </a:tblGrid>
              <a:tr h="787000">
                <a:tc>
                  <a:txBody>
                    <a:bodyPr/>
                    <a:lstStyle/>
                    <a:p>
                      <a:pPr algn="l"/>
                      <a:r>
                        <a:rPr lang="en-GB" sz="2000" b="0" i="0" dirty="0">
                          <a:solidFill>
                            <a:srgbClr val="115076"/>
                          </a:solidFill>
                          <a:latin typeface="Century Gothic" panose="020B0502020202020204" pitchFamily="34" charset="0"/>
                        </a:rPr>
                        <a:t>die </a:t>
                      </a:r>
                      <a:r>
                        <a:rPr lang="en-GB" sz="2000" b="1" dirty="0" err="1">
                          <a:solidFill>
                            <a:srgbClr val="115076"/>
                          </a:solidFill>
                        </a:rPr>
                        <a:t>Bühne</a:t>
                      </a:r>
                      <a:br>
                        <a:rPr lang="en-GB" sz="2000" dirty="0">
                          <a:solidFill>
                            <a:srgbClr val="115076"/>
                          </a:solidFill>
                        </a:rPr>
                      </a:br>
                      <a:r>
                        <a:rPr lang="en-GB" sz="2000" dirty="0">
                          <a:solidFill>
                            <a:srgbClr val="115076"/>
                          </a:solidFill>
                        </a:rPr>
                        <a:t>[stage]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698852"/>
                  </a:ext>
                </a:extLst>
              </a:tr>
              <a:tr h="787000">
                <a:tc>
                  <a:txBody>
                    <a:bodyPr/>
                    <a:lstStyle/>
                    <a:p>
                      <a:pPr algn="l"/>
                      <a:r>
                        <a:rPr lang="en-GB" sz="2000" b="0" i="0" dirty="0">
                          <a:solidFill>
                            <a:srgbClr val="115076"/>
                          </a:solidFill>
                          <a:latin typeface="Century Gothic" panose="020B0502020202020204" pitchFamily="34" charset="0"/>
                        </a:rPr>
                        <a:t>der Plan</a:t>
                      </a:r>
                      <a:br>
                        <a:rPr lang="en-GB" sz="2000" dirty="0">
                          <a:solidFill>
                            <a:srgbClr val="115076"/>
                          </a:solidFill>
                        </a:rPr>
                      </a:br>
                      <a:r>
                        <a:rPr lang="en-GB" sz="2000" dirty="0">
                          <a:solidFill>
                            <a:srgbClr val="115076"/>
                          </a:solidFill>
                        </a:rPr>
                        <a:t>[map]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8518384"/>
                  </a:ext>
                </a:extLst>
              </a:tr>
              <a:tr h="787000">
                <a:tc>
                  <a:txBody>
                    <a:bodyPr/>
                    <a:lstStyle/>
                    <a:p>
                      <a:pPr algn="l"/>
                      <a:r>
                        <a:rPr lang="en-GB" sz="2000" b="0" i="0" dirty="0">
                          <a:solidFill>
                            <a:srgbClr val="115076"/>
                          </a:solidFill>
                          <a:latin typeface="Century Gothic" panose="020B0502020202020204" pitchFamily="34" charset="0"/>
                        </a:rPr>
                        <a:t>das </a:t>
                      </a:r>
                      <a:r>
                        <a:rPr lang="en-GB" sz="2000" b="1" dirty="0" err="1">
                          <a:solidFill>
                            <a:srgbClr val="115076"/>
                          </a:solidFill>
                        </a:rPr>
                        <a:t>Zirkuszelt</a:t>
                      </a:r>
                      <a:br>
                        <a:rPr lang="en-GB" sz="2000" dirty="0">
                          <a:solidFill>
                            <a:srgbClr val="115076"/>
                          </a:solidFill>
                        </a:rPr>
                      </a:br>
                      <a:r>
                        <a:rPr lang="en-GB" sz="2000" dirty="0">
                          <a:solidFill>
                            <a:srgbClr val="115076"/>
                          </a:solidFill>
                        </a:rPr>
                        <a:t>[circus 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2145041"/>
                  </a:ext>
                </a:extLst>
              </a:tr>
              <a:tr h="787000">
                <a:tc>
                  <a:txBody>
                    <a:bodyPr/>
                    <a:lstStyle/>
                    <a:p>
                      <a:pPr algn="l"/>
                      <a:r>
                        <a:rPr lang="en-GB" sz="2000" b="0" i="0" dirty="0">
                          <a:solidFill>
                            <a:srgbClr val="115076"/>
                          </a:solidFill>
                          <a:latin typeface="Century Gothic" panose="020B0502020202020204" pitchFamily="34" charset="0"/>
                        </a:rPr>
                        <a:t>die </a:t>
                      </a:r>
                      <a:r>
                        <a:rPr lang="en-GB" sz="2000" b="1" dirty="0" err="1">
                          <a:solidFill>
                            <a:srgbClr val="115076"/>
                          </a:solidFill>
                        </a:rPr>
                        <a:t>Fußmassage</a:t>
                      </a:r>
                      <a:br>
                        <a:rPr lang="en-GB" sz="2000" dirty="0">
                          <a:solidFill>
                            <a:srgbClr val="115076"/>
                          </a:solidFill>
                        </a:rPr>
                      </a:br>
                      <a:r>
                        <a:rPr lang="en-GB" sz="2000" dirty="0">
                          <a:solidFill>
                            <a:srgbClr val="115076"/>
                          </a:solidFill>
                        </a:rPr>
                        <a:t>[foot massage]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571"/>
                  </a:ext>
                </a:extLst>
              </a:tr>
            </a:tbl>
          </a:graphicData>
        </a:graphic>
      </p:graphicFrame>
      <p:pic>
        <p:nvPicPr>
          <p:cNvPr id="41" name="Picture 40" descr="A picture containing icon&#10;&#10;Description automatically generated">
            <a:extLst>
              <a:ext uri="{FF2B5EF4-FFF2-40B4-BE49-F238E27FC236}">
                <a16:creationId xmlns:a16="http://schemas.microsoft.com/office/drawing/2014/main" id="{CFF3490F-0CD8-49E5-BB0C-7E6B2044E9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4283" y="3499583"/>
            <a:ext cx="511016" cy="635667"/>
          </a:xfrm>
          <a:prstGeom prst="rect">
            <a:avLst/>
          </a:prstGeom>
        </p:spPr>
      </p:pic>
      <p:pic>
        <p:nvPicPr>
          <p:cNvPr id="43" name="Picture 42" descr="A picture containing text, aircraft&#10;&#10;Description automatically generated">
            <a:extLst>
              <a:ext uri="{FF2B5EF4-FFF2-40B4-BE49-F238E27FC236}">
                <a16:creationId xmlns:a16="http://schemas.microsoft.com/office/drawing/2014/main" id="{E3B22396-DDD6-4B5D-86FA-624A50FB00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4492" y="4284323"/>
            <a:ext cx="953699" cy="596807"/>
          </a:xfrm>
          <a:prstGeom prst="rect">
            <a:avLst/>
          </a:prstGeom>
        </p:spPr>
      </p:pic>
      <p:pic>
        <p:nvPicPr>
          <p:cNvPr id="45" name="Picture 44" descr="A picture containing background pattern&#10;&#10;Description automatically generated">
            <a:extLst>
              <a:ext uri="{FF2B5EF4-FFF2-40B4-BE49-F238E27FC236}">
                <a16:creationId xmlns:a16="http://schemas.microsoft.com/office/drawing/2014/main" id="{721B1BFB-8939-4B03-80D6-B999C1BAAB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4360" y="5195881"/>
            <a:ext cx="364831" cy="426080"/>
          </a:xfrm>
          <a:prstGeom prst="rect">
            <a:avLst/>
          </a:prstGeom>
        </p:spPr>
      </p:pic>
      <p:pic>
        <p:nvPicPr>
          <p:cNvPr id="47" name="Picture 46" descr="A picture containing electronics&#10;&#10;Description automatically generated">
            <a:extLst>
              <a:ext uri="{FF2B5EF4-FFF2-40B4-BE49-F238E27FC236}">
                <a16:creationId xmlns:a16="http://schemas.microsoft.com/office/drawing/2014/main" id="{E047D4FC-08E7-44D9-B99D-EDF7E67D85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1692" y="2698411"/>
            <a:ext cx="973676" cy="688419"/>
          </a:xfrm>
          <a:prstGeom prst="rect">
            <a:avLst/>
          </a:prstGeom>
        </p:spPr>
      </p:pic>
      <p:pic>
        <p:nvPicPr>
          <p:cNvPr id="48" name="Picture 47" descr="A picture containing vector graphics&#10;&#10;Description automatically generated">
            <a:extLst>
              <a:ext uri="{FF2B5EF4-FFF2-40B4-BE49-F238E27FC236}">
                <a16:creationId xmlns:a16="http://schemas.microsoft.com/office/drawing/2014/main" id="{912FB2D7-8959-4A38-AEB2-A364A1063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5731" y="0"/>
            <a:ext cx="546491" cy="811067"/>
          </a:xfrm>
          <a:prstGeom prst="rect">
            <a:avLst/>
          </a:prstGeom>
        </p:spPr>
      </p:pic>
      <p:pic>
        <p:nvPicPr>
          <p:cNvPr id="49" name="Picture 48">
            <a:extLst>
              <a:ext uri="{FF2B5EF4-FFF2-40B4-BE49-F238E27FC236}">
                <a16:creationId xmlns:a16="http://schemas.microsoft.com/office/drawing/2014/main" id="{B2205BF3-92CE-4319-B629-0FB5195DBC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7358" y="549128"/>
            <a:ext cx="577009" cy="776170"/>
          </a:xfrm>
          <a:prstGeom prst="rect">
            <a:avLst/>
          </a:prstGeom>
        </p:spPr>
      </p:pic>
      <p:sp>
        <p:nvSpPr>
          <p:cNvPr id="22" name="Speech Bubble: Rectangle with Corners Rounded 24">
            <a:extLst>
              <a:ext uri="{FF2B5EF4-FFF2-40B4-BE49-F238E27FC236}">
                <a16:creationId xmlns:a16="http://schemas.microsoft.com/office/drawing/2014/main" id="{3BC99398-DF8A-4570-9289-B90FC010F158}"/>
              </a:ext>
            </a:extLst>
          </p:cNvPr>
          <p:cNvSpPr/>
          <p:nvPr/>
        </p:nvSpPr>
        <p:spPr>
          <a:xfrm>
            <a:off x="4637566" y="106475"/>
            <a:ext cx="3404625" cy="334986"/>
          </a:xfrm>
          <a:prstGeom prst="wedgeRoundRectCallout">
            <a:avLst>
              <a:gd name="adj1" fmla="val -17575"/>
              <a:gd name="adj2" fmla="val -39034"/>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prstClr val="white"/>
                </a:solidFill>
                <a:latin typeface="Century Gothic" panose="020B0502020202020204" pitchFamily="34" charset="0"/>
              </a:rPr>
              <a:t>* </a:t>
            </a:r>
            <a:r>
              <a:rPr lang="en-GB" sz="2000" dirty="0" err="1">
                <a:solidFill>
                  <a:prstClr val="white"/>
                </a:solidFill>
                <a:latin typeface="Century Gothic" panose="020B0502020202020204" pitchFamily="34" charset="0"/>
              </a:rPr>
              <a:t>anschauen</a:t>
            </a:r>
            <a:r>
              <a:rPr lang="en-GB" sz="2000" dirty="0">
                <a:solidFill>
                  <a:prstClr val="white"/>
                </a:solidFill>
                <a:latin typeface="Century Gothic" panose="020B0502020202020204" pitchFamily="34" charset="0"/>
              </a:rPr>
              <a:t> = to look at</a:t>
            </a:r>
          </a:p>
        </p:txBody>
      </p:sp>
    </p:spTree>
    <p:extLst>
      <p:ext uri="{BB962C8B-B14F-4D97-AF65-F5344CB8AC3E}">
        <p14:creationId xmlns:p14="http://schemas.microsoft.com/office/powerpoint/2010/main" val="18082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animBg="1"/>
      <p:bldP spid="31" grpId="1" animBg="1"/>
      <p:bldP spid="33" grpId="0" animBg="1"/>
      <p:bldP spid="33" grpId="1" animBg="1"/>
      <p:bldP spid="34" grpId="0"/>
      <p:bldP spid="3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B74B12F-B5C1-4885-BF20-C5531A9BC8C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3150973" cy="740314"/>
          </a:xfrm>
          <a:prstGeom prst="rect">
            <a:avLst/>
          </a:prstGeom>
        </p:spPr>
      </p:pic>
      <p:sp>
        <p:nvSpPr>
          <p:cNvPr id="2" name="Title 1"/>
          <p:cNvSpPr>
            <a:spLocks noGrp="1"/>
          </p:cNvSpPr>
          <p:nvPr>
            <p:ph type="title"/>
          </p:nvPr>
        </p:nvSpPr>
        <p:spPr>
          <a:xfrm>
            <a:off x="0" y="-23164"/>
            <a:ext cx="6484584" cy="1325563"/>
          </a:xfrm>
        </p:spPr>
        <p:txBody>
          <a:bodyPr>
            <a:normAutofit/>
          </a:bodyPr>
          <a:lstStyle/>
          <a:p>
            <a:r>
              <a:rPr lang="en-GB" sz="3600" b="1" dirty="0" err="1">
                <a:solidFill>
                  <a:schemeClr val="bg1"/>
                </a:solidFill>
              </a:rPr>
              <a:t>Antworten</a:t>
            </a:r>
            <a:endParaRPr lang="en-GB" sz="3600" b="1" dirty="0">
              <a:solidFill>
                <a:schemeClr val="bg1"/>
              </a:solidFill>
            </a:endParaRPr>
          </a:p>
        </p:txBody>
      </p:sp>
      <p:sp>
        <p:nvSpPr>
          <p:cNvPr id="7" name="TextBox 6">
            <a:extLst>
              <a:ext uri="{FF2B5EF4-FFF2-40B4-BE49-F238E27FC236}">
                <a16:creationId xmlns:a16="http://schemas.microsoft.com/office/drawing/2014/main" id="{EF8CDABB-FE34-9B40-A7AC-9470E22856BF}"/>
              </a:ext>
            </a:extLst>
          </p:cNvPr>
          <p:cNvSpPr txBox="1"/>
          <p:nvPr/>
        </p:nvSpPr>
        <p:spPr>
          <a:xfrm>
            <a:off x="6484584" y="1253902"/>
            <a:ext cx="4139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a:t>
            </a:r>
          </a:p>
        </p:txBody>
      </p:sp>
      <p:sp>
        <p:nvSpPr>
          <p:cNvPr id="8" name="TextBox 7">
            <a:extLst>
              <a:ext uri="{FF2B5EF4-FFF2-40B4-BE49-F238E27FC236}">
                <a16:creationId xmlns:a16="http://schemas.microsoft.com/office/drawing/2014/main" id="{EF8CDABB-FE34-9B40-A7AC-9470E22856BF}"/>
              </a:ext>
            </a:extLst>
          </p:cNvPr>
          <p:cNvSpPr txBox="1"/>
          <p:nvPr/>
        </p:nvSpPr>
        <p:spPr>
          <a:xfrm>
            <a:off x="524565" y="1230021"/>
            <a:ext cx="4139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9" name="TextBox 8"/>
          <p:cNvSpPr txBox="1"/>
          <p:nvPr/>
        </p:nvSpPr>
        <p:spPr>
          <a:xfrm>
            <a:off x="6602354" y="1837807"/>
            <a:ext cx="4356540" cy="646331"/>
          </a:xfrm>
          <a:prstGeom prst="rect">
            <a:avLst/>
          </a:prstGeom>
          <a:solidFill>
            <a:schemeClr val="accent4">
              <a:lumMod val="20000"/>
              <a:lumOff val="80000"/>
            </a:schemeClr>
          </a:solidFill>
          <a:ln>
            <a:solidFill>
              <a:srgbClr val="115076"/>
            </a:solidFill>
          </a:ln>
        </p:spPr>
        <p:txBody>
          <a:bodyPr wrap="square" rtlCol="0">
            <a:spAutoFit/>
          </a:bodyPr>
          <a:lstStyle/>
          <a:p>
            <a:pPr lvl="0" algn="ctr">
              <a:defRPr/>
            </a:pPr>
            <a:r>
              <a:rPr lang="en-GB" sz="3600" dirty="0" err="1">
                <a:solidFill>
                  <a:srgbClr val="4472C4">
                    <a:lumMod val="50000"/>
                  </a:srgbClr>
                </a:solidFill>
                <a:latin typeface="Century Gothic" panose="020B0502020202020204" pitchFamily="34" charset="0"/>
              </a:rPr>
              <a:t>fünfunddreißig</a:t>
            </a:r>
            <a:endParaRPr lang="en-GB" sz="3600" dirty="0">
              <a:solidFill>
                <a:srgbClr val="4472C4">
                  <a:lumMod val="50000"/>
                </a:srgbClr>
              </a:solidFill>
              <a:latin typeface="Century Gothic" panose="020B0502020202020204" pitchFamily="34" charset="0"/>
            </a:endParaRPr>
          </a:p>
        </p:txBody>
      </p:sp>
      <p:sp>
        <p:nvSpPr>
          <p:cNvPr id="10" name="TextBox 9"/>
          <p:cNvSpPr txBox="1"/>
          <p:nvPr/>
        </p:nvSpPr>
        <p:spPr>
          <a:xfrm>
            <a:off x="6602353" y="2673724"/>
            <a:ext cx="4356541"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elf</a:t>
            </a:r>
          </a:p>
        </p:txBody>
      </p:sp>
      <p:sp>
        <p:nvSpPr>
          <p:cNvPr id="11" name="TextBox 10"/>
          <p:cNvSpPr txBox="1"/>
          <p:nvPr/>
        </p:nvSpPr>
        <p:spPr>
          <a:xfrm>
            <a:off x="6602353" y="3528104"/>
            <a:ext cx="4356542"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siebenundzwanzig</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 name="TextBox 11"/>
          <p:cNvSpPr txBox="1"/>
          <p:nvPr/>
        </p:nvSpPr>
        <p:spPr>
          <a:xfrm>
            <a:off x="6595334" y="4414008"/>
            <a:ext cx="4356540"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sechsunddreißig</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TextBox 12"/>
          <p:cNvSpPr txBox="1"/>
          <p:nvPr/>
        </p:nvSpPr>
        <p:spPr>
          <a:xfrm>
            <a:off x="6602354" y="5268386"/>
            <a:ext cx="4349520"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sechzehn</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TextBox 15"/>
          <p:cNvSpPr txBox="1"/>
          <p:nvPr/>
        </p:nvSpPr>
        <p:spPr>
          <a:xfrm>
            <a:off x="1064149" y="1808154"/>
            <a:ext cx="4139858"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siebzehn</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p:cNvSpPr txBox="1"/>
          <p:nvPr/>
        </p:nvSpPr>
        <p:spPr>
          <a:xfrm>
            <a:off x="1064149" y="2663281"/>
            <a:ext cx="4139857"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4472C4">
                    <a:lumMod val="50000"/>
                  </a:srgbClr>
                </a:solidFill>
                <a:latin typeface="Century Gothic" panose="020F0302020204030204"/>
              </a:rPr>
              <a:t>dreiundzwanzig</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18" name="TextBox 17"/>
          <p:cNvSpPr txBox="1"/>
          <p:nvPr/>
        </p:nvSpPr>
        <p:spPr>
          <a:xfrm>
            <a:off x="1064148" y="3518408"/>
            <a:ext cx="4139857"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err="1">
                <a:ln>
                  <a:noFill/>
                </a:ln>
                <a:solidFill>
                  <a:srgbClr val="4472C4">
                    <a:lumMod val="50000"/>
                  </a:srgbClr>
                </a:solidFill>
                <a:effectLst/>
                <a:uLnTx/>
                <a:uFillTx/>
                <a:latin typeface="Century Gothic" panose="020F0302020204030204"/>
              </a:rPr>
              <a:t>neun</a:t>
            </a:r>
            <a:r>
              <a:rPr lang="en-GB" sz="3600" dirty="0" err="1">
                <a:solidFill>
                  <a:srgbClr val="4472C4">
                    <a:lumMod val="50000"/>
                  </a:srgbClr>
                </a:solidFill>
                <a:latin typeface="Century Gothic" panose="020F0302020204030204"/>
              </a:rPr>
              <a:t>unddreißig</a:t>
            </a:r>
            <a:endParaRPr kumimoji="0" lang="en-GB" sz="360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19" name="TextBox 18"/>
          <p:cNvSpPr txBox="1"/>
          <p:nvPr/>
        </p:nvSpPr>
        <p:spPr>
          <a:xfrm>
            <a:off x="1057129" y="4373535"/>
            <a:ext cx="4139857"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zwölf</a:t>
            </a:r>
            <a:endParaRPr kumimoji="0" lang="en-GB" sz="36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p:cNvSpPr txBox="1"/>
          <p:nvPr/>
        </p:nvSpPr>
        <p:spPr>
          <a:xfrm>
            <a:off x="1064149" y="5225798"/>
            <a:ext cx="4132119" cy="646331"/>
          </a:xfrm>
          <a:prstGeom prst="rect">
            <a:avLst/>
          </a:prstGeom>
          <a:solidFill>
            <a:schemeClr val="accent4">
              <a:lumMod val="20000"/>
              <a:lumOff val="80000"/>
            </a:schemeClr>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4472C4">
                    <a:lumMod val="50000"/>
                  </a:srgbClr>
                </a:solidFill>
                <a:latin typeface="Century Gothic" panose="020F0302020204030204"/>
              </a:rPr>
              <a:t>dreizehn</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22" name="TextBox 21">
            <a:extLst>
              <a:ext uri="{FF2B5EF4-FFF2-40B4-BE49-F238E27FC236}">
                <a16:creationId xmlns:a16="http://schemas.microsoft.com/office/drawing/2014/main" id="{104B8374-DEAD-4381-B580-5961005CD263}"/>
              </a:ext>
            </a:extLst>
          </p:cNvPr>
          <p:cNvSpPr txBox="1"/>
          <p:nvPr/>
        </p:nvSpPr>
        <p:spPr>
          <a:xfrm>
            <a:off x="154169" y="1808154"/>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17</a:t>
            </a:r>
          </a:p>
        </p:txBody>
      </p:sp>
      <p:sp>
        <p:nvSpPr>
          <p:cNvPr id="23" name="TextBox 22">
            <a:extLst>
              <a:ext uri="{FF2B5EF4-FFF2-40B4-BE49-F238E27FC236}">
                <a16:creationId xmlns:a16="http://schemas.microsoft.com/office/drawing/2014/main" id="{C68D8843-DF8D-49DC-886C-173240762AE4}"/>
              </a:ext>
            </a:extLst>
          </p:cNvPr>
          <p:cNvSpPr txBox="1"/>
          <p:nvPr/>
        </p:nvSpPr>
        <p:spPr>
          <a:xfrm>
            <a:off x="154168" y="2644072"/>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23</a:t>
            </a:r>
          </a:p>
        </p:txBody>
      </p:sp>
      <p:sp>
        <p:nvSpPr>
          <p:cNvPr id="24" name="TextBox 23">
            <a:extLst>
              <a:ext uri="{FF2B5EF4-FFF2-40B4-BE49-F238E27FC236}">
                <a16:creationId xmlns:a16="http://schemas.microsoft.com/office/drawing/2014/main" id="{53CF2415-CFCB-4352-9CF7-82BE42ECCFE0}"/>
              </a:ext>
            </a:extLst>
          </p:cNvPr>
          <p:cNvSpPr txBox="1"/>
          <p:nvPr/>
        </p:nvSpPr>
        <p:spPr>
          <a:xfrm>
            <a:off x="154167" y="3498451"/>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39</a:t>
            </a:r>
          </a:p>
        </p:txBody>
      </p:sp>
      <p:sp>
        <p:nvSpPr>
          <p:cNvPr id="25" name="TextBox 24">
            <a:extLst>
              <a:ext uri="{FF2B5EF4-FFF2-40B4-BE49-F238E27FC236}">
                <a16:creationId xmlns:a16="http://schemas.microsoft.com/office/drawing/2014/main" id="{6499FE68-CE0A-4B5A-89A5-882722691D80}"/>
              </a:ext>
            </a:extLst>
          </p:cNvPr>
          <p:cNvSpPr txBox="1"/>
          <p:nvPr/>
        </p:nvSpPr>
        <p:spPr>
          <a:xfrm>
            <a:off x="154166" y="4384355"/>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12</a:t>
            </a:r>
          </a:p>
        </p:txBody>
      </p:sp>
      <p:sp>
        <p:nvSpPr>
          <p:cNvPr id="26" name="TextBox 25">
            <a:extLst>
              <a:ext uri="{FF2B5EF4-FFF2-40B4-BE49-F238E27FC236}">
                <a16:creationId xmlns:a16="http://schemas.microsoft.com/office/drawing/2014/main" id="{93A6DB1A-73C0-4939-A380-AB36921DB245}"/>
              </a:ext>
            </a:extLst>
          </p:cNvPr>
          <p:cNvSpPr txBox="1"/>
          <p:nvPr/>
        </p:nvSpPr>
        <p:spPr>
          <a:xfrm>
            <a:off x="154165" y="5238734"/>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13</a:t>
            </a:r>
          </a:p>
        </p:txBody>
      </p:sp>
      <p:sp>
        <p:nvSpPr>
          <p:cNvPr id="27" name="TextBox 26">
            <a:extLst>
              <a:ext uri="{FF2B5EF4-FFF2-40B4-BE49-F238E27FC236}">
                <a16:creationId xmlns:a16="http://schemas.microsoft.com/office/drawing/2014/main" id="{FABDDD51-FF17-4FE7-A269-FD0BB9396427}"/>
              </a:ext>
            </a:extLst>
          </p:cNvPr>
          <p:cNvSpPr txBox="1"/>
          <p:nvPr/>
        </p:nvSpPr>
        <p:spPr>
          <a:xfrm>
            <a:off x="5779160" y="1837807"/>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35</a:t>
            </a:r>
          </a:p>
        </p:txBody>
      </p:sp>
      <p:sp>
        <p:nvSpPr>
          <p:cNvPr id="28" name="TextBox 27">
            <a:extLst>
              <a:ext uri="{FF2B5EF4-FFF2-40B4-BE49-F238E27FC236}">
                <a16:creationId xmlns:a16="http://schemas.microsoft.com/office/drawing/2014/main" id="{B65CFFAD-81FA-44E7-883A-C6BF883947BC}"/>
              </a:ext>
            </a:extLst>
          </p:cNvPr>
          <p:cNvSpPr txBox="1"/>
          <p:nvPr/>
        </p:nvSpPr>
        <p:spPr>
          <a:xfrm>
            <a:off x="5779159" y="2673725"/>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11</a:t>
            </a:r>
          </a:p>
        </p:txBody>
      </p:sp>
      <p:sp>
        <p:nvSpPr>
          <p:cNvPr id="29" name="TextBox 28">
            <a:extLst>
              <a:ext uri="{FF2B5EF4-FFF2-40B4-BE49-F238E27FC236}">
                <a16:creationId xmlns:a16="http://schemas.microsoft.com/office/drawing/2014/main" id="{35D882B8-55BD-414E-A6DE-C14F871EC696}"/>
              </a:ext>
            </a:extLst>
          </p:cNvPr>
          <p:cNvSpPr txBox="1"/>
          <p:nvPr/>
        </p:nvSpPr>
        <p:spPr>
          <a:xfrm>
            <a:off x="5779158" y="3528104"/>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27</a:t>
            </a:r>
          </a:p>
        </p:txBody>
      </p:sp>
      <p:sp>
        <p:nvSpPr>
          <p:cNvPr id="30" name="TextBox 29">
            <a:extLst>
              <a:ext uri="{FF2B5EF4-FFF2-40B4-BE49-F238E27FC236}">
                <a16:creationId xmlns:a16="http://schemas.microsoft.com/office/drawing/2014/main" id="{79D4E9F8-3A14-45A2-B9C0-F9219EB409AC}"/>
              </a:ext>
            </a:extLst>
          </p:cNvPr>
          <p:cNvSpPr txBox="1"/>
          <p:nvPr/>
        </p:nvSpPr>
        <p:spPr>
          <a:xfrm>
            <a:off x="5779157" y="4414008"/>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36</a:t>
            </a:r>
          </a:p>
        </p:txBody>
      </p:sp>
      <p:sp>
        <p:nvSpPr>
          <p:cNvPr id="31" name="TextBox 30">
            <a:extLst>
              <a:ext uri="{FF2B5EF4-FFF2-40B4-BE49-F238E27FC236}">
                <a16:creationId xmlns:a16="http://schemas.microsoft.com/office/drawing/2014/main" id="{4CC13BDE-537E-4360-B6CF-5F3974EE8791}"/>
              </a:ext>
            </a:extLst>
          </p:cNvPr>
          <p:cNvSpPr txBox="1"/>
          <p:nvPr/>
        </p:nvSpPr>
        <p:spPr>
          <a:xfrm>
            <a:off x="5779156" y="5268387"/>
            <a:ext cx="740791" cy="646331"/>
          </a:xfrm>
          <a:prstGeom prst="rect">
            <a:avLst/>
          </a:prstGeom>
          <a:solidFill>
            <a:schemeClr val="bg1"/>
          </a:solidFill>
          <a:ln>
            <a:solidFill>
              <a:srgbClr val="115076"/>
            </a:solidFill>
          </a:ln>
        </p:spPr>
        <p:txBody>
          <a:bodyPr wrap="square" rtlCol="0">
            <a:spAutoFit/>
          </a:bodyPr>
          <a:lstStyle/>
          <a:p>
            <a:pPr algn="ctr"/>
            <a:r>
              <a:rPr lang="en-GB" sz="3600" dirty="0">
                <a:solidFill>
                  <a:srgbClr val="115076"/>
                </a:solidFill>
                <a:latin typeface="Century Gothic" panose="020B0502020202020204" pitchFamily="34" charset="0"/>
              </a:rPr>
              <a:t>16</a:t>
            </a:r>
          </a:p>
        </p:txBody>
      </p:sp>
    </p:spTree>
    <p:extLst>
      <p:ext uri="{BB962C8B-B14F-4D97-AF65-F5344CB8AC3E}">
        <p14:creationId xmlns:p14="http://schemas.microsoft.com/office/powerpoint/2010/main" val="34072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
            <a:extLst>
              <a:ext uri="{FF2B5EF4-FFF2-40B4-BE49-F238E27FC236}">
                <a16:creationId xmlns:a16="http://schemas.microsoft.com/office/drawing/2014/main" id="{97E95990-9164-4950-9CFF-FD53F14B7B21}"/>
              </a:ext>
            </a:extLst>
          </p:cNvPr>
          <p:cNvSpPr/>
          <p:nvPr/>
        </p:nvSpPr>
        <p:spPr>
          <a:xfrm flipH="1">
            <a:off x="6312995" y="1710738"/>
            <a:ext cx="3503236" cy="1984440"/>
          </a:xfrm>
          <a:prstGeom prst="wedgeRoundRectCallout">
            <a:avLst>
              <a:gd name="adj1" fmla="val -40686"/>
              <a:gd name="adj2" fmla="val 85331"/>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entury Gothic" panose="020F0302020204030204"/>
              </a:rPr>
              <a:t>When </a:t>
            </a:r>
            <a:r>
              <a:rPr lang="en-GB" sz="2400" dirty="0">
                <a:solidFill>
                  <a:prstClr val="white"/>
                </a:solidFill>
                <a:latin typeface="Century Gothic" panose="020F0302020204030204"/>
              </a:rPr>
              <a:t>I lose this one.</a:t>
            </a:r>
            <a:endParaRPr kumimoji="0" lang="en-GB" sz="2400" b="1" i="0" u="none" strike="noStrike" kern="1200" cap="none" spc="0" normalizeH="0" baseline="0" noProof="0" dirty="0">
              <a:ln>
                <a:noFill/>
              </a:ln>
              <a:solidFill>
                <a:prstClr val="white"/>
              </a:solidFill>
              <a:effectLst/>
              <a:uLnTx/>
              <a:uFillTx/>
              <a:latin typeface="Century Gothic" panose="020F0302020204030204"/>
            </a:endParaRPr>
          </a:p>
        </p:txBody>
      </p:sp>
      <p:sp>
        <p:nvSpPr>
          <p:cNvPr id="12" name="Rounded Rectangular Callout 1">
            <a:extLst>
              <a:ext uri="{FF2B5EF4-FFF2-40B4-BE49-F238E27FC236}">
                <a16:creationId xmlns:a16="http://schemas.microsoft.com/office/drawing/2014/main" id="{710060CF-6FF7-474E-AA76-D60584C0E78B}"/>
              </a:ext>
            </a:extLst>
          </p:cNvPr>
          <p:cNvSpPr/>
          <p:nvPr/>
        </p:nvSpPr>
        <p:spPr>
          <a:xfrm>
            <a:off x="2375771" y="1710738"/>
            <a:ext cx="3503236" cy="1984440"/>
          </a:xfrm>
          <a:prstGeom prst="wedgeRoundRectCallout">
            <a:avLst>
              <a:gd name="adj1" fmla="val -40686"/>
              <a:gd name="adj2" fmla="val 85331"/>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entury Gothic" panose="020F0302020204030204"/>
              </a:rPr>
              <a:t>When </a:t>
            </a:r>
            <a:r>
              <a:rPr lang="en-GB" sz="2400" dirty="0">
                <a:solidFill>
                  <a:prstClr val="white"/>
                </a:solidFill>
                <a:latin typeface="Century Gothic" panose="020F0302020204030204"/>
              </a:rPr>
              <a:t>are you getting a new mobile phone?</a:t>
            </a:r>
            <a:endParaRPr kumimoji="0" lang="en-GB" sz="2400" b="1" i="0" u="none" strike="noStrike" kern="1200" cap="none" spc="0" normalizeH="0" baseline="0" noProof="0" dirty="0">
              <a:ln>
                <a:noFill/>
              </a:ln>
              <a:solidFill>
                <a:prstClr val="white"/>
              </a:solidFill>
              <a:effectLst/>
              <a:uLnTx/>
              <a:uFillTx/>
              <a:latin typeface="Century Gothic" panose="020F0302020204030204"/>
            </a:endParaRPr>
          </a:p>
        </p:txBody>
      </p:sp>
      <p:sp>
        <p:nvSpPr>
          <p:cNvPr id="14" name="Rounded Rectangular Callout 1">
            <a:extLst>
              <a:ext uri="{FF2B5EF4-FFF2-40B4-BE49-F238E27FC236}">
                <a16:creationId xmlns:a16="http://schemas.microsoft.com/office/drawing/2014/main" id="{3C16C187-62DB-452F-AC47-14D047C0F4CB}"/>
              </a:ext>
            </a:extLst>
          </p:cNvPr>
          <p:cNvSpPr/>
          <p:nvPr/>
        </p:nvSpPr>
        <p:spPr>
          <a:xfrm>
            <a:off x="2375771" y="1710738"/>
            <a:ext cx="3503236" cy="1984440"/>
          </a:xfrm>
          <a:prstGeom prst="wedgeRoundRectCallout">
            <a:avLst>
              <a:gd name="adj1" fmla="val -40686"/>
              <a:gd name="adj2" fmla="val 85331"/>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dirty="0" err="1">
                <a:solidFill>
                  <a:prstClr val="white"/>
                </a:solidFill>
                <a:latin typeface="Century Gothic" panose="020B0502020202020204" pitchFamily="34" charset="0"/>
              </a:rPr>
              <a:t>Wann</a:t>
            </a:r>
            <a:r>
              <a:rPr lang="en-GB" sz="2400" dirty="0">
                <a:solidFill>
                  <a:prstClr val="white"/>
                </a:solidFill>
                <a:latin typeface="Century Gothic" panose="020B0502020202020204" pitchFamily="34" charset="0"/>
              </a:rPr>
              <a:t> </a:t>
            </a:r>
            <a:r>
              <a:rPr lang="en-GB" sz="2400" dirty="0" err="1">
                <a:solidFill>
                  <a:prstClr val="white"/>
                </a:solidFill>
                <a:latin typeface="Century Gothic" panose="020B0502020202020204" pitchFamily="34" charset="0"/>
              </a:rPr>
              <a:t>bekommst</a:t>
            </a:r>
            <a:r>
              <a:rPr lang="en-GB" sz="2400" dirty="0">
                <a:solidFill>
                  <a:prstClr val="white"/>
                </a:solidFill>
                <a:latin typeface="Century Gothic" panose="020B0502020202020204" pitchFamily="34" charset="0"/>
              </a:rPr>
              <a:t> </a:t>
            </a:r>
            <a:r>
              <a:rPr lang="en-GB" sz="2400" dirty="0">
                <a:solidFill>
                  <a:prstClr val="white"/>
                </a:solidFill>
                <a:latin typeface="Century Gothic" panose="020F0302020204030204"/>
              </a:rPr>
              <a:t>du </a:t>
            </a:r>
            <a:r>
              <a:rPr lang="en-GB" sz="2400" dirty="0" err="1">
                <a:solidFill>
                  <a:prstClr val="white"/>
                </a:solidFill>
                <a:latin typeface="Century Gothic" panose="020F0302020204030204"/>
              </a:rPr>
              <a:t>ein</a:t>
            </a:r>
            <a:r>
              <a:rPr lang="en-GB" sz="2400" dirty="0">
                <a:solidFill>
                  <a:prstClr val="white"/>
                </a:solidFill>
                <a:latin typeface="Century Gothic" panose="020F0302020204030204"/>
              </a:rPr>
              <a:t> </a:t>
            </a:r>
            <a:r>
              <a:rPr lang="en-GB" sz="2400" dirty="0" err="1">
                <a:solidFill>
                  <a:prstClr val="white"/>
                </a:solidFill>
                <a:latin typeface="Century Gothic" panose="020F0302020204030204"/>
              </a:rPr>
              <a:t>neues</a:t>
            </a:r>
            <a:r>
              <a:rPr lang="en-GB" sz="2400" dirty="0">
                <a:solidFill>
                  <a:prstClr val="white"/>
                </a:solidFill>
                <a:latin typeface="Century Gothic" panose="020F0302020204030204"/>
              </a:rPr>
              <a:t> Handy?</a:t>
            </a:r>
            <a:endParaRPr kumimoji="0" lang="en-GB" sz="2400" b="1" i="0" u="none" strike="noStrike" kern="1200" cap="none" spc="0" normalizeH="0" baseline="0" noProof="0" dirty="0">
              <a:ln>
                <a:noFill/>
              </a:ln>
              <a:solidFill>
                <a:prstClr val="white"/>
              </a:solidFill>
              <a:effectLst/>
              <a:uLnTx/>
              <a:uFillTx/>
              <a:latin typeface="Century Gothic" panose="020F0302020204030204"/>
            </a:endParaRPr>
          </a:p>
        </p:txBody>
      </p:sp>
      <p:sp>
        <p:nvSpPr>
          <p:cNvPr id="13" name="Rounded Rectangular Callout 1">
            <a:extLst>
              <a:ext uri="{FF2B5EF4-FFF2-40B4-BE49-F238E27FC236}">
                <a16:creationId xmlns:a16="http://schemas.microsoft.com/office/drawing/2014/main" id="{FEAB0368-C574-438D-AFD4-CB142419814C}"/>
              </a:ext>
            </a:extLst>
          </p:cNvPr>
          <p:cNvSpPr/>
          <p:nvPr/>
        </p:nvSpPr>
        <p:spPr>
          <a:xfrm flipH="1">
            <a:off x="6312995" y="1710738"/>
            <a:ext cx="3503236" cy="1984440"/>
          </a:xfrm>
          <a:prstGeom prst="wedgeRoundRectCallout">
            <a:avLst>
              <a:gd name="adj1" fmla="val -40686"/>
              <a:gd name="adj2" fmla="val 85331"/>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err="1">
                <a:solidFill>
                  <a:prstClr val="white"/>
                </a:solidFill>
                <a:latin typeface="Century Gothic" panose="020F0302020204030204"/>
              </a:rPr>
              <a:t>Wenn</a:t>
            </a:r>
            <a:r>
              <a:rPr lang="en-GB" sz="2400" b="1" dirty="0">
                <a:solidFill>
                  <a:prstClr val="white"/>
                </a:solidFill>
                <a:latin typeface="Century Gothic" panose="020F0302020204030204"/>
              </a:rPr>
              <a:t> </a:t>
            </a:r>
            <a:r>
              <a:rPr lang="en-GB" sz="2400" dirty="0">
                <a:solidFill>
                  <a:prstClr val="white"/>
                </a:solidFill>
                <a:latin typeface="Century Gothic" panose="020B0502020202020204" pitchFamily="34" charset="0"/>
              </a:rPr>
              <a:t>ich dieses </a:t>
            </a:r>
            <a:r>
              <a:rPr lang="en-GB" sz="2400" dirty="0" err="1">
                <a:solidFill>
                  <a:prstClr val="white"/>
                </a:solidFill>
                <a:latin typeface="Century Gothic" panose="020B0502020202020204" pitchFamily="34" charset="0"/>
              </a:rPr>
              <a:t>verliere</a:t>
            </a:r>
            <a:r>
              <a:rPr lang="en-GB" sz="2400" dirty="0">
                <a:solidFill>
                  <a:prstClr val="white"/>
                </a:solidFill>
                <a:latin typeface="Century Gothic" panose="020B0502020202020204" pitchFamily="34" charset="0"/>
              </a:rPr>
              <a:t>.</a:t>
            </a:r>
            <a:endParaRPr kumimoji="0" lang="en-GB" sz="2400" b="1" i="0" u="none" strike="noStrike" kern="1200" cap="none" spc="0" normalizeH="0" baseline="0" noProof="0" dirty="0">
              <a:ln>
                <a:noFill/>
              </a:ln>
              <a:solidFill>
                <a:prstClr val="white"/>
              </a:solidFill>
              <a:effectLst/>
              <a:uLnTx/>
              <a:uFillTx/>
              <a:latin typeface="Century Gothic" panose="020F0302020204030204"/>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879007" cy="707849"/>
          </a:xfrm>
        </p:spPr>
        <p:txBody>
          <a:bodyPr>
            <a:normAutofit/>
          </a:bodyPr>
          <a:lstStyle/>
          <a:p>
            <a:r>
              <a:rPr lang="en-GB" sz="3600" b="1" dirty="0" err="1">
                <a:solidFill>
                  <a:schemeClr val="bg1"/>
                </a:solidFill>
              </a:rPr>
              <a:t>Wann</a:t>
            </a:r>
            <a:r>
              <a:rPr lang="en-GB" sz="3600" b="1" dirty="0">
                <a:solidFill>
                  <a:schemeClr val="bg1"/>
                </a:solidFill>
              </a:rPr>
              <a:t> </a:t>
            </a:r>
            <a:r>
              <a:rPr lang="en-GB" sz="3600" b="1" dirty="0" err="1">
                <a:solidFill>
                  <a:schemeClr val="bg1"/>
                </a:solidFill>
              </a:rPr>
              <a:t>machst</a:t>
            </a:r>
            <a:r>
              <a:rPr lang="en-GB" sz="3600" b="1" dirty="0">
                <a:solidFill>
                  <a:schemeClr val="bg1"/>
                </a:solidFill>
              </a:rPr>
              <a:t> du was?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177051" y="247045"/>
            <a:ext cx="27802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6" descr="A picture containing text, vector graphics&#10;&#10;Description automatically generated">
            <a:extLst>
              <a:ext uri="{FF2B5EF4-FFF2-40B4-BE49-F238E27FC236}">
                <a16:creationId xmlns:a16="http://schemas.microsoft.com/office/drawing/2014/main" id="{E3EABE76-A968-43CD-BBF8-49A3A9F68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841" y="4308678"/>
            <a:ext cx="2052572" cy="2094927"/>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DADB71C5-4EAB-4E65-8A26-D4DF6497E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2587" y="4308677"/>
            <a:ext cx="2485568" cy="2094927"/>
          </a:xfrm>
          <a:prstGeom prst="rect">
            <a:avLst/>
          </a:prstGeom>
        </p:spPr>
      </p:pic>
      <p:grpSp>
        <p:nvGrpSpPr>
          <p:cNvPr id="18" name="Group 17">
            <a:extLst>
              <a:ext uri="{FF2B5EF4-FFF2-40B4-BE49-F238E27FC236}">
                <a16:creationId xmlns:a16="http://schemas.microsoft.com/office/drawing/2014/main" id="{5A772497-214A-4BF8-91F3-86AECE5B6E9E}"/>
              </a:ext>
            </a:extLst>
          </p:cNvPr>
          <p:cNvGrpSpPr/>
          <p:nvPr/>
        </p:nvGrpSpPr>
        <p:grpSpPr>
          <a:xfrm>
            <a:off x="2954465" y="3920647"/>
            <a:ext cx="2345847" cy="1457447"/>
            <a:chOff x="2954465" y="3920647"/>
            <a:chExt cx="2345847" cy="1457447"/>
          </a:xfrm>
        </p:grpSpPr>
        <p:sp>
          <p:nvSpPr>
            <p:cNvPr id="15" name="TextBox 14">
              <a:extLst>
                <a:ext uri="{FF2B5EF4-FFF2-40B4-BE49-F238E27FC236}">
                  <a16:creationId xmlns:a16="http://schemas.microsoft.com/office/drawing/2014/main" id="{75366750-D306-41A5-B028-7ECC571103AB}"/>
                </a:ext>
              </a:extLst>
            </p:cNvPr>
            <p:cNvSpPr txBox="1"/>
            <p:nvPr/>
          </p:nvSpPr>
          <p:spPr>
            <a:xfrm>
              <a:off x="2954465" y="4916429"/>
              <a:ext cx="2345847" cy="461665"/>
            </a:xfrm>
            <a:prstGeom prst="rect">
              <a:avLst/>
            </a:prstGeom>
            <a:solidFill>
              <a:srgbClr val="EBEFF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Wann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WO2</a:t>
              </a:r>
            </a:p>
          </p:txBody>
        </p:sp>
        <p:cxnSp>
          <p:nvCxnSpPr>
            <p:cNvPr id="17" name="Straight Arrow Connector 16">
              <a:extLst>
                <a:ext uri="{FF2B5EF4-FFF2-40B4-BE49-F238E27FC236}">
                  <a16:creationId xmlns:a16="http://schemas.microsoft.com/office/drawing/2014/main" id="{47760F33-AACC-4338-B3CC-1C7CB21A6E2E}"/>
                </a:ext>
              </a:extLst>
            </p:cNvPr>
            <p:cNvCxnSpPr>
              <a:stCxn id="15" idx="0"/>
            </p:cNvCxnSpPr>
            <p:nvPr/>
          </p:nvCxnSpPr>
          <p:spPr>
            <a:xfrm flipV="1">
              <a:off x="4127389" y="3920647"/>
              <a:ext cx="0" cy="995782"/>
            </a:xfrm>
            <a:prstGeom prst="straightConnector1">
              <a:avLst/>
            </a:prstGeom>
            <a:ln w="28575">
              <a:solidFill>
                <a:srgbClr val="20386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2E1259A-17CD-4E68-BB86-4DCD6D95156A}"/>
              </a:ext>
            </a:extLst>
          </p:cNvPr>
          <p:cNvGrpSpPr/>
          <p:nvPr/>
        </p:nvGrpSpPr>
        <p:grpSpPr>
          <a:xfrm>
            <a:off x="6891688" y="3894295"/>
            <a:ext cx="2345847" cy="1457447"/>
            <a:chOff x="2954465" y="3920647"/>
            <a:chExt cx="2345847" cy="1457447"/>
          </a:xfrm>
        </p:grpSpPr>
        <p:sp>
          <p:nvSpPr>
            <p:cNvPr id="20" name="TextBox 19">
              <a:extLst>
                <a:ext uri="{FF2B5EF4-FFF2-40B4-BE49-F238E27FC236}">
                  <a16:creationId xmlns:a16="http://schemas.microsoft.com/office/drawing/2014/main" id="{C7E0CC9F-3857-476A-B36C-998B7B8E3AFF}"/>
                </a:ext>
              </a:extLst>
            </p:cNvPr>
            <p:cNvSpPr txBox="1"/>
            <p:nvPr/>
          </p:nvSpPr>
          <p:spPr>
            <a:xfrm>
              <a:off x="2954465" y="4916429"/>
              <a:ext cx="2345847" cy="461665"/>
            </a:xfrm>
            <a:prstGeom prst="rect">
              <a:avLst/>
            </a:prstGeom>
            <a:solidFill>
              <a:srgbClr val="EBEFF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Wenn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WO3</a:t>
              </a:r>
            </a:p>
          </p:txBody>
        </p:sp>
        <p:cxnSp>
          <p:nvCxnSpPr>
            <p:cNvPr id="21" name="Straight Arrow Connector 20">
              <a:extLst>
                <a:ext uri="{FF2B5EF4-FFF2-40B4-BE49-F238E27FC236}">
                  <a16:creationId xmlns:a16="http://schemas.microsoft.com/office/drawing/2014/main" id="{B6B50DB6-1B62-4FC1-A896-20A0BAFBF0B7}"/>
                </a:ext>
              </a:extLst>
            </p:cNvPr>
            <p:cNvCxnSpPr>
              <a:stCxn id="20" idx="0"/>
            </p:cNvCxnSpPr>
            <p:nvPr/>
          </p:nvCxnSpPr>
          <p:spPr>
            <a:xfrm flipV="1">
              <a:off x="4127389" y="3920647"/>
              <a:ext cx="0" cy="995782"/>
            </a:xfrm>
            <a:prstGeom prst="straightConnector1">
              <a:avLst/>
            </a:prstGeom>
            <a:ln w="28575">
              <a:solidFill>
                <a:srgbClr val="20386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154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8F0206-3BDD-4559-96C6-C67B437971C8}"/>
              </a:ext>
            </a:extLst>
          </p:cNvPr>
          <p:cNvSpPr/>
          <p:nvPr/>
        </p:nvSpPr>
        <p:spPr>
          <a:xfrm>
            <a:off x="426715" y="143599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42064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42818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42292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050" name="Picture 2" descr="Boy Face Cartoon 2 Clip Art">
            <a:extLst>
              <a:ext uri="{FF2B5EF4-FFF2-40B4-BE49-F238E27FC236}">
                <a16:creationId xmlns:a16="http://schemas.microsoft.com/office/drawing/2014/main" id="{65CA48CE-DE10-4C11-AC8F-424B6B8C36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94" y="1552220"/>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nger, Eat, Hungry, Comic, Food, Not, Appetite, Full">
            <a:extLst>
              <a:ext uri="{FF2B5EF4-FFF2-40B4-BE49-F238E27FC236}">
                <a16:creationId xmlns:a16="http://schemas.microsoft.com/office/drawing/2014/main" id="{8D150296-343D-4949-9186-ED2987B4FD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8560" y="1523482"/>
            <a:ext cx="1107178" cy="696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4041"/>
            <a:ext cx="4368510" cy="869950"/>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0" y="294041"/>
            <a:ext cx="4896853" cy="707849"/>
          </a:xfrm>
        </p:spPr>
        <p:txBody>
          <a:bodyPr>
            <a:normAutofit/>
          </a:bodyPr>
          <a:lstStyle/>
          <a:p>
            <a:r>
              <a:rPr lang="en-GB" sz="3600" b="1" dirty="0">
                <a:solidFill>
                  <a:schemeClr val="bg1"/>
                </a:solidFill>
              </a:rPr>
              <a:t>Wie </a:t>
            </a:r>
            <a:r>
              <a:rPr lang="en-GB" sz="3600" b="1" dirty="0" err="1">
                <a:solidFill>
                  <a:schemeClr val="bg1"/>
                </a:solidFill>
              </a:rPr>
              <a:t>geht’s</a:t>
            </a:r>
            <a:r>
              <a:rPr lang="en-GB" sz="3600" b="1" dirty="0">
                <a:solidFill>
                  <a:schemeClr val="bg1"/>
                </a:solidFill>
              </a:rPr>
              <a:t>? [1/2]</a:t>
            </a:r>
          </a:p>
        </p:txBody>
      </p:sp>
      <p:sp>
        <p:nvSpPr>
          <p:cNvPr id="28" name="TextBox 27">
            <a:extLst>
              <a:ext uri="{FF2B5EF4-FFF2-40B4-BE49-F238E27FC236}">
                <a16:creationId xmlns:a16="http://schemas.microsoft.com/office/drawing/2014/main" id="{00F7D373-42A8-421B-96B8-A541A0A63D5A}"/>
              </a:ext>
            </a:extLst>
          </p:cNvPr>
          <p:cNvSpPr txBox="1"/>
          <p:nvPr/>
        </p:nvSpPr>
        <p:spPr>
          <a:xfrm>
            <a:off x="4224478" y="403009"/>
            <a:ext cx="3050462"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Sie</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2056" name="Picture 8" descr="Snoring Sleeping Zz Smiley Clip Art">
            <a:extLst>
              <a:ext uri="{FF2B5EF4-FFF2-40B4-BE49-F238E27FC236}">
                <a16:creationId xmlns:a16="http://schemas.microsoft.com/office/drawing/2014/main" id="{2FFF209E-1671-4577-B70F-542615F0D2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905" y="1536545"/>
            <a:ext cx="543485" cy="6065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3780" y="1564857"/>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0179" y="1568039"/>
            <a:ext cx="508378" cy="529561"/>
          </a:xfrm>
          <a:prstGeom prst="rect">
            <a:avLst/>
          </a:prstGeom>
        </p:spPr>
      </p:pic>
      <p:sp>
        <p:nvSpPr>
          <p:cNvPr id="20" name="Speech Bubble: Rectangle with Corners Rounded 19">
            <a:extLst>
              <a:ext uri="{FF2B5EF4-FFF2-40B4-BE49-F238E27FC236}">
                <a16:creationId xmlns:a16="http://schemas.microsoft.com/office/drawing/2014/main" id="{720BCF74-D48D-4E60-9388-E94BE9C02114}"/>
              </a:ext>
            </a:extLst>
          </p:cNvPr>
          <p:cNvSpPr/>
          <p:nvPr/>
        </p:nvSpPr>
        <p:spPr>
          <a:xfrm>
            <a:off x="2892130" y="5072602"/>
            <a:ext cx="1752718" cy="926934"/>
          </a:xfrm>
          <a:prstGeom prst="wedgeRoundRectCallout">
            <a:avLst>
              <a:gd name="adj1" fmla="val 76800"/>
              <a:gd name="adj2" fmla="val 12192"/>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Century Gothic" panose="020B0502020202020204" pitchFamily="34" charset="0"/>
              </a:rPr>
              <a:t>Sind Sie </a:t>
            </a:r>
            <a:r>
              <a:rPr lang="en-GB" sz="2200" dirty="0" err="1">
                <a:latin typeface="Century Gothic" panose="020B0502020202020204" pitchFamily="34" charset="0"/>
              </a:rPr>
              <a:t>müde</a:t>
            </a:r>
            <a:r>
              <a:rPr lang="en-GB" sz="2200" dirty="0">
                <a:latin typeface="Century Gothic" panose="020B0502020202020204" pitchFamily="34" charset="0"/>
              </a:rPr>
              <a:t>?</a:t>
            </a:r>
          </a:p>
        </p:txBody>
      </p:sp>
      <p:sp>
        <p:nvSpPr>
          <p:cNvPr id="66" name="Speech Bubble: Rectangle with Corners Rounded 65">
            <a:extLst>
              <a:ext uri="{FF2B5EF4-FFF2-40B4-BE49-F238E27FC236}">
                <a16:creationId xmlns:a16="http://schemas.microsoft.com/office/drawing/2014/main" id="{747765F8-4D8A-4C88-81A3-389B88C987FE}"/>
              </a:ext>
            </a:extLst>
          </p:cNvPr>
          <p:cNvSpPr/>
          <p:nvPr/>
        </p:nvSpPr>
        <p:spPr>
          <a:xfrm>
            <a:off x="7092852" y="5023346"/>
            <a:ext cx="1752718" cy="1077306"/>
          </a:xfrm>
          <a:prstGeom prst="wedgeRoundRectCallout">
            <a:avLst>
              <a:gd name="adj1" fmla="val -64805"/>
              <a:gd name="adj2" fmla="val -1707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err="1">
                <a:latin typeface="Century Gothic" panose="020B0502020202020204" pitchFamily="34" charset="0"/>
              </a:rPr>
              <a:t>Nein</a:t>
            </a:r>
            <a:r>
              <a:rPr lang="en-GB" sz="2200" dirty="0">
                <a:latin typeface="Century Gothic" panose="020B0502020202020204" pitchFamily="34" charset="0"/>
              </a:rPr>
              <a:t>, ich bin </a:t>
            </a:r>
            <a:r>
              <a:rPr lang="en-GB" sz="2200" dirty="0" err="1">
                <a:latin typeface="Century Gothic" panose="020B0502020202020204" pitchFamily="34" charset="0"/>
              </a:rPr>
              <a:t>nicht</a:t>
            </a:r>
            <a:r>
              <a:rPr lang="en-GB" sz="2200" dirty="0">
                <a:latin typeface="Century Gothic" panose="020B0502020202020204" pitchFamily="34" charset="0"/>
              </a:rPr>
              <a:t> </a:t>
            </a:r>
            <a:r>
              <a:rPr lang="en-GB" sz="2200" dirty="0" err="1">
                <a:latin typeface="Century Gothic" panose="020B0502020202020204" pitchFamily="34" charset="0"/>
              </a:rPr>
              <a:t>müde</a:t>
            </a:r>
            <a:r>
              <a:rPr lang="en-GB" sz="2200" dirty="0">
                <a:latin typeface="Century Gothic" panose="020B0502020202020204" pitchFamily="34" charset="0"/>
              </a:rPr>
              <a:t>.</a:t>
            </a:r>
          </a:p>
        </p:txBody>
      </p:sp>
      <p:pic>
        <p:nvPicPr>
          <p:cNvPr id="42" name="Picture 41" descr="A close up of a logo&#10;&#10;Description automatically generated">
            <a:extLst>
              <a:ext uri="{FF2B5EF4-FFF2-40B4-BE49-F238E27FC236}">
                <a16:creationId xmlns:a16="http://schemas.microsoft.com/office/drawing/2014/main" id="{8848BFA7-ECFF-4056-9600-782A9B50DE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2066" y="1435357"/>
            <a:ext cx="593901" cy="766704"/>
          </a:xfrm>
          <a:prstGeom prst="rect">
            <a:avLst/>
          </a:prstGeom>
        </p:spPr>
      </p:pic>
      <p:pic>
        <p:nvPicPr>
          <p:cNvPr id="65" name="Picture 8" descr="Snoring Sleeping Zz Smiley Clip Art">
            <a:extLst>
              <a:ext uri="{FF2B5EF4-FFF2-40B4-BE49-F238E27FC236}">
                <a16:creationId xmlns:a16="http://schemas.microsoft.com/office/drawing/2014/main" id="{52F9EB1A-CAA3-4E98-83CC-10DC2C878C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738" y="1529528"/>
            <a:ext cx="543485" cy="606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0E311F-CB19-4988-90CF-69FBEEFDA71C}"/>
              </a:ext>
            </a:extLst>
          </p:cNvPr>
          <p:cNvSpPr/>
          <p:nvPr/>
        </p:nvSpPr>
        <p:spPr>
          <a:xfrm>
            <a:off x="367054" y="129600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130860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69" name="Picture 68" descr="A close up of a logo&#10;&#10;Description automatically generated">
            <a:extLst>
              <a:ext uri="{FF2B5EF4-FFF2-40B4-BE49-F238E27FC236}">
                <a16:creationId xmlns:a16="http://schemas.microsoft.com/office/drawing/2014/main" id="{520C1B84-1430-4711-B8C0-805C53AC9F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2000" y="1459402"/>
            <a:ext cx="593901" cy="766704"/>
          </a:xfrm>
          <a:prstGeom prst="rect">
            <a:avLst/>
          </a:prstGeom>
        </p:spPr>
      </p:pic>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1533" y="168612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Boy Face Cartoon 2 Clip Art">
            <a:extLst>
              <a:ext uri="{FF2B5EF4-FFF2-40B4-BE49-F238E27FC236}">
                <a16:creationId xmlns:a16="http://schemas.microsoft.com/office/drawing/2014/main" id="{AE5DCC90-0FD1-4FD9-932B-4623B5FA8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341" y="1560390"/>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8126" y="1576209"/>
            <a:ext cx="508378" cy="529561"/>
          </a:xfrm>
          <a:prstGeom prst="rect">
            <a:avLst/>
          </a:prstGeom>
        </p:spPr>
      </p:pic>
      <p:pic>
        <p:nvPicPr>
          <p:cNvPr id="73" name="Picture 4" descr="Hunger, Eat, Hungry, Comic, Food, Not, Appetite, Full">
            <a:extLst>
              <a:ext uri="{FF2B5EF4-FFF2-40B4-BE49-F238E27FC236}">
                <a16:creationId xmlns:a16="http://schemas.microsoft.com/office/drawing/2014/main" id="{75699D9C-849B-4DCA-BFF4-DC989C6EA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190" y="1523482"/>
            <a:ext cx="1107178" cy="696599"/>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287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752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506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9811"/>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78" name="Picture 2" descr="Boy Face Cartoon 2 Clip Art">
            <a:extLst>
              <a:ext uri="{FF2B5EF4-FFF2-40B4-BE49-F238E27FC236}">
                <a16:creationId xmlns:a16="http://schemas.microsoft.com/office/drawing/2014/main" id="{FC14CBE1-191D-49CB-B3DB-33BDDB905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090" y="2764039"/>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0556" y="2773091"/>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1950" y="2722957"/>
            <a:ext cx="508378" cy="529561"/>
          </a:xfrm>
          <a:prstGeom prst="rect">
            <a:avLst/>
          </a:prstGeom>
        </p:spPr>
      </p:pic>
      <p:pic>
        <p:nvPicPr>
          <p:cNvPr id="83" name="Picture 82" descr="A close up of a logo&#10;&#10;Description automatically generated">
            <a:extLst>
              <a:ext uri="{FF2B5EF4-FFF2-40B4-BE49-F238E27FC236}">
                <a16:creationId xmlns:a16="http://schemas.microsoft.com/office/drawing/2014/main" id="{78B9ED7E-FB01-40D0-8E72-706603EB27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744" y="2669374"/>
            <a:ext cx="593901" cy="766704"/>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4928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05491"/>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87" name="Picture 86" descr="A close up of a logo&#10;&#10;Description automatically generated">
            <a:extLst>
              <a:ext uri="{FF2B5EF4-FFF2-40B4-BE49-F238E27FC236}">
                <a16:creationId xmlns:a16="http://schemas.microsoft.com/office/drawing/2014/main" id="{DFBB0457-2895-498F-83B8-9F6A525635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2000" y="2656284"/>
            <a:ext cx="593901" cy="766704"/>
          </a:xfrm>
          <a:prstGeom prst="rect">
            <a:avLst/>
          </a:prstGeom>
        </p:spPr>
      </p:pic>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1533" y="2883002"/>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Boy Face Cartoon 2 Clip Art">
            <a:extLst>
              <a:ext uri="{FF2B5EF4-FFF2-40B4-BE49-F238E27FC236}">
                <a16:creationId xmlns:a16="http://schemas.microsoft.com/office/drawing/2014/main" id="{C499837C-1E2B-41ED-A433-FD1CF2126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341" y="2757272"/>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8126" y="2773091"/>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5329" y="387606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7564" y="386071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7742" y="386826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48754" y="3863006"/>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14" name="Picture 2" descr="Boy Face Cartoon 2 Clip Art">
            <a:extLst>
              <a:ext uri="{FF2B5EF4-FFF2-40B4-BE49-F238E27FC236}">
                <a16:creationId xmlns:a16="http://schemas.microsoft.com/office/drawing/2014/main" id="{9BCF8BB4-08A6-46A1-8B95-C72D8F8E0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729" y="4000466"/>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2394" y="4004934"/>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8793" y="4008116"/>
            <a:ext cx="508378" cy="529561"/>
          </a:xfrm>
          <a:prstGeom prst="rect">
            <a:avLst/>
          </a:prstGeom>
        </p:spPr>
      </p:pic>
      <p:pic>
        <p:nvPicPr>
          <p:cNvPr id="119" name="Picture 118" descr="A close up of a logo&#10;&#10;Description automatically generated">
            <a:extLst>
              <a:ext uri="{FF2B5EF4-FFF2-40B4-BE49-F238E27FC236}">
                <a16:creationId xmlns:a16="http://schemas.microsoft.com/office/drawing/2014/main" id="{0A5DC032-6803-4836-B757-63CC8AB5C2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394" y="3939812"/>
            <a:ext cx="593901" cy="766704"/>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5668" y="3736077"/>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6435" y="3748686"/>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23" name="Picture 122" descr="A close up of a logo&#10;&#10;Description automatically generated">
            <a:extLst>
              <a:ext uri="{FF2B5EF4-FFF2-40B4-BE49-F238E27FC236}">
                <a16:creationId xmlns:a16="http://schemas.microsoft.com/office/drawing/2014/main" id="{BDC21C4D-FB85-4796-B180-55F2E124FD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4697" y="3911089"/>
            <a:ext cx="593901" cy="766704"/>
          </a:xfrm>
          <a:prstGeom prst="rect">
            <a:avLst/>
          </a:prstGeom>
        </p:spPr>
      </p:pic>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73974" y="4130185"/>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Boy Face Cartoon 2 Clip Art">
            <a:extLst>
              <a:ext uri="{FF2B5EF4-FFF2-40B4-BE49-F238E27FC236}">
                <a16:creationId xmlns:a16="http://schemas.microsoft.com/office/drawing/2014/main" id="{ADCC6108-4136-417D-824B-A95D00EB6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4959" y="4000466"/>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ffee Clip Art">
            <a:extLst>
              <a:ext uri="{FF2B5EF4-FFF2-40B4-BE49-F238E27FC236}">
                <a16:creationId xmlns:a16="http://schemas.microsoft.com/office/drawing/2014/main" id="{2C4CD640-3DFB-4C45-AB98-D92928B9929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8268" y="2720364"/>
            <a:ext cx="615447" cy="72534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Coffee Clip Art">
            <a:extLst>
              <a:ext uri="{FF2B5EF4-FFF2-40B4-BE49-F238E27FC236}">
                <a16:creationId xmlns:a16="http://schemas.microsoft.com/office/drawing/2014/main" id="{951738AF-92B5-42D9-8D9F-A3B0769DFF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8510" y="2703652"/>
            <a:ext cx="615447" cy="7253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rying Smiley Clip Art">
            <a:extLst>
              <a:ext uri="{FF2B5EF4-FFF2-40B4-BE49-F238E27FC236}">
                <a16:creationId xmlns:a16="http://schemas.microsoft.com/office/drawing/2014/main" id="{103836F5-839F-485E-BCBB-3FD819EA017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78158" y="4016286"/>
            <a:ext cx="600925" cy="600925"/>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 descr="Crying Smiley Clip Art">
            <a:extLst>
              <a:ext uri="{FF2B5EF4-FFF2-40B4-BE49-F238E27FC236}">
                <a16:creationId xmlns:a16="http://schemas.microsoft.com/office/drawing/2014/main" id="{A6288EDF-98CE-4DC6-9FC8-C71780DA5C1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4677" y="4016286"/>
            <a:ext cx="600925" cy="6009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C4DD9A-164C-44D2-B69D-92DE480FA1A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440770" y="2577423"/>
            <a:ext cx="744626" cy="879367"/>
          </a:xfrm>
          <a:prstGeom prst="rect">
            <a:avLst/>
          </a:prstGeom>
        </p:spPr>
      </p:pic>
      <p:pic>
        <p:nvPicPr>
          <p:cNvPr id="130" name="Picture 129">
            <a:extLst>
              <a:ext uri="{FF2B5EF4-FFF2-40B4-BE49-F238E27FC236}">
                <a16:creationId xmlns:a16="http://schemas.microsoft.com/office/drawing/2014/main" id="{D4C1FA00-11CE-402C-ACA3-1872494A769C}"/>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326080" y="2599952"/>
            <a:ext cx="744626" cy="879367"/>
          </a:xfrm>
          <a:prstGeom prst="rect">
            <a:avLst/>
          </a:prstGeom>
        </p:spPr>
      </p:pic>
      <p:sp>
        <p:nvSpPr>
          <p:cNvPr id="7" name="TextBox 6">
            <a:extLst>
              <a:ext uri="{FF2B5EF4-FFF2-40B4-BE49-F238E27FC236}">
                <a16:creationId xmlns:a16="http://schemas.microsoft.com/office/drawing/2014/main" id="{D8E85293-54F1-4D0F-99D4-E21A04CE9572}"/>
              </a:ext>
            </a:extLst>
          </p:cNvPr>
          <p:cNvSpPr txBox="1"/>
          <p:nvPr/>
        </p:nvSpPr>
        <p:spPr>
          <a:xfrm>
            <a:off x="1155789" y="5331167"/>
            <a:ext cx="1643105" cy="461665"/>
          </a:xfrm>
          <a:prstGeom prst="rect">
            <a:avLst/>
          </a:prstGeom>
          <a:solidFill>
            <a:srgbClr val="FFF4E7"/>
          </a:solidFill>
          <a:ln>
            <a:solidFill>
              <a:schemeClr val="accent1">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Partner A</a:t>
            </a:r>
          </a:p>
        </p:txBody>
      </p:sp>
      <p:sp>
        <p:nvSpPr>
          <p:cNvPr id="131" name="TextBox 130">
            <a:extLst>
              <a:ext uri="{FF2B5EF4-FFF2-40B4-BE49-F238E27FC236}">
                <a16:creationId xmlns:a16="http://schemas.microsoft.com/office/drawing/2014/main" id="{5C901BA2-99AE-4A19-96E2-EC25284A9FC3}"/>
              </a:ext>
            </a:extLst>
          </p:cNvPr>
          <p:cNvSpPr txBox="1"/>
          <p:nvPr/>
        </p:nvSpPr>
        <p:spPr>
          <a:xfrm>
            <a:off x="8955658" y="5297610"/>
            <a:ext cx="1643105" cy="461665"/>
          </a:xfrm>
          <a:prstGeom prst="rect">
            <a:avLst/>
          </a:prstGeom>
          <a:solidFill>
            <a:srgbClr val="FFF4E7"/>
          </a:solidFill>
          <a:ln>
            <a:solidFill>
              <a:schemeClr val="accent1">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Partner B</a:t>
            </a:r>
          </a:p>
        </p:txBody>
      </p:sp>
      <p:sp>
        <p:nvSpPr>
          <p:cNvPr id="8" name="Rectangle: Rounded Corners 7">
            <a:extLst>
              <a:ext uri="{FF2B5EF4-FFF2-40B4-BE49-F238E27FC236}">
                <a16:creationId xmlns:a16="http://schemas.microsoft.com/office/drawing/2014/main" id="{47F2C9CB-5C32-4D5B-B1D4-165E1D9A5629}"/>
              </a:ext>
            </a:extLst>
          </p:cNvPr>
          <p:cNvSpPr/>
          <p:nvPr/>
        </p:nvSpPr>
        <p:spPr>
          <a:xfrm>
            <a:off x="3226202" y="1420641"/>
            <a:ext cx="2808751"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0" name="Picture 9" descr="A picture containing shirt, curtain, umbrella&#10;&#10;Description automatically generated">
            <a:extLst>
              <a:ext uri="{FF2B5EF4-FFF2-40B4-BE49-F238E27FC236}">
                <a16:creationId xmlns:a16="http://schemas.microsoft.com/office/drawing/2014/main" id="{34A96FAD-D804-4AE3-9843-769F98016B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2063" y="3913972"/>
            <a:ext cx="870543" cy="681472"/>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EC7367AC-75D1-47A8-A4F9-85FE1FFB5FC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61085" y="4016285"/>
            <a:ext cx="712619" cy="638017"/>
          </a:xfrm>
          <a:prstGeom prst="rect">
            <a:avLst/>
          </a:prstGeom>
        </p:spPr>
      </p:pic>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6331" y="4016286"/>
            <a:ext cx="508378" cy="529561"/>
          </a:xfrm>
          <a:prstGeom prst="rect">
            <a:avLst/>
          </a:prstGeom>
        </p:spPr>
      </p:pic>
      <p:pic>
        <p:nvPicPr>
          <p:cNvPr id="132" name="Picture 131" descr="A picture containing shirt, curtain, umbrella&#10;&#10;Description automatically generated">
            <a:extLst>
              <a:ext uri="{FF2B5EF4-FFF2-40B4-BE49-F238E27FC236}">
                <a16:creationId xmlns:a16="http://schemas.microsoft.com/office/drawing/2014/main" id="{2FD9D6B2-F9CE-4D56-BC21-E9BE3B35EF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31923" y="3924804"/>
            <a:ext cx="870543" cy="681472"/>
          </a:xfrm>
          <a:prstGeom prst="rect">
            <a:avLst/>
          </a:prstGeom>
        </p:spPr>
      </p:pic>
      <p:pic>
        <p:nvPicPr>
          <p:cNvPr id="133" name="Picture 132" descr="A picture containing light&#10;&#10;Description automatically generated">
            <a:extLst>
              <a:ext uri="{FF2B5EF4-FFF2-40B4-BE49-F238E27FC236}">
                <a16:creationId xmlns:a16="http://schemas.microsoft.com/office/drawing/2014/main" id="{61CB32E4-67FA-428D-8963-3856E08123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50945" y="4027117"/>
            <a:ext cx="712619" cy="638017"/>
          </a:xfrm>
          <a:prstGeom prst="rect">
            <a:avLst/>
          </a:prstGeom>
        </p:spPr>
      </p:pic>
    </p:spTree>
    <p:extLst>
      <p:ext uri="{BB962C8B-B14F-4D97-AF65-F5344CB8AC3E}">
        <p14:creationId xmlns:p14="http://schemas.microsoft.com/office/powerpoint/2010/main" val="913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7227518" cy="707849"/>
          </a:xfrm>
        </p:spPr>
        <p:txBody>
          <a:bodyPr>
            <a:normAutofit/>
          </a:bodyPr>
          <a:lstStyle/>
          <a:p>
            <a:r>
              <a:rPr lang="en-GB" sz="3600" b="1" dirty="0" err="1">
                <a:solidFill>
                  <a:schemeClr val="bg1"/>
                </a:solidFill>
              </a:rPr>
              <a:t>Wann</a:t>
            </a:r>
            <a:r>
              <a:rPr lang="en-GB" sz="3600" b="1" dirty="0">
                <a:solidFill>
                  <a:schemeClr val="bg1"/>
                </a:solidFill>
              </a:rPr>
              <a:t> </a:t>
            </a:r>
            <a:r>
              <a:rPr lang="en-GB" sz="3600" b="1" dirty="0" err="1">
                <a:solidFill>
                  <a:schemeClr val="bg1"/>
                </a:solidFill>
              </a:rPr>
              <a:t>machst</a:t>
            </a:r>
            <a:r>
              <a:rPr lang="en-GB" sz="3600" b="1" dirty="0">
                <a:solidFill>
                  <a:schemeClr val="bg1"/>
                </a:solidFill>
              </a:rPr>
              <a:t> du was?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177051" y="247045"/>
            <a:ext cx="27802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241578" y="1562100"/>
            <a:ext cx="5810250" cy="3508653"/>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A:</a:t>
            </a:r>
          </a:p>
          <a:p>
            <a:pPr marL="457200" indent="-457200">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going</a:t>
            </a:r>
            <a:r>
              <a:rPr lang="fr-FR" sz="2200" dirty="0">
                <a:solidFill>
                  <a:schemeClr val="accent5">
                    <a:lumMod val="50000"/>
                  </a:schemeClr>
                </a:solidFill>
                <a:latin typeface="Century Gothic" panose="020B0502020202020204" pitchFamily="34" charset="0"/>
              </a:rPr>
              <a:t> on </a:t>
            </a:r>
            <a:r>
              <a:rPr lang="fr-FR" sz="2200" dirty="0" err="1">
                <a:solidFill>
                  <a:schemeClr val="accent5">
                    <a:lumMod val="50000"/>
                  </a:schemeClr>
                </a:solidFill>
                <a:latin typeface="Century Gothic" panose="020B0502020202020204" pitchFamily="34" charset="0"/>
              </a:rPr>
              <a:t>holiday</a:t>
            </a:r>
            <a:r>
              <a:rPr lang="fr-FR" sz="2200" dirty="0">
                <a:solidFill>
                  <a:schemeClr val="accent5">
                    <a:lumMod val="50000"/>
                  </a:schemeClr>
                </a:solidFill>
                <a:latin typeface="Century Gothic" panose="020B0502020202020204" pitchFamily="34" charset="0"/>
              </a:rPr>
              <a:t>?</a:t>
            </a:r>
          </a:p>
          <a:p>
            <a:pPr marL="457200" indent="-457200">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do</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your</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homework</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watch</a:t>
            </a:r>
            <a:r>
              <a:rPr lang="fr-FR" sz="2200" dirty="0">
                <a:solidFill>
                  <a:schemeClr val="accent5">
                    <a:lumMod val="50000"/>
                  </a:schemeClr>
                </a:solidFill>
                <a:latin typeface="Century Gothic" panose="020B0502020202020204" pitchFamily="34" charset="0"/>
              </a:rPr>
              <a:t> TV?</a:t>
            </a:r>
          </a:p>
          <a:p>
            <a:pPr marL="457200" indent="-457200">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finding</a:t>
            </a:r>
            <a:r>
              <a:rPr lang="fr-FR" sz="2200" dirty="0">
                <a:solidFill>
                  <a:schemeClr val="accent5">
                    <a:lumMod val="50000"/>
                  </a:schemeClr>
                </a:solidFill>
                <a:latin typeface="Century Gothic" panose="020B0502020202020204" pitchFamily="34" charset="0"/>
              </a:rPr>
              <a:t> a job?</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am</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hungry</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earn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enough</a:t>
            </a:r>
            <a:r>
              <a:rPr lang="fr-FR" sz="2200" dirty="0">
                <a:solidFill>
                  <a:schemeClr val="accent5">
                    <a:lumMod val="50000"/>
                  </a:schemeClr>
                </a:solidFill>
                <a:latin typeface="Century Gothic" panose="020B0502020202020204" pitchFamily="34" charset="0"/>
              </a:rPr>
              <a:t> money.</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it</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is</a:t>
            </a:r>
            <a:r>
              <a:rPr lang="fr-FR" sz="2200" dirty="0">
                <a:solidFill>
                  <a:schemeClr val="accent5">
                    <a:lumMod val="50000"/>
                  </a:schemeClr>
                </a:solidFill>
                <a:latin typeface="Century Gothic" panose="020B0502020202020204" pitchFamily="34" charset="0"/>
              </a:rPr>
              <a:t> warm.</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find</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my</a:t>
            </a:r>
            <a:r>
              <a:rPr lang="fr-FR" sz="2200" dirty="0">
                <a:solidFill>
                  <a:schemeClr val="accent5">
                    <a:lumMod val="50000"/>
                  </a:schemeClr>
                </a:solidFill>
                <a:latin typeface="Century Gothic" panose="020B0502020202020204" pitchFamily="34" charset="0"/>
              </a:rPr>
              <a:t> new </a:t>
            </a:r>
            <a:r>
              <a:rPr lang="fr-FR" sz="2200" dirty="0" err="1">
                <a:solidFill>
                  <a:schemeClr val="accent5">
                    <a:lumMod val="50000"/>
                  </a:schemeClr>
                </a:solidFill>
                <a:latin typeface="Century Gothic" panose="020B0502020202020204" pitchFamily="34" charset="0"/>
              </a:rPr>
              <a:t>dress</a:t>
            </a:r>
            <a:r>
              <a:rPr lang="fr-FR" sz="2200" dirty="0">
                <a:solidFill>
                  <a:schemeClr val="accent5">
                    <a:lumMod val="50000"/>
                  </a:schemeClr>
                </a:solidFill>
                <a:latin typeface="Century Gothic" panose="020B0502020202020204" pitchFamily="34" charset="0"/>
              </a:rPr>
              <a:t>.</a:t>
            </a:r>
          </a:p>
        </p:txBody>
      </p:sp>
      <p:sp>
        <p:nvSpPr>
          <p:cNvPr id="8" name="TextBox 7">
            <a:extLst>
              <a:ext uri="{FF2B5EF4-FFF2-40B4-BE49-F238E27FC236}">
                <a16:creationId xmlns:a16="http://schemas.microsoft.com/office/drawing/2014/main" id="{72885032-6539-4E1F-8260-841936E7A4C5}"/>
              </a:ext>
            </a:extLst>
          </p:cNvPr>
          <p:cNvSpPr txBox="1"/>
          <p:nvPr/>
        </p:nvSpPr>
        <p:spPr>
          <a:xfrm>
            <a:off x="6337578" y="1562100"/>
            <a:ext cx="5810250" cy="3508653"/>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B:</a:t>
            </a:r>
            <a:endParaRPr lang="fr-FR" sz="2200" dirty="0">
              <a:solidFill>
                <a:schemeClr val="accent5">
                  <a:lumMod val="50000"/>
                </a:schemeClr>
              </a:solidFill>
              <a:latin typeface="Century Gothic" panose="020B0502020202020204" pitchFamily="34" charset="0"/>
            </a:endParaRP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am</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older</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it</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is</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summer</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have more time.</a:t>
            </a:r>
          </a:p>
          <a:p>
            <a:pPr marL="457200" indent="-457200" algn="l">
              <a:buFont typeface="+mj-lt"/>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get</a:t>
            </a:r>
            <a:r>
              <a:rPr lang="fr-FR" sz="2200" dirty="0">
                <a:solidFill>
                  <a:schemeClr val="accent5">
                    <a:lumMod val="50000"/>
                  </a:schemeClr>
                </a:solidFill>
                <a:latin typeface="Century Gothic" panose="020B0502020202020204" pitchFamily="34" charset="0"/>
              </a:rPr>
              <a:t> home.</a:t>
            </a:r>
          </a:p>
          <a:p>
            <a:pPr marL="457200" indent="-457200" algn="l">
              <a:buFont typeface="+mj-lt"/>
              <a:buAutoNum type="alphaLcParenR"/>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buying</a:t>
            </a:r>
            <a:r>
              <a:rPr lang="fr-FR" sz="2200" dirty="0">
                <a:solidFill>
                  <a:schemeClr val="accent5">
                    <a:lumMod val="50000"/>
                  </a:schemeClr>
                </a:solidFill>
                <a:latin typeface="Century Gothic" panose="020B0502020202020204" pitchFamily="34" charset="0"/>
              </a:rPr>
              <a:t> a house?</a:t>
            </a: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coming</a:t>
            </a:r>
            <a:r>
              <a:rPr lang="fr-FR" sz="2200" dirty="0">
                <a:solidFill>
                  <a:schemeClr val="accent5">
                    <a:lumMod val="50000"/>
                  </a:schemeClr>
                </a:solidFill>
                <a:latin typeface="Century Gothic" panose="020B0502020202020204" pitchFamily="34" charset="0"/>
              </a:rPr>
              <a:t> to the party?</a:t>
            </a: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eating</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your</a:t>
            </a:r>
            <a:r>
              <a:rPr lang="fr-FR" sz="2200" dirty="0">
                <a:solidFill>
                  <a:schemeClr val="accent5">
                    <a:lumMod val="50000"/>
                  </a:schemeClr>
                </a:solidFill>
                <a:latin typeface="Century Gothic" panose="020B0502020202020204" pitchFamily="34" charset="0"/>
              </a:rPr>
              <a:t> sandwich?</a:t>
            </a: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going</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hiking</a:t>
            </a:r>
            <a:r>
              <a:rPr lang="fr-FR" sz="22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124637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8693063" cy="707849"/>
          </a:xfrm>
        </p:spPr>
        <p:txBody>
          <a:bodyPr>
            <a:normAutofit/>
          </a:bodyPr>
          <a:lstStyle/>
          <a:p>
            <a:r>
              <a:rPr lang="en-GB" sz="3600" b="1" dirty="0" err="1">
                <a:solidFill>
                  <a:schemeClr val="bg1"/>
                </a:solidFill>
              </a:rPr>
              <a:t>Wann</a:t>
            </a:r>
            <a:r>
              <a:rPr lang="en-GB" sz="3600" b="1" dirty="0">
                <a:solidFill>
                  <a:schemeClr val="bg1"/>
                </a:solidFill>
              </a:rPr>
              <a:t> </a:t>
            </a:r>
            <a:r>
              <a:rPr lang="en-GB" sz="3600" b="1" dirty="0" err="1">
                <a:solidFill>
                  <a:schemeClr val="bg1"/>
                </a:solidFill>
              </a:rPr>
              <a:t>machst</a:t>
            </a:r>
            <a:r>
              <a:rPr lang="en-GB" sz="3600" b="1" dirty="0">
                <a:solidFill>
                  <a:schemeClr val="bg1"/>
                </a:solidFill>
              </a:rPr>
              <a:t> du was?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177051" y="247045"/>
            <a:ext cx="27802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476250" y="1562100"/>
            <a:ext cx="5810250" cy="4185761"/>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A:</a:t>
            </a:r>
          </a:p>
          <a:p>
            <a:pPr marL="457200" indent="-457200">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going</a:t>
            </a:r>
            <a:r>
              <a:rPr lang="fr-FR" sz="2200" dirty="0">
                <a:solidFill>
                  <a:schemeClr val="accent5">
                    <a:lumMod val="50000"/>
                  </a:schemeClr>
                </a:solidFill>
                <a:latin typeface="Century Gothic" panose="020B0502020202020204" pitchFamily="34" charset="0"/>
              </a:rPr>
              <a:t> on </a:t>
            </a:r>
            <a:r>
              <a:rPr lang="fr-FR" sz="2200" dirty="0" err="1">
                <a:solidFill>
                  <a:schemeClr val="accent5">
                    <a:lumMod val="50000"/>
                  </a:schemeClr>
                </a:solidFill>
                <a:latin typeface="Century Gothic" panose="020B0502020202020204" pitchFamily="34" charset="0"/>
              </a:rPr>
              <a:t>holiday</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your</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homework</a:t>
            </a:r>
            <a:r>
              <a:rPr lang="fr-FR" sz="2200" dirty="0">
                <a:solidFill>
                  <a:schemeClr val="accent5">
                    <a:lumMod val="50000"/>
                  </a:schemeClr>
                </a:solidFill>
                <a:latin typeface="Century Gothic" panose="020B0502020202020204" pitchFamily="34" charset="0"/>
              </a:rPr>
              <a:t>?</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do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watch</a:t>
            </a:r>
            <a:r>
              <a:rPr lang="fr-FR" sz="2200" dirty="0">
                <a:solidFill>
                  <a:schemeClr val="accent5">
                    <a:lumMod val="50000"/>
                  </a:schemeClr>
                </a:solidFill>
                <a:latin typeface="Century Gothic" panose="020B0502020202020204" pitchFamily="34" charset="0"/>
              </a:rPr>
              <a:t> TV?</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looking</a:t>
            </a:r>
            <a:r>
              <a:rPr lang="fr-FR" sz="2200" dirty="0">
                <a:solidFill>
                  <a:schemeClr val="accent5">
                    <a:lumMod val="50000"/>
                  </a:schemeClr>
                </a:solidFill>
                <a:latin typeface="Century Gothic" panose="020B0502020202020204" pitchFamily="34" charset="0"/>
              </a:rPr>
              <a:t> for a job?</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72885032-6539-4E1F-8260-841936E7A4C5}"/>
              </a:ext>
            </a:extLst>
          </p:cNvPr>
          <p:cNvSpPr txBox="1"/>
          <p:nvPr/>
        </p:nvSpPr>
        <p:spPr>
          <a:xfrm>
            <a:off x="7072026" y="1562100"/>
            <a:ext cx="4210050" cy="3847207"/>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B:</a:t>
            </a:r>
          </a:p>
          <a:p>
            <a:pPr marL="457200" indent="-457200" algn="l">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it</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is</a:t>
            </a:r>
            <a:r>
              <a:rPr lang="fr-FR" sz="2200" dirty="0">
                <a:solidFill>
                  <a:schemeClr val="accent5">
                    <a:lumMod val="50000"/>
                  </a:schemeClr>
                </a:solidFill>
                <a:latin typeface="Century Gothic" panose="020B0502020202020204" pitchFamily="34" charset="0"/>
              </a:rPr>
              <a:t> Summer.</a:t>
            </a:r>
          </a:p>
          <a:p>
            <a:pPr marL="457200" indent="-457200" algn="l">
              <a:buAutoNum type="alphaLcParenR"/>
            </a:pPr>
            <a:endParaRPr lang="fr-FR" sz="2200" dirty="0">
              <a:solidFill>
                <a:schemeClr val="accent5">
                  <a:lumMod val="50000"/>
                </a:schemeClr>
              </a:solidFill>
              <a:latin typeface="Century Gothic" panose="020B0502020202020204" pitchFamily="34" charset="0"/>
            </a:endParaRPr>
          </a:p>
          <a:p>
            <a:pPr algn="l"/>
            <a:endParaRPr lang="fr-FR" sz="2200" dirty="0">
              <a:solidFill>
                <a:schemeClr val="accent5">
                  <a:lumMod val="50000"/>
                </a:schemeClr>
              </a:solidFill>
              <a:latin typeface="Century Gothic" panose="020B0502020202020204" pitchFamily="34" charset="0"/>
            </a:endParaRPr>
          </a:p>
          <a:p>
            <a:pPr algn="l"/>
            <a:r>
              <a:rPr lang="fr-FR" sz="2200" dirty="0">
                <a:solidFill>
                  <a:schemeClr val="accent5">
                    <a:lumMod val="50000"/>
                  </a:schemeClr>
                </a:solidFill>
                <a:latin typeface="Century Gothic" panose="020B0502020202020204" pitchFamily="34" charset="0"/>
              </a:rPr>
              <a:t>d)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get</a:t>
            </a:r>
            <a:r>
              <a:rPr lang="fr-FR" sz="2200" dirty="0">
                <a:solidFill>
                  <a:schemeClr val="accent5">
                    <a:lumMod val="50000"/>
                  </a:schemeClr>
                </a:solidFill>
                <a:latin typeface="Century Gothic" panose="020B0502020202020204" pitchFamily="34" charset="0"/>
              </a:rPr>
              <a:t> home.</a:t>
            </a:r>
          </a:p>
          <a:p>
            <a:pPr algn="l"/>
            <a:endParaRPr lang="fr-FR" sz="2200" dirty="0">
              <a:solidFill>
                <a:schemeClr val="accent5">
                  <a:lumMod val="50000"/>
                </a:schemeClr>
              </a:solidFill>
              <a:latin typeface="Century Gothic" panose="020B0502020202020204" pitchFamily="34" charset="0"/>
            </a:endParaRPr>
          </a:p>
          <a:p>
            <a:pPr algn="l"/>
            <a:endParaRPr lang="fr-FR" sz="2200" dirty="0">
              <a:solidFill>
                <a:schemeClr val="accent5">
                  <a:lumMod val="50000"/>
                </a:schemeClr>
              </a:solidFill>
              <a:latin typeface="Century Gothic" panose="020B0502020202020204" pitchFamily="34" charset="0"/>
            </a:endParaRPr>
          </a:p>
          <a:p>
            <a:pPr algn="l"/>
            <a:r>
              <a:rPr lang="fr-FR" sz="2200" dirty="0">
                <a:solidFill>
                  <a:schemeClr val="accent5">
                    <a:lumMod val="50000"/>
                  </a:schemeClr>
                </a:solidFill>
                <a:latin typeface="Century Gothic" panose="020B0502020202020204" pitchFamily="34" charset="0"/>
              </a:rPr>
              <a:t>c)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have more time.</a:t>
            </a:r>
          </a:p>
          <a:p>
            <a:pPr algn="l"/>
            <a:endParaRPr lang="fr-FR" sz="2200" dirty="0">
              <a:solidFill>
                <a:schemeClr val="accent5">
                  <a:lumMod val="50000"/>
                </a:schemeClr>
              </a:solidFill>
              <a:latin typeface="Century Gothic" panose="020B0502020202020204" pitchFamily="34" charset="0"/>
            </a:endParaRPr>
          </a:p>
          <a:p>
            <a:pPr algn="l"/>
            <a:endParaRPr lang="fr-FR" sz="2200" dirty="0">
              <a:solidFill>
                <a:schemeClr val="accent5">
                  <a:lumMod val="50000"/>
                </a:schemeClr>
              </a:solidFill>
              <a:latin typeface="Century Gothic" panose="020B0502020202020204" pitchFamily="34" charset="0"/>
            </a:endParaRPr>
          </a:p>
          <a:p>
            <a:r>
              <a:rPr lang="fr-FR" sz="2200" dirty="0">
                <a:solidFill>
                  <a:schemeClr val="accent5">
                    <a:lumMod val="50000"/>
                  </a:schemeClr>
                </a:solidFill>
                <a:latin typeface="Century Gothic" panose="020B0502020202020204" pitchFamily="34" charset="0"/>
              </a:rPr>
              <a:t>a)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am</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older</a:t>
            </a:r>
            <a:r>
              <a:rPr lang="fr-FR" sz="2200" dirty="0">
                <a:solidFill>
                  <a:schemeClr val="accent5">
                    <a:lumMod val="50000"/>
                  </a:schemeClr>
                </a:solidFill>
                <a:latin typeface="Century Gothic" panose="020B0502020202020204" pitchFamily="34" charset="0"/>
              </a:rPr>
              <a:t>.</a:t>
            </a:r>
          </a:p>
        </p:txBody>
      </p:sp>
      <p:sp>
        <p:nvSpPr>
          <p:cNvPr id="6" name="Rectangle 5">
            <a:extLst>
              <a:ext uri="{FF2B5EF4-FFF2-40B4-BE49-F238E27FC236}">
                <a16:creationId xmlns:a16="http://schemas.microsoft.com/office/drawing/2014/main" id="{511F57F9-0F22-43D9-A838-6E75E0228E31}"/>
              </a:ext>
            </a:extLst>
          </p:cNvPr>
          <p:cNvSpPr/>
          <p:nvPr/>
        </p:nvSpPr>
        <p:spPr>
          <a:xfrm>
            <a:off x="7072026" y="1997898"/>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7" name="TextBox 6">
            <a:extLst>
              <a:ext uri="{FF2B5EF4-FFF2-40B4-BE49-F238E27FC236}">
                <a16:creationId xmlns:a16="http://schemas.microsoft.com/office/drawing/2014/main" id="{4CAD0C30-F062-418D-BE72-7D456DD53BC5}"/>
              </a:ext>
            </a:extLst>
          </p:cNvPr>
          <p:cNvSpPr txBox="1"/>
          <p:nvPr/>
        </p:nvSpPr>
        <p:spPr>
          <a:xfrm>
            <a:off x="990600" y="2362200"/>
            <a:ext cx="5295900" cy="461665"/>
          </a:xfrm>
          <a:prstGeom prst="rect">
            <a:avLst/>
          </a:prstGeom>
          <a:noFill/>
        </p:spPr>
        <p:txBody>
          <a:bodyPr wrap="square" rtlCol="0">
            <a:spAutoFit/>
          </a:bodyPr>
          <a:lstStyle/>
          <a:p>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fährst</a:t>
            </a:r>
            <a:r>
              <a:rPr lang="fr-FR" sz="2400" dirty="0">
                <a:solidFill>
                  <a:srgbClr val="E87D1E"/>
                </a:solidFill>
                <a:latin typeface="Century Gothic" panose="020B0502020202020204" pitchFamily="34" charset="0"/>
              </a:rPr>
              <a:t> du in </a:t>
            </a:r>
            <a:r>
              <a:rPr lang="fr-FR" sz="2400" dirty="0" err="1">
                <a:solidFill>
                  <a:srgbClr val="E87D1E"/>
                </a:solidFill>
                <a:latin typeface="Century Gothic" panose="020B0502020202020204" pitchFamily="34" charset="0"/>
              </a:rPr>
              <a:t>Urlaub</a:t>
            </a:r>
            <a:r>
              <a:rPr lang="fr-FR" sz="2400" dirty="0">
                <a:solidFill>
                  <a:srgbClr val="E87D1E"/>
                </a:solidFill>
                <a:latin typeface="Century Gothic" panose="020B0502020202020204" pitchFamily="34" charset="0"/>
              </a:rPr>
              <a:t>?</a:t>
            </a:r>
          </a:p>
        </p:txBody>
      </p:sp>
      <p:sp>
        <p:nvSpPr>
          <p:cNvPr id="9" name="TextBox 8">
            <a:extLst>
              <a:ext uri="{FF2B5EF4-FFF2-40B4-BE49-F238E27FC236}">
                <a16:creationId xmlns:a16="http://schemas.microsoft.com/office/drawing/2014/main" id="{B71588A7-B1AB-4BA1-A757-8A21C6212789}"/>
              </a:ext>
            </a:extLst>
          </p:cNvPr>
          <p:cNvSpPr txBox="1"/>
          <p:nvPr/>
        </p:nvSpPr>
        <p:spPr>
          <a:xfrm>
            <a:off x="7548276" y="2323943"/>
            <a:ext cx="3219450"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Wenn</a:t>
            </a:r>
            <a:r>
              <a:rPr lang="fr-FR" sz="2400" dirty="0">
                <a:solidFill>
                  <a:srgbClr val="E87D1E"/>
                </a:solidFill>
                <a:latin typeface="Century Gothic" panose="020B0502020202020204" pitchFamily="34" charset="0"/>
              </a:rPr>
              <a:t> es Sommer </a:t>
            </a:r>
            <a:r>
              <a:rPr lang="fr-FR" sz="2400" dirty="0" err="1">
                <a:solidFill>
                  <a:srgbClr val="E87D1E"/>
                </a:solidFill>
                <a:latin typeface="Century Gothic" panose="020B0502020202020204" pitchFamily="34" charset="0"/>
              </a:rPr>
              <a:t>ist</a:t>
            </a:r>
            <a:r>
              <a:rPr lang="fr-FR" sz="2400" dirty="0">
                <a:solidFill>
                  <a:srgbClr val="E87D1E"/>
                </a:solidFill>
                <a:latin typeface="Century Gothic" panose="020B0502020202020204" pitchFamily="34" charset="0"/>
              </a:rPr>
              <a:t>.</a:t>
            </a:r>
          </a:p>
        </p:txBody>
      </p:sp>
      <p:sp>
        <p:nvSpPr>
          <p:cNvPr id="10" name="TextBox 9">
            <a:extLst>
              <a:ext uri="{FF2B5EF4-FFF2-40B4-BE49-F238E27FC236}">
                <a16:creationId xmlns:a16="http://schemas.microsoft.com/office/drawing/2014/main" id="{8A35DADE-6A73-49D5-A218-5DA73BEB95DC}"/>
              </a:ext>
            </a:extLst>
          </p:cNvPr>
          <p:cNvSpPr txBox="1"/>
          <p:nvPr/>
        </p:nvSpPr>
        <p:spPr>
          <a:xfrm>
            <a:off x="990600" y="3319165"/>
            <a:ext cx="6153150" cy="446276"/>
          </a:xfrm>
          <a:prstGeom prst="rect">
            <a:avLst/>
          </a:prstGeom>
          <a:noFill/>
        </p:spPr>
        <p:txBody>
          <a:bodyPr wrap="square" rtlCol="0">
            <a:spAutoFit/>
          </a:bodyPr>
          <a:lstStyle/>
          <a:p>
            <a:pPr algn="l"/>
            <a:r>
              <a:rPr lang="fr-FR" sz="2300" dirty="0" err="1">
                <a:solidFill>
                  <a:srgbClr val="E87D1E"/>
                </a:solidFill>
                <a:latin typeface="Century Gothic" panose="020B0502020202020204" pitchFamily="34" charset="0"/>
              </a:rPr>
              <a:t>Wann</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machst</a:t>
            </a:r>
            <a:r>
              <a:rPr lang="fr-FR" sz="2300" dirty="0">
                <a:solidFill>
                  <a:srgbClr val="E87D1E"/>
                </a:solidFill>
                <a:latin typeface="Century Gothic" panose="020B0502020202020204" pitchFamily="34" charset="0"/>
              </a:rPr>
              <a:t> du </a:t>
            </a:r>
            <a:r>
              <a:rPr lang="fr-FR" sz="2300" dirty="0" err="1">
                <a:solidFill>
                  <a:srgbClr val="E87D1E"/>
                </a:solidFill>
                <a:latin typeface="Century Gothic" panose="020B0502020202020204" pitchFamily="34" charset="0"/>
              </a:rPr>
              <a:t>deine</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Hausaufgaben</a:t>
            </a:r>
            <a:r>
              <a:rPr lang="fr-FR" sz="2300" dirty="0">
                <a:solidFill>
                  <a:srgbClr val="E87D1E"/>
                </a:solidFill>
                <a:latin typeface="Century Gothic" panose="020B0502020202020204" pitchFamily="34" charset="0"/>
              </a:rPr>
              <a:t>?</a:t>
            </a:r>
          </a:p>
        </p:txBody>
      </p:sp>
      <p:sp>
        <p:nvSpPr>
          <p:cNvPr id="11" name="Rectangle 10">
            <a:extLst>
              <a:ext uri="{FF2B5EF4-FFF2-40B4-BE49-F238E27FC236}">
                <a16:creationId xmlns:a16="http://schemas.microsoft.com/office/drawing/2014/main" id="{5A3F5F2C-5762-484B-8F7A-EB9F39E02E55}"/>
              </a:ext>
            </a:extLst>
          </p:cNvPr>
          <p:cNvSpPr/>
          <p:nvPr/>
        </p:nvSpPr>
        <p:spPr>
          <a:xfrm>
            <a:off x="6807200" y="2935648"/>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2" name="TextBox 11">
            <a:extLst>
              <a:ext uri="{FF2B5EF4-FFF2-40B4-BE49-F238E27FC236}">
                <a16:creationId xmlns:a16="http://schemas.microsoft.com/office/drawing/2014/main" id="{EED4D289-D008-4E53-90AC-AAAEE6E7C967}"/>
              </a:ext>
            </a:extLst>
          </p:cNvPr>
          <p:cNvSpPr txBox="1"/>
          <p:nvPr/>
        </p:nvSpPr>
        <p:spPr>
          <a:xfrm>
            <a:off x="7548276" y="3277655"/>
            <a:ext cx="4895850" cy="461665"/>
          </a:xfrm>
          <a:prstGeom prst="rect">
            <a:avLst/>
          </a:prstGeom>
          <a:noFill/>
        </p:spPr>
        <p:txBody>
          <a:bodyPr wrap="square" rtlCol="0">
            <a:spAutoFit/>
          </a:bodyPr>
          <a:lstStyle/>
          <a:p>
            <a:pPr algn="l"/>
            <a:r>
              <a:rPr lang="fr-FR" sz="2300" dirty="0" err="1">
                <a:solidFill>
                  <a:srgbClr val="E87D1E"/>
                </a:solidFill>
                <a:latin typeface="Century Gothic" panose="020B0502020202020204" pitchFamily="34" charset="0"/>
              </a:rPr>
              <a:t>Wenn</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ich</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nach</a:t>
            </a:r>
            <a:r>
              <a:rPr lang="fr-FR" sz="2300" dirty="0">
                <a:solidFill>
                  <a:srgbClr val="E87D1E"/>
                </a:solidFill>
                <a:latin typeface="Century Gothic" panose="020B0502020202020204" pitchFamily="34" charset="0"/>
              </a:rPr>
              <a:t> Hause </a:t>
            </a:r>
            <a:r>
              <a:rPr lang="fr-FR" sz="2300" dirty="0" err="1">
                <a:solidFill>
                  <a:srgbClr val="E87D1E"/>
                </a:solidFill>
                <a:latin typeface="Century Gothic" panose="020B0502020202020204" pitchFamily="34" charset="0"/>
              </a:rPr>
              <a:t>komme</a:t>
            </a:r>
            <a:r>
              <a:rPr lang="fr-FR" sz="2300" dirty="0">
                <a:solidFill>
                  <a:srgbClr val="E87D1E"/>
                </a:solidFill>
                <a:latin typeface="Century Gothic" panose="020B0502020202020204" pitchFamily="34" charset="0"/>
              </a:rPr>
              <a:t>.</a:t>
            </a:r>
          </a:p>
        </p:txBody>
      </p:sp>
      <p:sp>
        <p:nvSpPr>
          <p:cNvPr id="13" name="TextBox 12">
            <a:extLst>
              <a:ext uri="{FF2B5EF4-FFF2-40B4-BE49-F238E27FC236}">
                <a16:creationId xmlns:a16="http://schemas.microsoft.com/office/drawing/2014/main" id="{83DBA389-A11E-42F3-AAE7-2BD5B36F2DD6}"/>
              </a:ext>
            </a:extLst>
          </p:cNvPr>
          <p:cNvSpPr txBox="1"/>
          <p:nvPr/>
        </p:nvSpPr>
        <p:spPr>
          <a:xfrm>
            <a:off x="971549" y="4316459"/>
            <a:ext cx="4734983"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siehst</a:t>
            </a:r>
            <a:r>
              <a:rPr lang="fr-FR" sz="2400" dirty="0">
                <a:solidFill>
                  <a:srgbClr val="E87D1E"/>
                </a:solidFill>
                <a:latin typeface="Century Gothic" panose="020B0502020202020204" pitchFamily="34" charset="0"/>
              </a:rPr>
              <a:t> du </a:t>
            </a:r>
            <a:r>
              <a:rPr lang="fr-FR" sz="2400" dirty="0" err="1">
                <a:solidFill>
                  <a:srgbClr val="E87D1E"/>
                </a:solidFill>
                <a:latin typeface="Century Gothic" panose="020B0502020202020204" pitchFamily="34" charset="0"/>
              </a:rPr>
              <a:t>fern</a:t>
            </a:r>
            <a:r>
              <a:rPr lang="fr-FR" sz="2400" dirty="0">
                <a:solidFill>
                  <a:srgbClr val="E87D1E"/>
                </a:solidFill>
                <a:latin typeface="Century Gothic" panose="020B0502020202020204" pitchFamily="34" charset="0"/>
              </a:rPr>
              <a:t>?</a:t>
            </a:r>
          </a:p>
        </p:txBody>
      </p:sp>
      <p:sp>
        <p:nvSpPr>
          <p:cNvPr id="14" name="Rectangle 13">
            <a:extLst>
              <a:ext uri="{FF2B5EF4-FFF2-40B4-BE49-F238E27FC236}">
                <a16:creationId xmlns:a16="http://schemas.microsoft.com/office/drawing/2014/main" id="{7FB81D83-15A1-4D01-8ADD-85B51CAEFC2D}"/>
              </a:ext>
            </a:extLst>
          </p:cNvPr>
          <p:cNvSpPr/>
          <p:nvPr/>
        </p:nvSpPr>
        <p:spPr>
          <a:xfrm>
            <a:off x="7130943" y="3908856"/>
            <a:ext cx="3802668"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5" name="TextBox 14">
            <a:extLst>
              <a:ext uri="{FF2B5EF4-FFF2-40B4-BE49-F238E27FC236}">
                <a16:creationId xmlns:a16="http://schemas.microsoft.com/office/drawing/2014/main" id="{5AD08EF1-984C-4BC9-93A1-364E53E48481}"/>
              </a:ext>
            </a:extLst>
          </p:cNvPr>
          <p:cNvSpPr txBox="1"/>
          <p:nvPr/>
        </p:nvSpPr>
        <p:spPr>
          <a:xfrm>
            <a:off x="7535576" y="4324931"/>
            <a:ext cx="4421752" cy="461665"/>
          </a:xfrm>
          <a:prstGeom prst="rect">
            <a:avLst/>
          </a:prstGeom>
          <a:noFill/>
        </p:spPr>
        <p:txBody>
          <a:bodyPr wrap="square" rtlCol="0">
            <a:spAutoFit/>
          </a:bodyPr>
          <a:lstStyle/>
          <a:p>
            <a:r>
              <a:rPr lang="fr-FR" sz="2400" dirty="0" err="1">
                <a:solidFill>
                  <a:srgbClr val="E87D1E"/>
                </a:solidFill>
                <a:latin typeface="Century Gothic" panose="020B0502020202020204" pitchFamily="34" charset="0"/>
              </a:rPr>
              <a:t>Wenn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ich</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mehr</a:t>
            </a:r>
            <a:r>
              <a:rPr lang="fr-FR" sz="2400" dirty="0">
                <a:solidFill>
                  <a:srgbClr val="E87D1E"/>
                </a:solidFill>
                <a:latin typeface="Century Gothic" panose="020B0502020202020204" pitchFamily="34" charset="0"/>
              </a:rPr>
              <a:t> Zeit </a:t>
            </a:r>
            <a:r>
              <a:rPr lang="fr-FR" sz="2400" dirty="0" err="1">
                <a:solidFill>
                  <a:srgbClr val="E87D1E"/>
                </a:solidFill>
                <a:latin typeface="Century Gothic" panose="020B0502020202020204" pitchFamily="34" charset="0"/>
              </a:rPr>
              <a:t>habe</a:t>
            </a:r>
            <a:r>
              <a:rPr lang="fr-FR" sz="2400" dirty="0">
                <a:solidFill>
                  <a:srgbClr val="E87D1E"/>
                </a:solidFill>
                <a:latin typeface="Century Gothic" panose="020B0502020202020204" pitchFamily="34" charset="0"/>
              </a:rPr>
              <a:t>.</a:t>
            </a:r>
          </a:p>
        </p:txBody>
      </p:sp>
      <p:sp>
        <p:nvSpPr>
          <p:cNvPr id="16" name="TextBox 15">
            <a:extLst>
              <a:ext uri="{FF2B5EF4-FFF2-40B4-BE49-F238E27FC236}">
                <a16:creationId xmlns:a16="http://schemas.microsoft.com/office/drawing/2014/main" id="{03E22E2C-5BE5-475A-944F-A51F263ACDA9}"/>
              </a:ext>
            </a:extLst>
          </p:cNvPr>
          <p:cNvSpPr txBox="1"/>
          <p:nvPr/>
        </p:nvSpPr>
        <p:spPr>
          <a:xfrm>
            <a:off x="971550" y="5329142"/>
            <a:ext cx="5425224"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suchst</a:t>
            </a:r>
            <a:r>
              <a:rPr lang="fr-FR" sz="2400" dirty="0">
                <a:solidFill>
                  <a:srgbClr val="E87D1E"/>
                </a:solidFill>
                <a:latin typeface="Century Gothic" panose="020B0502020202020204" pitchFamily="34" charset="0"/>
              </a:rPr>
              <a:t> du </a:t>
            </a:r>
            <a:r>
              <a:rPr lang="fr-FR" sz="2400" dirty="0" err="1">
                <a:solidFill>
                  <a:srgbClr val="E87D1E"/>
                </a:solidFill>
                <a:latin typeface="Century Gothic" panose="020B0502020202020204" pitchFamily="34" charset="0"/>
              </a:rPr>
              <a:t>einen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Beruf</a:t>
            </a:r>
            <a:r>
              <a:rPr lang="fr-FR" sz="2400" dirty="0">
                <a:solidFill>
                  <a:srgbClr val="E87D1E"/>
                </a:solidFill>
                <a:latin typeface="Century Gothic" panose="020B0502020202020204" pitchFamily="34" charset="0"/>
              </a:rPr>
              <a:t>?</a:t>
            </a:r>
          </a:p>
        </p:txBody>
      </p:sp>
      <p:sp>
        <p:nvSpPr>
          <p:cNvPr id="17" name="Rectangle 16">
            <a:extLst>
              <a:ext uri="{FF2B5EF4-FFF2-40B4-BE49-F238E27FC236}">
                <a16:creationId xmlns:a16="http://schemas.microsoft.com/office/drawing/2014/main" id="{9F6ACB45-97F0-4441-B02C-FF86B653FA02}"/>
              </a:ext>
            </a:extLst>
          </p:cNvPr>
          <p:cNvSpPr/>
          <p:nvPr/>
        </p:nvSpPr>
        <p:spPr>
          <a:xfrm>
            <a:off x="7130943" y="4899571"/>
            <a:ext cx="392430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8" name="TextBox 17">
            <a:extLst>
              <a:ext uri="{FF2B5EF4-FFF2-40B4-BE49-F238E27FC236}">
                <a16:creationId xmlns:a16="http://schemas.microsoft.com/office/drawing/2014/main" id="{C28A0918-6E3D-416D-99AA-BF65BF7B516C}"/>
              </a:ext>
            </a:extLst>
          </p:cNvPr>
          <p:cNvSpPr txBox="1"/>
          <p:nvPr/>
        </p:nvSpPr>
        <p:spPr>
          <a:xfrm>
            <a:off x="7548276" y="5286196"/>
            <a:ext cx="4337328" cy="461665"/>
          </a:xfrm>
          <a:prstGeom prst="rect">
            <a:avLst/>
          </a:prstGeom>
          <a:noFill/>
        </p:spPr>
        <p:txBody>
          <a:bodyPr wrap="square" rtlCol="0">
            <a:spAutoFit/>
          </a:bodyPr>
          <a:lstStyle/>
          <a:p>
            <a:r>
              <a:rPr lang="fr-FR" sz="2400" dirty="0" err="1">
                <a:solidFill>
                  <a:srgbClr val="E87D1E"/>
                </a:solidFill>
                <a:latin typeface="Century Gothic" panose="020B0502020202020204" pitchFamily="34" charset="0"/>
              </a:rPr>
              <a:t>Wenn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ich</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älter</a:t>
            </a:r>
            <a:r>
              <a:rPr lang="fr-FR" sz="2400" dirty="0">
                <a:solidFill>
                  <a:srgbClr val="E87D1E"/>
                </a:solidFill>
                <a:latin typeface="Century Gothic" panose="020B0502020202020204" pitchFamily="34" charset="0"/>
              </a:rPr>
              <a:t> bin.</a:t>
            </a:r>
          </a:p>
        </p:txBody>
      </p:sp>
    </p:spTree>
    <p:extLst>
      <p:ext uri="{BB962C8B-B14F-4D97-AF65-F5344CB8AC3E}">
        <p14:creationId xmlns:p14="http://schemas.microsoft.com/office/powerpoint/2010/main" val="17425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animBg="1"/>
      <p:bldP spid="12" grpId="0"/>
      <p:bldP spid="13" grpId="0"/>
      <p:bldP spid="14" grpId="0" animBg="1"/>
      <p:bldP spid="15" grpId="0"/>
      <p:bldP spid="16"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8204548" cy="707849"/>
          </a:xfrm>
        </p:spPr>
        <p:txBody>
          <a:bodyPr>
            <a:normAutofit/>
          </a:bodyPr>
          <a:lstStyle/>
          <a:p>
            <a:r>
              <a:rPr lang="en-GB" sz="3600" b="1" dirty="0" err="1">
                <a:solidFill>
                  <a:schemeClr val="bg1"/>
                </a:solidFill>
              </a:rPr>
              <a:t>Wann</a:t>
            </a:r>
            <a:r>
              <a:rPr lang="en-GB" sz="3600" b="1" dirty="0">
                <a:solidFill>
                  <a:schemeClr val="bg1"/>
                </a:solidFill>
              </a:rPr>
              <a:t> </a:t>
            </a:r>
            <a:r>
              <a:rPr lang="en-GB" sz="3600" b="1" dirty="0" err="1">
                <a:solidFill>
                  <a:schemeClr val="bg1"/>
                </a:solidFill>
              </a:rPr>
              <a:t>machst</a:t>
            </a:r>
            <a:r>
              <a:rPr lang="en-GB" sz="3600" b="1" dirty="0">
                <a:solidFill>
                  <a:schemeClr val="bg1"/>
                </a:solidFill>
              </a:rPr>
              <a:t> du was?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177051" y="247045"/>
            <a:ext cx="27802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6800850" y="1541323"/>
            <a:ext cx="5810250" cy="3847207"/>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A:</a:t>
            </a:r>
            <a:endParaRPr lang="fr-FR" sz="2200" dirty="0">
              <a:solidFill>
                <a:schemeClr val="accent5">
                  <a:lumMod val="50000"/>
                </a:schemeClr>
              </a:solidFill>
              <a:latin typeface="Century Gothic" panose="020B0502020202020204" pitchFamily="34" charset="0"/>
            </a:endParaRPr>
          </a:p>
          <a:p>
            <a:pPr algn="l"/>
            <a:r>
              <a:rPr lang="fr-FR" sz="2200" dirty="0">
                <a:solidFill>
                  <a:schemeClr val="accent5">
                    <a:lumMod val="50000"/>
                  </a:schemeClr>
                </a:solidFill>
                <a:latin typeface="Century Gothic" panose="020B0502020202020204" pitchFamily="34" charset="0"/>
              </a:rPr>
              <a:t>b)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earn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enough</a:t>
            </a:r>
            <a:r>
              <a:rPr lang="fr-FR" sz="2200" dirty="0">
                <a:solidFill>
                  <a:schemeClr val="accent5">
                    <a:lumMod val="50000"/>
                  </a:schemeClr>
                </a:solidFill>
                <a:latin typeface="Century Gothic" panose="020B0502020202020204" pitchFamily="34" charset="0"/>
              </a:rPr>
              <a:t> money.</a:t>
            </a:r>
          </a:p>
          <a:p>
            <a:pPr algn="l"/>
            <a:endParaRPr lang="fr-FR" sz="2200" dirty="0">
              <a:solidFill>
                <a:schemeClr val="accent5">
                  <a:lumMod val="50000"/>
                </a:schemeClr>
              </a:solidFill>
              <a:latin typeface="Century Gothic" panose="020B0502020202020204" pitchFamily="34" charset="0"/>
            </a:endParaRPr>
          </a:p>
          <a:p>
            <a:pPr algn="l"/>
            <a:endParaRPr lang="fr-FR" sz="2200" dirty="0">
              <a:solidFill>
                <a:schemeClr val="accent5">
                  <a:lumMod val="50000"/>
                </a:schemeClr>
              </a:solidFill>
              <a:latin typeface="Century Gothic" panose="020B0502020202020204" pitchFamily="34" charset="0"/>
            </a:endParaRPr>
          </a:p>
          <a:p>
            <a:pPr algn="l"/>
            <a:r>
              <a:rPr lang="fr-FR" sz="2200" dirty="0">
                <a:solidFill>
                  <a:schemeClr val="accent5">
                    <a:lumMod val="50000"/>
                  </a:schemeClr>
                </a:solidFill>
                <a:latin typeface="Century Gothic" panose="020B0502020202020204" pitchFamily="34" charset="0"/>
              </a:rPr>
              <a:t>d)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find</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my</a:t>
            </a:r>
            <a:r>
              <a:rPr lang="fr-FR" sz="2200" dirty="0">
                <a:solidFill>
                  <a:schemeClr val="accent5">
                    <a:lumMod val="50000"/>
                  </a:schemeClr>
                </a:solidFill>
                <a:latin typeface="Century Gothic" panose="020B0502020202020204" pitchFamily="34" charset="0"/>
              </a:rPr>
              <a:t> new </a:t>
            </a:r>
            <a:r>
              <a:rPr lang="fr-FR" sz="2200" dirty="0" err="1">
                <a:solidFill>
                  <a:schemeClr val="accent5">
                    <a:lumMod val="50000"/>
                  </a:schemeClr>
                </a:solidFill>
                <a:latin typeface="Century Gothic" panose="020B0502020202020204" pitchFamily="34" charset="0"/>
              </a:rPr>
              <a:t>dress</a:t>
            </a:r>
            <a:r>
              <a:rPr lang="fr-FR" sz="2200" dirty="0">
                <a:solidFill>
                  <a:schemeClr val="accent5">
                    <a:lumMod val="50000"/>
                  </a:schemeClr>
                </a:solidFill>
                <a:latin typeface="Century Gothic" panose="020B0502020202020204" pitchFamily="34" charset="0"/>
              </a:rPr>
              <a:t>.</a:t>
            </a:r>
          </a:p>
          <a:p>
            <a:pPr algn="l"/>
            <a:endParaRPr lang="fr-FR" sz="2200" dirty="0">
              <a:solidFill>
                <a:schemeClr val="accent5">
                  <a:lumMod val="50000"/>
                </a:schemeClr>
              </a:solidFill>
              <a:latin typeface="Century Gothic" panose="020B0502020202020204" pitchFamily="34" charset="0"/>
            </a:endParaRPr>
          </a:p>
          <a:p>
            <a:pPr algn="l"/>
            <a:endParaRPr lang="fr-FR" sz="2200" dirty="0">
              <a:solidFill>
                <a:schemeClr val="accent5">
                  <a:lumMod val="50000"/>
                </a:schemeClr>
              </a:solidFill>
              <a:latin typeface="Century Gothic" panose="020B0502020202020204" pitchFamily="34" charset="0"/>
            </a:endParaRPr>
          </a:p>
          <a:p>
            <a:pPr marL="457200" indent="-457200" algn="l">
              <a:buAutoNum type="alphaLcParenR"/>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I </a:t>
            </a:r>
            <a:r>
              <a:rPr lang="fr-FR" sz="2200" dirty="0" err="1">
                <a:solidFill>
                  <a:schemeClr val="accent5">
                    <a:lumMod val="50000"/>
                  </a:schemeClr>
                </a:solidFill>
                <a:latin typeface="Century Gothic" panose="020B0502020202020204" pitchFamily="34" charset="0"/>
              </a:rPr>
              <a:t>am</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hungry</a:t>
            </a:r>
            <a:r>
              <a:rPr lang="fr-FR" sz="2200" dirty="0">
                <a:solidFill>
                  <a:schemeClr val="accent5">
                    <a:lumMod val="50000"/>
                  </a:schemeClr>
                </a:solidFill>
                <a:latin typeface="Century Gothic" panose="020B0502020202020204" pitchFamily="34" charset="0"/>
              </a:rPr>
              <a:t>.</a:t>
            </a:r>
          </a:p>
          <a:p>
            <a:pPr marL="457200" indent="-457200" algn="l">
              <a:buAutoNum type="alphaLcParenR"/>
            </a:pPr>
            <a:endParaRPr lang="fr-FR" sz="2200" dirty="0">
              <a:solidFill>
                <a:schemeClr val="accent5">
                  <a:lumMod val="50000"/>
                </a:schemeClr>
              </a:solidFill>
              <a:latin typeface="Century Gothic" panose="020B0502020202020204" pitchFamily="34" charset="0"/>
            </a:endParaRPr>
          </a:p>
          <a:p>
            <a:pPr marL="457200" indent="-457200" algn="l">
              <a:buAutoNum type="alphaLcParenR"/>
            </a:pPr>
            <a:endParaRPr lang="fr-FR" sz="2200" dirty="0">
              <a:solidFill>
                <a:schemeClr val="accent5">
                  <a:lumMod val="50000"/>
                </a:schemeClr>
              </a:solidFill>
              <a:latin typeface="Century Gothic" panose="020B0502020202020204" pitchFamily="34" charset="0"/>
            </a:endParaRPr>
          </a:p>
          <a:p>
            <a:pPr algn="l"/>
            <a:r>
              <a:rPr lang="fr-FR" sz="2200" dirty="0">
                <a:solidFill>
                  <a:schemeClr val="accent5">
                    <a:lumMod val="50000"/>
                  </a:schemeClr>
                </a:solidFill>
                <a:latin typeface="Century Gothic" panose="020B0502020202020204" pitchFamily="34" charset="0"/>
              </a:rPr>
              <a:t>c) </a:t>
            </a: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it</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is</a:t>
            </a:r>
            <a:r>
              <a:rPr lang="fr-FR" sz="2200" dirty="0">
                <a:solidFill>
                  <a:schemeClr val="accent5">
                    <a:lumMod val="50000"/>
                  </a:schemeClr>
                </a:solidFill>
                <a:latin typeface="Century Gothic" panose="020B0502020202020204" pitchFamily="34" charset="0"/>
              </a:rPr>
              <a:t> warm.</a:t>
            </a:r>
          </a:p>
        </p:txBody>
      </p:sp>
      <p:sp>
        <p:nvSpPr>
          <p:cNvPr id="8" name="TextBox 7">
            <a:extLst>
              <a:ext uri="{FF2B5EF4-FFF2-40B4-BE49-F238E27FC236}">
                <a16:creationId xmlns:a16="http://schemas.microsoft.com/office/drawing/2014/main" id="{72885032-6539-4E1F-8260-841936E7A4C5}"/>
              </a:ext>
            </a:extLst>
          </p:cNvPr>
          <p:cNvSpPr txBox="1"/>
          <p:nvPr/>
        </p:nvSpPr>
        <p:spPr>
          <a:xfrm>
            <a:off x="476250" y="1541323"/>
            <a:ext cx="5848350" cy="3847207"/>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Partner B:</a:t>
            </a: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buying</a:t>
            </a:r>
            <a:r>
              <a:rPr lang="fr-FR" sz="2200" dirty="0">
                <a:solidFill>
                  <a:schemeClr val="accent5">
                    <a:lumMod val="50000"/>
                  </a:schemeClr>
                </a:solidFill>
                <a:latin typeface="Century Gothic" panose="020B0502020202020204" pitchFamily="34" charset="0"/>
              </a:rPr>
              <a:t> a house?</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coming</a:t>
            </a:r>
            <a:r>
              <a:rPr lang="fr-FR" sz="2200" dirty="0">
                <a:solidFill>
                  <a:schemeClr val="accent5">
                    <a:lumMod val="50000"/>
                  </a:schemeClr>
                </a:solidFill>
                <a:latin typeface="Century Gothic" panose="020B0502020202020204" pitchFamily="34" charset="0"/>
              </a:rPr>
              <a:t> to the party?</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eating</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your</a:t>
            </a:r>
            <a:r>
              <a:rPr lang="fr-FR" sz="2200" dirty="0">
                <a:solidFill>
                  <a:schemeClr val="accent5">
                    <a:lumMod val="50000"/>
                  </a:schemeClr>
                </a:solidFill>
                <a:latin typeface="Century Gothic" panose="020B0502020202020204" pitchFamily="34" charset="0"/>
              </a:rPr>
              <a:t> sandwich?</a:t>
            </a: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endParaRPr lang="fr-FR" sz="2200" dirty="0">
              <a:solidFill>
                <a:schemeClr val="accent5">
                  <a:lumMod val="50000"/>
                </a:schemeClr>
              </a:solidFill>
              <a:latin typeface="Century Gothic" panose="020B0502020202020204" pitchFamily="34" charset="0"/>
            </a:endParaRPr>
          </a:p>
          <a:p>
            <a:pPr marL="457200" indent="-457200" algn="l">
              <a:buFont typeface="+mj-lt"/>
              <a:buAutoNum type="arabicPeriod"/>
            </a:pPr>
            <a:r>
              <a:rPr lang="fr-FR" sz="2200" dirty="0" err="1">
                <a:solidFill>
                  <a:schemeClr val="accent5">
                    <a:lumMod val="50000"/>
                  </a:schemeClr>
                </a:solidFill>
                <a:latin typeface="Century Gothic" panose="020B0502020202020204" pitchFamily="34" charset="0"/>
              </a:rPr>
              <a:t>When</a:t>
            </a:r>
            <a:r>
              <a:rPr lang="fr-FR" sz="2200" dirty="0">
                <a:solidFill>
                  <a:schemeClr val="accent5">
                    <a:lumMod val="50000"/>
                  </a:schemeClr>
                </a:solidFill>
                <a:latin typeface="Century Gothic" panose="020B0502020202020204" pitchFamily="34" charset="0"/>
              </a:rPr>
              <a:t> are </a:t>
            </a:r>
            <a:r>
              <a:rPr lang="fr-FR" sz="2200" dirty="0" err="1">
                <a:solidFill>
                  <a:schemeClr val="accent5">
                    <a:lumMod val="50000"/>
                  </a:schemeClr>
                </a:solidFill>
                <a:latin typeface="Century Gothic" panose="020B0502020202020204" pitchFamily="34" charset="0"/>
              </a:rPr>
              <a:t>you</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going</a:t>
            </a:r>
            <a:r>
              <a:rPr lang="fr-FR" sz="2200" dirty="0">
                <a:solidFill>
                  <a:schemeClr val="accent5">
                    <a:lumMod val="50000"/>
                  </a:schemeClr>
                </a:solidFill>
                <a:latin typeface="Century Gothic" panose="020B0502020202020204" pitchFamily="34" charset="0"/>
              </a:rPr>
              <a:t> </a:t>
            </a:r>
            <a:r>
              <a:rPr lang="fr-FR" sz="2200" dirty="0" err="1">
                <a:solidFill>
                  <a:schemeClr val="accent5">
                    <a:lumMod val="50000"/>
                  </a:schemeClr>
                </a:solidFill>
                <a:latin typeface="Century Gothic" panose="020B0502020202020204" pitchFamily="34" charset="0"/>
              </a:rPr>
              <a:t>hiking</a:t>
            </a:r>
            <a:r>
              <a:rPr lang="fr-FR" sz="2200" dirty="0">
                <a:solidFill>
                  <a:schemeClr val="accent5">
                    <a:lumMod val="50000"/>
                  </a:schemeClr>
                </a:solidFill>
                <a:latin typeface="Century Gothic" panose="020B0502020202020204" pitchFamily="34" charset="0"/>
              </a:rPr>
              <a:t>?</a:t>
            </a:r>
          </a:p>
        </p:txBody>
      </p:sp>
      <p:sp>
        <p:nvSpPr>
          <p:cNvPr id="7" name="Rectangle 6">
            <a:extLst>
              <a:ext uri="{FF2B5EF4-FFF2-40B4-BE49-F238E27FC236}">
                <a16:creationId xmlns:a16="http://schemas.microsoft.com/office/drawing/2014/main" id="{D3C2C9DD-4C66-4D69-9BC8-6B17AD3B28BF}"/>
              </a:ext>
            </a:extLst>
          </p:cNvPr>
          <p:cNvSpPr/>
          <p:nvPr/>
        </p:nvSpPr>
        <p:spPr>
          <a:xfrm>
            <a:off x="6830726" y="1905401"/>
            <a:ext cx="4504024" cy="407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9" name="TextBox 8">
            <a:extLst>
              <a:ext uri="{FF2B5EF4-FFF2-40B4-BE49-F238E27FC236}">
                <a16:creationId xmlns:a16="http://schemas.microsoft.com/office/drawing/2014/main" id="{EA321399-AF4C-4673-9281-DC61FFB2A4CE}"/>
              </a:ext>
            </a:extLst>
          </p:cNvPr>
          <p:cNvSpPr txBox="1"/>
          <p:nvPr/>
        </p:nvSpPr>
        <p:spPr>
          <a:xfrm>
            <a:off x="990600" y="2362200"/>
            <a:ext cx="5295900"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kaufst</a:t>
            </a:r>
            <a:r>
              <a:rPr lang="fr-FR" sz="2400" dirty="0">
                <a:solidFill>
                  <a:srgbClr val="E87D1E"/>
                </a:solidFill>
                <a:latin typeface="Century Gothic" panose="020B0502020202020204" pitchFamily="34" charset="0"/>
              </a:rPr>
              <a:t> du </a:t>
            </a:r>
            <a:r>
              <a:rPr lang="fr-FR" sz="2400" dirty="0" err="1">
                <a:solidFill>
                  <a:srgbClr val="E87D1E"/>
                </a:solidFill>
                <a:latin typeface="Century Gothic" panose="020B0502020202020204" pitchFamily="34" charset="0"/>
              </a:rPr>
              <a:t>ein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Haus</a:t>
            </a:r>
            <a:r>
              <a:rPr lang="fr-FR" sz="2400" dirty="0">
                <a:solidFill>
                  <a:srgbClr val="E87D1E"/>
                </a:solidFill>
                <a:latin typeface="Century Gothic" panose="020B0502020202020204" pitchFamily="34" charset="0"/>
              </a:rPr>
              <a:t>?</a:t>
            </a:r>
          </a:p>
        </p:txBody>
      </p:sp>
      <p:sp>
        <p:nvSpPr>
          <p:cNvPr id="10" name="TextBox 9">
            <a:extLst>
              <a:ext uri="{FF2B5EF4-FFF2-40B4-BE49-F238E27FC236}">
                <a16:creationId xmlns:a16="http://schemas.microsoft.com/office/drawing/2014/main" id="{59DBB1D2-85A7-40AD-B734-AAB64DC01EAB}"/>
              </a:ext>
            </a:extLst>
          </p:cNvPr>
          <p:cNvSpPr txBox="1"/>
          <p:nvPr/>
        </p:nvSpPr>
        <p:spPr>
          <a:xfrm>
            <a:off x="7167276" y="2323943"/>
            <a:ext cx="4643724" cy="430887"/>
          </a:xfrm>
          <a:prstGeom prst="rect">
            <a:avLst/>
          </a:prstGeom>
          <a:noFill/>
        </p:spPr>
        <p:txBody>
          <a:bodyPr wrap="square" rtlCol="0">
            <a:spAutoFit/>
          </a:bodyPr>
          <a:lstStyle/>
          <a:p>
            <a:pPr algn="l"/>
            <a:r>
              <a:rPr lang="fr-FR" sz="2200" dirty="0" err="1">
                <a:solidFill>
                  <a:srgbClr val="E87D1E"/>
                </a:solidFill>
                <a:latin typeface="Century Gothic" panose="020B0502020202020204" pitchFamily="34" charset="0"/>
              </a:rPr>
              <a:t>Wenn</a:t>
            </a:r>
            <a:r>
              <a:rPr lang="fr-FR" sz="2200" dirty="0">
                <a:solidFill>
                  <a:srgbClr val="E87D1E"/>
                </a:solidFill>
                <a:latin typeface="Century Gothic" panose="020B0502020202020204" pitchFamily="34" charset="0"/>
              </a:rPr>
              <a:t> </a:t>
            </a:r>
            <a:r>
              <a:rPr lang="fr-FR" sz="2200" dirty="0" err="1">
                <a:solidFill>
                  <a:srgbClr val="E87D1E"/>
                </a:solidFill>
                <a:latin typeface="Century Gothic" panose="020B0502020202020204" pitchFamily="34" charset="0"/>
              </a:rPr>
              <a:t>ich</a:t>
            </a:r>
            <a:r>
              <a:rPr lang="fr-FR" sz="2200" dirty="0">
                <a:solidFill>
                  <a:srgbClr val="E87D1E"/>
                </a:solidFill>
                <a:latin typeface="Century Gothic" panose="020B0502020202020204" pitchFamily="34" charset="0"/>
              </a:rPr>
              <a:t> </a:t>
            </a:r>
            <a:r>
              <a:rPr lang="fr-FR" sz="2200" dirty="0" err="1">
                <a:solidFill>
                  <a:srgbClr val="E87D1E"/>
                </a:solidFill>
                <a:latin typeface="Century Gothic" panose="020B0502020202020204" pitchFamily="34" charset="0"/>
              </a:rPr>
              <a:t>genug</a:t>
            </a:r>
            <a:r>
              <a:rPr lang="fr-FR" sz="2200" dirty="0">
                <a:solidFill>
                  <a:srgbClr val="E87D1E"/>
                </a:solidFill>
                <a:latin typeface="Century Gothic" panose="020B0502020202020204" pitchFamily="34" charset="0"/>
              </a:rPr>
              <a:t> </a:t>
            </a:r>
            <a:r>
              <a:rPr lang="fr-FR" sz="2200" dirty="0" err="1">
                <a:solidFill>
                  <a:srgbClr val="E87D1E"/>
                </a:solidFill>
                <a:latin typeface="Century Gothic" panose="020B0502020202020204" pitchFamily="34" charset="0"/>
              </a:rPr>
              <a:t>Geld</a:t>
            </a:r>
            <a:r>
              <a:rPr lang="fr-FR" sz="2200" dirty="0">
                <a:solidFill>
                  <a:srgbClr val="E87D1E"/>
                </a:solidFill>
                <a:latin typeface="Century Gothic" panose="020B0502020202020204" pitchFamily="34" charset="0"/>
              </a:rPr>
              <a:t> </a:t>
            </a:r>
            <a:r>
              <a:rPr lang="fr-FR" sz="2200" dirty="0" err="1">
                <a:solidFill>
                  <a:srgbClr val="E87D1E"/>
                </a:solidFill>
                <a:latin typeface="Century Gothic" panose="020B0502020202020204" pitchFamily="34" charset="0"/>
              </a:rPr>
              <a:t>verdiene</a:t>
            </a:r>
            <a:r>
              <a:rPr lang="fr-FR" sz="2200" dirty="0">
                <a:solidFill>
                  <a:srgbClr val="E87D1E"/>
                </a:solidFill>
                <a:latin typeface="Century Gothic" panose="020B0502020202020204" pitchFamily="34" charset="0"/>
              </a:rPr>
              <a:t>.</a:t>
            </a:r>
          </a:p>
        </p:txBody>
      </p:sp>
      <p:sp>
        <p:nvSpPr>
          <p:cNvPr id="11" name="TextBox 10">
            <a:extLst>
              <a:ext uri="{FF2B5EF4-FFF2-40B4-BE49-F238E27FC236}">
                <a16:creationId xmlns:a16="http://schemas.microsoft.com/office/drawing/2014/main" id="{B9986D0D-F208-4CCB-9AF8-1BCEA3CCA1ED}"/>
              </a:ext>
            </a:extLst>
          </p:cNvPr>
          <p:cNvSpPr txBox="1"/>
          <p:nvPr/>
        </p:nvSpPr>
        <p:spPr>
          <a:xfrm>
            <a:off x="990600" y="3319165"/>
            <a:ext cx="6153150" cy="446276"/>
          </a:xfrm>
          <a:prstGeom prst="rect">
            <a:avLst/>
          </a:prstGeom>
          <a:noFill/>
        </p:spPr>
        <p:txBody>
          <a:bodyPr wrap="square" rtlCol="0">
            <a:spAutoFit/>
          </a:bodyPr>
          <a:lstStyle/>
          <a:p>
            <a:pPr algn="l"/>
            <a:r>
              <a:rPr lang="fr-FR" sz="2300" dirty="0" err="1">
                <a:solidFill>
                  <a:srgbClr val="E87D1E"/>
                </a:solidFill>
                <a:latin typeface="Century Gothic" panose="020B0502020202020204" pitchFamily="34" charset="0"/>
              </a:rPr>
              <a:t>Wann</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kommst</a:t>
            </a:r>
            <a:r>
              <a:rPr lang="fr-FR" sz="2300" dirty="0">
                <a:solidFill>
                  <a:srgbClr val="E87D1E"/>
                </a:solidFill>
                <a:latin typeface="Century Gothic" panose="020B0502020202020204" pitchFamily="34" charset="0"/>
              </a:rPr>
              <a:t> du </a:t>
            </a:r>
            <a:r>
              <a:rPr lang="fr-FR" sz="2300" dirty="0" err="1">
                <a:solidFill>
                  <a:srgbClr val="E87D1E"/>
                </a:solidFill>
                <a:latin typeface="Century Gothic" panose="020B0502020202020204" pitchFamily="34" charset="0"/>
              </a:rPr>
              <a:t>zur</a:t>
            </a:r>
            <a:r>
              <a:rPr lang="fr-FR" sz="2300" dirty="0">
                <a:solidFill>
                  <a:srgbClr val="E87D1E"/>
                </a:solidFill>
                <a:latin typeface="Century Gothic" panose="020B0502020202020204" pitchFamily="34" charset="0"/>
              </a:rPr>
              <a:t> Party?</a:t>
            </a:r>
          </a:p>
        </p:txBody>
      </p:sp>
      <p:sp>
        <p:nvSpPr>
          <p:cNvPr id="13" name="TextBox 12">
            <a:extLst>
              <a:ext uri="{FF2B5EF4-FFF2-40B4-BE49-F238E27FC236}">
                <a16:creationId xmlns:a16="http://schemas.microsoft.com/office/drawing/2014/main" id="{1670128B-B53B-457E-8749-1C0757145007}"/>
              </a:ext>
            </a:extLst>
          </p:cNvPr>
          <p:cNvSpPr txBox="1"/>
          <p:nvPr/>
        </p:nvSpPr>
        <p:spPr>
          <a:xfrm>
            <a:off x="7167276" y="3277655"/>
            <a:ext cx="4895850" cy="446276"/>
          </a:xfrm>
          <a:prstGeom prst="rect">
            <a:avLst/>
          </a:prstGeom>
          <a:noFill/>
        </p:spPr>
        <p:txBody>
          <a:bodyPr wrap="square" rtlCol="0">
            <a:spAutoFit/>
          </a:bodyPr>
          <a:lstStyle/>
          <a:p>
            <a:pPr algn="l"/>
            <a:r>
              <a:rPr lang="fr-FR" sz="2300" dirty="0" err="1">
                <a:solidFill>
                  <a:srgbClr val="E87D1E"/>
                </a:solidFill>
                <a:latin typeface="Century Gothic" panose="020B0502020202020204" pitchFamily="34" charset="0"/>
              </a:rPr>
              <a:t>Wenn</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ich</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mein</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neues</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Kleid</a:t>
            </a:r>
            <a:r>
              <a:rPr lang="fr-FR" sz="2300" dirty="0">
                <a:solidFill>
                  <a:srgbClr val="E87D1E"/>
                </a:solidFill>
                <a:latin typeface="Century Gothic" panose="020B0502020202020204" pitchFamily="34" charset="0"/>
              </a:rPr>
              <a:t> </a:t>
            </a:r>
            <a:r>
              <a:rPr lang="fr-FR" sz="2300" dirty="0" err="1">
                <a:solidFill>
                  <a:srgbClr val="E87D1E"/>
                </a:solidFill>
                <a:latin typeface="Century Gothic" panose="020B0502020202020204" pitchFamily="34" charset="0"/>
              </a:rPr>
              <a:t>finde</a:t>
            </a:r>
            <a:r>
              <a:rPr lang="fr-FR" sz="2300" dirty="0">
                <a:solidFill>
                  <a:srgbClr val="E87D1E"/>
                </a:solidFill>
                <a:latin typeface="Century Gothic" panose="020B0502020202020204" pitchFamily="34" charset="0"/>
              </a:rPr>
              <a:t>.</a:t>
            </a:r>
          </a:p>
        </p:txBody>
      </p:sp>
      <p:sp>
        <p:nvSpPr>
          <p:cNvPr id="14" name="TextBox 13">
            <a:extLst>
              <a:ext uri="{FF2B5EF4-FFF2-40B4-BE49-F238E27FC236}">
                <a16:creationId xmlns:a16="http://schemas.microsoft.com/office/drawing/2014/main" id="{31296B97-9ED5-4B0C-AC69-4736D5D864DB}"/>
              </a:ext>
            </a:extLst>
          </p:cNvPr>
          <p:cNvSpPr txBox="1"/>
          <p:nvPr/>
        </p:nvSpPr>
        <p:spPr>
          <a:xfrm>
            <a:off x="971550" y="4316459"/>
            <a:ext cx="4998176"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isst</a:t>
            </a:r>
            <a:r>
              <a:rPr lang="fr-FR" sz="2400" dirty="0">
                <a:solidFill>
                  <a:srgbClr val="E87D1E"/>
                </a:solidFill>
                <a:latin typeface="Century Gothic" panose="020B0502020202020204" pitchFamily="34" charset="0"/>
              </a:rPr>
              <a:t> du </a:t>
            </a:r>
            <a:r>
              <a:rPr lang="fr-FR" sz="2400" dirty="0" err="1">
                <a:solidFill>
                  <a:srgbClr val="E87D1E"/>
                </a:solidFill>
                <a:latin typeface="Century Gothic" panose="020B0502020202020204" pitchFamily="34" charset="0"/>
              </a:rPr>
              <a:t>dein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Butterbrot</a:t>
            </a:r>
            <a:r>
              <a:rPr lang="fr-FR" sz="2400" dirty="0">
                <a:solidFill>
                  <a:srgbClr val="E87D1E"/>
                </a:solidFill>
                <a:latin typeface="Century Gothic" panose="020B0502020202020204" pitchFamily="34" charset="0"/>
              </a:rPr>
              <a:t>?</a:t>
            </a:r>
          </a:p>
        </p:txBody>
      </p:sp>
      <p:sp>
        <p:nvSpPr>
          <p:cNvPr id="15" name="Rectangle 14">
            <a:extLst>
              <a:ext uri="{FF2B5EF4-FFF2-40B4-BE49-F238E27FC236}">
                <a16:creationId xmlns:a16="http://schemas.microsoft.com/office/drawing/2014/main" id="{F5F85417-3644-4473-A8BB-CF136F3517F2}"/>
              </a:ext>
            </a:extLst>
          </p:cNvPr>
          <p:cNvSpPr/>
          <p:nvPr/>
        </p:nvSpPr>
        <p:spPr>
          <a:xfrm>
            <a:off x="6678326" y="3963428"/>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6" name="TextBox 15">
            <a:extLst>
              <a:ext uri="{FF2B5EF4-FFF2-40B4-BE49-F238E27FC236}">
                <a16:creationId xmlns:a16="http://schemas.microsoft.com/office/drawing/2014/main" id="{F6B5A56C-05FD-47B6-853E-4DE031B2F9F9}"/>
              </a:ext>
            </a:extLst>
          </p:cNvPr>
          <p:cNvSpPr txBox="1"/>
          <p:nvPr/>
        </p:nvSpPr>
        <p:spPr>
          <a:xfrm>
            <a:off x="7154576" y="4324931"/>
            <a:ext cx="3962400"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Wenn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ich</a:t>
            </a:r>
            <a:r>
              <a:rPr lang="fr-FR" sz="2400" dirty="0">
                <a:solidFill>
                  <a:srgbClr val="E87D1E"/>
                </a:solidFill>
                <a:latin typeface="Century Gothic" panose="020B0502020202020204" pitchFamily="34" charset="0"/>
              </a:rPr>
              <a:t> Hunger </a:t>
            </a:r>
            <a:r>
              <a:rPr lang="fr-FR" sz="2400" dirty="0" err="1">
                <a:solidFill>
                  <a:srgbClr val="E87D1E"/>
                </a:solidFill>
                <a:latin typeface="Century Gothic" panose="020B0502020202020204" pitchFamily="34" charset="0"/>
              </a:rPr>
              <a:t>habe</a:t>
            </a:r>
            <a:r>
              <a:rPr lang="fr-FR" sz="2400" dirty="0">
                <a:solidFill>
                  <a:srgbClr val="E87D1E"/>
                </a:solidFill>
                <a:latin typeface="Century Gothic" panose="020B0502020202020204" pitchFamily="34" charset="0"/>
              </a:rPr>
              <a:t>.</a:t>
            </a:r>
          </a:p>
        </p:txBody>
      </p:sp>
      <p:sp>
        <p:nvSpPr>
          <p:cNvPr id="17" name="TextBox 16">
            <a:extLst>
              <a:ext uri="{FF2B5EF4-FFF2-40B4-BE49-F238E27FC236}">
                <a16:creationId xmlns:a16="http://schemas.microsoft.com/office/drawing/2014/main" id="{B079B46A-595A-4CAB-837D-9F0A6FFF8935}"/>
              </a:ext>
            </a:extLst>
          </p:cNvPr>
          <p:cNvSpPr txBox="1"/>
          <p:nvPr/>
        </p:nvSpPr>
        <p:spPr>
          <a:xfrm>
            <a:off x="971550" y="5329142"/>
            <a:ext cx="5124450"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Wann</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gehst</a:t>
            </a:r>
            <a:r>
              <a:rPr lang="fr-FR" sz="2400" dirty="0">
                <a:solidFill>
                  <a:srgbClr val="E87D1E"/>
                </a:solidFill>
                <a:latin typeface="Century Gothic" panose="020B0502020202020204" pitchFamily="34" charset="0"/>
              </a:rPr>
              <a:t> du </a:t>
            </a:r>
            <a:r>
              <a:rPr lang="fr-FR" sz="2400" dirty="0" err="1">
                <a:solidFill>
                  <a:srgbClr val="E87D1E"/>
                </a:solidFill>
                <a:latin typeface="Century Gothic" panose="020B0502020202020204" pitchFamily="34" charset="0"/>
              </a:rPr>
              <a:t>wandern</a:t>
            </a:r>
            <a:r>
              <a:rPr lang="fr-FR" sz="2400" dirty="0">
                <a:solidFill>
                  <a:srgbClr val="E87D1E"/>
                </a:solidFill>
                <a:latin typeface="Century Gothic" panose="020B0502020202020204" pitchFamily="34" charset="0"/>
              </a:rPr>
              <a:t>?</a:t>
            </a:r>
          </a:p>
        </p:txBody>
      </p:sp>
      <p:sp>
        <p:nvSpPr>
          <p:cNvPr id="18" name="Rectangle 17">
            <a:extLst>
              <a:ext uri="{FF2B5EF4-FFF2-40B4-BE49-F238E27FC236}">
                <a16:creationId xmlns:a16="http://schemas.microsoft.com/office/drawing/2014/main" id="{415DE226-A350-4DB3-A1DC-6DC5C66CC702}"/>
              </a:ext>
            </a:extLst>
          </p:cNvPr>
          <p:cNvSpPr/>
          <p:nvPr/>
        </p:nvSpPr>
        <p:spPr>
          <a:xfrm>
            <a:off x="6762750" y="4937894"/>
            <a:ext cx="392430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9" name="TextBox 18">
            <a:extLst>
              <a:ext uri="{FF2B5EF4-FFF2-40B4-BE49-F238E27FC236}">
                <a16:creationId xmlns:a16="http://schemas.microsoft.com/office/drawing/2014/main" id="{B9E8EBF3-DBCC-44E4-84D1-0CA000EBF2C0}"/>
              </a:ext>
            </a:extLst>
          </p:cNvPr>
          <p:cNvSpPr txBox="1"/>
          <p:nvPr/>
        </p:nvSpPr>
        <p:spPr>
          <a:xfrm>
            <a:off x="7167276" y="5295866"/>
            <a:ext cx="4337328" cy="461665"/>
          </a:xfrm>
          <a:prstGeom prst="rect">
            <a:avLst/>
          </a:prstGeom>
          <a:noFill/>
        </p:spPr>
        <p:txBody>
          <a:bodyPr wrap="square" rtlCol="0">
            <a:spAutoFit/>
          </a:bodyPr>
          <a:lstStyle/>
          <a:p>
            <a:pPr algn="l"/>
            <a:r>
              <a:rPr lang="fr-FR" sz="2400" dirty="0" err="1">
                <a:solidFill>
                  <a:srgbClr val="E87D1E"/>
                </a:solidFill>
                <a:latin typeface="Century Gothic" panose="020B0502020202020204" pitchFamily="34" charset="0"/>
              </a:rPr>
              <a:t>Wenn</a:t>
            </a:r>
            <a:r>
              <a:rPr lang="fr-FR" sz="2400" dirty="0">
                <a:solidFill>
                  <a:srgbClr val="E87D1E"/>
                </a:solidFill>
                <a:latin typeface="Century Gothic" panose="020B0502020202020204" pitchFamily="34" charset="0"/>
              </a:rPr>
              <a:t> es warm </a:t>
            </a:r>
            <a:r>
              <a:rPr lang="fr-FR" sz="2400" dirty="0" err="1">
                <a:solidFill>
                  <a:srgbClr val="E87D1E"/>
                </a:solidFill>
                <a:latin typeface="Century Gothic" panose="020B0502020202020204" pitchFamily="34" charset="0"/>
              </a:rPr>
              <a:t>ist</a:t>
            </a:r>
            <a:r>
              <a:rPr lang="fr-FR" sz="2400" dirty="0">
                <a:solidFill>
                  <a:srgbClr val="E87D1E"/>
                </a:solidFill>
                <a:latin typeface="Century Gothic" panose="020B0502020202020204" pitchFamily="34" charset="0"/>
              </a:rPr>
              <a:t>.</a:t>
            </a:r>
          </a:p>
        </p:txBody>
      </p:sp>
      <p:sp>
        <p:nvSpPr>
          <p:cNvPr id="12" name="Rectangle 11">
            <a:extLst>
              <a:ext uri="{FF2B5EF4-FFF2-40B4-BE49-F238E27FC236}">
                <a16:creationId xmlns:a16="http://schemas.microsoft.com/office/drawing/2014/main" id="{A4441B4D-46EF-4594-8A7F-E45E80CCE81D}"/>
              </a:ext>
            </a:extLst>
          </p:cNvPr>
          <p:cNvSpPr/>
          <p:nvPr/>
        </p:nvSpPr>
        <p:spPr>
          <a:xfrm>
            <a:off x="6691026" y="2976050"/>
            <a:ext cx="4152900" cy="423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Tree>
    <p:extLst>
      <p:ext uri="{BB962C8B-B14F-4D97-AF65-F5344CB8AC3E}">
        <p14:creationId xmlns:p14="http://schemas.microsoft.com/office/powerpoint/2010/main" val="29896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3" grpId="0"/>
      <p:bldP spid="14" grpId="0"/>
      <p:bldP spid="15" grpId="0" animBg="1"/>
      <p:bldP spid="16" grpId="0"/>
      <p:bldP spid="17" grpId="0"/>
      <p:bldP spid="18" grpId="0" animBg="1"/>
      <p:bldP spid="19"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3419605"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Partnerarbeit</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Oval Callout 34">
            <a:extLst>
              <a:ext uri="{FF2B5EF4-FFF2-40B4-BE49-F238E27FC236}">
                <a16:creationId xmlns:a16="http://schemas.microsoft.com/office/drawing/2014/main" id="{A3C9DD03-5BB7-491A-8458-E4FEC42A03B3}"/>
              </a:ext>
            </a:extLst>
          </p:cNvPr>
          <p:cNvSpPr/>
          <p:nvPr/>
        </p:nvSpPr>
        <p:spPr>
          <a:xfrm>
            <a:off x="3224631" y="1291533"/>
            <a:ext cx="5472981" cy="2208407"/>
          </a:xfrm>
          <a:prstGeom prst="wedgeEllipseCallout">
            <a:avLst>
              <a:gd name="adj1" fmla="val -80897"/>
              <a:gd name="adj2" fmla="val -40094"/>
            </a:avLst>
          </a:prstGeom>
          <a:solidFill>
            <a:srgbClr val="FFF4E7"/>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1. Was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macht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glücklich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2. Was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dir</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wichtig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3. Hast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Angst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9" name="Oval Callout 34">
            <a:extLst>
              <a:ext uri="{FF2B5EF4-FFF2-40B4-BE49-F238E27FC236}">
                <a16:creationId xmlns:a16="http://schemas.microsoft.com/office/drawing/2014/main" id="{4E3E3865-FD82-434C-8A5F-76B9EB076BBD}"/>
              </a:ext>
            </a:extLst>
          </p:cNvPr>
          <p:cNvSpPr/>
          <p:nvPr/>
        </p:nvSpPr>
        <p:spPr>
          <a:xfrm>
            <a:off x="6096000" y="4121733"/>
            <a:ext cx="5472981" cy="2208407"/>
          </a:xfrm>
          <a:prstGeom prst="wedgeEllipseCallout">
            <a:avLst>
              <a:gd name="adj1" fmla="val 41550"/>
              <a:gd name="adj2" fmla="val -101659"/>
            </a:avLst>
          </a:prstGeom>
          <a:solidFill>
            <a:srgbClr val="FFF4E7"/>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1. Was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macht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glücklich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2. Was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dir</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wichtig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3. Hast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Angst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10" name="TextBox 9">
            <a:extLst>
              <a:ext uri="{FF2B5EF4-FFF2-40B4-BE49-F238E27FC236}">
                <a16:creationId xmlns:a16="http://schemas.microsoft.com/office/drawing/2014/main" id="{FCC6E2DE-8DEF-42A8-A402-23BB358BE149}"/>
              </a:ext>
            </a:extLst>
          </p:cNvPr>
          <p:cNvSpPr txBox="1"/>
          <p:nvPr/>
        </p:nvSpPr>
        <p:spPr>
          <a:xfrm>
            <a:off x="3419605" y="380472"/>
            <a:ext cx="64883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Stelle und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beantworte</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diese</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drei</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Fragen</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Wiederhole</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mit</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zwei</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anderen</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Personen</a:t>
            </a:r>
            <a:r>
              <a:rPr kumimoji="0" lang="en-US"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DA7E0079-B11E-4B5B-B3ED-382E472BE039}"/>
              </a:ext>
            </a:extLst>
          </p:cNvPr>
          <p:cNvSpPr txBox="1"/>
          <p:nvPr/>
        </p:nvSpPr>
        <p:spPr>
          <a:xfrm>
            <a:off x="10181414" y="2546431"/>
            <a:ext cx="15132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076"/>
                </a:solidFill>
                <a:effectLst/>
                <a:uLnTx/>
                <a:uFillTx/>
                <a:latin typeface="Century Gothic" panose="020F0302020204030204"/>
                <a:ea typeface="+mn-ea"/>
                <a:cs typeface="+mn-cs"/>
              </a:rPr>
              <a:t>Person B:</a:t>
            </a:r>
          </a:p>
        </p:txBody>
      </p:sp>
      <p:sp>
        <p:nvSpPr>
          <p:cNvPr id="13" name="TextBox 12">
            <a:extLst>
              <a:ext uri="{FF2B5EF4-FFF2-40B4-BE49-F238E27FC236}">
                <a16:creationId xmlns:a16="http://schemas.microsoft.com/office/drawing/2014/main" id="{D1B363B6-2F5E-498E-829A-03E89D530CE7}"/>
              </a:ext>
            </a:extLst>
          </p:cNvPr>
          <p:cNvSpPr txBox="1"/>
          <p:nvPr/>
        </p:nvSpPr>
        <p:spPr>
          <a:xfrm>
            <a:off x="196522" y="1291533"/>
            <a:ext cx="15132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076"/>
                </a:solidFill>
                <a:effectLst/>
                <a:uLnTx/>
                <a:uFillTx/>
                <a:latin typeface="Century Gothic" panose="020F0302020204030204"/>
                <a:ea typeface="+mn-ea"/>
                <a:cs typeface="+mn-cs"/>
              </a:rPr>
              <a:t>Person A:</a:t>
            </a:r>
          </a:p>
        </p:txBody>
      </p:sp>
      <p:sp>
        <p:nvSpPr>
          <p:cNvPr id="15" name="Oval Callout 34">
            <a:extLst>
              <a:ext uri="{FF2B5EF4-FFF2-40B4-BE49-F238E27FC236}">
                <a16:creationId xmlns:a16="http://schemas.microsoft.com/office/drawing/2014/main" id="{CEB36587-4BBE-4AA6-8AB2-F2278385FD9E}"/>
              </a:ext>
            </a:extLst>
          </p:cNvPr>
          <p:cNvSpPr/>
          <p:nvPr/>
        </p:nvSpPr>
        <p:spPr>
          <a:xfrm>
            <a:off x="44542" y="3677657"/>
            <a:ext cx="5916579" cy="2509796"/>
          </a:xfrm>
          <a:prstGeom prst="wedgeEllipseCallout">
            <a:avLst>
              <a:gd name="adj1" fmla="val 134801"/>
              <a:gd name="adj2" fmla="val -78516"/>
            </a:avLst>
          </a:prstGeom>
          <a:solidFill>
            <a:srgbClr val="E3EAFD"/>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1.</a:t>
            </a:r>
            <a:r>
              <a:rPr kumimoji="0" lang="en-GB" sz="2000" b="0" i="1"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1" u="none" strike="noStrike" kern="1200" cap="none" spc="0" normalizeH="0" baseline="0" noProof="0" dirty="0" err="1">
                <a:ln>
                  <a:noFill/>
                </a:ln>
                <a:solidFill>
                  <a:srgbClr val="115076"/>
                </a:solidFill>
                <a:effectLst/>
                <a:uLnTx/>
                <a:uFillTx/>
                <a:latin typeface="Century Gothic" panose="020F0302020204030204"/>
                <a:ea typeface="+mn-ea"/>
                <a:cs typeface="+mn-cs"/>
              </a:rPr>
              <a:t>Singen</a:t>
            </a:r>
            <a:r>
              <a:rPr kumimoji="0" lang="en-GB" sz="2000" b="0" i="1"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macht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mich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glücklich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2. </a:t>
            </a:r>
            <a:r>
              <a:rPr kumimoji="0" lang="en-GB" sz="2000" b="0" i="1" u="none" strike="noStrike" kern="1200" cap="none" spc="0" normalizeH="0" baseline="0" noProof="0" dirty="0">
                <a:ln>
                  <a:noFill/>
                </a:ln>
                <a:solidFill>
                  <a:srgbClr val="115076"/>
                </a:solidFill>
                <a:effectLst/>
                <a:uLnTx/>
                <a:uFillTx/>
                <a:latin typeface="Century Gothic" panose="020F0302020204030204"/>
                <a:ea typeface="+mn-ea"/>
                <a:cs typeface="+mn-cs"/>
              </a:rPr>
              <a:t>Sport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mir</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wichtig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3. Ich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Angst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1" u="none" strike="noStrike" kern="1200" cap="none" spc="0" normalizeH="0" baseline="0" noProof="0" dirty="0">
                <a:ln>
                  <a:noFill/>
                </a:ln>
                <a:solidFill>
                  <a:srgbClr val="115076"/>
                </a:solidFill>
                <a:effectLst/>
                <a:uLnTx/>
                <a:uFillTx/>
                <a:latin typeface="Century Gothic" panose="020F0302020204030204"/>
                <a:ea typeface="+mn-ea"/>
                <a:cs typeface="+mn-cs"/>
              </a:rPr>
              <a:t>Clowns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pic>
        <p:nvPicPr>
          <p:cNvPr id="4098" name="Picture 2" descr="Bird, Tweeting, Singing, Melody, Song, Animal, Spring">
            <a:extLst>
              <a:ext uri="{FF2B5EF4-FFF2-40B4-BE49-F238E27FC236}">
                <a16:creationId xmlns:a16="http://schemas.microsoft.com/office/drawing/2014/main" id="{91431EA6-F8E8-4984-92EF-AE737C7A26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354" y="1842220"/>
            <a:ext cx="1645261" cy="18085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ycling, Girl, Landscape, Spring, Woman, Sports">
            <a:extLst>
              <a:ext uri="{FF2B5EF4-FFF2-40B4-BE49-F238E27FC236}">
                <a16:creationId xmlns:a16="http://schemas.microsoft.com/office/drawing/2014/main" id="{7DCAA893-FEFC-4E2C-A422-F6F4BC3894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4703" y="1444530"/>
            <a:ext cx="1765850" cy="1122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E0E5DB98-DC73-4BB1-852B-8C2CE466B7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1488" y="4989882"/>
            <a:ext cx="518926" cy="576585"/>
          </a:xfrm>
          <a:prstGeom prst="rect">
            <a:avLst/>
          </a:prstGeom>
        </p:spPr>
      </p:pic>
      <p:sp>
        <p:nvSpPr>
          <p:cNvPr id="2" name="Rectangle: Rounded Corners 1">
            <a:extLst>
              <a:ext uri="{FF2B5EF4-FFF2-40B4-BE49-F238E27FC236}">
                <a16:creationId xmlns:a16="http://schemas.microsoft.com/office/drawing/2014/main" id="{41D9A5B4-C59E-4FA8-B2A9-3CCF34DB54FF}"/>
              </a:ext>
            </a:extLst>
          </p:cNvPr>
          <p:cNvSpPr/>
          <p:nvPr/>
        </p:nvSpPr>
        <p:spPr>
          <a:xfrm>
            <a:off x="4392897" y="1952879"/>
            <a:ext cx="3364411"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What makes you happy?</a:t>
            </a:r>
          </a:p>
        </p:txBody>
      </p:sp>
      <p:sp>
        <p:nvSpPr>
          <p:cNvPr id="18" name="Rectangle: Rounded Corners 17">
            <a:extLst>
              <a:ext uri="{FF2B5EF4-FFF2-40B4-BE49-F238E27FC236}">
                <a16:creationId xmlns:a16="http://schemas.microsoft.com/office/drawing/2014/main" id="{D99F22C5-528E-404F-B3DD-9EB4881DD3DD}"/>
              </a:ext>
            </a:extLst>
          </p:cNvPr>
          <p:cNvSpPr/>
          <p:nvPr/>
        </p:nvSpPr>
        <p:spPr>
          <a:xfrm>
            <a:off x="4392897" y="2247331"/>
            <a:ext cx="3929300"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What is important to you?</a:t>
            </a:r>
          </a:p>
        </p:txBody>
      </p:sp>
      <p:sp>
        <p:nvSpPr>
          <p:cNvPr id="19" name="Rectangle: Rounded Corners 18">
            <a:extLst>
              <a:ext uri="{FF2B5EF4-FFF2-40B4-BE49-F238E27FC236}">
                <a16:creationId xmlns:a16="http://schemas.microsoft.com/office/drawing/2014/main" id="{EB073D29-F82C-4B25-8634-8C7B7D24C32F}"/>
              </a:ext>
            </a:extLst>
          </p:cNvPr>
          <p:cNvSpPr/>
          <p:nvPr/>
        </p:nvSpPr>
        <p:spPr>
          <a:xfrm>
            <a:off x="4392896" y="2541783"/>
            <a:ext cx="3364411"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Are you scared of…?</a:t>
            </a:r>
          </a:p>
        </p:txBody>
      </p:sp>
      <p:sp>
        <p:nvSpPr>
          <p:cNvPr id="20" name="Rectangle: Rounded Corners 19">
            <a:extLst>
              <a:ext uri="{FF2B5EF4-FFF2-40B4-BE49-F238E27FC236}">
                <a16:creationId xmlns:a16="http://schemas.microsoft.com/office/drawing/2014/main" id="{2A03B23F-3867-428B-8F47-B134E106E368}"/>
              </a:ext>
            </a:extLst>
          </p:cNvPr>
          <p:cNvSpPr/>
          <p:nvPr/>
        </p:nvSpPr>
        <p:spPr>
          <a:xfrm>
            <a:off x="7212389" y="4763386"/>
            <a:ext cx="3364411"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What makes you happy?</a:t>
            </a:r>
          </a:p>
        </p:txBody>
      </p:sp>
      <p:sp>
        <p:nvSpPr>
          <p:cNvPr id="21" name="Rectangle: Rounded Corners 20">
            <a:extLst>
              <a:ext uri="{FF2B5EF4-FFF2-40B4-BE49-F238E27FC236}">
                <a16:creationId xmlns:a16="http://schemas.microsoft.com/office/drawing/2014/main" id="{6DA805EF-A642-488A-BB6D-4AECC0CE0BF9}"/>
              </a:ext>
            </a:extLst>
          </p:cNvPr>
          <p:cNvSpPr/>
          <p:nvPr/>
        </p:nvSpPr>
        <p:spPr>
          <a:xfrm>
            <a:off x="7212389" y="5080988"/>
            <a:ext cx="3929300"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What is important to you?</a:t>
            </a:r>
          </a:p>
        </p:txBody>
      </p:sp>
      <p:sp>
        <p:nvSpPr>
          <p:cNvPr id="22" name="Rectangle: Rounded Corners 21">
            <a:extLst>
              <a:ext uri="{FF2B5EF4-FFF2-40B4-BE49-F238E27FC236}">
                <a16:creationId xmlns:a16="http://schemas.microsoft.com/office/drawing/2014/main" id="{17D58602-36F2-4B71-B4DF-0C75020F5DC4}"/>
              </a:ext>
            </a:extLst>
          </p:cNvPr>
          <p:cNvSpPr/>
          <p:nvPr/>
        </p:nvSpPr>
        <p:spPr>
          <a:xfrm>
            <a:off x="7212388" y="5375440"/>
            <a:ext cx="3364411" cy="310671"/>
          </a:xfrm>
          <a:prstGeom prst="round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Are you scared of…?</a:t>
            </a:r>
          </a:p>
        </p:txBody>
      </p:sp>
    </p:spTree>
    <p:extLst>
      <p:ext uri="{BB962C8B-B14F-4D97-AF65-F5344CB8AC3E}">
        <p14:creationId xmlns:p14="http://schemas.microsoft.com/office/powerpoint/2010/main" val="30152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8F0206-3BDD-4559-96C6-C67B437971C8}"/>
              </a:ext>
            </a:extLst>
          </p:cNvPr>
          <p:cNvSpPr/>
          <p:nvPr/>
        </p:nvSpPr>
        <p:spPr>
          <a:xfrm>
            <a:off x="426715" y="143599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42064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42818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42292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050" name="Picture 2" descr="Boy Face Cartoon 2 Clip Art">
            <a:extLst>
              <a:ext uri="{FF2B5EF4-FFF2-40B4-BE49-F238E27FC236}">
                <a16:creationId xmlns:a16="http://schemas.microsoft.com/office/drawing/2014/main" id="{65CA48CE-DE10-4C11-AC8F-424B6B8C36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94" y="1552220"/>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4368510" cy="869950"/>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0" y="294041"/>
            <a:ext cx="4896853" cy="707849"/>
          </a:xfrm>
        </p:spPr>
        <p:txBody>
          <a:bodyPr>
            <a:normAutofit/>
          </a:bodyPr>
          <a:lstStyle/>
          <a:p>
            <a:r>
              <a:rPr lang="en-GB" sz="3600" b="1" dirty="0">
                <a:solidFill>
                  <a:schemeClr val="bg1"/>
                </a:solidFill>
              </a:rPr>
              <a:t>Wie </a:t>
            </a:r>
            <a:r>
              <a:rPr lang="en-GB" sz="3600" b="1" dirty="0" err="1">
                <a:solidFill>
                  <a:schemeClr val="bg1"/>
                </a:solidFill>
              </a:rPr>
              <a:t>geht’s</a:t>
            </a:r>
            <a:r>
              <a:rPr lang="en-GB" sz="3600" b="1" dirty="0">
                <a:solidFill>
                  <a:schemeClr val="bg1"/>
                </a:solidFill>
              </a:rPr>
              <a:t>? [2/2]</a:t>
            </a:r>
          </a:p>
        </p:txBody>
      </p:sp>
      <p:sp>
        <p:nvSpPr>
          <p:cNvPr id="28" name="TextBox 27">
            <a:extLst>
              <a:ext uri="{FF2B5EF4-FFF2-40B4-BE49-F238E27FC236}">
                <a16:creationId xmlns:a16="http://schemas.microsoft.com/office/drawing/2014/main" id="{00F7D373-42A8-421B-96B8-A541A0A63D5A}"/>
              </a:ext>
            </a:extLst>
          </p:cNvPr>
          <p:cNvSpPr txBox="1"/>
          <p:nvPr/>
        </p:nvSpPr>
        <p:spPr>
          <a:xfrm>
            <a:off x="4224478" y="403009"/>
            <a:ext cx="3050462"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Sie</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887" y="1590869"/>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1950" y="1613568"/>
            <a:ext cx="508378" cy="529561"/>
          </a:xfrm>
          <a:prstGeom prst="rect">
            <a:avLst/>
          </a:prstGeom>
        </p:spPr>
      </p:pic>
      <p:sp>
        <p:nvSpPr>
          <p:cNvPr id="20" name="Speech Bubble: Rectangle with Corners Rounded 19">
            <a:extLst>
              <a:ext uri="{FF2B5EF4-FFF2-40B4-BE49-F238E27FC236}">
                <a16:creationId xmlns:a16="http://schemas.microsoft.com/office/drawing/2014/main" id="{720BCF74-D48D-4E60-9388-E94BE9C02114}"/>
              </a:ext>
            </a:extLst>
          </p:cNvPr>
          <p:cNvSpPr/>
          <p:nvPr/>
        </p:nvSpPr>
        <p:spPr>
          <a:xfrm>
            <a:off x="2892130" y="5072602"/>
            <a:ext cx="2003472" cy="926934"/>
          </a:xfrm>
          <a:prstGeom prst="wedgeRoundRectCallout">
            <a:avLst>
              <a:gd name="adj1" fmla="val 76800"/>
              <a:gd name="adj2" fmla="val 12192"/>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Century Gothic" panose="020B0502020202020204" pitchFamily="34" charset="0"/>
              </a:rPr>
              <a:t>Hast du </a:t>
            </a:r>
            <a:r>
              <a:rPr lang="en-GB" sz="2200" dirty="0" err="1">
                <a:latin typeface="Century Gothic" panose="020B0502020202020204" pitchFamily="34" charset="0"/>
              </a:rPr>
              <a:t>Schmerzen</a:t>
            </a:r>
            <a:r>
              <a:rPr lang="en-GB" sz="2200" dirty="0">
                <a:latin typeface="Century Gothic" panose="020B0502020202020204" pitchFamily="34" charset="0"/>
              </a:rPr>
              <a:t>?</a:t>
            </a:r>
          </a:p>
        </p:txBody>
      </p:sp>
      <p:sp>
        <p:nvSpPr>
          <p:cNvPr id="66" name="Speech Bubble: Rectangle with Corners Rounded 65">
            <a:extLst>
              <a:ext uri="{FF2B5EF4-FFF2-40B4-BE49-F238E27FC236}">
                <a16:creationId xmlns:a16="http://schemas.microsoft.com/office/drawing/2014/main" id="{747765F8-4D8A-4C88-81A3-389B88C987FE}"/>
              </a:ext>
            </a:extLst>
          </p:cNvPr>
          <p:cNvSpPr/>
          <p:nvPr/>
        </p:nvSpPr>
        <p:spPr>
          <a:xfrm>
            <a:off x="6842098" y="5023346"/>
            <a:ext cx="2003472" cy="1077306"/>
          </a:xfrm>
          <a:prstGeom prst="wedgeRoundRectCallout">
            <a:avLst>
              <a:gd name="adj1" fmla="val -64805"/>
              <a:gd name="adj2" fmla="val -1707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err="1">
                <a:latin typeface="Century Gothic" panose="020B0502020202020204" pitchFamily="34" charset="0"/>
              </a:rPr>
              <a:t>Nein</a:t>
            </a:r>
            <a:r>
              <a:rPr lang="en-GB" sz="2200" dirty="0">
                <a:latin typeface="Century Gothic" panose="020B0502020202020204" pitchFamily="34" charset="0"/>
              </a:rPr>
              <a:t>, ich </a:t>
            </a:r>
            <a:r>
              <a:rPr lang="en-GB" sz="2200" dirty="0" err="1">
                <a:latin typeface="Century Gothic" panose="020B0502020202020204" pitchFamily="34" charset="0"/>
              </a:rPr>
              <a:t>habe</a:t>
            </a:r>
            <a:r>
              <a:rPr lang="en-GB" sz="2200" dirty="0">
                <a:latin typeface="Century Gothic" panose="020B0502020202020204" pitchFamily="34" charset="0"/>
              </a:rPr>
              <a:t> </a:t>
            </a:r>
            <a:r>
              <a:rPr lang="en-GB" sz="2200" dirty="0" err="1">
                <a:latin typeface="Century Gothic" panose="020B0502020202020204" pitchFamily="34" charset="0"/>
              </a:rPr>
              <a:t>keine</a:t>
            </a:r>
            <a:r>
              <a:rPr lang="en-GB" sz="2200" dirty="0">
                <a:latin typeface="Century Gothic" panose="020B0502020202020204" pitchFamily="34" charset="0"/>
              </a:rPr>
              <a:t> </a:t>
            </a:r>
            <a:r>
              <a:rPr lang="en-GB" sz="2200" dirty="0" err="1">
                <a:latin typeface="Century Gothic" panose="020B0502020202020204" pitchFamily="34" charset="0"/>
              </a:rPr>
              <a:t>Schmerzen</a:t>
            </a:r>
            <a:r>
              <a:rPr lang="en-GB" sz="2200" dirty="0">
                <a:latin typeface="Century Gothic" panose="020B0502020202020204" pitchFamily="34" charset="0"/>
              </a:rPr>
              <a:t>.</a:t>
            </a:r>
          </a:p>
        </p:txBody>
      </p:sp>
      <p:pic>
        <p:nvPicPr>
          <p:cNvPr id="42" name="Picture 41" descr="A close up of a logo&#10;&#10;Description automatically generated">
            <a:extLst>
              <a:ext uri="{FF2B5EF4-FFF2-40B4-BE49-F238E27FC236}">
                <a16:creationId xmlns:a16="http://schemas.microsoft.com/office/drawing/2014/main" id="{8848BFA7-ECFF-4056-9600-782A9B50DE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2066" y="1435357"/>
            <a:ext cx="593901" cy="766704"/>
          </a:xfrm>
          <a:prstGeom prst="rect">
            <a:avLst/>
          </a:prstGeom>
        </p:spPr>
      </p:pic>
      <p:sp>
        <p:nvSpPr>
          <p:cNvPr id="4" name="Rectangle 3">
            <a:extLst>
              <a:ext uri="{FF2B5EF4-FFF2-40B4-BE49-F238E27FC236}">
                <a16:creationId xmlns:a16="http://schemas.microsoft.com/office/drawing/2014/main" id="{170E311F-CB19-4988-90CF-69FBEEFDA71C}"/>
              </a:ext>
            </a:extLst>
          </p:cNvPr>
          <p:cNvSpPr/>
          <p:nvPr/>
        </p:nvSpPr>
        <p:spPr>
          <a:xfrm>
            <a:off x="367054" y="129600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130860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69" name="Picture 68" descr="A close up of a logo&#10;&#10;Description automatically generated">
            <a:extLst>
              <a:ext uri="{FF2B5EF4-FFF2-40B4-BE49-F238E27FC236}">
                <a16:creationId xmlns:a16="http://schemas.microsoft.com/office/drawing/2014/main" id="{520C1B84-1430-4711-B8C0-805C53AC9F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2000" y="1459402"/>
            <a:ext cx="593901" cy="766704"/>
          </a:xfrm>
          <a:prstGeom prst="rect">
            <a:avLst/>
          </a:prstGeom>
        </p:spPr>
      </p:pic>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1533" y="168612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Boy Face Cartoon 2 Clip Art">
            <a:extLst>
              <a:ext uri="{FF2B5EF4-FFF2-40B4-BE49-F238E27FC236}">
                <a16:creationId xmlns:a16="http://schemas.microsoft.com/office/drawing/2014/main" id="{AE5DCC90-0FD1-4FD9-932B-4623B5FA8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341" y="1560390"/>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8126" y="1576209"/>
            <a:ext cx="508378" cy="529561"/>
          </a:xfrm>
          <a:prstGeom prst="rect">
            <a:avLst/>
          </a:prstGeom>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287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752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506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9811"/>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78" name="Picture 2" descr="Boy Face Cartoon 2 Clip Art">
            <a:extLst>
              <a:ext uri="{FF2B5EF4-FFF2-40B4-BE49-F238E27FC236}">
                <a16:creationId xmlns:a16="http://schemas.microsoft.com/office/drawing/2014/main" id="{FC14CBE1-191D-49CB-B3DB-33BDDB905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090" y="2764039"/>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339" y="2811273"/>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500" y="2826129"/>
            <a:ext cx="508378" cy="529561"/>
          </a:xfrm>
          <a:prstGeom prst="rect">
            <a:avLst/>
          </a:prstGeom>
        </p:spPr>
      </p:pic>
      <p:pic>
        <p:nvPicPr>
          <p:cNvPr id="83" name="Picture 82" descr="A close up of a logo&#10;&#10;Description automatically generated">
            <a:extLst>
              <a:ext uri="{FF2B5EF4-FFF2-40B4-BE49-F238E27FC236}">
                <a16:creationId xmlns:a16="http://schemas.microsoft.com/office/drawing/2014/main" id="{78B9ED7E-FB01-40D0-8E72-706603EB27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744" y="2669374"/>
            <a:ext cx="593901" cy="766704"/>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4928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05491"/>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87" name="Picture 86" descr="A close up of a logo&#10;&#10;Description automatically generated">
            <a:extLst>
              <a:ext uri="{FF2B5EF4-FFF2-40B4-BE49-F238E27FC236}">
                <a16:creationId xmlns:a16="http://schemas.microsoft.com/office/drawing/2014/main" id="{DFBB0457-2895-498F-83B8-9F6A525635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4126" y="2641237"/>
            <a:ext cx="593901" cy="766704"/>
          </a:xfrm>
          <a:prstGeom prst="rect">
            <a:avLst/>
          </a:prstGeom>
        </p:spPr>
      </p:pic>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92570" y="2775691"/>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Boy Face Cartoon 2 Clip Art">
            <a:extLst>
              <a:ext uri="{FF2B5EF4-FFF2-40B4-BE49-F238E27FC236}">
                <a16:creationId xmlns:a16="http://schemas.microsoft.com/office/drawing/2014/main" id="{C499837C-1E2B-41ED-A433-FD1CF2126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341" y="2757272"/>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1301" y="2799969"/>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5329" y="387606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7564" y="386071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7742" y="386826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48754" y="3863006"/>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14" name="Picture 2" descr="Boy Face Cartoon 2 Clip Art">
            <a:extLst>
              <a:ext uri="{FF2B5EF4-FFF2-40B4-BE49-F238E27FC236}">
                <a16:creationId xmlns:a16="http://schemas.microsoft.com/office/drawing/2014/main" id="{9BCF8BB4-08A6-46A1-8B95-C72D8F8E0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729" y="4000466"/>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394" y="4004934"/>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8793" y="4008116"/>
            <a:ext cx="508378" cy="529561"/>
          </a:xfrm>
          <a:prstGeom prst="rect">
            <a:avLst/>
          </a:prstGeom>
        </p:spPr>
      </p:pic>
      <p:pic>
        <p:nvPicPr>
          <p:cNvPr id="119" name="Picture 118" descr="A close up of a logo&#10;&#10;Description automatically generated">
            <a:extLst>
              <a:ext uri="{FF2B5EF4-FFF2-40B4-BE49-F238E27FC236}">
                <a16:creationId xmlns:a16="http://schemas.microsoft.com/office/drawing/2014/main" id="{0A5DC032-6803-4836-B757-63CC8AB5C2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394" y="3939812"/>
            <a:ext cx="593901" cy="766704"/>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5668" y="3736077"/>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6435" y="3748686"/>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23" name="Picture 122" descr="A close up of a logo&#10;&#10;Description automatically generated">
            <a:extLst>
              <a:ext uri="{FF2B5EF4-FFF2-40B4-BE49-F238E27FC236}">
                <a16:creationId xmlns:a16="http://schemas.microsoft.com/office/drawing/2014/main" id="{BDC21C4D-FB85-4796-B180-55F2E124FD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4697" y="3911089"/>
            <a:ext cx="593901" cy="766704"/>
          </a:xfrm>
          <a:prstGeom prst="rect">
            <a:avLst/>
          </a:prstGeom>
        </p:spPr>
      </p:pic>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73974" y="4130185"/>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Boy Face Cartoon 2 Clip Art">
            <a:extLst>
              <a:ext uri="{FF2B5EF4-FFF2-40B4-BE49-F238E27FC236}">
                <a16:creationId xmlns:a16="http://schemas.microsoft.com/office/drawing/2014/main" id="{ADCC6108-4136-417D-824B-A95D00EB6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4959" y="4000466"/>
            <a:ext cx="581029" cy="5909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ffee Clip Art">
            <a:extLst>
              <a:ext uri="{FF2B5EF4-FFF2-40B4-BE49-F238E27FC236}">
                <a16:creationId xmlns:a16="http://schemas.microsoft.com/office/drawing/2014/main" id="{2C4CD640-3DFB-4C45-AB98-D92928B992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4222" y="3934284"/>
            <a:ext cx="615447" cy="72534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Coffee Clip Art">
            <a:extLst>
              <a:ext uri="{FF2B5EF4-FFF2-40B4-BE49-F238E27FC236}">
                <a16:creationId xmlns:a16="http://schemas.microsoft.com/office/drawing/2014/main" id="{951738AF-92B5-42D9-8D9F-A3B0769DFF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6092" y="3919367"/>
            <a:ext cx="615447" cy="7253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rying Smiley Clip Art">
            <a:extLst>
              <a:ext uri="{FF2B5EF4-FFF2-40B4-BE49-F238E27FC236}">
                <a16:creationId xmlns:a16="http://schemas.microsoft.com/office/drawing/2014/main" id="{103836F5-839F-485E-BCBB-3FD819EA01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7662" y="1545602"/>
            <a:ext cx="600925" cy="600925"/>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 descr="Crying Smiley Clip Art">
            <a:extLst>
              <a:ext uri="{FF2B5EF4-FFF2-40B4-BE49-F238E27FC236}">
                <a16:creationId xmlns:a16="http://schemas.microsoft.com/office/drawing/2014/main" id="{A6288EDF-98CE-4DC6-9FC8-C71780DA5C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9242" y="1555381"/>
            <a:ext cx="600925" cy="6009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C4DD9A-164C-44D2-B69D-92DE480FA1A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331645" y="1373343"/>
            <a:ext cx="744626" cy="879367"/>
          </a:xfrm>
          <a:prstGeom prst="rect">
            <a:avLst/>
          </a:prstGeom>
        </p:spPr>
      </p:pic>
      <p:pic>
        <p:nvPicPr>
          <p:cNvPr id="130" name="Picture 129">
            <a:extLst>
              <a:ext uri="{FF2B5EF4-FFF2-40B4-BE49-F238E27FC236}">
                <a16:creationId xmlns:a16="http://schemas.microsoft.com/office/drawing/2014/main" id="{D4C1FA00-11CE-402C-ACA3-1872494A769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94771" y="1373343"/>
            <a:ext cx="744626" cy="879367"/>
          </a:xfrm>
          <a:prstGeom prst="rect">
            <a:avLst/>
          </a:prstGeom>
        </p:spPr>
      </p:pic>
      <p:sp>
        <p:nvSpPr>
          <p:cNvPr id="7" name="TextBox 6">
            <a:extLst>
              <a:ext uri="{FF2B5EF4-FFF2-40B4-BE49-F238E27FC236}">
                <a16:creationId xmlns:a16="http://schemas.microsoft.com/office/drawing/2014/main" id="{D8E85293-54F1-4D0F-99D4-E21A04CE9572}"/>
              </a:ext>
            </a:extLst>
          </p:cNvPr>
          <p:cNvSpPr txBox="1"/>
          <p:nvPr/>
        </p:nvSpPr>
        <p:spPr>
          <a:xfrm>
            <a:off x="1155789" y="5331167"/>
            <a:ext cx="1643105" cy="461665"/>
          </a:xfrm>
          <a:prstGeom prst="rect">
            <a:avLst/>
          </a:prstGeom>
          <a:solidFill>
            <a:srgbClr val="FFF4E7"/>
          </a:solidFill>
          <a:ln>
            <a:solidFill>
              <a:schemeClr val="accent1">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Partner B</a:t>
            </a:r>
          </a:p>
        </p:txBody>
      </p:sp>
      <p:sp>
        <p:nvSpPr>
          <p:cNvPr id="131" name="TextBox 130">
            <a:extLst>
              <a:ext uri="{FF2B5EF4-FFF2-40B4-BE49-F238E27FC236}">
                <a16:creationId xmlns:a16="http://schemas.microsoft.com/office/drawing/2014/main" id="{5C901BA2-99AE-4A19-96E2-EC25284A9FC3}"/>
              </a:ext>
            </a:extLst>
          </p:cNvPr>
          <p:cNvSpPr txBox="1"/>
          <p:nvPr/>
        </p:nvSpPr>
        <p:spPr>
          <a:xfrm>
            <a:off x="8955658" y="5297610"/>
            <a:ext cx="1643105" cy="461665"/>
          </a:xfrm>
          <a:prstGeom prst="rect">
            <a:avLst/>
          </a:prstGeom>
          <a:solidFill>
            <a:srgbClr val="FFF4E7"/>
          </a:solidFill>
          <a:ln>
            <a:solidFill>
              <a:schemeClr val="accent1">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Partner A</a:t>
            </a:r>
          </a:p>
        </p:txBody>
      </p:sp>
      <p:sp>
        <p:nvSpPr>
          <p:cNvPr id="8" name="Rectangle: Rounded Corners 7">
            <a:extLst>
              <a:ext uri="{FF2B5EF4-FFF2-40B4-BE49-F238E27FC236}">
                <a16:creationId xmlns:a16="http://schemas.microsoft.com/office/drawing/2014/main" id="{47F2C9CB-5C32-4D5B-B1D4-165E1D9A5629}"/>
              </a:ext>
            </a:extLst>
          </p:cNvPr>
          <p:cNvSpPr/>
          <p:nvPr/>
        </p:nvSpPr>
        <p:spPr>
          <a:xfrm>
            <a:off x="454886" y="1393940"/>
            <a:ext cx="2722878"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0" name="Picture 9" descr="A picture containing shirt, curtain, umbrella&#10;&#10;Description automatically generated">
            <a:extLst>
              <a:ext uri="{FF2B5EF4-FFF2-40B4-BE49-F238E27FC236}">
                <a16:creationId xmlns:a16="http://schemas.microsoft.com/office/drawing/2014/main" id="{34A96FAD-D804-4AE3-9843-769F98016B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0739" y="2740056"/>
            <a:ext cx="870543" cy="681472"/>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EC7367AC-75D1-47A8-A4F9-85FE1FFB5F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6795" y="2812560"/>
            <a:ext cx="712619" cy="638017"/>
          </a:xfrm>
          <a:prstGeom prst="rect">
            <a:avLst/>
          </a:prstGeom>
        </p:spPr>
      </p:pic>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6331" y="4016286"/>
            <a:ext cx="508378" cy="529561"/>
          </a:xfrm>
          <a:prstGeom prst="rect">
            <a:avLst/>
          </a:prstGeom>
        </p:spPr>
      </p:pic>
      <p:pic>
        <p:nvPicPr>
          <p:cNvPr id="132" name="Picture 131" descr="A picture containing shirt, curtain, umbrella&#10;&#10;Description automatically generated">
            <a:extLst>
              <a:ext uri="{FF2B5EF4-FFF2-40B4-BE49-F238E27FC236}">
                <a16:creationId xmlns:a16="http://schemas.microsoft.com/office/drawing/2014/main" id="{2FD9D6B2-F9CE-4D56-BC21-E9BE3B35EF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9394" y="2724668"/>
            <a:ext cx="870543" cy="681472"/>
          </a:xfrm>
          <a:prstGeom prst="rect">
            <a:avLst/>
          </a:prstGeom>
        </p:spPr>
      </p:pic>
      <p:pic>
        <p:nvPicPr>
          <p:cNvPr id="133" name="Picture 132" descr="A picture containing light&#10;&#10;Description automatically generated">
            <a:extLst>
              <a:ext uri="{FF2B5EF4-FFF2-40B4-BE49-F238E27FC236}">
                <a16:creationId xmlns:a16="http://schemas.microsoft.com/office/drawing/2014/main" id="{61CB32E4-67FA-428D-8963-3856E08123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19109" y="2863883"/>
            <a:ext cx="712619" cy="638017"/>
          </a:xfrm>
          <a:prstGeom prst="rect">
            <a:avLst/>
          </a:prstGeom>
        </p:spPr>
      </p:pic>
      <p:pic>
        <p:nvPicPr>
          <p:cNvPr id="2052" name="Picture 4" descr="Hunger, Eat, Hungry, Comic, Food, Not, Appetite, Full">
            <a:extLst>
              <a:ext uri="{FF2B5EF4-FFF2-40B4-BE49-F238E27FC236}">
                <a16:creationId xmlns:a16="http://schemas.microsoft.com/office/drawing/2014/main" id="{8D150296-343D-4949-9186-ED2987B4FD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7934" y="2674997"/>
            <a:ext cx="1107178" cy="69659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unger, Eat, Hungry, Comic, Food, Not, Appetite, Full">
            <a:extLst>
              <a:ext uri="{FF2B5EF4-FFF2-40B4-BE49-F238E27FC236}">
                <a16:creationId xmlns:a16="http://schemas.microsoft.com/office/drawing/2014/main" id="{75699D9C-849B-4DCA-BFF4-DC989C6EAE9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4670" y="2686211"/>
            <a:ext cx="1107178" cy="69659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noring Sleeping Zz Smiley Clip Art">
            <a:extLst>
              <a:ext uri="{FF2B5EF4-FFF2-40B4-BE49-F238E27FC236}">
                <a16:creationId xmlns:a16="http://schemas.microsoft.com/office/drawing/2014/main" id="{52F9EB1A-CAA3-4E98-83CC-10DC2C878C1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9110" y="4034459"/>
            <a:ext cx="543485" cy="6065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noring Sleeping Zz Smiley Clip Art">
            <a:extLst>
              <a:ext uri="{FF2B5EF4-FFF2-40B4-BE49-F238E27FC236}">
                <a16:creationId xmlns:a16="http://schemas.microsoft.com/office/drawing/2014/main" id="{2FFF209E-1671-4577-B70F-542615F0D27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22916" y="3999397"/>
            <a:ext cx="543485" cy="60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096000" cy="707849"/>
          </a:xfrm>
        </p:spPr>
        <p:txBody>
          <a:bodyPr>
            <a:normAutofit/>
          </a:bodyPr>
          <a:lstStyle/>
          <a:p>
            <a:r>
              <a:rPr lang="en-GB" sz="3000" b="1" dirty="0">
                <a:solidFill>
                  <a:schemeClr val="bg1"/>
                </a:solidFill>
              </a:rPr>
              <a:t>Wie </a:t>
            </a:r>
            <a:r>
              <a:rPr lang="en-GB" sz="3000" b="1" dirty="0" err="1">
                <a:solidFill>
                  <a:schemeClr val="bg1"/>
                </a:solidFill>
              </a:rPr>
              <a:t>sagt</a:t>
            </a:r>
            <a:r>
              <a:rPr lang="en-GB" sz="3000" b="1" dirty="0">
                <a:solidFill>
                  <a:schemeClr val="bg1"/>
                </a:solidFill>
              </a:rPr>
              <a:t> man das auf </a:t>
            </a:r>
            <a:r>
              <a:rPr lang="en-GB" sz="3000" b="1" dirty="0" err="1">
                <a:solidFill>
                  <a:schemeClr val="bg1"/>
                </a:solidFill>
              </a:rPr>
              <a:t>Englisch</a:t>
            </a:r>
            <a:r>
              <a:rPr lang="en-GB" sz="3000" b="1" dirty="0">
                <a:solidFill>
                  <a:schemeClr val="bg1"/>
                </a:solidFill>
              </a:rPr>
              <a:t>?</a:t>
            </a:r>
          </a:p>
        </p:txBody>
      </p:sp>
      <p:sp>
        <p:nvSpPr>
          <p:cNvPr id="6" name="Rounded Rectangle 11">
            <a:extLst>
              <a:ext uri="{FF2B5EF4-FFF2-40B4-BE49-F238E27FC236}">
                <a16:creationId xmlns:a16="http://schemas.microsoft.com/office/drawing/2014/main" id="{41EF0D6C-974D-4250-841E-DFFAB2DBA07B}"/>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2943886A-CC5B-49F7-A4A3-0C957302E931}"/>
              </a:ext>
            </a:extLst>
          </p:cNvPr>
          <p:cNvSpPr txBox="1"/>
          <p:nvPr/>
        </p:nvSpPr>
        <p:spPr>
          <a:xfrm>
            <a:off x="210065" y="2319158"/>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37F1228A-02C7-4616-AD50-6FC3BE8EAAD2}"/>
              </a:ext>
            </a:extLst>
          </p:cNvPr>
          <p:cNvSpPr txBox="1"/>
          <p:nvPr/>
        </p:nvSpPr>
        <p:spPr>
          <a:xfrm>
            <a:off x="2196229" y="2319157"/>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E2475181-7684-49E8-8990-4EC4022A1CBB}"/>
              </a:ext>
            </a:extLst>
          </p:cNvPr>
          <p:cNvSpPr txBox="1"/>
          <p:nvPr/>
        </p:nvSpPr>
        <p:spPr>
          <a:xfrm>
            <a:off x="4182393" y="2319157"/>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594D5A29-1B90-4142-9BB1-97224C054AC2}"/>
              </a:ext>
            </a:extLst>
          </p:cNvPr>
          <p:cNvSpPr txBox="1"/>
          <p:nvPr/>
        </p:nvSpPr>
        <p:spPr>
          <a:xfrm>
            <a:off x="6168557" y="2319157"/>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C2B5FCD3-D58A-4FC0-A301-3769A135459F}"/>
              </a:ext>
            </a:extLst>
          </p:cNvPr>
          <p:cNvSpPr txBox="1"/>
          <p:nvPr/>
        </p:nvSpPr>
        <p:spPr>
          <a:xfrm>
            <a:off x="8154721" y="2319157"/>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656FECF1-1E0F-416A-B6DE-4C2252FC3E57}"/>
              </a:ext>
            </a:extLst>
          </p:cNvPr>
          <p:cNvSpPr txBox="1"/>
          <p:nvPr/>
        </p:nvSpPr>
        <p:spPr>
          <a:xfrm>
            <a:off x="10140884" y="2319156"/>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051CE903-5505-4B36-9C77-AE88F53E9FE3}"/>
              </a:ext>
            </a:extLst>
          </p:cNvPr>
          <p:cNvSpPr txBox="1"/>
          <p:nvPr/>
        </p:nvSpPr>
        <p:spPr>
          <a:xfrm>
            <a:off x="210065" y="4328393"/>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11DEA1CC-8C18-44EB-9884-2CD14A760AC1}"/>
              </a:ext>
            </a:extLst>
          </p:cNvPr>
          <p:cNvSpPr txBox="1"/>
          <p:nvPr/>
        </p:nvSpPr>
        <p:spPr>
          <a:xfrm>
            <a:off x="2196229" y="4328392"/>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9ABAC1F3-BBE0-44EC-AE74-B3F727CFDAF1}"/>
              </a:ext>
            </a:extLst>
          </p:cNvPr>
          <p:cNvSpPr txBox="1"/>
          <p:nvPr/>
        </p:nvSpPr>
        <p:spPr>
          <a:xfrm>
            <a:off x="4182393" y="4328392"/>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77638EE6-194A-4720-8C69-F34AB61264E7}"/>
              </a:ext>
            </a:extLst>
          </p:cNvPr>
          <p:cNvSpPr txBox="1"/>
          <p:nvPr/>
        </p:nvSpPr>
        <p:spPr>
          <a:xfrm>
            <a:off x="6168557" y="4328392"/>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AA286F1D-5026-4F8E-83C2-053939686B6F}"/>
              </a:ext>
            </a:extLst>
          </p:cNvPr>
          <p:cNvSpPr txBox="1"/>
          <p:nvPr/>
        </p:nvSpPr>
        <p:spPr>
          <a:xfrm>
            <a:off x="8154721" y="4328392"/>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BFD2699D-DD81-4508-9027-9DE53D58F524}"/>
              </a:ext>
            </a:extLst>
          </p:cNvPr>
          <p:cNvSpPr txBox="1"/>
          <p:nvPr/>
        </p:nvSpPr>
        <p:spPr>
          <a:xfrm>
            <a:off x="10140884" y="4328391"/>
            <a:ext cx="1816443" cy="461665"/>
          </a:xfrm>
          <a:prstGeom prst="rect">
            <a:avLst/>
          </a:prstGeom>
          <a:noFill/>
          <a:ln w="12700">
            <a:solidFill>
              <a:schemeClr val="accent5">
                <a:lumMod val="50000"/>
              </a:schemeClr>
            </a:solidFill>
          </a:ln>
        </p:spPr>
        <p:txBody>
          <a:bodyPr wrap="square" rtlCol="0">
            <a:spAutoFit/>
          </a:bodyPr>
          <a:lstStyle/>
          <a:p>
            <a:pPr algn="l"/>
            <a:endParaRPr lang="en-GB" sz="2400" dirty="0">
              <a:solidFill>
                <a:schemeClr val="accent5">
                  <a:lumMod val="50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56F93C75-967F-4616-B38E-D71E784ADD31}"/>
              </a:ext>
            </a:extLst>
          </p:cNvPr>
          <p:cNvSpPr txBox="1"/>
          <p:nvPr/>
        </p:nvSpPr>
        <p:spPr>
          <a:xfrm>
            <a:off x="180000" y="1296000"/>
            <a:ext cx="11777327" cy="830997"/>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Du </a:t>
            </a:r>
            <a:r>
              <a:rPr lang="en-US" sz="2400" dirty="0" err="1">
                <a:solidFill>
                  <a:schemeClr val="accent5">
                    <a:lumMod val="50000"/>
                  </a:schemeClr>
                </a:solidFill>
                <a:latin typeface="Century Gothic" panose="020B0502020202020204" pitchFamily="34" charset="0"/>
              </a:rPr>
              <a:t>kommst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aus</a:t>
            </a:r>
            <a:r>
              <a:rPr lang="en-US" sz="2400" dirty="0">
                <a:solidFill>
                  <a:schemeClr val="accent5">
                    <a:lumMod val="50000"/>
                  </a:schemeClr>
                </a:solidFill>
                <a:latin typeface="Century Gothic" panose="020B0502020202020204" pitchFamily="34" charset="0"/>
              </a:rPr>
              <a:t> Deutschland und </a:t>
            </a:r>
            <a:r>
              <a:rPr lang="en-US" sz="2400" dirty="0" err="1">
                <a:solidFill>
                  <a:schemeClr val="accent5">
                    <a:lumMod val="50000"/>
                  </a:schemeClr>
                </a:solidFill>
                <a:latin typeface="Century Gothic" panose="020B0502020202020204" pitchFamily="34" charset="0"/>
              </a:rPr>
              <a:t>lernst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Englisch</a:t>
            </a:r>
            <a:r>
              <a:rPr lang="en-US" sz="2400" dirty="0">
                <a:solidFill>
                  <a:schemeClr val="accent5">
                    <a:lumMod val="50000"/>
                  </a:schemeClr>
                </a:solidFill>
                <a:latin typeface="Century Gothic" panose="020B0502020202020204" pitchFamily="34" charset="0"/>
              </a:rPr>
              <a:t>. Wie </a:t>
            </a:r>
            <a:r>
              <a:rPr lang="en-US" sz="2400" dirty="0" err="1">
                <a:solidFill>
                  <a:schemeClr val="accent5">
                    <a:lumMod val="50000"/>
                  </a:schemeClr>
                </a:solidFill>
                <a:latin typeface="Century Gothic" panose="020B0502020202020204" pitchFamily="34" charset="0"/>
              </a:rPr>
              <a:t>heißen</a:t>
            </a:r>
            <a:r>
              <a:rPr lang="en-US" sz="2400" dirty="0">
                <a:solidFill>
                  <a:schemeClr val="accent5">
                    <a:lumMod val="50000"/>
                  </a:schemeClr>
                </a:solidFill>
                <a:latin typeface="Century Gothic" panose="020B0502020202020204" pitchFamily="34" charset="0"/>
              </a:rPr>
              <a:t> die Dinge? </a:t>
            </a:r>
          </a:p>
          <a:p>
            <a:r>
              <a:rPr lang="en-US" sz="2400" dirty="0">
                <a:solidFill>
                  <a:schemeClr val="accent5">
                    <a:lumMod val="50000"/>
                  </a:schemeClr>
                </a:solidFill>
                <a:latin typeface="Century Gothic" panose="020B0502020202020204" pitchFamily="34" charset="0"/>
              </a:rPr>
              <a:t>Frag auf Deutsch und </a:t>
            </a:r>
            <a:r>
              <a:rPr lang="en-US" sz="2400" dirty="0" err="1">
                <a:solidFill>
                  <a:schemeClr val="accent5">
                    <a:lumMod val="50000"/>
                  </a:schemeClr>
                </a:solidFill>
                <a:latin typeface="Century Gothic" panose="020B0502020202020204" pitchFamily="34" charset="0"/>
              </a:rPr>
              <a:t>vergiss</a:t>
            </a:r>
            <a:r>
              <a:rPr lang="en-US" sz="2400" dirty="0">
                <a:solidFill>
                  <a:schemeClr val="accent5">
                    <a:lumMod val="50000"/>
                  </a:schemeClr>
                </a:solidFill>
                <a:latin typeface="Century Gothic" panose="020B0502020202020204" pitchFamily="34" charset="0"/>
              </a:rPr>
              <a:t> den </a:t>
            </a:r>
            <a:r>
              <a:rPr lang="en-US" sz="2400" dirty="0" err="1">
                <a:solidFill>
                  <a:schemeClr val="accent5">
                    <a:lumMod val="50000"/>
                  </a:schemeClr>
                </a:solidFill>
                <a:latin typeface="Century Gothic" panose="020B0502020202020204" pitchFamily="34" charset="0"/>
              </a:rPr>
              <a:t>Artikel</a:t>
            </a:r>
            <a:r>
              <a:rPr lang="en-US" sz="2400" dirty="0">
                <a:solidFill>
                  <a:schemeClr val="accent5">
                    <a:lumMod val="50000"/>
                  </a:schemeClr>
                </a:solidFill>
                <a:latin typeface="Century Gothic" panose="020B0502020202020204" pitchFamily="34" charset="0"/>
              </a:rPr>
              <a:t> (der, die </a:t>
            </a:r>
            <a:r>
              <a:rPr lang="en-US" sz="2400" dirty="0" err="1">
                <a:solidFill>
                  <a:schemeClr val="accent5">
                    <a:lumMod val="50000"/>
                  </a:schemeClr>
                </a:solidFill>
                <a:latin typeface="Century Gothic" panose="020B0502020202020204" pitchFamily="34" charset="0"/>
              </a:rPr>
              <a:t>oder</a:t>
            </a:r>
            <a:r>
              <a:rPr lang="en-US" sz="2400" dirty="0">
                <a:solidFill>
                  <a:schemeClr val="accent5">
                    <a:lumMod val="50000"/>
                  </a:schemeClr>
                </a:solidFill>
                <a:latin typeface="Century Gothic" panose="020B0502020202020204" pitchFamily="34" charset="0"/>
              </a:rPr>
              <a:t> das) </a:t>
            </a:r>
            <a:r>
              <a:rPr lang="en-US" sz="2400" dirty="0" err="1">
                <a:solidFill>
                  <a:schemeClr val="accent5">
                    <a:lumMod val="50000"/>
                  </a:schemeClr>
                </a:solidFill>
                <a:latin typeface="Century Gothic" panose="020B0502020202020204" pitchFamily="34" charset="0"/>
              </a:rPr>
              <a:t>nicht</a:t>
            </a:r>
            <a:r>
              <a:rPr lang="en-US" sz="2400" dirty="0">
                <a:solidFill>
                  <a:schemeClr val="accent5">
                    <a:lumMod val="50000"/>
                  </a:schemeClr>
                </a:solidFill>
                <a:latin typeface="Century Gothic" panose="020B0502020202020204" pitchFamily="34" charset="0"/>
              </a:rPr>
              <a:t>! </a:t>
            </a:r>
          </a:p>
        </p:txBody>
      </p:sp>
      <p:pic>
        <p:nvPicPr>
          <p:cNvPr id="21" name="Picture 20" descr="A picture containing drawing&#10;&#10;Description automatically generated">
            <a:extLst>
              <a:ext uri="{FF2B5EF4-FFF2-40B4-BE49-F238E27FC236}">
                <a16:creationId xmlns:a16="http://schemas.microsoft.com/office/drawing/2014/main" id="{91ADD292-CA30-4CBB-9B21-7B71E8E01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838" y="2417213"/>
            <a:ext cx="1286898" cy="1318183"/>
          </a:xfrm>
          <a:prstGeom prst="rect">
            <a:avLst/>
          </a:prstGeom>
        </p:spPr>
      </p:pic>
      <p:pic>
        <p:nvPicPr>
          <p:cNvPr id="22" name="Picture 21">
            <a:extLst>
              <a:ext uri="{FF2B5EF4-FFF2-40B4-BE49-F238E27FC236}">
                <a16:creationId xmlns:a16="http://schemas.microsoft.com/office/drawing/2014/main" id="{B37FCDE0-368E-4C04-A751-003F6D395A17}"/>
              </a:ext>
            </a:extLst>
          </p:cNvPr>
          <p:cNvPicPr>
            <a:picLocks noChangeAspect="1"/>
          </p:cNvPicPr>
          <p:nvPr/>
        </p:nvPicPr>
        <p:blipFill>
          <a:blip r:embed="rId5"/>
          <a:stretch>
            <a:fillRect/>
          </a:stretch>
        </p:blipFill>
        <p:spPr>
          <a:xfrm>
            <a:off x="2417146" y="2543145"/>
            <a:ext cx="1374607" cy="1066317"/>
          </a:xfrm>
          <a:prstGeom prst="rect">
            <a:avLst/>
          </a:prstGeom>
        </p:spPr>
      </p:pic>
      <p:pic>
        <p:nvPicPr>
          <p:cNvPr id="3078" name="Picture 6" descr="Waves, Sea, Water, Tide, Ocean, Blue, Pattern, Border">
            <a:extLst>
              <a:ext uri="{FF2B5EF4-FFF2-40B4-BE49-F238E27FC236}">
                <a16:creationId xmlns:a16="http://schemas.microsoft.com/office/drawing/2014/main" id="{3E453240-60C5-4158-B56F-5DD352C0B0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2414" y="2777384"/>
            <a:ext cx="1676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car&#10;&#10;Description automatically generated">
            <a:extLst>
              <a:ext uri="{FF2B5EF4-FFF2-40B4-BE49-F238E27FC236}">
                <a16:creationId xmlns:a16="http://schemas.microsoft.com/office/drawing/2014/main" id="{75E3B766-94DB-474B-997B-FA8D8C141A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0249" y="2405747"/>
            <a:ext cx="1410903" cy="1410903"/>
          </a:xfrm>
          <a:prstGeom prst="rect">
            <a:avLst/>
          </a:prstGeom>
        </p:spPr>
      </p:pic>
      <p:pic>
        <p:nvPicPr>
          <p:cNvPr id="26" name="Picture 25" descr="A close up of a toy&#10;&#10;Description automatically generated">
            <a:extLst>
              <a:ext uri="{FF2B5EF4-FFF2-40B4-BE49-F238E27FC236}">
                <a16:creationId xmlns:a16="http://schemas.microsoft.com/office/drawing/2014/main" id="{97CA8435-5343-4DC9-8EFE-A3D074AA4B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3171" y="2488785"/>
            <a:ext cx="1120677" cy="1120677"/>
          </a:xfrm>
          <a:prstGeom prst="rect">
            <a:avLst/>
          </a:prstGeom>
        </p:spPr>
      </p:pic>
      <p:sp>
        <p:nvSpPr>
          <p:cNvPr id="27" name="TextBox 26">
            <a:extLst>
              <a:ext uri="{FF2B5EF4-FFF2-40B4-BE49-F238E27FC236}">
                <a16:creationId xmlns:a16="http://schemas.microsoft.com/office/drawing/2014/main" id="{58EA1893-BCEF-4D0E-B4D9-D88C76D84CDD}"/>
              </a:ext>
            </a:extLst>
          </p:cNvPr>
          <p:cNvSpPr txBox="1"/>
          <p:nvPr/>
        </p:nvSpPr>
        <p:spPr>
          <a:xfrm>
            <a:off x="654064" y="3691354"/>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sp>
        <p:nvSpPr>
          <p:cNvPr id="31" name="TextBox 30">
            <a:extLst>
              <a:ext uri="{FF2B5EF4-FFF2-40B4-BE49-F238E27FC236}">
                <a16:creationId xmlns:a16="http://schemas.microsoft.com/office/drawing/2014/main" id="{CE2B32A5-C466-413C-8422-61ADBB670000}"/>
              </a:ext>
            </a:extLst>
          </p:cNvPr>
          <p:cNvSpPr txBox="1"/>
          <p:nvPr/>
        </p:nvSpPr>
        <p:spPr>
          <a:xfrm>
            <a:off x="2609091" y="3679043"/>
            <a:ext cx="994138"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[noun]</a:t>
            </a:r>
          </a:p>
        </p:txBody>
      </p:sp>
      <p:sp>
        <p:nvSpPr>
          <p:cNvPr id="32" name="TextBox 31">
            <a:extLst>
              <a:ext uri="{FF2B5EF4-FFF2-40B4-BE49-F238E27FC236}">
                <a16:creationId xmlns:a16="http://schemas.microsoft.com/office/drawing/2014/main" id="{36E979E2-B01B-462C-B9E5-1D350B596147}"/>
              </a:ext>
            </a:extLst>
          </p:cNvPr>
          <p:cNvSpPr txBox="1"/>
          <p:nvPr/>
        </p:nvSpPr>
        <p:spPr>
          <a:xfrm>
            <a:off x="4579410" y="3679043"/>
            <a:ext cx="1009983"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[noun]</a:t>
            </a:r>
          </a:p>
        </p:txBody>
      </p:sp>
      <p:sp>
        <p:nvSpPr>
          <p:cNvPr id="33" name="TextBox 32">
            <a:extLst>
              <a:ext uri="{FF2B5EF4-FFF2-40B4-BE49-F238E27FC236}">
                <a16:creationId xmlns:a16="http://schemas.microsoft.com/office/drawing/2014/main" id="{1611EA67-209D-48A1-8605-5C2814E17F8E}"/>
              </a:ext>
            </a:extLst>
          </p:cNvPr>
          <p:cNvSpPr txBox="1"/>
          <p:nvPr/>
        </p:nvSpPr>
        <p:spPr>
          <a:xfrm>
            <a:off x="6612269" y="3691400"/>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sp>
        <p:nvSpPr>
          <p:cNvPr id="34" name="TextBox 33">
            <a:extLst>
              <a:ext uri="{FF2B5EF4-FFF2-40B4-BE49-F238E27FC236}">
                <a16:creationId xmlns:a16="http://schemas.microsoft.com/office/drawing/2014/main" id="{6BBA134B-CEEB-4D12-B26B-2210C4B0D418}"/>
              </a:ext>
            </a:extLst>
          </p:cNvPr>
          <p:cNvSpPr txBox="1"/>
          <p:nvPr/>
        </p:nvSpPr>
        <p:spPr>
          <a:xfrm>
            <a:off x="8574283" y="3679043"/>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sp>
        <p:nvSpPr>
          <p:cNvPr id="35" name="TextBox 34">
            <a:extLst>
              <a:ext uri="{FF2B5EF4-FFF2-40B4-BE49-F238E27FC236}">
                <a16:creationId xmlns:a16="http://schemas.microsoft.com/office/drawing/2014/main" id="{77B7B21A-02DA-4010-B31B-A6BB5D831178}"/>
              </a:ext>
            </a:extLst>
          </p:cNvPr>
          <p:cNvSpPr txBox="1"/>
          <p:nvPr/>
        </p:nvSpPr>
        <p:spPr>
          <a:xfrm>
            <a:off x="10588920" y="3691354"/>
            <a:ext cx="1038627"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[noun]</a:t>
            </a:r>
          </a:p>
        </p:txBody>
      </p:sp>
      <p:sp>
        <p:nvSpPr>
          <p:cNvPr id="28" name="Speech Bubble: Oval 27">
            <a:extLst>
              <a:ext uri="{FF2B5EF4-FFF2-40B4-BE49-F238E27FC236}">
                <a16:creationId xmlns:a16="http://schemas.microsoft.com/office/drawing/2014/main" id="{897D4937-C6EF-427B-B93B-27CC1345ADB6}"/>
              </a:ext>
            </a:extLst>
          </p:cNvPr>
          <p:cNvSpPr/>
          <p:nvPr/>
        </p:nvSpPr>
        <p:spPr>
          <a:xfrm>
            <a:off x="10499309" y="2543145"/>
            <a:ext cx="1217853" cy="946005"/>
          </a:xfrm>
          <a:prstGeom prst="wedgeEllipseCallou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37" name="Picture 36" descr="A picture containing graphics, food, drawing&#10;&#10;Description automatically generated">
            <a:extLst>
              <a:ext uri="{FF2B5EF4-FFF2-40B4-BE49-F238E27FC236}">
                <a16:creationId xmlns:a16="http://schemas.microsoft.com/office/drawing/2014/main" id="{727D6F42-1B7A-4930-BAC0-AAEB4A9551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87018" y="2687658"/>
            <a:ext cx="442433" cy="656977"/>
          </a:xfrm>
          <a:prstGeom prst="rect">
            <a:avLst/>
          </a:prstGeom>
        </p:spPr>
      </p:pic>
      <p:sp>
        <p:nvSpPr>
          <p:cNvPr id="38" name="Arrow: Right 37">
            <a:extLst>
              <a:ext uri="{FF2B5EF4-FFF2-40B4-BE49-F238E27FC236}">
                <a16:creationId xmlns:a16="http://schemas.microsoft.com/office/drawing/2014/main" id="{0AD4E5B3-2C2B-437D-8EC3-908EEEAE9039}"/>
              </a:ext>
            </a:extLst>
          </p:cNvPr>
          <p:cNvSpPr/>
          <p:nvPr/>
        </p:nvSpPr>
        <p:spPr>
          <a:xfrm>
            <a:off x="10646853" y="3016146"/>
            <a:ext cx="333361" cy="188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9" name="TextBox 38">
            <a:extLst>
              <a:ext uri="{FF2B5EF4-FFF2-40B4-BE49-F238E27FC236}">
                <a16:creationId xmlns:a16="http://schemas.microsoft.com/office/drawing/2014/main" id="{9720D2D1-243F-4C55-81D3-1CD9F78C9981}"/>
              </a:ext>
            </a:extLst>
          </p:cNvPr>
          <p:cNvSpPr txBox="1"/>
          <p:nvPr/>
        </p:nvSpPr>
        <p:spPr>
          <a:xfrm>
            <a:off x="654064" y="5682940"/>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pic>
        <p:nvPicPr>
          <p:cNvPr id="3080" name="Picture 8" descr="Color Shapes Clip Art">
            <a:extLst>
              <a:ext uri="{FF2B5EF4-FFF2-40B4-BE49-F238E27FC236}">
                <a16:creationId xmlns:a16="http://schemas.microsoft.com/office/drawing/2014/main" id="{07FC757B-8C84-44FE-AA3A-B6DD501DB3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788" y="4569073"/>
            <a:ext cx="982998" cy="9929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1163A7DE-7B2B-4042-99C2-3C1F1128175A}"/>
              </a:ext>
            </a:extLst>
          </p:cNvPr>
          <p:cNvPicPr>
            <a:picLocks noChangeAspect="1"/>
          </p:cNvPicPr>
          <p:nvPr/>
        </p:nvPicPr>
        <p:blipFill>
          <a:blip r:embed="rId11"/>
          <a:stretch>
            <a:fillRect/>
          </a:stretch>
        </p:blipFill>
        <p:spPr>
          <a:xfrm>
            <a:off x="2443231" y="4460300"/>
            <a:ext cx="1354687" cy="1233018"/>
          </a:xfrm>
          <a:prstGeom prst="rect">
            <a:avLst/>
          </a:prstGeom>
        </p:spPr>
      </p:pic>
      <p:sp>
        <p:nvSpPr>
          <p:cNvPr id="43" name="TextBox 42">
            <a:extLst>
              <a:ext uri="{FF2B5EF4-FFF2-40B4-BE49-F238E27FC236}">
                <a16:creationId xmlns:a16="http://schemas.microsoft.com/office/drawing/2014/main" id="{8A12F877-26BF-420A-8E0E-BD799E0E0EE8}"/>
              </a:ext>
            </a:extLst>
          </p:cNvPr>
          <p:cNvSpPr txBox="1"/>
          <p:nvPr/>
        </p:nvSpPr>
        <p:spPr>
          <a:xfrm>
            <a:off x="2650781" y="5659686"/>
            <a:ext cx="994138"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[noun]</a:t>
            </a:r>
          </a:p>
        </p:txBody>
      </p:sp>
      <p:sp>
        <p:nvSpPr>
          <p:cNvPr id="44" name="Arrow: Right 43">
            <a:extLst>
              <a:ext uri="{FF2B5EF4-FFF2-40B4-BE49-F238E27FC236}">
                <a16:creationId xmlns:a16="http://schemas.microsoft.com/office/drawing/2014/main" id="{6BA2A2C9-387D-45DA-A025-E05886765856}"/>
              </a:ext>
            </a:extLst>
          </p:cNvPr>
          <p:cNvSpPr/>
          <p:nvPr/>
        </p:nvSpPr>
        <p:spPr>
          <a:xfrm rot="2363556">
            <a:off x="2981169" y="4608079"/>
            <a:ext cx="333361" cy="188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3084" name="Picture 12" descr="House 12 Clip Art">
            <a:extLst>
              <a:ext uri="{FF2B5EF4-FFF2-40B4-BE49-F238E27FC236}">
                <a16:creationId xmlns:a16="http://schemas.microsoft.com/office/drawing/2014/main" id="{C1E69DEB-718F-4E6F-BE4E-9B2C92DAFE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530" y="4523748"/>
            <a:ext cx="1326168" cy="106535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0717B048-D585-4F90-AB16-30108FCAE95C}"/>
              </a:ext>
            </a:extLst>
          </p:cNvPr>
          <p:cNvSpPr txBox="1"/>
          <p:nvPr/>
        </p:nvSpPr>
        <p:spPr>
          <a:xfrm>
            <a:off x="4627183" y="5636022"/>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pic>
        <p:nvPicPr>
          <p:cNvPr id="41" name="Picture 40" descr="A picture containing table&#10;&#10;Description automatically generated">
            <a:extLst>
              <a:ext uri="{FF2B5EF4-FFF2-40B4-BE49-F238E27FC236}">
                <a16:creationId xmlns:a16="http://schemas.microsoft.com/office/drawing/2014/main" id="{C4D891EE-22EC-4836-A3B6-6ED9CB0CB0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76376" y="4523748"/>
            <a:ext cx="1100631" cy="1100631"/>
          </a:xfrm>
          <a:prstGeom prst="rect">
            <a:avLst/>
          </a:prstGeom>
        </p:spPr>
      </p:pic>
      <p:sp>
        <p:nvSpPr>
          <p:cNvPr id="51" name="TextBox 50">
            <a:extLst>
              <a:ext uri="{FF2B5EF4-FFF2-40B4-BE49-F238E27FC236}">
                <a16:creationId xmlns:a16="http://schemas.microsoft.com/office/drawing/2014/main" id="{869D3CEE-049F-424B-927C-0A77768EDAC6}"/>
              </a:ext>
            </a:extLst>
          </p:cNvPr>
          <p:cNvSpPr txBox="1"/>
          <p:nvPr/>
        </p:nvSpPr>
        <p:spPr>
          <a:xfrm>
            <a:off x="6663261" y="5636022"/>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grpSp>
        <p:nvGrpSpPr>
          <p:cNvPr id="45" name="Group 44">
            <a:extLst>
              <a:ext uri="{FF2B5EF4-FFF2-40B4-BE49-F238E27FC236}">
                <a16:creationId xmlns:a16="http://schemas.microsoft.com/office/drawing/2014/main" id="{2F042ADE-6197-4519-96A0-9359B21AEC58}"/>
              </a:ext>
            </a:extLst>
          </p:cNvPr>
          <p:cNvGrpSpPr/>
          <p:nvPr/>
        </p:nvGrpSpPr>
        <p:grpSpPr>
          <a:xfrm>
            <a:off x="7391734" y="4631898"/>
            <a:ext cx="517848" cy="533230"/>
            <a:chOff x="7391734" y="4631898"/>
            <a:chExt cx="470018" cy="533230"/>
          </a:xfrm>
        </p:grpSpPr>
        <p:pic>
          <p:nvPicPr>
            <p:cNvPr id="3086" name="Picture 14" descr="Light Bulb Clip Art">
              <a:extLst>
                <a:ext uri="{FF2B5EF4-FFF2-40B4-BE49-F238E27FC236}">
                  <a16:creationId xmlns:a16="http://schemas.microsoft.com/office/drawing/2014/main" id="{4922209A-896E-458E-AB08-1B1A26ADDE7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78632" y="4728954"/>
              <a:ext cx="331592" cy="332708"/>
            </a:xfrm>
            <a:prstGeom prst="rect">
              <a:avLst/>
            </a:prstGeom>
            <a:noFill/>
            <a:extLst>
              <a:ext uri="{909E8E84-426E-40DD-AFC4-6F175D3DCCD1}">
                <a14:hiddenFill xmlns:a14="http://schemas.microsoft.com/office/drawing/2010/main">
                  <a:solidFill>
                    <a:srgbClr val="FFFFFF"/>
                  </a:solidFill>
                </a14:hiddenFill>
              </a:ext>
            </a:extLst>
          </p:spPr>
        </p:pic>
        <p:sp>
          <p:nvSpPr>
            <p:cNvPr id="42" name="Thought Bubble: Cloud 41">
              <a:extLst>
                <a:ext uri="{FF2B5EF4-FFF2-40B4-BE49-F238E27FC236}">
                  <a16:creationId xmlns:a16="http://schemas.microsoft.com/office/drawing/2014/main" id="{AB9A8205-76B0-47E1-9ED9-C30B9162952D}"/>
                </a:ext>
              </a:extLst>
            </p:cNvPr>
            <p:cNvSpPr/>
            <p:nvPr/>
          </p:nvSpPr>
          <p:spPr>
            <a:xfrm>
              <a:off x="7391734" y="4631898"/>
              <a:ext cx="470018" cy="533230"/>
            </a:xfrm>
            <a:prstGeom prst="cloudCallout">
              <a:avLst>
                <a:gd name="adj1" fmla="val -81300"/>
                <a:gd name="adj2" fmla="val -41780"/>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pic>
        <p:nvPicPr>
          <p:cNvPr id="47" name="Picture 46" descr="A picture containing drawing&#10;&#10;Description automatically generated">
            <a:extLst>
              <a:ext uri="{FF2B5EF4-FFF2-40B4-BE49-F238E27FC236}">
                <a16:creationId xmlns:a16="http://schemas.microsoft.com/office/drawing/2014/main" id="{03C378FF-DCE9-4254-A6FC-736FF70674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85968" y="4498345"/>
            <a:ext cx="646923" cy="883101"/>
          </a:xfrm>
          <a:prstGeom prst="rect">
            <a:avLst/>
          </a:prstGeom>
        </p:spPr>
      </p:pic>
      <p:pic>
        <p:nvPicPr>
          <p:cNvPr id="50" name="Picture 49" descr="A picture containing window&#10;&#10;Description automatically generated">
            <a:extLst>
              <a:ext uri="{FF2B5EF4-FFF2-40B4-BE49-F238E27FC236}">
                <a16:creationId xmlns:a16="http://schemas.microsoft.com/office/drawing/2014/main" id="{39DC8509-C049-4DB2-AE47-8222C6A019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8297726" y="4475541"/>
            <a:ext cx="991826" cy="883102"/>
          </a:xfrm>
          <a:prstGeom prst="rect">
            <a:avLst/>
          </a:prstGeom>
        </p:spPr>
      </p:pic>
      <p:sp>
        <p:nvSpPr>
          <p:cNvPr id="59" name="Arrow: Right 58">
            <a:extLst>
              <a:ext uri="{FF2B5EF4-FFF2-40B4-BE49-F238E27FC236}">
                <a16:creationId xmlns:a16="http://schemas.microsoft.com/office/drawing/2014/main" id="{63468233-1693-493B-AC7F-704FE55FCC70}"/>
              </a:ext>
            </a:extLst>
          </p:cNvPr>
          <p:cNvSpPr/>
          <p:nvPr/>
        </p:nvSpPr>
        <p:spPr>
          <a:xfrm rot="18298255">
            <a:off x="9122872" y="5387203"/>
            <a:ext cx="333361" cy="188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0" name="TextBox 59">
            <a:extLst>
              <a:ext uri="{FF2B5EF4-FFF2-40B4-BE49-F238E27FC236}">
                <a16:creationId xmlns:a16="http://schemas.microsoft.com/office/drawing/2014/main" id="{64586D9D-28DF-44FA-9F66-D41AD2AF3909}"/>
              </a:ext>
            </a:extLst>
          </p:cNvPr>
          <p:cNvSpPr txBox="1"/>
          <p:nvPr/>
        </p:nvSpPr>
        <p:spPr>
          <a:xfrm>
            <a:off x="8604777" y="5636022"/>
            <a:ext cx="994138"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[noun]</a:t>
            </a:r>
          </a:p>
        </p:txBody>
      </p:sp>
      <p:pic>
        <p:nvPicPr>
          <p:cNvPr id="53" name="Picture 52" descr="A close up of a logo&#10;&#10;Description automatically generated">
            <a:extLst>
              <a:ext uri="{FF2B5EF4-FFF2-40B4-BE49-F238E27FC236}">
                <a16:creationId xmlns:a16="http://schemas.microsoft.com/office/drawing/2014/main" id="{BBF539CF-F425-42C6-8098-19A7E5BC4C1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58071" y="4403478"/>
            <a:ext cx="1382067" cy="1382067"/>
          </a:xfrm>
          <a:prstGeom prst="rect">
            <a:avLst/>
          </a:prstGeom>
        </p:spPr>
      </p:pic>
      <p:sp>
        <p:nvSpPr>
          <p:cNvPr id="63" name="TextBox 62">
            <a:extLst>
              <a:ext uri="{FF2B5EF4-FFF2-40B4-BE49-F238E27FC236}">
                <a16:creationId xmlns:a16="http://schemas.microsoft.com/office/drawing/2014/main" id="{51D6B1BA-706F-457A-A7AB-044A39A9D7B4}"/>
              </a:ext>
            </a:extLst>
          </p:cNvPr>
          <p:cNvSpPr txBox="1"/>
          <p:nvPr/>
        </p:nvSpPr>
        <p:spPr>
          <a:xfrm>
            <a:off x="10588920" y="5672323"/>
            <a:ext cx="92686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[verb]</a:t>
            </a:r>
          </a:p>
        </p:txBody>
      </p:sp>
    </p:spTree>
    <p:extLst>
      <p:ext uri="{BB962C8B-B14F-4D97-AF65-F5344CB8AC3E}">
        <p14:creationId xmlns:p14="http://schemas.microsoft.com/office/powerpoint/2010/main" val="69238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8F0206-3BDD-4559-96C6-C67B437971C8}"/>
              </a:ext>
            </a:extLst>
          </p:cNvPr>
          <p:cNvSpPr/>
          <p:nvPr/>
        </p:nvSpPr>
        <p:spPr>
          <a:xfrm>
            <a:off x="421898" y="117777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16306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17060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16534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3735"/>
            <a:ext cx="5100034" cy="869950"/>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0" y="113735"/>
            <a:ext cx="4896853" cy="707849"/>
          </a:xfrm>
        </p:spPr>
        <p:txBody>
          <a:bodyPr>
            <a:normAutofit fontScale="90000"/>
          </a:bodyPr>
          <a:lstStyle/>
          <a:p>
            <a:r>
              <a:rPr lang="en-GB" sz="3600" b="1" dirty="0" err="1">
                <a:solidFill>
                  <a:schemeClr val="bg1"/>
                </a:solidFill>
              </a:rPr>
              <a:t>Wer</a:t>
            </a:r>
            <a:r>
              <a:rPr lang="en-GB" sz="3600" b="1" dirty="0">
                <a:solidFill>
                  <a:schemeClr val="bg1"/>
                </a:solidFill>
              </a:rPr>
              <a:t> </a:t>
            </a:r>
            <a:r>
              <a:rPr lang="en-GB" sz="3600" b="1" dirty="0" err="1">
                <a:solidFill>
                  <a:schemeClr val="bg1"/>
                </a:solidFill>
              </a:rPr>
              <a:t>macht</a:t>
            </a:r>
            <a:r>
              <a:rPr lang="en-GB" sz="3600" b="1" dirty="0">
                <a:solidFill>
                  <a:schemeClr val="bg1"/>
                </a:solidFill>
              </a:rPr>
              <a:t> was? [1/2]</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487" y="1389322"/>
            <a:ext cx="422222" cy="4222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775" y="1335653"/>
            <a:ext cx="508378" cy="529561"/>
          </a:xfrm>
          <a:prstGeom prst="rect">
            <a:avLst/>
          </a:prstGeom>
        </p:spPr>
      </p:pic>
      <p:sp>
        <p:nvSpPr>
          <p:cNvPr id="20" name="Speech Bubble: Rectangle with Corners Rounded 19">
            <a:extLst>
              <a:ext uri="{FF2B5EF4-FFF2-40B4-BE49-F238E27FC236}">
                <a16:creationId xmlns:a16="http://schemas.microsoft.com/office/drawing/2014/main" id="{720BCF74-D48D-4E60-9388-E94BE9C02114}"/>
              </a:ext>
            </a:extLst>
          </p:cNvPr>
          <p:cNvSpPr/>
          <p:nvPr/>
        </p:nvSpPr>
        <p:spPr>
          <a:xfrm>
            <a:off x="2830835" y="5437357"/>
            <a:ext cx="2350264" cy="771367"/>
          </a:xfrm>
          <a:prstGeom prst="wedgeRoundRectCallout">
            <a:avLst>
              <a:gd name="adj1" fmla="val 76800"/>
              <a:gd name="adj2" fmla="val 12192"/>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Kaufen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Sie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ein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6" name="Speech Bubble: Rectangle with Corners Rounded 65">
            <a:extLst>
              <a:ext uri="{FF2B5EF4-FFF2-40B4-BE49-F238E27FC236}">
                <a16:creationId xmlns:a16="http://schemas.microsoft.com/office/drawing/2014/main" id="{747765F8-4D8A-4C88-81A3-389B88C987FE}"/>
              </a:ext>
            </a:extLst>
          </p:cNvPr>
          <p:cNvSpPr/>
          <p:nvPr/>
        </p:nvSpPr>
        <p:spPr>
          <a:xfrm>
            <a:off x="6559787" y="5510697"/>
            <a:ext cx="3181082" cy="771368"/>
          </a:xfrm>
          <a:prstGeom prst="wedgeRoundRectCallout">
            <a:avLst>
              <a:gd name="adj1" fmla="val -64805"/>
              <a:gd name="adj2" fmla="val -1707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Ja</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ich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kaufe</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ein</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42" name="Picture 41" descr="A close up of a logo&#10;&#10;Description automatically generated">
            <a:extLst>
              <a:ext uri="{FF2B5EF4-FFF2-40B4-BE49-F238E27FC236}">
                <a16:creationId xmlns:a16="http://schemas.microsoft.com/office/drawing/2014/main" id="{8848BFA7-ECFF-4056-9600-782A9B50D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066" y="1177777"/>
            <a:ext cx="593901" cy="766704"/>
          </a:xfrm>
          <a:prstGeom prst="rect">
            <a:avLst/>
          </a:prstGeom>
        </p:spPr>
      </p:pic>
      <p:sp>
        <p:nvSpPr>
          <p:cNvPr id="4" name="Rectangle 3">
            <a:extLst>
              <a:ext uri="{FF2B5EF4-FFF2-40B4-BE49-F238E27FC236}">
                <a16:creationId xmlns:a16="http://schemas.microsoft.com/office/drawing/2014/main" id="{170E311F-CB19-4988-90CF-69FBEEFDA71C}"/>
              </a:ext>
            </a:extLst>
          </p:cNvPr>
          <p:cNvSpPr/>
          <p:nvPr/>
        </p:nvSpPr>
        <p:spPr>
          <a:xfrm>
            <a:off x="367054" y="103842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105102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69" name="Picture 68" descr="A close up of a logo&#10;&#10;Description automatically generated">
            <a:extLst>
              <a:ext uri="{FF2B5EF4-FFF2-40B4-BE49-F238E27FC236}">
                <a16:creationId xmlns:a16="http://schemas.microsoft.com/office/drawing/2014/main" id="{520C1B84-1430-4711-B8C0-805C53AC9F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2000" y="1201822"/>
            <a:ext cx="593901" cy="766704"/>
          </a:xfrm>
          <a:prstGeom prst="rect">
            <a:avLst/>
          </a:prstGeom>
        </p:spPr>
      </p:pic>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142854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1318629"/>
            <a:ext cx="508378" cy="529561"/>
          </a:xfrm>
          <a:prstGeom prst="rect">
            <a:avLst/>
          </a:prstGeom>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287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752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506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9811"/>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467" y="2883002"/>
            <a:ext cx="433574" cy="43357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950" y="2722957"/>
            <a:ext cx="508378" cy="529561"/>
          </a:xfrm>
          <a:prstGeom prst="rect">
            <a:avLst/>
          </a:prstGeom>
        </p:spPr>
      </p:pic>
      <p:pic>
        <p:nvPicPr>
          <p:cNvPr id="83" name="Picture 82" descr="A close up of a logo&#10;&#10;Description automatically generated">
            <a:extLst>
              <a:ext uri="{FF2B5EF4-FFF2-40B4-BE49-F238E27FC236}">
                <a16:creationId xmlns:a16="http://schemas.microsoft.com/office/drawing/2014/main" id="{78B9ED7E-FB01-40D0-8E72-706603EB2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744" y="2669374"/>
            <a:ext cx="593901" cy="766704"/>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4928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05491"/>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7" name="Picture 86" descr="A close up of a logo&#10;&#10;Description automatically generated">
            <a:extLst>
              <a:ext uri="{FF2B5EF4-FFF2-40B4-BE49-F238E27FC236}">
                <a16:creationId xmlns:a16="http://schemas.microsoft.com/office/drawing/2014/main" id="{DFBB0457-2895-498F-83B8-9F6A525635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2000" y="2656284"/>
            <a:ext cx="593901" cy="766704"/>
          </a:xfrm>
          <a:prstGeom prst="rect">
            <a:avLst/>
          </a:prstGeom>
        </p:spPr>
      </p:pic>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2883002"/>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2773091"/>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5329" y="418516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7564" y="416981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7742" y="4177358"/>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48754" y="417210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645" y="4439281"/>
            <a:ext cx="418234" cy="41823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8793" y="4317212"/>
            <a:ext cx="508378" cy="529561"/>
          </a:xfrm>
          <a:prstGeom prst="rect">
            <a:avLst/>
          </a:prstGeom>
        </p:spPr>
      </p:pic>
      <p:pic>
        <p:nvPicPr>
          <p:cNvPr id="119" name="Picture 118" descr="A close up of a logo&#10;&#10;Description automatically generated">
            <a:extLst>
              <a:ext uri="{FF2B5EF4-FFF2-40B4-BE49-F238E27FC236}">
                <a16:creationId xmlns:a16="http://schemas.microsoft.com/office/drawing/2014/main" id="{0A5DC032-6803-4836-B757-63CC8AB5C2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94" y="4248908"/>
            <a:ext cx="593901" cy="766704"/>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5668" y="4045173"/>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6435" y="40577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3" name="Picture 122" descr="A close up of a logo&#10;&#10;Description automatically generated">
            <a:extLst>
              <a:ext uri="{FF2B5EF4-FFF2-40B4-BE49-F238E27FC236}">
                <a16:creationId xmlns:a16="http://schemas.microsoft.com/office/drawing/2014/main" id="{BDC21C4D-FB85-4796-B180-55F2E124FD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4697" y="4220185"/>
            <a:ext cx="593901" cy="766704"/>
          </a:xfrm>
          <a:prstGeom prst="rect">
            <a:avLst/>
          </a:prstGeom>
        </p:spPr>
      </p:pic>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3974" y="4439281"/>
            <a:ext cx="425451" cy="42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E85293-54F1-4D0F-99D4-E21A04CE9572}"/>
              </a:ext>
            </a:extLst>
          </p:cNvPr>
          <p:cNvSpPr txBox="1"/>
          <p:nvPr/>
        </p:nvSpPr>
        <p:spPr>
          <a:xfrm>
            <a:off x="1094494" y="5540356"/>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p:txBody>
      </p:sp>
      <p:sp>
        <p:nvSpPr>
          <p:cNvPr id="131" name="TextBox 130">
            <a:extLst>
              <a:ext uri="{FF2B5EF4-FFF2-40B4-BE49-F238E27FC236}">
                <a16:creationId xmlns:a16="http://schemas.microsoft.com/office/drawing/2014/main" id="{5C901BA2-99AE-4A19-96E2-EC25284A9FC3}"/>
              </a:ext>
            </a:extLst>
          </p:cNvPr>
          <p:cNvSpPr txBox="1"/>
          <p:nvPr/>
        </p:nvSpPr>
        <p:spPr>
          <a:xfrm>
            <a:off x="10016104" y="5532300"/>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p:txBody>
      </p:sp>
      <p:sp>
        <p:nvSpPr>
          <p:cNvPr id="8" name="Rectangle: Rounded Corners 7">
            <a:extLst>
              <a:ext uri="{FF2B5EF4-FFF2-40B4-BE49-F238E27FC236}">
                <a16:creationId xmlns:a16="http://schemas.microsoft.com/office/drawing/2014/main" id="{47F2C9CB-5C32-4D5B-B1D4-165E1D9A5629}"/>
              </a:ext>
            </a:extLst>
          </p:cNvPr>
          <p:cNvSpPr/>
          <p:nvPr/>
        </p:nvSpPr>
        <p:spPr>
          <a:xfrm>
            <a:off x="3226202" y="1163061"/>
            <a:ext cx="2808751"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6331" y="4325382"/>
            <a:ext cx="508378" cy="529561"/>
          </a:xfrm>
          <a:prstGeom prst="rect">
            <a:avLst/>
          </a:prstGeom>
        </p:spPr>
      </p:pic>
      <p:pic>
        <p:nvPicPr>
          <p:cNvPr id="9" name="Picture 8" descr="A close up of a logo&#10;&#10;Description automatically generated">
            <a:extLst>
              <a:ext uri="{FF2B5EF4-FFF2-40B4-BE49-F238E27FC236}">
                <a16:creationId xmlns:a16="http://schemas.microsoft.com/office/drawing/2014/main" id="{C3531F0D-9BB6-4385-ADAD-9513568A40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120" y="1240118"/>
            <a:ext cx="696525" cy="670241"/>
          </a:xfrm>
          <a:prstGeom prst="rect">
            <a:avLst/>
          </a:prstGeom>
        </p:spPr>
      </p:pic>
      <p:pic>
        <p:nvPicPr>
          <p:cNvPr id="79" name="Picture 78" descr="A close up of a logo&#10;&#10;Description automatically generated">
            <a:extLst>
              <a:ext uri="{FF2B5EF4-FFF2-40B4-BE49-F238E27FC236}">
                <a16:creationId xmlns:a16="http://schemas.microsoft.com/office/drawing/2014/main" id="{1D877F5C-5081-481E-8A72-1270751C0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7116" y="2704514"/>
            <a:ext cx="696525" cy="670241"/>
          </a:xfrm>
          <a:prstGeom prst="rect">
            <a:avLst/>
          </a:prstGeom>
        </p:spPr>
      </p:pic>
      <p:pic>
        <p:nvPicPr>
          <p:cNvPr id="80" name="Picture 79" descr="A close up of a logo&#10;&#10;Description automatically generated">
            <a:extLst>
              <a:ext uri="{FF2B5EF4-FFF2-40B4-BE49-F238E27FC236}">
                <a16:creationId xmlns:a16="http://schemas.microsoft.com/office/drawing/2014/main" id="{10F55ADC-3843-4543-BE71-6AEE6F1612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7512" y="4268416"/>
            <a:ext cx="696525" cy="670241"/>
          </a:xfrm>
          <a:prstGeom prst="rect">
            <a:avLst/>
          </a:prstGeom>
        </p:spPr>
      </p:pic>
      <p:pic>
        <p:nvPicPr>
          <p:cNvPr id="84" name="Picture 83" descr="A close up of a logo&#10;&#10;Description automatically generated">
            <a:extLst>
              <a:ext uri="{FF2B5EF4-FFF2-40B4-BE49-F238E27FC236}">
                <a16:creationId xmlns:a16="http://schemas.microsoft.com/office/drawing/2014/main" id="{F079B899-97E5-41C0-849D-81E9A88B7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8479" y="1277309"/>
            <a:ext cx="696525" cy="670241"/>
          </a:xfrm>
          <a:prstGeom prst="rect">
            <a:avLst/>
          </a:prstGeom>
        </p:spPr>
      </p:pic>
      <p:pic>
        <p:nvPicPr>
          <p:cNvPr id="91" name="Picture 90" descr="A close up of a logo&#10;&#10;Description automatically generated">
            <a:extLst>
              <a:ext uri="{FF2B5EF4-FFF2-40B4-BE49-F238E27FC236}">
                <a16:creationId xmlns:a16="http://schemas.microsoft.com/office/drawing/2014/main" id="{5B5223C4-83F9-492F-96F5-408BC7ACBA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6496" y="2681985"/>
            <a:ext cx="696525" cy="670241"/>
          </a:xfrm>
          <a:prstGeom prst="rect">
            <a:avLst/>
          </a:prstGeom>
        </p:spPr>
      </p:pic>
      <p:pic>
        <p:nvPicPr>
          <p:cNvPr id="92" name="Picture 91" descr="A close up of a logo&#10;&#10;Description automatically generated">
            <a:extLst>
              <a:ext uri="{FF2B5EF4-FFF2-40B4-BE49-F238E27FC236}">
                <a16:creationId xmlns:a16="http://schemas.microsoft.com/office/drawing/2014/main" id="{EF2F9BE3-3CB4-465B-8AEB-2F4DD351FF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9172" y="4268415"/>
            <a:ext cx="696525" cy="670241"/>
          </a:xfrm>
          <a:prstGeom prst="rect">
            <a:avLst/>
          </a:prstGeom>
        </p:spPr>
      </p:pic>
      <p:sp>
        <p:nvSpPr>
          <p:cNvPr id="11" name="TextBox 10">
            <a:extLst>
              <a:ext uri="{FF2B5EF4-FFF2-40B4-BE49-F238E27FC236}">
                <a16:creationId xmlns:a16="http://schemas.microsoft.com/office/drawing/2014/main" id="{A94699F7-9DAA-4B1D-BD57-097A05502413}"/>
              </a:ext>
            </a:extLst>
          </p:cNvPr>
          <p:cNvSpPr txBox="1"/>
          <p:nvPr/>
        </p:nvSpPr>
        <p:spPr>
          <a:xfrm>
            <a:off x="365668" y="2037806"/>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1. </a:t>
            </a:r>
            <a:r>
              <a:rPr lang="en-GB" sz="2400" dirty="0" err="1">
                <a:solidFill>
                  <a:schemeClr val="accent5">
                    <a:lumMod val="50000"/>
                  </a:schemeClr>
                </a:solidFill>
                <a:latin typeface="Century Gothic" panose="020B0502020202020204" pitchFamily="34" charset="0"/>
              </a:rPr>
              <a:t>einkaufen</a:t>
            </a:r>
            <a:endParaRPr lang="en-GB" sz="2400" dirty="0">
              <a:solidFill>
                <a:schemeClr val="accent5">
                  <a:lumMod val="50000"/>
                </a:schemeClr>
              </a:solidFill>
              <a:latin typeface="Century Gothic" panose="020B0502020202020204" pitchFamily="34" charset="0"/>
            </a:endParaRPr>
          </a:p>
        </p:txBody>
      </p:sp>
      <p:sp>
        <p:nvSpPr>
          <p:cNvPr id="93" name="TextBox 92">
            <a:extLst>
              <a:ext uri="{FF2B5EF4-FFF2-40B4-BE49-F238E27FC236}">
                <a16:creationId xmlns:a16="http://schemas.microsoft.com/office/drawing/2014/main" id="{2AC0BDC3-7F59-4AF2-87AA-EEB1F7D64E18}"/>
              </a:ext>
            </a:extLst>
          </p:cNvPr>
          <p:cNvSpPr txBox="1"/>
          <p:nvPr/>
        </p:nvSpPr>
        <p:spPr>
          <a:xfrm>
            <a:off x="6480074" y="2011822"/>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2. um 2 </a:t>
            </a:r>
            <a:r>
              <a:rPr lang="en-GB" sz="2400" dirty="0" err="1">
                <a:solidFill>
                  <a:schemeClr val="accent5">
                    <a:lumMod val="50000"/>
                  </a:schemeClr>
                </a:solidFill>
                <a:latin typeface="Century Gothic" panose="020B0502020202020204" pitchFamily="34" charset="0"/>
              </a:rPr>
              <a:t>Uhr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ankommen</a:t>
            </a:r>
            <a:endParaRPr lang="en-GB" sz="2400" dirty="0">
              <a:solidFill>
                <a:schemeClr val="accent5">
                  <a:lumMod val="50000"/>
                </a:schemeClr>
              </a:solidFill>
              <a:latin typeface="Century Gothic" panose="020B0502020202020204" pitchFamily="34" charset="0"/>
            </a:endParaRPr>
          </a:p>
        </p:txBody>
      </p:sp>
      <p:sp>
        <p:nvSpPr>
          <p:cNvPr id="94" name="TextBox 93">
            <a:extLst>
              <a:ext uri="{FF2B5EF4-FFF2-40B4-BE49-F238E27FC236}">
                <a16:creationId xmlns:a16="http://schemas.microsoft.com/office/drawing/2014/main" id="{83BD56E0-29A8-4478-9D70-3EFC37C23DE0}"/>
              </a:ext>
            </a:extLst>
          </p:cNvPr>
          <p:cNvSpPr txBox="1"/>
          <p:nvPr/>
        </p:nvSpPr>
        <p:spPr>
          <a:xfrm>
            <a:off x="387193" y="3503620"/>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3. </a:t>
            </a:r>
            <a:r>
              <a:rPr lang="en-GB" sz="2400" dirty="0" err="1">
                <a:solidFill>
                  <a:schemeClr val="accent5">
                    <a:lumMod val="50000"/>
                  </a:schemeClr>
                </a:solidFill>
                <a:latin typeface="Century Gothic" panose="020B0502020202020204" pitchFamily="34" charset="0"/>
              </a:rPr>
              <a:t>Opa</a:t>
            </a:r>
            <a:r>
              <a:rPr lang="en-GB" sz="2400" dirty="0">
                <a:solidFill>
                  <a:schemeClr val="accent5">
                    <a:lumMod val="50000"/>
                  </a:schemeClr>
                </a:solidFill>
                <a:latin typeface="Century Gothic" panose="020B0502020202020204" pitchFamily="34" charset="0"/>
              </a:rPr>
              <a:t> und Oma </a:t>
            </a:r>
            <a:r>
              <a:rPr lang="en-GB" sz="2400" dirty="0" err="1">
                <a:solidFill>
                  <a:schemeClr val="accent5">
                    <a:lumMod val="50000"/>
                  </a:schemeClr>
                </a:solidFill>
                <a:latin typeface="Century Gothic" panose="020B0502020202020204" pitchFamily="34" charset="0"/>
              </a:rPr>
              <a:t>mitbringen</a:t>
            </a:r>
            <a:endParaRPr lang="en-GB" sz="2400" dirty="0">
              <a:solidFill>
                <a:schemeClr val="accent5">
                  <a:lumMod val="50000"/>
                </a:schemeClr>
              </a:solidFill>
              <a:latin typeface="Century Gothic" panose="020B0502020202020204" pitchFamily="34" charset="0"/>
            </a:endParaRPr>
          </a:p>
        </p:txBody>
      </p:sp>
      <p:sp>
        <p:nvSpPr>
          <p:cNvPr id="95" name="TextBox 94">
            <a:extLst>
              <a:ext uri="{FF2B5EF4-FFF2-40B4-BE49-F238E27FC236}">
                <a16:creationId xmlns:a16="http://schemas.microsoft.com/office/drawing/2014/main" id="{37DD74F0-C338-49D5-96F7-0188D7064B22}"/>
              </a:ext>
            </a:extLst>
          </p:cNvPr>
          <p:cNvSpPr txBox="1"/>
          <p:nvPr/>
        </p:nvSpPr>
        <p:spPr>
          <a:xfrm>
            <a:off x="6308160" y="3516069"/>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4. die </a:t>
            </a:r>
            <a:r>
              <a:rPr lang="en-GB" sz="2400" dirty="0" err="1">
                <a:solidFill>
                  <a:schemeClr val="accent5">
                    <a:lumMod val="50000"/>
                  </a:schemeClr>
                </a:solidFill>
                <a:latin typeface="Century Gothic" panose="020B0502020202020204" pitchFamily="34" charset="0"/>
              </a:rPr>
              <a:t>Gäste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anrufen</a:t>
            </a:r>
            <a:endParaRPr lang="en-GB" sz="2400" dirty="0">
              <a:solidFill>
                <a:schemeClr val="accent5">
                  <a:lumMod val="50000"/>
                </a:schemeClr>
              </a:solidFill>
              <a:latin typeface="Century Gothic" panose="020B0502020202020204" pitchFamily="34" charset="0"/>
            </a:endParaRPr>
          </a:p>
        </p:txBody>
      </p:sp>
      <p:sp>
        <p:nvSpPr>
          <p:cNvPr id="96" name="TextBox 95">
            <a:extLst>
              <a:ext uri="{FF2B5EF4-FFF2-40B4-BE49-F238E27FC236}">
                <a16:creationId xmlns:a16="http://schemas.microsoft.com/office/drawing/2014/main" id="{45832998-461E-4E29-A90D-673E674CCEF9}"/>
              </a:ext>
            </a:extLst>
          </p:cNvPr>
          <p:cNvSpPr txBox="1"/>
          <p:nvPr/>
        </p:nvSpPr>
        <p:spPr>
          <a:xfrm>
            <a:off x="394776" y="5032431"/>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5. die </a:t>
            </a:r>
            <a:r>
              <a:rPr lang="en-GB" sz="2400" dirty="0" err="1">
                <a:solidFill>
                  <a:schemeClr val="accent5">
                    <a:lumMod val="50000"/>
                  </a:schemeClr>
                </a:solidFill>
                <a:latin typeface="Century Gothic" panose="020B0502020202020204" pitchFamily="34" charset="0"/>
              </a:rPr>
              <a:t>Geschenke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mitbringen</a:t>
            </a:r>
            <a:endParaRPr lang="en-GB" sz="2400" dirty="0">
              <a:solidFill>
                <a:schemeClr val="accent5">
                  <a:lumMod val="50000"/>
                </a:schemeClr>
              </a:solidFill>
              <a:latin typeface="Century Gothic" panose="020B0502020202020204" pitchFamily="34" charset="0"/>
            </a:endParaRPr>
          </a:p>
        </p:txBody>
      </p:sp>
      <p:sp>
        <p:nvSpPr>
          <p:cNvPr id="97" name="TextBox 96">
            <a:extLst>
              <a:ext uri="{FF2B5EF4-FFF2-40B4-BE49-F238E27FC236}">
                <a16:creationId xmlns:a16="http://schemas.microsoft.com/office/drawing/2014/main" id="{2DAF2431-D899-4711-91C0-46AA341CCAF9}"/>
              </a:ext>
            </a:extLst>
          </p:cNvPr>
          <p:cNvSpPr txBox="1"/>
          <p:nvPr/>
        </p:nvSpPr>
        <p:spPr>
          <a:xfrm>
            <a:off x="6315743" y="5044880"/>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6. die </a:t>
            </a:r>
            <a:r>
              <a:rPr lang="en-GB" sz="2400" dirty="0" err="1">
                <a:solidFill>
                  <a:schemeClr val="accent5">
                    <a:lumMod val="50000"/>
                  </a:schemeClr>
                </a:solidFill>
                <a:latin typeface="Century Gothic" panose="020B0502020202020204" pitchFamily="34" charset="0"/>
              </a:rPr>
              <a:t>Musik</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organisieren</a:t>
            </a:r>
            <a:endParaRPr lang="en-GB" sz="2400" dirty="0">
              <a:solidFill>
                <a:schemeClr val="accent5">
                  <a:lumMod val="50000"/>
                </a:schemeClr>
              </a:solidFill>
              <a:latin typeface="Century Gothic" panose="020B0502020202020204" pitchFamily="34" charset="0"/>
            </a:endParaRPr>
          </a:p>
        </p:txBody>
      </p:sp>
      <p:pic>
        <p:nvPicPr>
          <p:cNvPr id="14" name="Picture 13" descr="A close up of a logo&#10;&#10;Description automatically generated">
            <a:extLst>
              <a:ext uri="{FF2B5EF4-FFF2-40B4-BE49-F238E27FC236}">
                <a16:creationId xmlns:a16="http://schemas.microsoft.com/office/drawing/2014/main" id="{51DBA0B9-DC8E-45B5-859A-80A46BE14E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3453" y="113735"/>
            <a:ext cx="910342" cy="929127"/>
          </a:xfrm>
          <a:prstGeom prst="rect">
            <a:avLst/>
          </a:prstGeom>
        </p:spPr>
      </p:pic>
      <p:sp>
        <p:nvSpPr>
          <p:cNvPr id="98" name="TextBox 97">
            <a:extLst>
              <a:ext uri="{FF2B5EF4-FFF2-40B4-BE49-F238E27FC236}">
                <a16:creationId xmlns:a16="http://schemas.microsoft.com/office/drawing/2014/main" id="{2FE85ADB-F164-4A96-8C93-20E043E37D23}"/>
              </a:ext>
            </a:extLst>
          </p:cNvPr>
          <p:cNvSpPr txBox="1"/>
          <p:nvPr/>
        </p:nvSpPr>
        <p:spPr>
          <a:xfrm>
            <a:off x="6198292" y="184088"/>
            <a:ext cx="3050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Mia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vergisst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alles</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Sie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2954" y="1272226"/>
            <a:ext cx="632957" cy="60602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0683" y="2610906"/>
            <a:ext cx="845462" cy="92512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5813" y="4251195"/>
            <a:ext cx="1230624" cy="683253"/>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0941" y="1201822"/>
            <a:ext cx="790253" cy="75623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0588" y="4281051"/>
            <a:ext cx="1156905" cy="618221"/>
          </a:xfrm>
          <a:prstGeom prst="rect">
            <a:avLst/>
          </a:prstGeom>
        </p:spPr>
      </p:pic>
      <p:pic>
        <p:nvPicPr>
          <p:cNvPr id="67" name="Picture 66">
            <a:extLst>
              <a:ext uri="{FF2B5EF4-FFF2-40B4-BE49-F238E27FC236}">
                <a16:creationId xmlns:a16="http://schemas.microsoft.com/office/drawing/2014/main" id="{A3C7027E-8BBC-4001-A27B-04CC9B40BD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4201" y="1279317"/>
            <a:ext cx="632957" cy="606023"/>
          </a:xfrm>
          <a:prstGeom prst="rect">
            <a:avLst/>
          </a:prstGeom>
        </p:spPr>
      </p:pic>
      <p:pic>
        <p:nvPicPr>
          <p:cNvPr id="71" name="Picture 70">
            <a:extLst>
              <a:ext uri="{FF2B5EF4-FFF2-40B4-BE49-F238E27FC236}">
                <a16:creationId xmlns:a16="http://schemas.microsoft.com/office/drawing/2014/main" id="{C7920E75-4920-40B8-AD94-01B18A826B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0064" y="2563347"/>
            <a:ext cx="845462" cy="925125"/>
          </a:xfrm>
          <a:prstGeom prst="rect">
            <a:avLst/>
          </a:prstGeom>
        </p:spPr>
      </p:pic>
      <p:pic>
        <p:nvPicPr>
          <p:cNvPr id="73" name="Picture 72">
            <a:extLst>
              <a:ext uri="{FF2B5EF4-FFF2-40B4-BE49-F238E27FC236}">
                <a16:creationId xmlns:a16="http://schemas.microsoft.com/office/drawing/2014/main" id="{838BC2E0-A534-439D-AEA5-D1232FCF73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3426" y="4244231"/>
            <a:ext cx="1230624" cy="683253"/>
          </a:xfrm>
          <a:prstGeom prst="rect">
            <a:avLst/>
          </a:prstGeom>
        </p:spPr>
      </p:pic>
      <p:pic>
        <p:nvPicPr>
          <p:cNvPr id="78" name="Picture 77">
            <a:extLst>
              <a:ext uri="{FF2B5EF4-FFF2-40B4-BE49-F238E27FC236}">
                <a16:creationId xmlns:a16="http://schemas.microsoft.com/office/drawing/2014/main" id="{7F624883-DB10-4CA4-909C-9CCC6EA749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6438" y="1217390"/>
            <a:ext cx="790253" cy="756231"/>
          </a:xfrm>
          <a:prstGeom prst="rect">
            <a:avLst/>
          </a:prstGeom>
        </p:spPr>
      </p:pic>
      <p:pic>
        <p:nvPicPr>
          <p:cNvPr id="89" name="Picture 88">
            <a:extLst>
              <a:ext uri="{FF2B5EF4-FFF2-40B4-BE49-F238E27FC236}">
                <a16:creationId xmlns:a16="http://schemas.microsoft.com/office/drawing/2014/main" id="{6C5A8EF7-1EBD-4E16-8B7C-ED54830D96E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2751" y="2628714"/>
            <a:ext cx="957105" cy="957105"/>
          </a:xfrm>
          <a:prstGeom prst="rect">
            <a:avLst/>
          </a:prstGeom>
        </p:spPr>
      </p:pic>
      <p:pic>
        <p:nvPicPr>
          <p:cNvPr id="99" name="Picture 98">
            <a:extLst>
              <a:ext uri="{FF2B5EF4-FFF2-40B4-BE49-F238E27FC236}">
                <a16:creationId xmlns:a16="http://schemas.microsoft.com/office/drawing/2014/main" id="{110D7441-0C03-4ED7-8BBC-7FC16CA8B28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3850" y="2607804"/>
            <a:ext cx="957105" cy="957105"/>
          </a:xfrm>
          <a:prstGeom prst="rect">
            <a:avLst/>
          </a:prstGeom>
        </p:spPr>
      </p:pic>
      <p:pic>
        <p:nvPicPr>
          <p:cNvPr id="100" name="Picture 99">
            <a:extLst>
              <a:ext uri="{FF2B5EF4-FFF2-40B4-BE49-F238E27FC236}">
                <a16:creationId xmlns:a16="http://schemas.microsoft.com/office/drawing/2014/main" id="{3BDCC437-A9B3-49EE-9028-60BDF341EBF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33021" y="4272881"/>
            <a:ext cx="1156905" cy="618221"/>
          </a:xfrm>
          <a:prstGeom prst="rect">
            <a:avLst/>
          </a:prstGeom>
        </p:spPr>
      </p:pic>
    </p:spTree>
    <p:extLst>
      <p:ext uri="{BB962C8B-B14F-4D97-AF65-F5344CB8AC3E}">
        <p14:creationId xmlns:p14="http://schemas.microsoft.com/office/powerpoint/2010/main" val="39701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8F0206-3BDD-4559-96C6-C67B437971C8}"/>
              </a:ext>
            </a:extLst>
          </p:cNvPr>
          <p:cNvSpPr/>
          <p:nvPr/>
        </p:nvSpPr>
        <p:spPr>
          <a:xfrm>
            <a:off x="426715" y="112482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10947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11701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11175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079"/>
            <a:ext cx="5074276" cy="869950"/>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0" y="102079"/>
            <a:ext cx="4896853" cy="707849"/>
          </a:xfrm>
        </p:spPr>
        <p:txBody>
          <a:bodyPr>
            <a:normAutofit fontScale="90000"/>
          </a:bodyPr>
          <a:lstStyle/>
          <a:p>
            <a:r>
              <a:rPr lang="en-GB" sz="3600" b="1" dirty="0" err="1">
                <a:solidFill>
                  <a:schemeClr val="bg1"/>
                </a:solidFill>
              </a:rPr>
              <a:t>Wer</a:t>
            </a:r>
            <a:r>
              <a:rPr lang="en-GB" sz="3600" b="1" dirty="0">
                <a:solidFill>
                  <a:schemeClr val="bg1"/>
                </a:solidFill>
              </a:rPr>
              <a:t> </a:t>
            </a:r>
            <a:r>
              <a:rPr lang="en-GB" sz="3600" b="1" dirty="0" err="1">
                <a:solidFill>
                  <a:schemeClr val="bg1"/>
                </a:solidFill>
              </a:rPr>
              <a:t>macht</a:t>
            </a:r>
            <a:r>
              <a:rPr lang="en-GB" sz="3600" b="1" dirty="0">
                <a:solidFill>
                  <a:schemeClr val="bg1"/>
                </a:solidFill>
              </a:rPr>
              <a:t> was? [2/2]</a:t>
            </a:r>
          </a:p>
        </p:txBody>
      </p:sp>
      <p:sp>
        <p:nvSpPr>
          <p:cNvPr id="28" name="TextBox 27">
            <a:extLst>
              <a:ext uri="{FF2B5EF4-FFF2-40B4-BE49-F238E27FC236}">
                <a16:creationId xmlns:a16="http://schemas.microsoft.com/office/drawing/2014/main" id="{00F7D373-42A8-421B-96B8-A541A0A63D5A}"/>
              </a:ext>
            </a:extLst>
          </p:cNvPr>
          <p:cNvSpPr txBox="1"/>
          <p:nvPr/>
        </p:nvSpPr>
        <p:spPr>
          <a:xfrm>
            <a:off x="5846522" y="144722"/>
            <a:ext cx="3050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Mia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vergisst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alles</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Sie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887" y="1279699"/>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950" y="1302398"/>
            <a:ext cx="508378" cy="529561"/>
          </a:xfrm>
          <a:prstGeom prst="rect">
            <a:avLst/>
          </a:prstGeom>
        </p:spPr>
      </p:pic>
      <p:sp>
        <p:nvSpPr>
          <p:cNvPr id="20" name="Speech Bubble: Rectangle with Corners Rounded 19">
            <a:extLst>
              <a:ext uri="{FF2B5EF4-FFF2-40B4-BE49-F238E27FC236}">
                <a16:creationId xmlns:a16="http://schemas.microsoft.com/office/drawing/2014/main" id="{720BCF74-D48D-4E60-9388-E94BE9C02114}"/>
              </a:ext>
            </a:extLst>
          </p:cNvPr>
          <p:cNvSpPr/>
          <p:nvPr/>
        </p:nvSpPr>
        <p:spPr>
          <a:xfrm>
            <a:off x="2893381" y="5477222"/>
            <a:ext cx="2003472" cy="769486"/>
          </a:xfrm>
          <a:prstGeom prst="wedgeRoundRectCallout">
            <a:avLst>
              <a:gd name="adj1" fmla="val 76800"/>
              <a:gd name="adj2" fmla="val 12192"/>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Kaufst</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du das Essen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6" name="Speech Bubble: Rectangle with Corners Rounded 65">
            <a:extLst>
              <a:ext uri="{FF2B5EF4-FFF2-40B4-BE49-F238E27FC236}">
                <a16:creationId xmlns:a16="http://schemas.microsoft.com/office/drawing/2014/main" id="{747765F8-4D8A-4C88-81A3-389B88C987FE}"/>
              </a:ext>
            </a:extLst>
          </p:cNvPr>
          <p:cNvSpPr/>
          <p:nvPr/>
        </p:nvSpPr>
        <p:spPr>
          <a:xfrm>
            <a:off x="6838950" y="5471509"/>
            <a:ext cx="2752663" cy="769485"/>
          </a:xfrm>
          <a:prstGeom prst="wedgeRoundRectCallout">
            <a:avLst>
              <a:gd name="adj1" fmla="val -64805"/>
              <a:gd name="adj2" fmla="val -1707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Nein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kaufe</a:t>
            </a:r>
            <a:r>
              <a:rPr lang="en-GB" sz="2200" dirty="0">
                <a:solidFill>
                  <a:prstClr val="white"/>
                </a:solidFill>
                <a:latin typeface="Century Gothic" panose="020B0502020202020204" pitchFamily="34" charset="0"/>
              </a:rPr>
              <a:t> das Essen </a:t>
            </a:r>
            <a:r>
              <a:rPr lang="en-GB" sz="2200" dirty="0" err="1">
                <a:solidFill>
                  <a:prstClr val="white"/>
                </a:solidFill>
                <a:latin typeface="Century Gothic" panose="020B0502020202020204" pitchFamily="34" charset="0"/>
              </a:rPr>
              <a:t>nicht</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pic>
        <p:nvPicPr>
          <p:cNvPr id="42" name="Picture 41" descr="A close up of a logo&#10;&#10;Description automatically generated">
            <a:extLst>
              <a:ext uri="{FF2B5EF4-FFF2-40B4-BE49-F238E27FC236}">
                <a16:creationId xmlns:a16="http://schemas.microsoft.com/office/drawing/2014/main" id="{8848BFA7-ECFF-4056-9600-782A9B50D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066" y="1124187"/>
            <a:ext cx="593901" cy="766704"/>
          </a:xfrm>
          <a:prstGeom prst="rect">
            <a:avLst/>
          </a:prstGeom>
        </p:spPr>
      </p:pic>
      <p:sp>
        <p:nvSpPr>
          <p:cNvPr id="4" name="Rectangle 3">
            <a:extLst>
              <a:ext uri="{FF2B5EF4-FFF2-40B4-BE49-F238E27FC236}">
                <a16:creationId xmlns:a16="http://schemas.microsoft.com/office/drawing/2014/main" id="{170E311F-CB19-4988-90CF-69FBEEFDA71C}"/>
              </a:ext>
            </a:extLst>
          </p:cNvPr>
          <p:cNvSpPr/>
          <p:nvPr/>
        </p:nvSpPr>
        <p:spPr>
          <a:xfrm>
            <a:off x="367054" y="98483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99743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69" name="Picture 68" descr="A close up of a logo&#10;&#10;Description automatically generated">
            <a:extLst>
              <a:ext uri="{FF2B5EF4-FFF2-40B4-BE49-F238E27FC236}">
                <a16:creationId xmlns:a16="http://schemas.microsoft.com/office/drawing/2014/main" id="{520C1B84-1430-4711-B8C0-805C53AC9F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2000" y="1148232"/>
            <a:ext cx="593901" cy="766704"/>
          </a:xfrm>
          <a:prstGeom prst="rect">
            <a:avLst/>
          </a:prstGeom>
        </p:spPr>
      </p:pic>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137495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1265039"/>
            <a:ext cx="508378" cy="529561"/>
          </a:xfrm>
          <a:prstGeom prst="rect">
            <a:avLst/>
          </a:prstGeom>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067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532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2868"/>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761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339" y="2809074"/>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500" y="2823930"/>
            <a:ext cx="508378" cy="529561"/>
          </a:xfrm>
          <a:prstGeom prst="rect">
            <a:avLst/>
          </a:prstGeom>
        </p:spPr>
      </p:pic>
      <p:pic>
        <p:nvPicPr>
          <p:cNvPr id="83" name="Picture 82" descr="A close up of a logo&#10;&#10;Description automatically generated">
            <a:extLst>
              <a:ext uri="{FF2B5EF4-FFF2-40B4-BE49-F238E27FC236}">
                <a16:creationId xmlns:a16="http://schemas.microsoft.com/office/drawing/2014/main" id="{78B9ED7E-FB01-40D0-8E72-706603EB2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744" y="2667175"/>
            <a:ext cx="593901" cy="766704"/>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567957"/>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80566"/>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7" name="Picture 86" descr="A close up of a logo&#10;&#10;Description automatically generated">
            <a:extLst>
              <a:ext uri="{FF2B5EF4-FFF2-40B4-BE49-F238E27FC236}">
                <a16:creationId xmlns:a16="http://schemas.microsoft.com/office/drawing/2014/main" id="{DFBB0457-2895-498F-83B8-9F6A525635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4126" y="2639038"/>
            <a:ext cx="593901" cy="766704"/>
          </a:xfrm>
          <a:prstGeom prst="rect">
            <a:avLst/>
          </a:prstGeom>
        </p:spPr>
      </p:pic>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2570" y="2773492"/>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1301" y="2797770"/>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6715" y="416205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8950" y="414670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9128" y="4154250"/>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50140" y="414899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780" y="4290922"/>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0179" y="4294104"/>
            <a:ext cx="508378" cy="529561"/>
          </a:xfrm>
          <a:prstGeom prst="rect">
            <a:avLst/>
          </a:prstGeom>
        </p:spPr>
      </p:pic>
      <p:pic>
        <p:nvPicPr>
          <p:cNvPr id="119" name="Picture 118" descr="A close up of a logo&#10;&#10;Description automatically generated">
            <a:extLst>
              <a:ext uri="{FF2B5EF4-FFF2-40B4-BE49-F238E27FC236}">
                <a16:creationId xmlns:a16="http://schemas.microsoft.com/office/drawing/2014/main" id="{0A5DC032-6803-4836-B757-63CC8AB5C2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780" y="4225800"/>
            <a:ext cx="593901" cy="766704"/>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7054" y="4022065"/>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7821" y="4034674"/>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3" name="Picture 122" descr="A close up of a logo&#10;&#10;Description automatically generated">
            <a:extLst>
              <a:ext uri="{FF2B5EF4-FFF2-40B4-BE49-F238E27FC236}">
                <a16:creationId xmlns:a16="http://schemas.microsoft.com/office/drawing/2014/main" id="{BDC21C4D-FB85-4796-B180-55F2E124FD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6083" y="4197077"/>
            <a:ext cx="593901" cy="766704"/>
          </a:xfrm>
          <a:prstGeom prst="rect">
            <a:avLst/>
          </a:prstGeom>
        </p:spPr>
      </p:pic>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5360" y="4416173"/>
            <a:ext cx="425451" cy="42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E85293-54F1-4D0F-99D4-E21A04CE9572}"/>
              </a:ext>
            </a:extLst>
          </p:cNvPr>
          <p:cNvSpPr txBox="1"/>
          <p:nvPr/>
        </p:nvSpPr>
        <p:spPr>
          <a:xfrm>
            <a:off x="1144524" y="5625420"/>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p:txBody>
      </p:sp>
      <p:sp>
        <p:nvSpPr>
          <p:cNvPr id="131" name="TextBox 130">
            <a:extLst>
              <a:ext uri="{FF2B5EF4-FFF2-40B4-BE49-F238E27FC236}">
                <a16:creationId xmlns:a16="http://schemas.microsoft.com/office/drawing/2014/main" id="{5C901BA2-99AE-4A19-96E2-EC25284A9FC3}"/>
              </a:ext>
            </a:extLst>
          </p:cNvPr>
          <p:cNvSpPr txBox="1"/>
          <p:nvPr/>
        </p:nvSpPr>
        <p:spPr>
          <a:xfrm>
            <a:off x="10125472" y="5625418"/>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p:txBody>
      </p:sp>
      <p:sp>
        <p:nvSpPr>
          <p:cNvPr id="8" name="Rectangle: Rounded Corners 7">
            <a:extLst>
              <a:ext uri="{FF2B5EF4-FFF2-40B4-BE49-F238E27FC236}">
                <a16:creationId xmlns:a16="http://schemas.microsoft.com/office/drawing/2014/main" id="{47F2C9CB-5C32-4D5B-B1D4-165E1D9A5629}"/>
              </a:ext>
            </a:extLst>
          </p:cNvPr>
          <p:cNvSpPr/>
          <p:nvPr/>
        </p:nvSpPr>
        <p:spPr>
          <a:xfrm>
            <a:off x="433284" y="1085020"/>
            <a:ext cx="2722878"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7717" y="4302274"/>
            <a:ext cx="508378" cy="529561"/>
          </a:xfrm>
          <a:prstGeom prst="rect">
            <a:avLst/>
          </a:prstGeom>
        </p:spPr>
      </p:pic>
      <p:pic>
        <p:nvPicPr>
          <p:cNvPr id="67" name="Picture 66" descr="A close up of a logo&#10;&#10;Description automatically generated">
            <a:extLst>
              <a:ext uri="{FF2B5EF4-FFF2-40B4-BE49-F238E27FC236}">
                <a16:creationId xmlns:a16="http://schemas.microsoft.com/office/drawing/2014/main" id="{18238204-D426-4855-A2AE-1E8C57126B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120" y="1186528"/>
            <a:ext cx="696525" cy="670241"/>
          </a:xfrm>
          <a:prstGeom prst="rect">
            <a:avLst/>
          </a:prstGeom>
        </p:spPr>
      </p:pic>
      <p:pic>
        <p:nvPicPr>
          <p:cNvPr id="79" name="Picture 78" descr="A close up of a logo&#10;&#10;Description automatically generated">
            <a:extLst>
              <a:ext uri="{FF2B5EF4-FFF2-40B4-BE49-F238E27FC236}">
                <a16:creationId xmlns:a16="http://schemas.microsoft.com/office/drawing/2014/main" id="{42CAEC9F-F975-43DC-A9FE-079E9A7BE9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445" y="2717184"/>
            <a:ext cx="696525" cy="670241"/>
          </a:xfrm>
          <a:prstGeom prst="rect">
            <a:avLst/>
          </a:prstGeom>
        </p:spPr>
      </p:pic>
      <p:pic>
        <p:nvPicPr>
          <p:cNvPr id="80" name="Picture 79" descr="A close up of a logo&#10;&#10;Description automatically generated">
            <a:extLst>
              <a:ext uri="{FF2B5EF4-FFF2-40B4-BE49-F238E27FC236}">
                <a16:creationId xmlns:a16="http://schemas.microsoft.com/office/drawing/2014/main" id="{85721ACF-D067-46F1-8384-66C74BACDC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1566" y="4245308"/>
            <a:ext cx="696525" cy="670241"/>
          </a:xfrm>
          <a:prstGeom prst="rect">
            <a:avLst/>
          </a:prstGeom>
        </p:spPr>
      </p:pic>
      <p:pic>
        <p:nvPicPr>
          <p:cNvPr id="84" name="Picture 83" descr="A close up of a logo&#10;&#10;Description automatically generated">
            <a:extLst>
              <a:ext uri="{FF2B5EF4-FFF2-40B4-BE49-F238E27FC236}">
                <a16:creationId xmlns:a16="http://schemas.microsoft.com/office/drawing/2014/main" id="{E0D27812-1580-4BB3-A259-C47670EBC1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8947" y="1252554"/>
            <a:ext cx="696525" cy="670241"/>
          </a:xfrm>
          <a:prstGeom prst="rect">
            <a:avLst/>
          </a:prstGeom>
        </p:spPr>
      </p:pic>
      <p:pic>
        <p:nvPicPr>
          <p:cNvPr id="91" name="Picture 90" descr="A close up of a logo&#10;&#10;Description automatically generated">
            <a:extLst>
              <a:ext uri="{FF2B5EF4-FFF2-40B4-BE49-F238E27FC236}">
                <a16:creationId xmlns:a16="http://schemas.microsoft.com/office/drawing/2014/main" id="{795D637D-875A-41BB-BA3F-EEA2454042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0940" y="2716858"/>
            <a:ext cx="696525" cy="670241"/>
          </a:xfrm>
          <a:prstGeom prst="rect">
            <a:avLst/>
          </a:prstGeom>
        </p:spPr>
      </p:pic>
      <p:pic>
        <p:nvPicPr>
          <p:cNvPr id="92" name="Picture 91" descr="A close up of a logo&#10;&#10;Description automatically generated">
            <a:extLst>
              <a:ext uri="{FF2B5EF4-FFF2-40B4-BE49-F238E27FC236}">
                <a16:creationId xmlns:a16="http://schemas.microsoft.com/office/drawing/2014/main" id="{85FAD1A3-CC16-49C6-9CC7-9E42154B90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0784" y="4284513"/>
            <a:ext cx="696525" cy="670241"/>
          </a:xfrm>
          <a:prstGeom prst="rect">
            <a:avLst/>
          </a:prstGeom>
        </p:spPr>
      </p:pic>
      <p:sp>
        <p:nvSpPr>
          <p:cNvPr id="93" name="TextBox 92">
            <a:extLst>
              <a:ext uri="{FF2B5EF4-FFF2-40B4-BE49-F238E27FC236}">
                <a16:creationId xmlns:a16="http://schemas.microsoft.com/office/drawing/2014/main" id="{94B6776B-C107-4C50-A7D6-A1D2DDA2334E}"/>
              </a:ext>
            </a:extLst>
          </p:cNvPr>
          <p:cNvSpPr txBox="1"/>
          <p:nvPr/>
        </p:nvSpPr>
        <p:spPr>
          <a:xfrm>
            <a:off x="365668" y="2037806"/>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1. das Essen </a:t>
            </a:r>
            <a:r>
              <a:rPr lang="en-GB" sz="2400" dirty="0" err="1">
                <a:solidFill>
                  <a:schemeClr val="accent5">
                    <a:lumMod val="50000"/>
                  </a:schemeClr>
                </a:solidFill>
                <a:latin typeface="Century Gothic" panose="020B0502020202020204" pitchFamily="34" charset="0"/>
              </a:rPr>
              <a:t>kaufen</a:t>
            </a:r>
            <a:endParaRPr lang="en-GB" sz="2400" dirty="0">
              <a:solidFill>
                <a:schemeClr val="accent5">
                  <a:lumMod val="50000"/>
                </a:schemeClr>
              </a:solidFill>
              <a:latin typeface="Century Gothic" panose="020B0502020202020204" pitchFamily="34" charset="0"/>
            </a:endParaRPr>
          </a:p>
        </p:txBody>
      </p:sp>
      <p:sp>
        <p:nvSpPr>
          <p:cNvPr id="94" name="TextBox 93">
            <a:extLst>
              <a:ext uri="{FF2B5EF4-FFF2-40B4-BE49-F238E27FC236}">
                <a16:creationId xmlns:a16="http://schemas.microsoft.com/office/drawing/2014/main" id="{8FD13FC1-F9DE-4F63-A2B1-B4CFDCC6BDC9}"/>
              </a:ext>
            </a:extLst>
          </p:cNvPr>
          <p:cNvSpPr txBox="1"/>
          <p:nvPr/>
        </p:nvSpPr>
        <p:spPr>
          <a:xfrm>
            <a:off x="6480074" y="2011822"/>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2. das Banner </a:t>
            </a:r>
            <a:r>
              <a:rPr lang="en-GB" sz="2400" dirty="0" err="1">
                <a:solidFill>
                  <a:schemeClr val="accent5">
                    <a:lumMod val="50000"/>
                  </a:schemeClr>
                </a:solidFill>
                <a:latin typeface="Century Gothic" panose="020B0502020202020204" pitchFamily="34" charset="0"/>
              </a:rPr>
              <a:t>mitbringen</a:t>
            </a:r>
            <a:endParaRPr lang="en-GB" sz="2400" dirty="0">
              <a:solidFill>
                <a:schemeClr val="accent5">
                  <a:lumMod val="50000"/>
                </a:schemeClr>
              </a:solidFill>
              <a:latin typeface="Century Gothic" panose="020B0502020202020204" pitchFamily="34" charset="0"/>
            </a:endParaRPr>
          </a:p>
        </p:txBody>
      </p:sp>
      <p:sp>
        <p:nvSpPr>
          <p:cNvPr id="95" name="TextBox 94">
            <a:extLst>
              <a:ext uri="{FF2B5EF4-FFF2-40B4-BE49-F238E27FC236}">
                <a16:creationId xmlns:a16="http://schemas.microsoft.com/office/drawing/2014/main" id="{F240B171-7B00-47D8-BE61-FDD5D46F74FC}"/>
              </a:ext>
            </a:extLst>
          </p:cNvPr>
          <p:cNvSpPr txBox="1"/>
          <p:nvPr/>
        </p:nvSpPr>
        <p:spPr>
          <a:xfrm>
            <a:off x="387193" y="3542257"/>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3. um 5 </a:t>
            </a:r>
            <a:r>
              <a:rPr lang="en-GB" sz="2400" dirty="0" err="1">
                <a:solidFill>
                  <a:schemeClr val="accent5">
                    <a:lumMod val="50000"/>
                  </a:schemeClr>
                </a:solidFill>
                <a:latin typeface="Century Gothic" panose="020B0502020202020204" pitchFamily="34" charset="0"/>
              </a:rPr>
              <a:t>Uhr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ankommen</a:t>
            </a:r>
            <a:endParaRPr lang="en-GB" sz="2400" dirty="0">
              <a:solidFill>
                <a:schemeClr val="accent5">
                  <a:lumMod val="50000"/>
                </a:schemeClr>
              </a:solidFill>
              <a:latin typeface="Century Gothic" panose="020B0502020202020204" pitchFamily="34" charset="0"/>
            </a:endParaRPr>
          </a:p>
        </p:txBody>
      </p:sp>
      <p:sp>
        <p:nvSpPr>
          <p:cNvPr id="96" name="TextBox 95">
            <a:extLst>
              <a:ext uri="{FF2B5EF4-FFF2-40B4-BE49-F238E27FC236}">
                <a16:creationId xmlns:a16="http://schemas.microsoft.com/office/drawing/2014/main" id="{1C5A1A67-BB89-4772-BB76-4942DF5ACEFD}"/>
              </a:ext>
            </a:extLst>
          </p:cNvPr>
          <p:cNvSpPr txBox="1"/>
          <p:nvPr/>
        </p:nvSpPr>
        <p:spPr>
          <a:xfrm>
            <a:off x="6308160" y="3554706"/>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4. die </a:t>
            </a:r>
            <a:r>
              <a:rPr lang="en-GB" sz="2400" dirty="0" err="1">
                <a:solidFill>
                  <a:schemeClr val="accent5">
                    <a:lumMod val="50000"/>
                  </a:schemeClr>
                </a:solidFill>
                <a:latin typeface="Century Gothic" panose="020B0502020202020204" pitchFamily="34" charset="0"/>
              </a:rPr>
              <a:t>Dekoration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vorbereiten</a:t>
            </a:r>
            <a:endParaRPr lang="en-GB" sz="2400" dirty="0">
              <a:solidFill>
                <a:schemeClr val="accent5">
                  <a:lumMod val="50000"/>
                </a:schemeClr>
              </a:solidFill>
              <a:latin typeface="Century Gothic" panose="020B0502020202020204" pitchFamily="34" charset="0"/>
            </a:endParaRPr>
          </a:p>
        </p:txBody>
      </p:sp>
      <p:sp>
        <p:nvSpPr>
          <p:cNvPr id="97" name="TextBox 96">
            <a:extLst>
              <a:ext uri="{FF2B5EF4-FFF2-40B4-BE49-F238E27FC236}">
                <a16:creationId xmlns:a16="http://schemas.microsoft.com/office/drawing/2014/main" id="{D3611191-A28C-466C-BF0A-DBBD6EB07433}"/>
              </a:ext>
            </a:extLst>
          </p:cNvPr>
          <p:cNvSpPr txBox="1"/>
          <p:nvPr/>
        </p:nvSpPr>
        <p:spPr>
          <a:xfrm>
            <a:off x="394776" y="5032431"/>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5. den Kuchen </a:t>
            </a:r>
            <a:r>
              <a:rPr lang="en-GB" sz="2400" dirty="0" err="1">
                <a:solidFill>
                  <a:schemeClr val="accent5">
                    <a:lumMod val="50000"/>
                  </a:schemeClr>
                </a:solidFill>
                <a:latin typeface="Century Gothic" panose="020B0502020202020204" pitchFamily="34" charset="0"/>
              </a:rPr>
              <a:t>backen</a:t>
            </a:r>
            <a:endParaRPr lang="en-GB" sz="2400" dirty="0">
              <a:solidFill>
                <a:schemeClr val="accent5">
                  <a:lumMod val="50000"/>
                </a:schemeClr>
              </a:solidFill>
              <a:latin typeface="Century Gothic" panose="020B0502020202020204" pitchFamily="34" charset="0"/>
            </a:endParaRPr>
          </a:p>
        </p:txBody>
      </p:sp>
      <p:sp>
        <p:nvSpPr>
          <p:cNvPr id="98" name="TextBox 97">
            <a:extLst>
              <a:ext uri="{FF2B5EF4-FFF2-40B4-BE49-F238E27FC236}">
                <a16:creationId xmlns:a16="http://schemas.microsoft.com/office/drawing/2014/main" id="{3448B7CB-DCBB-4029-871C-9F4B224DAC3A}"/>
              </a:ext>
            </a:extLst>
          </p:cNvPr>
          <p:cNvSpPr txBox="1"/>
          <p:nvPr/>
        </p:nvSpPr>
        <p:spPr>
          <a:xfrm>
            <a:off x="6315743" y="5044880"/>
            <a:ext cx="5730332"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6. die </a:t>
            </a:r>
            <a:r>
              <a:rPr lang="en-GB" sz="2400" dirty="0" err="1">
                <a:solidFill>
                  <a:schemeClr val="accent5">
                    <a:lumMod val="50000"/>
                  </a:schemeClr>
                </a:solidFill>
                <a:latin typeface="Century Gothic" panose="020B0502020202020204" pitchFamily="34" charset="0"/>
              </a:rPr>
              <a:t>weiteren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Rezepte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vorbereiten</a:t>
            </a:r>
            <a:endParaRPr lang="en-GB" sz="2400" dirty="0">
              <a:solidFill>
                <a:schemeClr val="accent5">
                  <a:lumMod val="50000"/>
                </a:schemeClr>
              </a:solidFill>
              <a:latin typeface="Century Gothic" panose="020B0502020202020204" pitchFamily="34" charset="0"/>
            </a:endParaRPr>
          </a:p>
        </p:txBody>
      </p:sp>
      <p:pic>
        <p:nvPicPr>
          <p:cNvPr id="99" name="Picture 98" descr="A close up of a logo&#10;&#10;Description automatically generated">
            <a:extLst>
              <a:ext uri="{FF2B5EF4-FFF2-40B4-BE49-F238E27FC236}">
                <a16:creationId xmlns:a16="http://schemas.microsoft.com/office/drawing/2014/main" id="{E2261EB3-7F8E-4B6A-9099-179E97C9F1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779" y="37560"/>
            <a:ext cx="910342" cy="929127"/>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5611" y="2708237"/>
            <a:ext cx="761006" cy="72824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7427" y="4170944"/>
            <a:ext cx="840958" cy="82156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61723" y="1136108"/>
            <a:ext cx="1618851" cy="809426"/>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9906" y="2562601"/>
            <a:ext cx="649472" cy="1029999"/>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30022" y="4245308"/>
            <a:ext cx="666947" cy="727579"/>
          </a:xfrm>
          <a:prstGeom prst="rect">
            <a:avLst/>
          </a:prstGeom>
        </p:spPr>
      </p:pic>
      <p:pic>
        <p:nvPicPr>
          <p:cNvPr id="73" name="Picture 72">
            <a:extLst>
              <a:ext uri="{FF2B5EF4-FFF2-40B4-BE49-F238E27FC236}">
                <a16:creationId xmlns:a16="http://schemas.microsoft.com/office/drawing/2014/main" id="{FE112CBC-538B-47CA-9EB2-41A628912F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0114" y="2677258"/>
            <a:ext cx="761006" cy="728243"/>
          </a:xfrm>
          <a:prstGeom prst="rect">
            <a:avLst/>
          </a:prstGeom>
        </p:spPr>
      </p:pic>
      <p:pic>
        <p:nvPicPr>
          <p:cNvPr id="78" name="Picture 77">
            <a:extLst>
              <a:ext uri="{FF2B5EF4-FFF2-40B4-BE49-F238E27FC236}">
                <a16:creationId xmlns:a16="http://schemas.microsoft.com/office/drawing/2014/main" id="{659806C8-0276-484D-A3C8-3385DDD179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8384" y="4162547"/>
            <a:ext cx="840958" cy="821560"/>
          </a:xfrm>
          <a:prstGeom prst="rect">
            <a:avLst/>
          </a:prstGeom>
        </p:spPr>
      </p:pic>
      <p:pic>
        <p:nvPicPr>
          <p:cNvPr id="89" name="Picture 88">
            <a:extLst>
              <a:ext uri="{FF2B5EF4-FFF2-40B4-BE49-F238E27FC236}">
                <a16:creationId xmlns:a16="http://schemas.microsoft.com/office/drawing/2014/main" id="{E36CC990-9A1E-4F34-B1CF-41C6430845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73027" y="4225800"/>
            <a:ext cx="666947" cy="727579"/>
          </a:xfrm>
          <a:prstGeom prst="rect">
            <a:avLst/>
          </a:prstGeom>
        </p:spPr>
      </p:pic>
      <p:pic>
        <p:nvPicPr>
          <p:cNvPr id="100" name="Picture 99">
            <a:extLst>
              <a:ext uri="{FF2B5EF4-FFF2-40B4-BE49-F238E27FC236}">
                <a16:creationId xmlns:a16="http://schemas.microsoft.com/office/drawing/2014/main" id="{2E084330-FE4D-462C-AA14-529C6D2711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31939" y="2583090"/>
            <a:ext cx="649472" cy="1029999"/>
          </a:xfrm>
          <a:prstGeom prst="rect">
            <a:avLst/>
          </a:prstGeom>
        </p:spPr>
      </p:pic>
      <p:pic>
        <p:nvPicPr>
          <p:cNvPr id="101" name="Picture 100">
            <a:extLst>
              <a:ext uri="{FF2B5EF4-FFF2-40B4-BE49-F238E27FC236}">
                <a16:creationId xmlns:a16="http://schemas.microsoft.com/office/drawing/2014/main" id="{3CE88C30-2B91-4208-8A20-8A5F4F1F31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0760" y="1196765"/>
            <a:ext cx="1618851" cy="809426"/>
          </a:xfrm>
          <a:prstGeom prst="rect">
            <a:avLst/>
          </a:prstGeom>
        </p:spPr>
      </p:pic>
      <p:pic>
        <p:nvPicPr>
          <p:cNvPr id="13" name="Picture 12" descr="A close up of a sign&#10;&#10;Description automatically generated">
            <a:extLst>
              <a:ext uri="{FF2B5EF4-FFF2-40B4-BE49-F238E27FC236}">
                <a16:creationId xmlns:a16="http://schemas.microsoft.com/office/drawing/2014/main" id="{A5B0F799-8E6B-4F9B-BF50-B58BD9A022A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4170" y="1230548"/>
            <a:ext cx="632264" cy="677237"/>
          </a:xfrm>
          <a:prstGeom prst="rect">
            <a:avLst/>
          </a:prstGeom>
        </p:spPr>
      </p:pic>
      <p:pic>
        <p:nvPicPr>
          <p:cNvPr id="102" name="Picture 101" descr="A close up of a sign&#10;&#10;Description automatically generated">
            <a:extLst>
              <a:ext uri="{FF2B5EF4-FFF2-40B4-BE49-F238E27FC236}">
                <a16:creationId xmlns:a16="http://schemas.microsoft.com/office/drawing/2014/main" id="{E5A800D3-CBDE-43F8-AA4E-554C37BF6F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55705" y="1213334"/>
            <a:ext cx="632264" cy="677237"/>
          </a:xfrm>
          <a:prstGeom prst="rect">
            <a:avLst/>
          </a:prstGeom>
        </p:spPr>
      </p:pic>
    </p:spTree>
    <p:extLst>
      <p:ext uri="{BB962C8B-B14F-4D97-AF65-F5344CB8AC3E}">
        <p14:creationId xmlns:p14="http://schemas.microsoft.com/office/powerpoint/2010/main" val="36734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9093200" cy="869950"/>
          </a:xfrm>
          <a:prstGeom prst="rect">
            <a:avLst/>
          </a:prstGeom>
        </p:spPr>
      </p:pic>
      <p:sp>
        <p:nvSpPr>
          <p:cNvPr id="4" name="Title 3"/>
          <p:cNvSpPr>
            <a:spLocks noGrp="1"/>
          </p:cNvSpPr>
          <p:nvPr>
            <p:ph type="title"/>
          </p:nvPr>
        </p:nvSpPr>
        <p:spPr>
          <a:xfrm>
            <a:off x="0" y="294041"/>
            <a:ext cx="9739543" cy="707849"/>
          </a:xfrm>
        </p:spPr>
        <p:txBody>
          <a:bodyPr>
            <a:normAutofit/>
          </a:bodyPr>
          <a:lstStyle/>
          <a:p>
            <a:r>
              <a:rPr lang="en-GB" sz="2800" b="1" dirty="0">
                <a:solidFill>
                  <a:schemeClr val="bg1"/>
                </a:solidFill>
              </a:rPr>
              <a:t>Welches Land? </a:t>
            </a:r>
            <a:r>
              <a:rPr lang="en-GB" sz="2800" b="1" dirty="0" err="1">
                <a:solidFill>
                  <a:schemeClr val="bg1"/>
                </a:solidFill>
              </a:rPr>
              <a:t>Welche</a:t>
            </a:r>
            <a:r>
              <a:rPr lang="en-GB" sz="2800" b="1" dirty="0">
                <a:solidFill>
                  <a:schemeClr val="bg1"/>
                </a:solidFill>
              </a:rPr>
              <a:t> Stadt? </a:t>
            </a:r>
            <a:r>
              <a:rPr lang="en-GB" sz="2800" b="1" dirty="0" err="1">
                <a:solidFill>
                  <a:schemeClr val="bg1"/>
                </a:solidFill>
              </a:rPr>
              <a:t>Welcher</a:t>
            </a:r>
            <a:r>
              <a:rPr lang="en-GB" sz="2800" b="1" dirty="0">
                <a:solidFill>
                  <a:schemeClr val="bg1"/>
                </a:solidFill>
              </a:rPr>
              <a:t> </a:t>
            </a:r>
            <a:r>
              <a:rPr lang="en-GB" sz="2800" b="1" dirty="0" err="1">
                <a:solidFill>
                  <a:schemeClr val="bg1"/>
                </a:solidFill>
              </a:rPr>
              <a:t>Fluss</a:t>
            </a:r>
            <a:r>
              <a:rPr lang="en-GB" sz="28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1" y="1179346"/>
            <a:ext cx="12192000" cy="800219"/>
          </a:xfrm>
          <a:prstGeom prst="rect">
            <a:avLst/>
          </a:prstGeom>
          <a:noFill/>
        </p:spPr>
        <p:txBody>
          <a:bodyPr wrap="square" rtlCol="0">
            <a:spAutoFit/>
          </a:bodyPr>
          <a:lstStyle/>
          <a:p>
            <a:r>
              <a:rPr lang="en-US" sz="2300" dirty="0">
                <a:solidFill>
                  <a:schemeClr val="accent5">
                    <a:lumMod val="50000"/>
                  </a:schemeClr>
                </a:solidFill>
                <a:latin typeface="Century Gothic" panose="020B0502020202020204" pitchFamily="34" charset="0"/>
              </a:rPr>
              <a:t>Partner B chooses one of the eight rivers.</a:t>
            </a:r>
            <a:br>
              <a:rPr lang="en-US" sz="2300" dirty="0">
                <a:solidFill>
                  <a:schemeClr val="accent5">
                    <a:lumMod val="50000"/>
                  </a:schemeClr>
                </a:solidFill>
                <a:latin typeface="Century Gothic" panose="020B0502020202020204" pitchFamily="34" charset="0"/>
              </a:rPr>
            </a:br>
            <a:r>
              <a:rPr lang="en-US" sz="2300" dirty="0">
                <a:solidFill>
                  <a:schemeClr val="accent5">
                    <a:lumMod val="50000"/>
                  </a:schemeClr>
                </a:solidFill>
                <a:latin typeface="Century Gothic" panose="020B0502020202020204" pitchFamily="34" charset="0"/>
              </a:rPr>
              <a:t>Partner(in) A </a:t>
            </a:r>
            <a:r>
              <a:rPr lang="en-US" sz="2300" dirty="0" err="1">
                <a:solidFill>
                  <a:schemeClr val="accent5">
                    <a:lumMod val="50000"/>
                  </a:schemeClr>
                </a:solidFill>
                <a:latin typeface="Century Gothic" panose="020B0502020202020204" pitchFamily="34" charset="0"/>
              </a:rPr>
              <a:t>stellt</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Fragen</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mit</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Komparativen</a:t>
            </a:r>
            <a:r>
              <a:rPr lang="en-US" sz="2300" dirty="0">
                <a:solidFill>
                  <a:schemeClr val="accent5">
                    <a:lumMod val="50000"/>
                  </a:schemeClr>
                </a:solidFill>
                <a:latin typeface="Century Gothic" panose="020B0502020202020204" pitchFamily="34" charset="0"/>
              </a:rPr>
              <a:t>. Partner(in) B </a:t>
            </a:r>
            <a:r>
              <a:rPr lang="en-US" sz="2300" dirty="0" err="1">
                <a:solidFill>
                  <a:schemeClr val="accent5">
                    <a:lumMod val="50000"/>
                  </a:schemeClr>
                </a:solidFill>
                <a:latin typeface="Century Gothic" panose="020B0502020202020204" pitchFamily="34" charset="0"/>
              </a:rPr>
              <a:t>antwortet</a:t>
            </a:r>
            <a:r>
              <a:rPr lang="en-US" sz="2300" dirty="0">
                <a:solidFill>
                  <a:schemeClr val="accent5">
                    <a:lumMod val="50000"/>
                  </a:schemeClr>
                </a:solidFill>
                <a:latin typeface="Century Gothic" panose="020B0502020202020204" pitchFamily="34" charset="0"/>
              </a:rPr>
              <a:t> ‘ja’ </a:t>
            </a:r>
            <a:r>
              <a:rPr lang="en-US" sz="2300" dirty="0" err="1">
                <a:solidFill>
                  <a:schemeClr val="accent5">
                    <a:lumMod val="50000"/>
                  </a:schemeClr>
                </a:solidFill>
                <a:latin typeface="Century Gothic" panose="020B0502020202020204" pitchFamily="34" charset="0"/>
              </a:rPr>
              <a:t>oder</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nein</a:t>
            </a:r>
            <a:r>
              <a:rPr lang="en-US" sz="2300" dirty="0">
                <a:solidFill>
                  <a:schemeClr val="accent5">
                    <a:lumMod val="50000"/>
                  </a:schemeClr>
                </a:solidFill>
                <a:latin typeface="Century Gothic" panose="020B0502020202020204" pitchFamily="34" charset="0"/>
              </a:rPr>
              <a:t>’.</a:t>
            </a:r>
          </a:p>
        </p:txBody>
      </p:sp>
      <p:cxnSp>
        <p:nvCxnSpPr>
          <p:cNvPr id="9" name="Straight Connector 8">
            <a:extLst>
              <a:ext uri="{FF2B5EF4-FFF2-40B4-BE49-F238E27FC236}">
                <a16:creationId xmlns:a16="http://schemas.microsoft.com/office/drawing/2014/main" id="{49C57EB8-BFF5-47B4-8409-640D0A48A753}"/>
              </a:ext>
            </a:extLst>
          </p:cNvPr>
          <p:cNvCxnSpPr>
            <a:cxnSpLocks/>
          </p:cNvCxnSpPr>
          <p:nvPr/>
        </p:nvCxnSpPr>
        <p:spPr>
          <a:xfrm>
            <a:off x="9985334" y="315248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2D31747-9A7F-4019-9DFC-4370B78C8C05}"/>
              </a:ext>
            </a:extLst>
          </p:cNvPr>
          <p:cNvSpPr/>
          <p:nvPr/>
        </p:nvSpPr>
        <p:spPr>
          <a:xfrm>
            <a:off x="6228427" y="2114348"/>
            <a:ext cx="375689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77D0E7CF-4CCD-40A8-B8C0-96234091542C}"/>
              </a:ext>
            </a:extLst>
          </p:cNvPr>
          <p:cNvSpPr/>
          <p:nvPr/>
        </p:nvSpPr>
        <p:spPr>
          <a:xfrm>
            <a:off x="6214138" y="2171599"/>
            <a:ext cx="3788999"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34C1435D-D54A-4A0F-9912-2BC5C98FC6DB}"/>
              </a:ext>
            </a:extLst>
          </p:cNvPr>
          <p:cNvSpPr/>
          <p:nvPr/>
        </p:nvSpPr>
        <p:spPr>
          <a:xfrm>
            <a:off x="9141093" y="3355907"/>
            <a:ext cx="1667733"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0E67D150-857E-46FA-A98E-778B5E2D5A38}"/>
              </a:ext>
            </a:extLst>
          </p:cNvPr>
          <p:cNvSpPr/>
          <p:nvPr/>
        </p:nvSpPr>
        <p:spPr>
          <a:xfrm>
            <a:off x="9134750" y="341315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5" name="Straight Connector 14">
            <a:extLst>
              <a:ext uri="{FF2B5EF4-FFF2-40B4-BE49-F238E27FC236}">
                <a16:creationId xmlns:a16="http://schemas.microsoft.com/office/drawing/2014/main" id="{02861702-4348-4469-B3D5-87BA717279EF}"/>
              </a:ext>
            </a:extLst>
          </p:cNvPr>
          <p:cNvCxnSpPr>
            <a:cxnSpLocks/>
          </p:cNvCxnSpPr>
          <p:nvPr/>
        </p:nvCxnSpPr>
        <p:spPr>
          <a:xfrm>
            <a:off x="6242996" y="315248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F80D6E-A204-46FE-8341-BB1725C030E4}"/>
              </a:ext>
            </a:extLst>
          </p:cNvPr>
          <p:cNvSpPr/>
          <p:nvPr/>
        </p:nvSpPr>
        <p:spPr>
          <a:xfrm>
            <a:off x="5398755" y="3355907"/>
            <a:ext cx="1667733"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CDD860C1-B9B6-4A99-92EF-47D96DFF2871}"/>
              </a:ext>
            </a:extLst>
          </p:cNvPr>
          <p:cNvSpPr/>
          <p:nvPr/>
        </p:nvSpPr>
        <p:spPr>
          <a:xfrm>
            <a:off x="5392412" y="341315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8" name="Straight Connector 17">
            <a:extLst>
              <a:ext uri="{FF2B5EF4-FFF2-40B4-BE49-F238E27FC236}">
                <a16:creationId xmlns:a16="http://schemas.microsoft.com/office/drawing/2014/main" id="{27346418-7C00-4B9E-83E4-CA8362ABF848}"/>
              </a:ext>
            </a:extLst>
          </p:cNvPr>
          <p:cNvCxnSpPr>
            <a:cxnSpLocks/>
          </p:cNvCxnSpPr>
          <p:nvPr/>
        </p:nvCxnSpPr>
        <p:spPr>
          <a:xfrm>
            <a:off x="5402847" y="439045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239493E-9047-4911-8965-831E9F4571B3}"/>
              </a:ext>
            </a:extLst>
          </p:cNvPr>
          <p:cNvSpPr/>
          <p:nvPr/>
        </p:nvSpPr>
        <p:spPr>
          <a:xfrm>
            <a:off x="4964179" y="459664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C280EE81-D6D7-4F2D-83A0-004BA41961E8}"/>
              </a:ext>
            </a:extLst>
          </p:cNvPr>
          <p:cNvSpPr/>
          <p:nvPr/>
        </p:nvSpPr>
        <p:spPr>
          <a:xfrm>
            <a:off x="4960892" y="4653892"/>
            <a:ext cx="871540"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22" name="Straight Connector 21">
            <a:extLst>
              <a:ext uri="{FF2B5EF4-FFF2-40B4-BE49-F238E27FC236}">
                <a16:creationId xmlns:a16="http://schemas.microsoft.com/office/drawing/2014/main" id="{0607A18A-F17F-4340-8776-8C8BE0D648EC}"/>
              </a:ext>
            </a:extLst>
          </p:cNvPr>
          <p:cNvCxnSpPr>
            <a:cxnSpLocks/>
          </p:cNvCxnSpPr>
          <p:nvPr/>
        </p:nvCxnSpPr>
        <p:spPr>
          <a:xfrm>
            <a:off x="7145655" y="4399754"/>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AF006DD-A5F9-4143-8B16-704A31F52C5A}"/>
              </a:ext>
            </a:extLst>
          </p:cNvPr>
          <p:cNvSpPr/>
          <p:nvPr/>
        </p:nvSpPr>
        <p:spPr>
          <a:xfrm>
            <a:off x="6706987" y="4605943"/>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7952A17B-DFB1-47EC-9894-91ECEF51E386}"/>
              </a:ext>
            </a:extLst>
          </p:cNvPr>
          <p:cNvSpPr/>
          <p:nvPr/>
        </p:nvSpPr>
        <p:spPr>
          <a:xfrm>
            <a:off x="6682421" y="4675780"/>
            <a:ext cx="939019" cy="188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cxnSp>
        <p:nvCxnSpPr>
          <p:cNvPr id="25" name="Straight Connector 24">
            <a:extLst>
              <a:ext uri="{FF2B5EF4-FFF2-40B4-BE49-F238E27FC236}">
                <a16:creationId xmlns:a16="http://schemas.microsoft.com/office/drawing/2014/main" id="{E54CBCF1-A604-4D10-A990-64EE73296A93}"/>
              </a:ext>
            </a:extLst>
          </p:cNvPr>
          <p:cNvCxnSpPr>
            <a:cxnSpLocks/>
          </p:cNvCxnSpPr>
          <p:nvPr/>
        </p:nvCxnSpPr>
        <p:spPr>
          <a:xfrm>
            <a:off x="9164451" y="440687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5CCF91-6058-4C1C-82FF-32167DA9E32C}"/>
              </a:ext>
            </a:extLst>
          </p:cNvPr>
          <p:cNvSpPr/>
          <p:nvPr/>
        </p:nvSpPr>
        <p:spPr>
          <a:xfrm>
            <a:off x="8725783" y="461306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Rectangle 26">
            <a:extLst>
              <a:ext uri="{FF2B5EF4-FFF2-40B4-BE49-F238E27FC236}">
                <a16:creationId xmlns:a16="http://schemas.microsoft.com/office/drawing/2014/main" id="{B47E998A-6030-4E5C-A901-162AD11CB4CE}"/>
              </a:ext>
            </a:extLst>
          </p:cNvPr>
          <p:cNvSpPr/>
          <p:nvPr/>
        </p:nvSpPr>
        <p:spPr>
          <a:xfrm>
            <a:off x="8722495" y="4663200"/>
            <a:ext cx="931889" cy="108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30" name="Straight Connector 29">
            <a:extLst>
              <a:ext uri="{FF2B5EF4-FFF2-40B4-BE49-F238E27FC236}">
                <a16:creationId xmlns:a16="http://schemas.microsoft.com/office/drawing/2014/main" id="{41660A7E-8D00-4E8C-B5DA-F6532A853E33}"/>
              </a:ext>
            </a:extLst>
          </p:cNvPr>
          <p:cNvCxnSpPr>
            <a:cxnSpLocks/>
          </p:cNvCxnSpPr>
          <p:nvPr/>
        </p:nvCxnSpPr>
        <p:spPr>
          <a:xfrm>
            <a:off x="10875454" y="440687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E21D5E8-CFBC-4422-8C88-8E493D8EC3CC}"/>
              </a:ext>
            </a:extLst>
          </p:cNvPr>
          <p:cNvSpPr/>
          <p:nvPr/>
        </p:nvSpPr>
        <p:spPr>
          <a:xfrm>
            <a:off x="10436786" y="461306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ectangle 31">
            <a:extLst>
              <a:ext uri="{FF2B5EF4-FFF2-40B4-BE49-F238E27FC236}">
                <a16:creationId xmlns:a16="http://schemas.microsoft.com/office/drawing/2014/main" id="{35717553-C951-4429-8B8A-784EC4C20EF5}"/>
              </a:ext>
            </a:extLst>
          </p:cNvPr>
          <p:cNvSpPr/>
          <p:nvPr/>
        </p:nvSpPr>
        <p:spPr>
          <a:xfrm>
            <a:off x="10370706" y="4670311"/>
            <a:ext cx="871540"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TextBox 53">
            <a:extLst>
              <a:ext uri="{FF2B5EF4-FFF2-40B4-BE49-F238E27FC236}">
                <a16:creationId xmlns:a16="http://schemas.microsoft.com/office/drawing/2014/main" id="{CB18454B-7B9D-4440-86F5-FFC621C53424}"/>
              </a:ext>
            </a:extLst>
          </p:cNvPr>
          <p:cNvSpPr txBox="1"/>
          <p:nvPr/>
        </p:nvSpPr>
        <p:spPr>
          <a:xfrm>
            <a:off x="5441083" y="217085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5" name="Rectangle 54">
            <a:extLst>
              <a:ext uri="{FF2B5EF4-FFF2-40B4-BE49-F238E27FC236}">
                <a16:creationId xmlns:a16="http://schemas.microsoft.com/office/drawing/2014/main" id="{A40BD096-15E3-4C68-AE3F-2993EC4ECD16}"/>
              </a:ext>
            </a:extLst>
          </p:cNvPr>
          <p:cNvSpPr/>
          <p:nvPr/>
        </p:nvSpPr>
        <p:spPr>
          <a:xfrm>
            <a:off x="11184376" y="4684980"/>
            <a:ext cx="308387" cy="169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DA756C8D-939D-4F2F-AEF8-86994E68975C}"/>
              </a:ext>
            </a:extLst>
          </p:cNvPr>
          <p:cNvSpPr txBox="1"/>
          <p:nvPr/>
        </p:nvSpPr>
        <p:spPr>
          <a:xfrm>
            <a:off x="9200895" y="216824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107" name="Straight Connector 106">
            <a:extLst>
              <a:ext uri="{FF2B5EF4-FFF2-40B4-BE49-F238E27FC236}">
                <a16:creationId xmlns:a16="http://schemas.microsoft.com/office/drawing/2014/main" id="{50F66086-EEC0-4789-8858-27AFCC0B48A9}"/>
              </a:ext>
            </a:extLst>
          </p:cNvPr>
          <p:cNvCxnSpPr>
            <a:cxnSpLocks/>
          </p:cNvCxnSpPr>
          <p:nvPr/>
        </p:nvCxnSpPr>
        <p:spPr>
          <a:xfrm>
            <a:off x="1892566" y="312312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5821C6A4-581D-4B4B-A049-D93AA93CEF10}"/>
              </a:ext>
            </a:extLst>
          </p:cNvPr>
          <p:cNvSpPr/>
          <p:nvPr/>
        </p:nvSpPr>
        <p:spPr>
          <a:xfrm>
            <a:off x="1041982" y="338379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10" name="Straight Connector 109">
            <a:extLst>
              <a:ext uri="{FF2B5EF4-FFF2-40B4-BE49-F238E27FC236}">
                <a16:creationId xmlns:a16="http://schemas.microsoft.com/office/drawing/2014/main" id="{BF649670-3CF5-485B-B990-1149BF3BC1C4}"/>
              </a:ext>
            </a:extLst>
          </p:cNvPr>
          <p:cNvCxnSpPr>
            <a:cxnSpLocks/>
          </p:cNvCxnSpPr>
          <p:nvPr/>
        </p:nvCxnSpPr>
        <p:spPr>
          <a:xfrm>
            <a:off x="1892566" y="4303777"/>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24C307B3-D935-463D-82EC-5083D6B53264}"/>
              </a:ext>
            </a:extLst>
          </p:cNvPr>
          <p:cNvSpPr txBox="1"/>
          <p:nvPr/>
        </p:nvSpPr>
        <p:spPr>
          <a:xfrm>
            <a:off x="1038256" y="4549831"/>
            <a:ext cx="1581065" cy="1200329"/>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8" name="TextBox 127">
            <a:extLst>
              <a:ext uri="{FF2B5EF4-FFF2-40B4-BE49-F238E27FC236}">
                <a16:creationId xmlns:a16="http://schemas.microsoft.com/office/drawing/2014/main" id="{5D9B2DE9-CE8B-43A0-BC4D-C86D7F7015F3}"/>
              </a:ext>
            </a:extLst>
          </p:cNvPr>
          <p:cNvSpPr txBox="1"/>
          <p:nvPr/>
        </p:nvSpPr>
        <p:spPr>
          <a:xfrm>
            <a:off x="1057506" y="3307526"/>
            <a:ext cx="1581065"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9" name="TextBox 128">
            <a:extLst>
              <a:ext uri="{FF2B5EF4-FFF2-40B4-BE49-F238E27FC236}">
                <a16:creationId xmlns:a16="http://schemas.microsoft.com/office/drawing/2014/main" id="{530BC709-DF66-47B2-ABA3-DE3B60BEA530}"/>
              </a:ext>
            </a:extLst>
          </p:cNvPr>
          <p:cNvSpPr txBox="1"/>
          <p:nvPr/>
        </p:nvSpPr>
        <p:spPr>
          <a:xfrm>
            <a:off x="1090653" y="214149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C124229-85E7-4C29-85BE-E7765B31F8D9}"/>
              </a:ext>
            </a:extLst>
          </p:cNvPr>
          <p:cNvSpPr txBox="1"/>
          <p:nvPr/>
        </p:nvSpPr>
        <p:spPr>
          <a:xfrm>
            <a:off x="2397973" y="2335369"/>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klein</a:t>
            </a:r>
            <a:r>
              <a:rPr lang="en-GB" sz="2400" dirty="0">
                <a:solidFill>
                  <a:schemeClr val="accent5">
                    <a:lumMod val="50000"/>
                  </a:schemeClr>
                </a:solidFill>
                <a:latin typeface="Century Gothic" panose="020B0502020202020204" pitchFamily="34" charset="0"/>
              </a:rPr>
              <a:t>)</a:t>
            </a:r>
          </a:p>
        </p:txBody>
      </p:sp>
      <p:sp>
        <p:nvSpPr>
          <p:cNvPr id="144" name="TextBox 143">
            <a:extLst>
              <a:ext uri="{FF2B5EF4-FFF2-40B4-BE49-F238E27FC236}">
                <a16:creationId xmlns:a16="http://schemas.microsoft.com/office/drawing/2014/main" id="{ECDFF5DC-431F-4A4F-B17D-B23DE8767EE2}"/>
              </a:ext>
            </a:extLst>
          </p:cNvPr>
          <p:cNvSpPr txBox="1"/>
          <p:nvPr/>
        </p:nvSpPr>
        <p:spPr>
          <a:xfrm>
            <a:off x="2373995" y="3485261"/>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groß</a:t>
            </a:r>
            <a:r>
              <a:rPr lang="en-GB" sz="2400" dirty="0">
                <a:solidFill>
                  <a:schemeClr val="accent5">
                    <a:lumMod val="50000"/>
                  </a:schemeClr>
                </a:solidFill>
                <a:latin typeface="Century Gothic" panose="020B0502020202020204" pitchFamily="34" charset="0"/>
              </a:rPr>
              <a:t>)</a:t>
            </a:r>
          </a:p>
        </p:txBody>
      </p:sp>
      <p:pic>
        <p:nvPicPr>
          <p:cNvPr id="145" name="Picture 144" descr="A picture containing bird, food, fruit&#10;&#10;Description automatically generated">
            <a:extLst>
              <a:ext uri="{FF2B5EF4-FFF2-40B4-BE49-F238E27FC236}">
                <a16:creationId xmlns:a16="http://schemas.microsoft.com/office/drawing/2014/main" id="{726D43FA-012C-4438-BE06-5D1D6ABDC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8789" y="2192603"/>
            <a:ext cx="1119336" cy="647116"/>
          </a:xfrm>
          <a:prstGeom prst="rect">
            <a:avLst/>
          </a:prstGeom>
        </p:spPr>
      </p:pic>
      <p:pic>
        <p:nvPicPr>
          <p:cNvPr id="147" name="Picture 146" descr="A picture containing food&#10;&#10;Description automatically generated">
            <a:extLst>
              <a:ext uri="{FF2B5EF4-FFF2-40B4-BE49-F238E27FC236}">
                <a16:creationId xmlns:a16="http://schemas.microsoft.com/office/drawing/2014/main" id="{85EC050D-D57C-4BE1-B865-94C2BF273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0575" y="2211369"/>
            <a:ext cx="1075704" cy="645422"/>
          </a:xfrm>
          <a:prstGeom prst="rect">
            <a:avLst/>
          </a:prstGeom>
        </p:spPr>
      </p:pic>
      <p:pic>
        <p:nvPicPr>
          <p:cNvPr id="149" name="Picture 148" descr="A close up of a sign&#10;&#10;Description automatically generated">
            <a:extLst>
              <a:ext uri="{FF2B5EF4-FFF2-40B4-BE49-F238E27FC236}">
                <a16:creationId xmlns:a16="http://schemas.microsoft.com/office/drawing/2014/main" id="{AB90F6FB-4615-4F10-B581-9E67B504B1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760" y="2221313"/>
            <a:ext cx="706069" cy="706069"/>
          </a:xfrm>
          <a:prstGeom prst="rect">
            <a:avLst/>
          </a:prstGeom>
        </p:spPr>
      </p:pic>
      <p:sp>
        <p:nvSpPr>
          <p:cNvPr id="150" name="Rectangle: Rounded Corners 149">
            <a:extLst>
              <a:ext uri="{FF2B5EF4-FFF2-40B4-BE49-F238E27FC236}">
                <a16:creationId xmlns:a16="http://schemas.microsoft.com/office/drawing/2014/main" id="{9379CA38-B3B5-4B29-BFD8-2C316840F974}"/>
              </a:ext>
            </a:extLst>
          </p:cNvPr>
          <p:cNvSpPr/>
          <p:nvPr/>
        </p:nvSpPr>
        <p:spPr>
          <a:xfrm>
            <a:off x="879906" y="3315978"/>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Salzburg</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Bevölkerung</a:t>
            </a:r>
            <a:r>
              <a:rPr lang="en-GB" sz="2000" dirty="0">
                <a:solidFill>
                  <a:srgbClr val="115076"/>
                </a:solidFill>
                <a:latin typeface="Century Gothic" panose="020B0502020202020204" pitchFamily="34" charset="0"/>
              </a:rPr>
              <a:t>: 152.367</a:t>
            </a:r>
          </a:p>
        </p:txBody>
      </p:sp>
      <p:sp>
        <p:nvSpPr>
          <p:cNvPr id="155" name="TextBox 154">
            <a:extLst>
              <a:ext uri="{FF2B5EF4-FFF2-40B4-BE49-F238E27FC236}">
                <a16:creationId xmlns:a16="http://schemas.microsoft.com/office/drawing/2014/main" id="{74DEC2F7-9503-44AD-8C94-69A6662A2DEE}"/>
              </a:ext>
            </a:extLst>
          </p:cNvPr>
          <p:cNvSpPr txBox="1"/>
          <p:nvPr/>
        </p:nvSpPr>
        <p:spPr>
          <a:xfrm>
            <a:off x="8267340" y="3420592"/>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6" name="TextBox 155">
            <a:extLst>
              <a:ext uri="{FF2B5EF4-FFF2-40B4-BE49-F238E27FC236}">
                <a16:creationId xmlns:a16="http://schemas.microsoft.com/office/drawing/2014/main" id="{5E677922-363A-40CA-8550-F13636915ABA}"/>
              </a:ext>
            </a:extLst>
          </p:cNvPr>
          <p:cNvSpPr txBox="1"/>
          <p:nvPr/>
        </p:nvSpPr>
        <p:spPr>
          <a:xfrm>
            <a:off x="10093530" y="3437661"/>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3" name="Rectangle: Rounded Corners 152">
            <a:extLst>
              <a:ext uri="{FF2B5EF4-FFF2-40B4-BE49-F238E27FC236}">
                <a16:creationId xmlns:a16="http://schemas.microsoft.com/office/drawing/2014/main" id="{34ED18BD-B726-4FE4-AFE5-11AB48BC6CF4}"/>
              </a:ext>
            </a:extLst>
          </p:cNvPr>
          <p:cNvSpPr/>
          <p:nvPr/>
        </p:nvSpPr>
        <p:spPr>
          <a:xfrm>
            <a:off x="8148290" y="3426688"/>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Zürich</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Bevölkerung</a:t>
            </a:r>
            <a:r>
              <a:rPr lang="en-GB" sz="2000" dirty="0">
                <a:solidFill>
                  <a:srgbClr val="115076"/>
                </a:solidFill>
                <a:latin typeface="Century Gothic" panose="020B0502020202020204" pitchFamily="34" charset="0"/>
              </a:rPr>
              <a:t>: 341.730</a:t>
            </a:r>
          </a:p>
        </p:txBody>
      </p:sp>
      <p:sp>
        <p:nvSpPr>
          <p:cNvPr id="53" name="TextBox 52">
            <a:extLst>
              <a:ext uri="{FF2B5EF4-FFF2-40B4-BE49-F238E27FC236}">
                <a16:creationId xmlns:a16="http://schemas.microsoft.com/office/drawing/2014/main" id="{B35D2FDE-8CA8-40C9-956A-39500C7B23EF}"/>
              </a:ext>
            </a:extLst>
          </p:cNvPr>
          <p:cNvSpPr txBox="1"/>
          <p:nvPr/>
        </p:nvSpPr>
        <p:spPr>
          <a:xfrm>
            <a:off x="4490458" y="3406269"/>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1" name="Rectangle: Rounded Corners 150">
            <a:extLst>
              <a:ext uri="{FF2B5EF4-FFF2-40B4-BE49-F238E27FC236}">
                <a16:creationId xmlns:a16="http://schemas.microsoft.com/office/drawing/2014/main" id="{16C876DA-5217-4640-AFA2-58F261EE2511}"/>
              </a:ext>
            </a:extLst>
          </p:cNvPr>
          <p:cNvSpPr/>
          <p:nvPr/>
        </p:nvSpPr>
        <p:spPr>
          <a:xfrm>
            <a:off x="4376262" y="3418317"/>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Koblenz</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Bevölkerung</a:t>
            </a:r>
            <a:r>
              <a:rPr lang="en-GB" sz="2000" dirty="0">
                <a:solidFill>
                  <a:srgbClr val="115076"/>
                </a:solidFill>
                <a:latin typeface="Century Gothic" panose="020B0502020202020204" pitchFamily="34" charset="0"/>
              </a:rPr>
              <a:t>: 112.586</a:t>
            </a:r>
          </a:p>
        </p:txBody>
      </p:sp>
      <p:sp>
        <p:nvSpPr>
          <p:cNvPr id="154" name="TextBox 153">
            <a:extLst>
              <a:ext uri="{FF2B5EF4-FFF2-40B4-BE49-F238E27FC236}">
                <a16:creationId xmlns:a16="http://schemas.microsoft.com/office/drawing/2014/main" id="{DB4872F0-9174-4626-AA11-07BF8A8776EE}"/>
              </a:ext>
            </a:extLst>
          </p:cNvPr>
          <p:cNvSpPr txBox="1"/>
          <p:nvPr/>
        </p:nvSpPr>
        <p:spPr>
          <a:xfrm>
            <a:off x="6316648" y="3423338"/>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2" name="Rectangle: Rounded Corners 151">
            <a:extLst>
              <a:ext uri="{FF2B5EF4-FFF2-40B4-BE49-F238E27FC236}">
                <a16:creationId xmlns:a16="http://schemas.microsoft.com/office/drawing/2014/main" id="{66755F10-3486-46B7-A1AB-9879AECDA10E}"/>
              </a:ext>
            </a:extLst>
          </p:cNvPr>
          <p:cNvSpPr/>
          <p:nvPr/>
        </p:nvSpPr>
        <p:spPr>
          <a:xfrm>
            <a:off x="6193379" y="3432107"/>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München</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Bevölkerung</a:t>
            </a:r>
            <a:r>
              <a:rPr lang="en-GB" sz="2000" dirty="0">
                <a:solidFill>
                  <a:srgbClr val="115076"/>
                </a:solidFill>
                <a:latin typeface="Century Gothic" panose="020B0502020202020204" pitchFamily="34" charset="0"/>
              </a:rPr>
              <a:t>: 1.472.000</a:t>
            </a:r>
          </a:p>
        </p:txBody>
      </p:sp>
      <p:sp>
        <p:nvSpPr>
          <p:cNvPr id="159" name="Rectangle: Rounded Corners 158">
            <a:extLst>
              <a:ext uri="{FF2B5EF4-FFF2-40B4-BE49-F238E27FC236}">
                <a16:creationId xmlns:a16="http://schemas.microsoft.com/office/drawing/2014/main" id="{19371F37-8737-488E-8E2E-59F40610A819}"/>
              </a:ext>
            </a:extLst>
          </p:cNvPr>
          <p:cNvSpPr/>
          <p:nvPr/>
        </p:nvSpPr>
        <p:spPr>
          <a:xfrm>
            <a:off x="10000224" y="3443551"/>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Bern</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Bevölkerung</a:t>
            </a:r>
            <a:r>
              <a:rPr lang="en-GB" sz="2000" dirty="0">
                <a:solidFill>
                  <a:srgbClr val="115076"/>
                </a:solidFill>
                <a:latin typeface="Century Gothic" panose="020B0502020202020204" pitchFamily="34" charset="0"/>
              </a:rPr>
              <a:t>: 121.631</a:t>
            </a:r>
          </a:p>
        </p:txBody>
      </p:sp>
      <p:sp>
        <p:nvSpPr>
          <p:cNvPr id="160" name="Rectangle: Rounded Corners 159">
            <a:extLst>
              <a:ext uri="{FF2B5EF4-FFF2-40B4-BE49-F238E27FC236}">
                <a16:creationId xmlns:a16="http://schemas.microsoft.com/office/drawing/2014/main" id="{EA08E65E-34EF-4902-BB83-2DC35FC8224E}"/>
              </a:ext>
            </a:extLst>
          </p:cNvPr>
          <p:cNvSpPr/>
          <p:nvPr/>
        </p:nvSpPr>
        <p:spPr>
          <a:xfrm>
            <a:off x="827148" y="4599373"/>
            <a:ext cx="1957103" cy="123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t>
            </a:r>
            <a:r>
              <a:rPr lang="en-GB" sz="2000" dirty="0" err="1">
                <a:solidFill>
                  <a:srgbClr val="115076"/>
                </a:solidFill>
                <a:latin typeface="Century Gothic" panose="020B0502020202020204" pitchFamily="34" charset="0"/>
              </a:rPr>
              <a:t>Saalach</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106 km</a:t>
            </a:r>
          </a:p>
        </p:txBody>
      </p:sp>
      <p:sp>
        <p:nvSpPr>
          <p:cNvPr id="161" name="TextBox 160">
            <a:extLst>
              <a:ext uri="{FF2B5EF4-FFF2-40B4-BE49-F238E27FC236}">
                <a16:creationId xmlns:a16="http://schemas.microsoft.com/office/drawing/2014/main" id="{756C96A5-79C0-4AFF-A7E7-4A2B0DC1D253}"/>
              </a:ext>
            </a:extLst>
          </p:cNvPr>
          <p:cNvSpPr txBox="1"/>
          <p:nvPr/>
        </p:nvSpPr>
        <p:spPr>
          <a:xfrm>
            <a:off x="2350747" y="4813561"/>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lang</a:t>
            </a:r>
            <a:r>
              <a:rPr lang="en-GB" sz="2400" dirty="0">
                <a:solidFill>
                  <a:schemeClr val="accent5">
                    <a:lumMod val="50000"/>
                  </a:schemeClr>
                </a:solidFill>
                <a:latin typeface="Century Gothic" panose="020B0502020202020204" pitchFamily="34" charset="0"/>
              </a:rPr>
              <a:t>)</a:t>
            </a:r>
          </a:p>
        </p:txBody>
      </p:sp>
      <p:sp>
        <p:nvSpPr>
          <p:cNvPr id="162" name="Rectangle: Rounded Corners 161">
            <a:extLst>
              <a:ext uri="{FF2B5EF4-FFF2-40B4-BE49-F238E27FC236}">
                <a16:creationId xmlns:a16="http://schemas.microsoft.com/office/drawing/2014/main" id="{12635F78-6814-417E-B5FD-0868F558B10F}"/>
              </a:ext>
            </a:extLst>
          </p:cNvPr>
          <p:cNvSpPr/>
          <p:nvPr/>
        </p:nvSpPr>
        <p:spPr>
          <a:xfrm>
            <a:off x="4342254" y="476914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t>
            </a:r>
            <a:r>
              <a:rPr lang="en-GB" sz="2000" dirty="0" err="1">
                <a:solidFill>
                  <a:srgbClr val="115076"/>
                </a:solidFill>
                <a:latin typeface="Century Gothic" panose="020B0502020202020204" pitchFamily="34" charset="0"/>
              </a:rPr>
              <a:t>Elz</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59km</a:t>
            </a:r>
          </a:p>
        </p:txBody>
      </p:sp>
      <p:sp>
        <p:nvSpPr>
          <p:cNvPr id="163" name="Rectangle: Rounded Corners 162">
            <a:extLst>
              <a:ext uri="{FF2B5EF4-FFF2-40B4-BE49-F238E27FC236}">
                <a16:creationId xmlns:a16="http://schemas.microsoft.com/office/drawing/2014/main" id="{DBEA54D3-A17B-4BA9-8BE8-357452A56878}"/>
              </a:ext>
            </a:extLst>
          </p:cNvPr>
          <p:cNvSpPr/>
          <p:nvPr/>
        </p:nvSpPr>
        <p:spPr>
          <a:xfrm>
            <a:off x="5320580" y="475272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Mosel</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544 km</a:t>
            </a:r>
          </a:p>
        </p:txBody>
      </p:sp>
      <p:sp>
        <p:nvSpPr>
          <p:cNvPr id="164" name="Rectangle 163">
            <a:extLst>
              <a:ext uri="{FF2B5EF4-FFF2-40B4-BE49-F238E27FC236}">
                <a16:creationId xmlns:a16="http://schemas.microsoft.com/office/drawing/2014/main" id="{4DAB507F-C0F3-45EF-AE2B-82CDA848EB7D}"/>
              </a:ext>
            </a:extLst>
          </p:cNvPr>
          <p:cNvSpPr/>
          <p:nvPr/>
        </p:nvSpPr>
        <p:spPr>
          <a:xfrm>
            <a:off x="4467026" y="4645887"/>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65" name="Rectangle: Rounded Corners 164">
            <a:extLst>
              <a:ext uri="{FF2B5EF4-FFF2-40B4-BE49-F238E27FC236}">
                <a16:creationId xmlns:a16="http://schemas.microsoft.com/office/drawing/2014/main" id="{984A126E-6E84-4087-8661-A669F2DB02F7}"/>
              </a:ext>
            </a:extLst>
          </p:cNvPr>
          <p:cNvSpPr/>
          <p:nvPr/>
        </p:nvSpPr>
        <p:spPr>
          <a:xfrm>
            <a:off x="6217906" y="4750892"/>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t>
            </a:r>
            <a:r>
              <a:rPr lang="en-GB" sz="2000" dirty="0" err="1">
                <a:solidFill>
                  <a:srgbClr val="115076"/>
                </a:solidFill>
                <a:latin typeface="Century Gothic" panose="020B0502020202020204" pitchFamily="34" charset="0"/>
              </a:rPr>
              <a:t>Isar</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295 km</a:t>
            </a:r>
          </a:p>
        </p:txBody>
      </p:sp>
      <p:sp>
        <p:nvSpPr>
          <p:cNvPr id="166" name="Rectangle: Rounded Corners 165">
            <a:extLst>
              <a:ext uri="{FF2B5EF4-FFF2-40B4-BE49-F238E27FC236}">
                <a16:creationId xmlns:a16="http://schemas.microsoft.com/office/drawing/2014/main" id="{98DFC913-228B-4F81-971B-A1DB49906FC3}"/>
              </a:ext>
            </a:extLst>
          </p:cNvPr>
          <p:cNvSpPr/>
          <p:nvPr/>
        </p:nvSpPr>
        <p:spPr>
          <a:xfrm>
            <a:off x="8047745" y="4790234"/>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t>
            </a:r>
            <a:r>
              <a:rPr lang="en-GB" sz="1600" dirty="0" err="1">
                <a:solidFill>
                  <a:srgbClr val="115076"/>
                </a:solidFill>
                <a:latin typeface="Century Gothic" panose="020B0502020202020204" pitchFamily="34" charset="0"/>
              </a:rPr>
              <a:t>Limmat</a:t>
            </a:r>
            <a:r>
              <a:rPr lang="en-GB" sz="2000" dirty="0">
                <a:solidFill>
                  <a:srgbClr val="115076"/>
                </a:solidFill>
                <a:latin typeface="Century Gothic" panose="020B0502020202020204" pitchFamily="34" charset="0"/>
              </a:rPr>
              <a:t> 36 km</a:t>
            </a:r>
          </a:p>
        </p:txBody>
      </p:sp>
      <p:sp>
        <p:nvSpPr>
          <p:cNvPr id="167" name="Rectangle: Rounded Corners 166">
            <a:extLst>
              <a:ext uri="{FF2B5EF4-FFF2-40B4-BE49-F238E27FC236}">
                <a16:creationId xmlns:a16="http://schemas.microsoft.com/office/drawing/2014/main" id="{78E8719A-477C-4498-8F5E-EC2EF48E78CF}"/>
              </a:ext>
            </a:extLst>
          </p:cNvPr>
          <p:cNvSpPr/>
          <p:nvPr/>
        </p:nvSpPr>
        <p:spPr>
          <a:xfrm>
            <a:off x="7170405" y="473630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t>
            </a:r>
            <a:r>
              <a:rPr lang="en-GB" sz="2000" dirty="0" err="1">
                <a:solidFill>
                  <a:srgbClr val="115076"/>
                </a:solidFill>
                <a:latin typeface="Century Gothic" panose="020B0502020202020204" pitchFamily="34" charset="0"/>
              </a:rPr>
              <a:t>Würm</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50 km</a:t>
            </a:r>
          </a:p>
        </p:txBody>
      </p:sp>
      <p:sp>
        <p:nvSpPr>
          <p:cNvPr id="168" name="Rectangle: Rounded Corners 167">
            <a:extLst>
              <a:ext uri="{FF2B5EF4-FFF2-40B4-BE49-F238E27FC236}">
                <a16:creationId xmlns:a16="http://schemas.microsoft.com/office/drawing/2014/main" id="{F9F063AA-6C79-459E-8754-A8D54B2B2D86}"/>
              </a:ext>
            </a:extLst>
          </p:cNvPr>
          <p:cNvSpPr/>
          <p:nvPr/>
        </p:nvSpPr>
        <p:spPr>
          <a:xfrm>
            <a:off x="9013038" y="4753896"/>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Reuss 164 km</a:t>
            </a:r>
          </a:p>
        </p:txBody>
      </p:sp>
      <p:sp>
        <p:nvSpPr>
          <p:cNvPr id="169" name="Rectangle: Rounded Corners 168">
            <a:extLst>
              <a:ext uri="{FF2B5EF4-FFF2-40B4-BE49-F238E27FC236}">
                <a16:creationId xmlns:a16="http://schemas.microsoft.com/office/drawing/2014/main" id="{F22FF467-7575-42A9-B79A-09A447EFD013}"/>
              </a:ext>
            </a:extLst>
          </p:cNvPr>
          <p:cNvSpPr/>
          <p:nvPr/>
        </p:nvSpPr>
        <p:spPr>
          <a:xfrm>
            <a:off x="9910599" y="4739142"/>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Aare</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292 km</a:t>
            </a:r>
          </a:p>
        </p:txBody>
      </p:sp>
      <p:sp>
        <p:nvSpPr>
          <p:cNvPr id="170" name="Rectangle: Rounded Corners 169">
            <a:extLst>
              <a:ext uri="{FF2B5EF4-FFF2-40B4-BE49-F238E27FC236}">
                <a16:creationId xmlns:a16="http://schemas.microsoft.com/office/drawing/2014/main" id="{B5DE7556-CD76-49A5-AFBB-6807911509C9}"/>
              </a:ext>
            </a:extLst>
          </p:cNvPr>
          <p:cNvSpPr/>
          <p:nvPr/>
        </p:nvSpPr>
        <p:spPr>
          <a:xfrm>
            <a:off x="10853255" y="4670311"/>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die Emme</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80 km</a:t>
            </a:r>
          </a:p>
        </p:txBody>
      </p:sp>
      <p:sp>
        <p:nvSpPr>
          <p:cNvPr id="171" name="Rectangle 170">
            <a:extLst>
              <a:ext uri="{FF2B5EF4-FFF2-40B4-BE49-F238E27FC236}">
                <a16:creationId xmlns:a16="http://schemas.microsoft.com/office/drawing/2014/main" id="{F3315354-B97B-4F48-8ABA-B5FDB6219342}"/>
              </a:ext>
            </a:extLst>
          </p:cNvPr>
          <p:cNvSpPr/>
          <p:nvPr/>
        </p:nvSpPr>
        <p:spPr>
          <a:xfrm>
            <a:off x="5404357" y="4645326"/>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5" name="Rectangle 174">
            <a:extLst>
              <a:ext uri="{FF2B5EF4-FFF2-40B4-BE49-F238E27FC236}">
                <a16:creationId xmlns:a16="http://schemas.microsoft.com/office/drawing/2014/main" id="{E544A751-A94A-419E-A388-02F7A6C37E9A}"/>
              </a:ext>
            </a:extLst>
          </p:cNvPr>
          <p:cNvSpPr/>
          <p:nvPr/>
        </p:nvSpPr>
        <p:spPr>
          <a:xfrm>
            <a:off x="6334755" y="4654453"/>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6" name="Rectangle 175">
            <a:extLst>
              <a:ext uri="{FF2B5EF4-FFF2-40B4-BE49-F238E27FC236}">
                <a16:creationId xmlns:a16="http://schemas.microsoft.com/office/drawing/2014/main" id="{696E5514-71B2-43E0-B08E-274B6391D1C9}"/>
              </a:ext>
            </a:extLst>
          </p:cNvPr>
          <p:cNvSpPr/>
          <p:nvPr/>
        </p:nvSpPr>
        <p:spPr>
          <a:xfrm>
            <a:off x="7272086" y="4653892"/>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7" name="Rectangle 176">
            <a:extLst>
              <a:ext uri="{FF2B5EF4-FFF2-40B4-BE49-F238E27FC236}">
                <a16:creationId xmlns:a16="http://schemas.microsoft.com/office/drawing/2014/main" id="{8E233A50-7914-4328-AD88-0C11E0C11B7F}"/>
              </a:ext>
            </a:extLst>
          </p:cNvPr>
          <p:cNvSpPr/>
          <p:nvPr/>
        </p:nvSpPr>
        <p:spPr>
          <a:xfrm>
            <a:off x="8175513" y="4653020"/>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8" name="Rectangle 177">
            <a:extLst>
              <a:ext uri="{FF2B5EF4-FFF2-40B4-BE49-F238E27FC236}">
                <a16:creationId xmlns:a16="http://schemas.microsoft.com/office/drawing/2014/main" id="{EBB835E7-8BFE-4A82-90A5-27398A629027}"/>
              </a:ext>
            </a:extLst>
          </p:cNvPr>
          <p:cNvSpPr/>
          <p:nvPr/>
        </p:nvSpPr>
        <p:spPr>
          <a:xfrm>
            <a:off x="9112844" y="4652459"/>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9" name="Rectangle 178">
            <a:extLst>
              <a:ext uri="{FF2B5EF4-FFF2-40B4-BE49-F238E27FC236}">
                <a16:creationId xmlns:a16="http://schemas.microsoft.com/office/drawing/2014/main" id="{C61AEC73-3A2F-42D4-AF56-2C2321C52645}"/>
              </a:ext>
            </a:extLst>
          </p:cNvPr>
          <p:cNvSpPr/>
          <p:nvPr/>
        </p:nvSpPr>
        <p:spPr>
          <a:xfrm>
            <a:off x="10043242" y="4661586"/>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0" name="Rectangle 179">
            <a:extLst>
              <a:ext uri="{FF2B5EF4-FFF2-40B4-BE49-F238E27FC236}">
                <a16:creationId xmlns:a16="http://schemas.microsoft.com/office/drawing/2014/main" id="{EF209433-BD79-4B61-B740-6E5C633C5F0C}"/>
              </a:ext>
            </a:extLst>
          </p:cNvPr>
          <p:cNvSpPr/>
          <p:nvPr/>
        </p:nvSpPr>
        <p:spPr>
          <a:xfrm>
            <a:off x="10980573" y="4661025"/>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81" name="Picture 180" descr="A picture containing sitting&#10;&#10;Description automatically generated">
            <a:extLst>
              <a:ext uri="{FF2B5EF4-FFF2-40B4-BE49-F238E27FC236}">
                <a16:creationId xmlns:a16="http://schemas.microsoft.com/office/drawing/2014/main" id="{B9A333F9-BC1E-475D-86BC-5DC7C56D35B9}"/>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5827" y="4891851"/>
            <a:ext cx="535578" cy="569386"/>
          </a:xfrm>
          <a:prstGeom prst="rect">
            <a:avLst/>
          </a:prstGeom>
        </p:spPr>
      </p:pic>
      <p:pic>
        <p:nvPicPr>
          <p:cNvPr id="184" name="Picture 183" descr="A close up of a logo&#10;&#10;Description automatically generated">
            <a:extLst>
              <a:ext uri="{FF2B5EF4-FFF2-40B4-BE49-F238E27FC236}">
                <a16:creationId xmlns:a16="http://schemas.microsoft.com/office/drawing/2014/main" id="{4B6658E5-7F2E-4D15-A343-00F7A2473483}"/>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5549" y="3663666"/>
            <a:ext cx="324425" cy="447483"/>
          </a:xfrm>
          <a:prstGeom prst="rect">
            <a:avLst/>
          </a:prstGeom>
        </p:spPr>
      </p:pic>
      <p:pic>
        <p:nvPicPr>
          <p:cNvPr id="185" name="Picture 184" descr="A close up of a logo&#10;&#10;Description automatically generated">
            <a:extLst>
              <a:ext uri="{FF2B5EF4-FFF2-40B4-BE49-F238E27FC236}">
                <a16:creationId xmlns:a16="http://schemas.microsoft.com/office/drawing/2014/main" id="{22C84295-2599-4BA4-B2A6-577E620FABCC}"/>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50082" y="3628794"/>
            <a:ext cx="324425" cy="447483"/>
          </a:xfrm>
          <a:prstGeom prst="rect">
            <a:avLst/>
          </a:prstGeom>
        </p:spPr>
      </p:pic>
      <p:pic>
        <p:nvPicPr>
          <p:cNvPr id="186" name="Picture 185" descr="A close up of a logo&#10;&#10;Description automatically generated">
            <a:extLst>
              <a:ext uri="{FF2B5EF4-FFF2-40B4-BE49-F238E27FC236}">
                <a16:creationId xmlns:a16="http://schemas.microsoft.com/office/drawing/2014/main" id="{0CD49F8A-84B5-450C-A153-431FF782E37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03719" y="3663666"/>
            <a:ext cx="324425" cy="447483"/>
          </a:xfrm>
          <a:prstGeom prst="rect">
            <a:avLst/>
          </a:prstGeom>
        </p:spPr>
      </p:pic>
      <p:sp>
        <p:nvSpPr>
          <p:cNvPr id="6" name="Rectangle 5">
            <a:extLst>
              <a:ext uri="{FF2B5EF4-FFF2-40B4-BE49-F238E27FC236}">
                <a16:creationId xmlns:a16="http://schemas.microsoft.com/office/drawing/2014/main" id="{B87FBB3D-5D87-4968-B2C0-9729D3BC8B0F}"/>
              </a:ext>
            </a:extLst>
          </p:cNvPr>
          <p:cNvSpPr/>
          <p:nvPr/>
        </p:nvSpPr>
        <p:spPr>
          <a:xfrm>
            <a:off x="5391637" y="2825562"/>
            <a:ext cx="1645002"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357,000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
        <p:nvSpPr>
          <p:cNvPr id="72" name="Rectangle 71">
            <a:extLst>
              <a:ext uri="{FF2B5EF4-FFF2-40B4-BE49-F238E27FC236}">
                <a16:creationId xmlns:a16="http://schemas.microsoft.com/office/drawing/2014/main" id="{11469A59-5B09-4702-8060-75907B73BE8B}"/>
              </a:ext>
            </a:extLst>
          </p:cNvPr>
          <p:cNvSpPr/>
          <p:nvPr/>
        </p:nvSpPr>
        <p:spPr>
          <a:xfrm>
            <a:off x="1139024" y="2795597"/>
            <a:ext cx="1502334"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84,000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
        <p:nvSpPr>
          <p:cNvPr id="73" name="Rectangle 72">
            <a:extLst>
              <a:ext uri="{FF2B5EF4-FFF2-40B4-BE49-F238E27FC236}">
                <a16:creationId xmlns:a16="http://schemas.microsoft.com/office/drawing/2014/main" id="{2878E5DB-DD7F-496D-A8EF-C10C6315EAFF}"/>
              </a:ext>
            </a:extLst>
          </p:cNvPr>
          <p:cNvSpPr/>
          <p:nvPr/>
        </p:nvSpPr>
        <p:spPr>
          <a:xfrm>
            <a:off x="9350921" y="2822565"/>
            <a:ext cx="1502334"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41,000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08071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51C29FE6-09B8-4761-A70E-A45D6827B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489" y="4938648"/>
            <a:ext cx="1606893" cy="741948"/>
          </a:xfrm>
          <a:prstGeom prst="rect">
            <a:avLst/>
          </a:prstGeom>
        </p:spPr>
      </p:pic>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4041"/>
            <a:ext cx="9910599" cy="869950"/>
          </a:xfrm>
          <a:prstGeom prst="rect">
            <a:avLst/>
          </a:prstGeom>
        </p:spPr>
      </p:pic>
      <p:sp>
        <p:nvSpPr>
          <p:cNvPr id="4" name="Title 3"/>
          <p:cNvSpPr>
            <a:spLocks noGrp="1"/>
          </p:cNvSpPr>
          <p:nvPr>
            <p:ph type="title"/>
          </p:nvPr>
        </p:nvSpPr>
        <p:spPr>
          <a:xfrm>
            <a:off x="0" y="294041"/>
            <a:ext cx="9739543" cy="707849"/>
          </a:xfrm>
        </p:spPr>
        <p:txBody>
          <a:bodyPr>
            <a:normAutofit/>
          </a:bodyPr>
          <a:lstStyle/>
          <a:p>
            <a:r>
              <a:rPr lang="en-GB" sz="2800" b="1" dirty="0">
                <a:solidFill>
                  <a:schemeClr val="bg1"/>
                </a:solidFill>
              </a:rPr>
              <a:t>Welches Land? </a:t>
            </a:r>
            <a:r>
              <a:rPr lang="en-GB" sz="2800" b="1" dirty="0" err="1">
                <a:solidFill>
                  <a:schemeClr val="bg1"/>
                </a:solidFill>
              </a:rPr>
              <a:t>Welcher</a:t>
            </a:r>
            <a:r>
              <a:rPr lang="en-GB" sz="2800" b="1" dirty="0">
                <a:solidFill>
                  <a:schemeClr val="bg1"/>
                </a:solidFill>
              </a:rPr>
              <a:t> See? </a:t>
            </a:r>
            <a:r>
              <a:rPr lang="en-GB" sz="2800" b="1" dirty="0" err="1">
                <a:solidFill>
                  <a:schemeClr val="bg1"/>
                </a:solidFill>
              </a:rPr>
              <a:t>Welche</a:t>
            </a:r>
            <a:r>
              <a:rPr lang="en-GB" sz="2800" b="1" dirty="0">
                <a:solidFill>
                  <a:schemeClr val="bg1"/>
                </a:solidFill>
              </a:rPr>
              <a:t> </a:t>
            </a:r>
            <a:r>
              <a:rPr lang="en-GB" sz="2800" b="1" dirty="0" err="1">
                <a:solidFill>
                  <a:schemeClr val="bg1"/>
                </a:solidFill>
              </a:rPr>
              <a:t>Temperatur</a:t>
            </a:r>
            <a:r>
              <a:rPr lang="en-GB" sz="28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0" y="1179346"/>
            <a:ext cx="12310533" cy="800219"/>
          </a:xfrm>
          <a:prstGeom prst="rect">
            <a:avLst/>
          </a:prstGeom>
          <a:noFill/>
        </p:spPr>
        <p:txBody>
          <a:bodyPr wrap="square" rtlCol="0">
            <a:spAutoFit/>
          </a:bodyPr>
          <a:lstStyle/>
          <a:p>
            <a:r>
              <a:rPr lang="en-US" sz="2300" dirty="0">
                <a:solidFill>
                  <a:schemeClr val="accent5">
                    <a:lumMod val="50000"/>
                  </a:schemeClr>
                </a:solidFill>
                <a:latin typeface="Century Gothic" panose="020B0502020202020204" pitchFamily="34" charset="0"/>
              </a:rPr>
              <a:t>Partner A chooses one of the eight temperatures.</a:t>
            </a:r>
            <a:br>
              <a:rPr lang="en-US" sz="2300" dirty="0">
                <a:solidFill>
                  <a:schemeClr val="accent5">
                    <a:lumMod val="50000"/>
                  </a:schemeClr>
                </a:solidFill>
                <a:latin typeface="Century Gothic" panose="020B0502020202020204" pitchFamily="34" charset="0"/>
              </a:rPr>
            </a:br>
            <a:r>
              <a:rPr lang="en-US" sz="2300" dirty="0">
                <a:solidFill>
                  <a:schemeClr val="accent5">
                    <a:lumMod val="50000"/>
                  </a:schemeClr>
                </a:solidFill>
                <a:latin typeface="Century Gothic" panose="020B0502020202020204" pitchFamily="34" charset="0"/>
              </a:rPr>
              <a:t>Partner(in) B </a:t>
            </a:r>
            <a:r>
              <a:rPr lang="en-US" sz="2300" dirty="0" err="1">
                <a:solidFill>
                  <a:schemeClr val="accent5">
                    <a:lumMod val="50000"/>
                  </a:schemeClr>
                </a:solidFill>
                <a:latin typeface="Century Gothic" panose="020B0502020202020204" pitchFamily="34" charset="0"/>
              </a:rPr>
              <a:t>stellt</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Fragen</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mit</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Komparativen</a:t>
            </a:r>
            <a:r>
              <a:rPr lang="en-US" sz="2300" dirty="0">
                <a:solidFill>
                  <a:schemeClr val="accent5">
                    <a:lumMod val="50000"/>
                  </a:schemeClr>
                </a:solidFill>
                <a:latin typeface="Century Gothic" panose="020B0502020202020204" pitchFamily="34" charset="0"/>
              </a:rPr>
              <a:t>. Partner(in) A </a:t>
            </a:r>
            <a:r>
              <a:rPr lang="en-US" sz="2300" dirty="0" err="1">
                <a:solidFill>
                  <a:schemeClr val="accent5">
                    <a:lumMod val="50000"/>
                  </a:schemeClr>
                </a:solidFill>
                <a:latin typeface="Century Gothic" panose="020B0502020202020204" pitchFamily="34" charset="0"/>
              </a:rPr>
              <a:t>antwortet</a:t>
            </a:r>
            <a:r>
              <a:rPr lang="en-US" sz="2300" dirty="0">
                <a:solidFill>
                  <a:schemeClr val="accent5">
                    <a:lumMod val="50000"/>
                  </a:schemeClr>
                </a:solidFill>
                <a:latin typeface="Century Gothic" panose="020B0502020202020204" pitchFamily="34" charset="0"/>
              </a:rPr>
              <a:t> ‘ja’ </a:t>
            </a:r>
            <a:r>
              <a:rPr lang="en-US" sz="2300" dirty="0" err="1">
                <a:solidFill>
                  <a:schemeClr val="accent5">
                    <a:lumMod val="50000"/>
                  </a:schemeClr>
                </a:solidFill>
                <a:latin typeface="Century Gothic" panose="020B0502020202020204" pitchFamily="34" charset="0"/>
              </a:rPr>
              <a:t>oder</a:t>
            </a:r>
            <a:r>
              <a:rPr lang="en-US" sz="2300" dirty="0">
                <a:solidFill>
                  <a:schemeClr val="accent5">
                    <a:lumMod val="50000"/>
                  </a:schemeClr>
                </a:solidFill>
                <a:latin typeface="Century Gothic" panose="020B0502020202020204" pitchFamily="34" charset="0"/>
              </a:rPr>
              <a:t> ‘</a:t>
            </a:r>
            <a:r>
              <a:rPr lang="en-US" sz="2300" dirty="0" err="1">
                <a:solidFill>
                  <a:schemeClr val="accent5">
                    <a:lumMod val="50000"/>
                  </a:schemeClr>
                </a:solidFill>
                <a:latin typeface="Century Gothic" panose="020B0502020202020204" pitchFamily="34" charset="0"/>
              </a:rPr>
              <a:t>nein</a:t>
            </a:r>
            <a:r>
              <a:rPr lang="en-US" sz="2300" dirty="0">
                <a:solidFill>
                  <a:schemeClr val="accent5">
                    <a:lumMod val="50000"/>
                  </a:schemeClr>
                </a:solidFill>
                <a:latin typeface="Century Gothic" panose="020B0502020202020204" pitchFamily="34" charset="0"/>
              </a:rPr>
              <a:t>’.</a:t>
            </a:r>
          </a:p>
        </p:txBody>
      </p:sp>
      <p:cxnSp>
        <p:nvCxnSpPr>
          <p:cNvPr id="9" name="Straight Connector 8">
            <a:extLst>
              <a:ext uri="{FF2B5EF4-FFF2-40B4-BE49-F238E27FC236}">
                <a16:creationId xmlns:a16="http://schemas.microsoft.com/office/drawing/2014/main" id="{49C57EB8-BFF5-47B4-8409-640D0A48A753}"/>
              </a:ext>
            </a:extLst>
          </p:cNvPr>
          <p:cNvCxnSpPr>
            <a:cxnSpLocks/>
          </p:cNvCxnSpPr>
          <p:nvPr/>
        </p:nvCxnSpPr>
        <p:spPr>
          <a:xfrm>
            <a:off x="9985334" y="315248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2D31747-9A7F-4019-9DFC-4370B78C8C05}"/>
              </a:ext>
            </a:extLst>
          </p:cNvPr>
          <p:cNvSpPr/>
          <p:nvPr/>
        </p:nvSpPr>
        <p:spPr>
          <a:xfrm>
            <a:off x="6228427" y="2114348"/>
            <a:ext cx="375689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77D0E7CF-4CCD-40A8-B8C0-96234091542C}"/>
              </a:ext>
            </a:extLst>
          </p:cNvPr>
          <p:cNvSpPr/>
          <p:nvPr/>
        </p:nvSpPr>
        <p:spPr>
          <a:xfrm>
            <a:off x="6214138" y="2171599"/>
            <a:ext cx="3788999"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34C1435D-D54A-4A0F-9912-2BC5C98FC6DB}"/>
              </a:ext>
            </a:extLst>
          </p:cNvPr>
          <p:cNvSpPr/>
          <p:nvPr/>
        </p:nvSpPr>
        <p:spPr>
          <a:xfrm>
            <a:off x="9141093" y="3355907"/>
            <a:ext cx="1667733"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0E67D150-857E-46FA-A98E-778B5E2D5A38}"/>
              </a:ext>
            </a:extLst>
          </p:cNvPr>
          <p:cNvSpPr/>
          <p:nvPr/>
        </p:nvSpPr>
        <p:spPr>
          <a:xfrm>
            <a:off x="9134750" y="341315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5" name="Straight Connector 14">
            <a:extLst>
              <a:ext uri="{FF2B5EF4-FFF2-40B4-BE49-F238E27FC236}">
                <a16:creationId xmlns:a16="http://schemas.microsoft.com/office/drawing/2014/main" id="{02861702-4348-4469-B3D5-87BA717279EF}"/>
              </a:ext>
            </a:extLst>
          </p:cNvPr>
          <p:cNvCxnSpPr>
            <a:cxnSpLocks/>
          </p:cNvCxnSpPr>
          <p:nvPr/>
        </p:nvCxnSpPr>
        <p:spPr>
          <a:xfrm>
            <a:off x="6242996" y="315248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F80D6E-A204-46FE-8341-BB1725C030E4}"/>
              </a:ext>
            </a:extLst>
          </p:cNvPr>
          <p:cNvSpPr/>
          <p:nvPr/>
        </p:nvSpPr>
        <p:spPr>
          <a:xfrm>
            <a:off x="5398755" y="3355907"/>
            <a:ext cx="1667733"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CDD860C1-B9B6-4A99-92EF-47D96DFF2871}"/>
              </a:ext>
            </a:extLst>
          </p:cNvPr>
          <p:cNvSpPr/>
          <p:nvPr/>
        </p:nvSpPr>
        <p:spPr>
          <a:xfrm>
            <a:off x="5392412" y="341315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8" name="Straight Connector 17">
            <a:extLst>
              <a:ext uri="{FF2B5EF4-FFF2-40B4-BE49-F238E27FC236}">
                <a16:creationId xmlns:a16="http://schemas.microsoft.com/office/drawing/2014/main" id="{27346418-7C00-4B9E-83E4-CA8362ABF848}"/>
              </a:ext>
            </a:extLst>
          </p:cNvPr>
          <p:cNvCxnSpPr>
            <a:cxnSpLocks/>
          </p:cNvCxnSpPr>
          <p:nvPr/>
        </p:nvCxnSpPr>
        <p:spPr>
          <a:xfrm>
            <a:off x="5402847" y="439045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239493E-9047-4911-8965-831E9F4571B3}"/>
              </a:ext>
            </a:extLst>
          </p:cNvPr>
          <p:cNvSpPr/>
          <p:nvPr/>
        </p:nvSpPr>
        <p:spPr>
          <a:xfrm>
            <a:off x="4964179" y="459664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C280EE81-D6D7-4F2D-83A0-004BA41961E8}"/>
              </a:ext>
            </a:extLst>
          </p:cNvPr>
          <p:cNvSpPr/>
          <p:nvPr/>
        </p:nvSpPr>
        <p:spPr>
          <a:xfrm>
            <a:off x="4960892" y="4653892"/>
            <a:ext cx="871540"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22" name="Straight Connector 21">
            <a:extLst>
              <a:ext uri="{FF2B5EF4-FFF2-40B4-BE49-F238E27FC236}">
                <a16:creationId xmlns:a16="http://schemas.microsoft.com/office/drawing/2014/main" id="{0607A18A-F17F-4340-8776-8C8BE0D648EC}"/>
              </a:ext>
            </a:extLst>
          </p:cNvPr>
          <p:cNvCxnSpPr>
            <a:cxnSpLocks/>
          </p:cNvCxnSpPr>
          <p:nvPr/>
        </p:nvCxnSpPr>
        <p:spPr>
          <a:xfrm>
            <a:off x="7145655" y="4399754"/>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AF006DD-A5F9-4143-8B16-704A31F52C5A}"/>
              </a:ext>
            </a:extLst>
          </p:cNvPr>
          <p:cNvSpPr/>
          <p:nvPr/>
        </p:nvSpPr>
        <p:spPr>
          <a:xfrm>
            <a:off x="6706987" y="4605943"/>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7952A17B-DFB1-47EC-9894-91ECEF51E386}"/>
              </a:ext>
            </a:extLst>
          </p:cNvPr>
          <p:cNvSpPr/>
          <p:nvPr/>
        </p:nvSpPr>
        <p:spPr>
          <a:xfrm>
            <a:off x="6682421" y="4675780"/>
            <a:ext cx="939019" cy="188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cxnSp>
        <p:nvCxnSpPr>
          <p:cNvPr id="25" name="Straight Connector 24">
            <a:extLst>
              <a:ext uri="{FF2B5EF4-FFF2-40B4-BE49-F238E27FC236}">
                <a16:creationId xmlns:a16="http://schemas.microsoft.com/office/drawing/2014/main" id="{E54CBCF1-A604-4D10-A990-64EE73296A93}"/>
              </a:ext>
            </a:extLst>
          </p:cNvPr>
          <p:cNvCxnSpPr>
            <a:cxnSpLocks/>
          </p:cNvCxnSpPr>
          <p:nvPr/>
        </p:nvCxnSpPr>
        <p:spPr>
          <a:xfrm>
            <a:off x="9164451" y="440687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5CCF91-6058-4C1C-82FF-32167DA9E32C}"/>
              </a:ext>
            </a:extLst>
          </p:cNvPr>
          <p:cNvSpPr/>
          <p:nvPr/>
        </p:nvSpPr>
        <p:spPr>
          <a:xfrm>
            <a:off x="8725783" y="461306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Rectangle 26">
            <a:extLst>
              <a:ext uri="{FF2B5EF4-FFF2-40B4-BE49-F238E27FC236}">
                <a16:creationId xmlns:a16="http://schemas.microsoft.com/office/drawing/2014/main" id="{B47E998A-6030-4E5C-A901-162AD11CB4CE}"/>
              </a:ext>
            </a:extLst>
          </p:cNvPr>
          <p:cNvSpPr/>
          <p:nvPr/>
        </p:nvSpPr>
        <p:spPr>
          <a:xfrm>
            <a:off x="8722495" y="4663200"/>
            <a:ext cx="931889" cy="108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30" name="Straight Connector 29">
            <a:extLst>
              <a:ext uri="{FF2B5EF4-FFF2-40B4-BE49-F238E27FC236}">
                <a16:creationId xmlns:a16="http://schemas.microsoft.com/office/drawing/2014/main" id="{41660A7E-8D00-4E8C-B5DA-F6532A853E33}"/>
              </a:ext>
            </a:extLst>
          </p:cNvPr>
          <p:cNvCxnSpPr>
            <a:cxnSpLocks/>
          </p:cNvCxnSpPr>
          <p:nvPr/>
        </p:nvCxnSpPr>
        <p:spPr>
          <a:xfrm>
            <a:off x="10875454" y="4406872"/>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E21D5E8-CFBC-4422-8C88-8E493D8EC3CC}"/>
              </a:ext>
            </a:extLst>
          </p:cNvPr>
          <p:cNvSpPr/>
          <p:nvPr/>
        </p:nvSpPr>
        <p:spPr>
          <a:xfrm>
            <a:off x="10436786" y="4613061"/>
            <a:ext cx="864155" cy="13966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ectangle 31">
            <a:extLst>
              <a:ext uri="{FF2B5EF4-FFF2-40B4-BE49-F238E27FC236}">
                <a16:creationId xmlns:a16="http://schemas.microsoft.com/office/drawing/2014/main" id="{35717553-C951-4429-8B8A-784EC4C20EF5}"/>
              </a:ext>
            </a:extLst>
          </p:cNvPr>
          <p:cNvSpPr/>
          <p:nvPr/>
        </p:nvSpPr>
        <p:spPr>
          <a:xfrm>
            <a:off x="10370706" y="4670311"/>
            <a:ext cx="871540"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TextBox 53">
            <a:extLst>
              <a:ext uri="{FF2B5EF4-FFF2-40B4-BE49-F238E27FC236}">
                <a16:creationId xmlns:a16="http://schemas.microsoft.com/office/drawing/2014/main" id="{CB18454B-7B9D-4440-86F5-FFC621C53424}"/>
              </a:ext>
            </a:extLst>
          </p:cNvPr>
          <p:cNvSpPr txBox="1"/>
          <p:nvPr/>
        </p:nvSpPr>
        <p:spPr>
          <a:xfrm>
            <a:off x="5441083" y="217085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5" name="Rectangle 54">
            <a:extLst>
              <a:ext uri="{FF2B5EF4-FFF2-40B4-BE49-F238E27FC236}">
                <a16:creationId xmlns:a16="http://schemas.microsoft.com/office/drawing/2014/main" id="{A40BD096-15E3-4C68-AE3F-2993EC4ECD16}"/>
              </a:ext>
            </a:extLst>
          </p:cNvPr>
          <p:cNvSpPr/>
          <p:nvPr/>
        </p:nvSpPr>
        <p:spPr>
          <a:xfrm>
            <a:off x="11184376" y="4684980"/>
            <a:ext cx="308387" cy="169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DA756C8D-939D-4F2F-AEF8-86994E68975C}"/>
              </a:ext>
            </a:extLst>
          </p:cNvPr>
          <p:cNvSpPr txBox="1"/>
          <p:nvPr/>
        </p:nvSpPr>
        <p:spPr>
          <a:xfrm>
            <a:off x="9200895" y="216824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107" name="Straight Connector 106">
            <a:extLst>
              <a:ext uri="{FF2B5EF4-FFF2-40B4-BE49-F238E27FC236}">
                <a16:creationId xmlns:a16="http://schemas.microsoft.com/office/drawing/2014/main" id="{50F66086-EEC0-4789-8858-27AFCC0B48A9}"/>
              </a:ext>
            </a:extLst>
          </p:cNvPr>
          <p:cNvCxnSpPr>
            <a:cxnSpLocks/>
          </p:cNvCxnSpPr>
          <p:nvPr/>
        </p:nvCxnSpPr>
        <p:spPr>
          <a:xfrm>
            <a:off x="1892566" y="3123125"/>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5821C6A4-581D-4B4B-A049-D93AA93CEF10}"/>
              </a:ext>
            </a:extLst>
          </p:cNvPr>
          <p:cNvSpPr/>
          <p:nvPr/>
        </p:nvSpPr>
        <p:spPr>
          <a:xfrm>
            <a:off x="1041982" y="3383798"/>
            <a:ext cx="1681984" cy="10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10" name="Straight Connector 109">
            <a:extLst>
              <a:ext uri="{FF2B5EF4-FFF2-40B4-BE49-F238E27FC236}">
                <a16:creationId xmlns:a16="http://schemas.microsoft.com/office/drawing/2014/main" id="{BF649670-3CF5-485B-B990-1149BF3BC1C4}"/>
              </a:ext>
            </a:extLst>
          </p:cNvPr>
          <p:cNvCxnSpPr>
            <a:cxnSpLocks/>
          </p:cNvCxnSpPr>
          <p:nvPr/>
        </p:nvCxnSpPr>
        <p:spPr>
          <a:xfrm>
            <a:off x="1892566" y="4303777"/>
            <a:ext cx="0" cy="206189"/>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24C307B3-D935-463D-82EC-5083D6B53264}"/>
              </a:ext>
            </a:extLst>
          </p:cNvPr>
          <p:cNvSpPr txBox="1"/>
          <p:nvPr/>
        </p:nvSpPr>
        <p:spPr>
          <a:xfrm>
            <a:off x="1038256" y="4549831"/>
            <a:ext cx="1581065" cy="1200329"/>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8" name="TextBox 127">
            <a:extLst>
              <a:ext uri="{FF2B5EF4-FFF2-40B4-BE49-F238E27FC236}">
                <a16:creationId xmlns:a16="http://schemas.microsoft.com/office/drawing/2014/main" id="{5D9B2DE9-CE8B-43A0-BC4D-C86D7F7015F3}"/>
              </a:ext>
            </a:extLst>
          </p:cNvPr>
          <p:cNvSpPr txBox="1"/>
          <p:nvPr/>
        </p:nvSpPr>
        <p:spPr>
          <a:xfrm>
            <a:off x="1057506" y="3307526"/>
            <a:ext cx="1581065"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9" name="TextBox 128">
            <a:extLst>
              <a:ext uri="{FF2B5EF4-FFF2-40B4-BE49-F238E27FC236}">
                <a16:creationId xmlns:a16="http://schemas.microsoft.com/office/drawing/2014/main" id="{530BC709-DF66-47B2-ABA3-DE3B60BEA530}"/>
              </a:ext>
            </a:extLst>
          </p:cNvPr>
          <p:cNvSpPr txBox="1"/>
          <p:nvPr/>
        </p:nvSpPr>
        <p:spPr>
          <a:xfrm>
            <a:off x="1090653" y="2141493"/>
            <a:ext cx="1556882" cy="989125"/>
          </a:xfrm>
          <a:prstGeom prst="rect">
            <a:avLst/>
          </a:prstGeom>
          <a:no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C124229-85E7-4C29-85BE-E7765B31F8D9}"/>
              </a:ext>
            </a:extLst>
          </p:cNvPr>
          <p:cNvSpPr txBox="1"/>
          <p:nvPr/>
        </p:nvSpPr>
        <p:spPr>
          <a:xfrm>
            <a:off x="2397973" y="2335369"/>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groß</a:t>
            </a:r>
            <a:r>
              <a:rPr lang="en-GB" sz="2400" dirty="0">
                <a:solidFill>
                  <a:schemeClr val="accent5">
                    <a:lumMod val="50000"/>
                  </a:schemeClr>
                </a:solidFill>
                <a:latin typeface="Century Gothic" panose="020B0502020202020204" pitchFamily="34" charset="0"/>
              </a:rPr>
              <a:t>)</a:t>
            </a:r>
          </a:p>
        </p:txBody>
      </p:sp>
      <p:sp>
        <p:nvSpPr>
          <p:cNvPr id="144" name="TextBox 143">
            <a:extLst>
              <a:ext uri="{FF2B5EF4-FFF2-40B4-BE49-F238E27FC236}">
                <a16:creationId xmlns:a16="http://schemas.microsoft.com/office/drawing/2014/main" id="{ECDFF5DC-431F-4A4F-B17D-B23DE8767EE2}"/>
              </a:ext>
            </a:extLst>
          </p:cNvPr>
          <p:cNvSpPr txBox="1"/>
          <p:nvPr/>
        </p:nvSpPr>
        <p:spPr>
          <a:xfrm>
            <a:off x="2373995" y="3485261"/>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tief</a:t>
            </a:r>
            <a:r>
              <a:rPr lang="en-GB" sz="2400" dirty="0">
                <a:solidFill>
                  <a:schemeClr val="accent5">
                    <a:lumMod val="50000"/>
                  </a:schemeClr>
                </a:solidFill>
                <a:latin typeface="Century Gothic" panose="020B0502020202020204" pitchFamily="34" charset="0"/>
              </a:rPr>
              <a:t>)</a:t>
            </a:r>
          </a:p>
        </p:txBody>
      </p:sp>
      <p:pic>
        <p:nvPicPr>
          <p:cNvPr id="145" name="Picture 144" descr="A picture containing bird, food, fruit&#10;&#10;Description automatically generated">
            <a:extLst>
              <a:ext uri="{FF2B5EF4-FFF2-40B4-BE49-F238E27FC236}">
                <a16:creationId xmlns:a16="http://schemas.microsoft.com/office/drawing/2014/main" id="{726D43FA-012C-4438-BE06-5D1D6ABDC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378" y="2179877"/>
            <a:ext cx="1119336" cy="647116"/>
          </a:xfrm>
          <a:prstGeom prst="rect">
            <a:avLst/>
          </a:prstGeom>
        </p:spPr>
      </p:pic>
      <p:pic>
        <p:nvPicPr>
          <p:cNvPr id="147" name="Picture 146" descr="A picture containing food&#10;&#10;Description automatically generated">
            <a:extLst>
              <a:ext uri="{FF2B5EF4-FFF2-40B4-BE49-F238E27FC236}">
                <a16:creationId xmlns:a16="http://schemas.microsoft.com/office/drawing/2014/main" id="{85EC050D-D57C-4BE1-B865-94C2BF2736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2760" y="2208816"/>
            <a:ext cx="1075704" cy="645422"/>
          </a:xfrm>
          <a:prstGeom prst="rect">
            <a:avLst/>
          </a:prstGeom>
        </p:spPr>
      </p:pic>
      <p:pic>
        <p:nvPicPr>
          <p:cNvPr id="149" name="Picture 148" descr="A close up of a sign&#10;&#10;Description automatically generated">
            <a:extLst>
              <a:ext uri="{FF2B5EF4-FFF2-40B4-BE49-F238E27FC236}">
                <a16:creationId xmlns:a16="http://schemas.microsoft.com/office/drawing/2014/main" id="{AB90F6FB-4615-4F10-B581-9E67B504B1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2090" y="2208817"/>
            <a:ext cx="668616" cy="668616"/>
          </a:xfrm>
          <a:prstGeom prst="rect">
            <a:avLst/>
          </a:prstGeom>
        </p:spPr>
      </p:pic>
      <p:sp>
        <p:nvSpPr>
          <p:cNvPr id="150" name="Rectangle: Rounded Corners 149">
            <a:extLst>
              <a:ext uri="{FF2B5EF4-FFF2-40B4-BE49-F238E27FC236}">
                <a16:creationId xmlns:a16="http://schemas.microsoft.com/office/drawing/2014/main" id="{9379CA38-B3B5-4B29-BFD8-2C316840F974}"/>
              </a:ext>
            </a:extLst>
          </p:cNvPr>
          <p:cNvSpPr/>
          <p:nvPr/>
        </p:nvSpPr>
        <p:spPr>
          <a:xfrm>
            <a:off x="890542" y="3315978"/>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115076"/>
                </a:solidFill>
                <a:latin typeface="Century Gothic" panose="020B0502020202020204" pitchFamily="34" charset="0"/>
              </a:rPr>
              <a:t>Steiermark</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Erlaufsee</a:t>
            </a:r>
            <a:r>
              <a:rPr lang="en-GB" sz="2000" dirty="0">
                <a:solidFill>
                  <a:srgbClr val="115076"/>
                </a:solidFill>
                <a:latin typeface="Century Gothic" panose="020B0502020202020204" pitchFamily="34" charset="0"/>
              </a:rPr>
              <a:t> </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38 m</a:t>
            </a:r>
          </a:p>
        </p:txBody>
      </p:sp>
      <p:sp>
        <p:nvSpPr>
          <p:cNvPr id="155" name="TextBox 154">
            <a:extLst>
              <a:ext uri="{FF2B5EF4-FFF2-40B4-BE49-F238E27FC236}">
                <a16:creationId xmlns:a16="http://schemas.microsoft.com/office/drawing/2014/main" id="{74DEC2F7-9503-44AD-8C94-69A6662A2DEE}"/>
              </a:ext>
            </a:extLst>
          </p:cNvPr>
          <p:cNvSpPr txBox="1"/>
          <p:nvPr/>
        </p:nvSpPr>
        <p:spPr>
          <a:xfrm>
            <a:off x="8267340" y="3420592"/>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6" name="TextBox 155">
            <a:extLst>
              <a:ext uri="{FF2B5EF4-FFF2-40B4-BE49-F238E27FC236}">
                <a16:creationId xmlns:a16="http://schemas.microsoft.com/office/drawing/2014/main" id="{5E677922-363A-40CA-8550-F13636915ABA}"/>
              </a:ext>
            </a:extLst>
          </p:cNvPr>
          <p:cNvSpPr txBox="1"/>
          <p:nvPr/>
        </p:nvSpPr>
        <p:spPr>
          <a:xfrm>
            <a:off x="10093530" y="3437661"/>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3" name="Rectangle: Rounded Corners 152">
            <a:extLst>
              <a:ext uri="{FF2B5EF4-FFF2-40B4-BE49-F238E27FC236}">
                <a16:creationId xmlns:a16="http://schemas.microsoft.com/office/drawing/2014/main" id="{34ED18BD-B726-4FE4-AFE5-11AB48BC6CF4}"/>
              </a:ext>
            </a:extLst>
          </p:cNvPr>
          <p:cNvSpPr/>
          <p:nvPr/>
        </p:nvSpPr>
        <p:spPr>
          <a:xfrm>
            <a:off x="8185899" y="3426942"/>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Zürich</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Greifensee</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34 m</a:t>
            </a:r>
          </a:p>
        </p:txBody>
      </p:sp>
      <p:sp>
        <p:nvSpPr>
          <p:cNvPr id="53" name="TextBox 52">
            <a:extLst>
              <a:ext uri="{FF2B5EF4-FFF2-40B4-BE49-F238E27FC236}">
                <a16:creationId xmlns:a16="http://schemas.microsoft.com/office/drawing/2014/main" id="{B35D2FDE-8CA8-40C9-956A-39500C7B23EF}"/>
              </a:ext>
            </a:extLst>
          </p:cNvPr>
          <p:cNvSpPr txBox="1"/>
          <p:nvPr/>
        </p:nvSpPr>
        <p:spPr>
          <a:xfrm>
            <a:off x="4490458" y="3406269"/>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1" name="Rectangle: Rounded Corners 150">
            <a:extLst>
              <a:ext uri="{FF2B5EF4-FFF2-40B4-BE49-F238E27FC236}">
                <a16:creationId xmlns:a16="http://schemas.microsoft.com/office/drawing/2014/main" id="{16C876DA-5217-4640-AFA2-58F261EE2511}"/>
              </a:ext>
            </a:extLst>
          </p:cNvPr>
          <p:cNvSpPr/>
          <p:nvPr/>
        </p:nvSpPr>
        <p:spPr>
          <a:xfrm>
            <a:off x="4434968" y="3417770"/>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Bayern</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Königssee</a:t>
            </a:r>
            <a:r>
              <a:rPr lang="en-GB" sz="2000" dirty="0">
                <a:solidFill>
                  <a:srgbClr val="115076"/>
                </a:solidFill>
                <a:latin typeface="Century Gothic" panose="020B0502020202020204" pitchFamily="34" charset="0"/>
              </a:rPr>
              <a:t> </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98 m</a:t>
            </a:r>
          </a:p>
        </p:txBody>
      </p:sp>
      <p:sp>
        <p:nvSpPr>
          <p:cNvPr id="154" name="TextBox 153">
            <a:extLst>
              <a:ext uri="{FF2B5EF4-FFF2-40B4-BE49-F238E27FC236}">
                <a16:creationId xmlns:a16="http://schemas.microsoft.com/office/drawing/2014/main" id="{DB4872F0-9174-4626-AA11-07BF8A8776EE}"/>
              </a:ext>
            </a:extLst>
          </p:cNvPr>
          <p:cNvSpPr txBox="1"/>
          <p:nvPr/>
        </p:nvSpPr>
        <p:spPr>
          <a:xfrm>
            <a:off x="6316648" y="3423338"/>
            <a:ext cx="1702921" cy="989125"/>
          </a:xfrm>
          <a:prstGeom prst="rect">
            <a:avLst/>
          </a:prstGeom>
          <a:solidFill>
            <a:schemeClr val="bg1"/>
          </a:solidFill>
          <a:ln w="19050">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2" name="Rectangle: Rounded Corners 151">
            <a:extLst>
              <a:ext uri="{FF2B5EF4-FFF2-40B4-BE49-F238E27FC236}">
                <a16:creationId xmlns:a16="http://schemas.microsoft.com/office/drawing/2014/main" id="{66755F10-3486-46B7-A1AB-9879AECDA10E}"/>
              </a:ext>
            </a:extLst>
          </p:cNvPr>
          <p:cNvSpPr/>
          <p:nvPr/>
        </p:nvSpPr>
        <p:spPr>
          <a:xfrm>
            <a:off x="6193379" y="3432107"/>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Hessen</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Grüner</a:t>
            </a:r>
            <a:r>
              <a:rPr lang="en-GB" sz="2000" dirty="0">
                <a:solidFill>
                  <a:srgbClr val="115076"/>
                </a:solidFill>
                <a:latin typeface="Century Gothic" panose="020B0502020202020204" pitchFamily="34" charset="0"/>
              </a:rPr>
              <a:t> See 12 m</a:t>
            </a:r>
          </a:p>
        </p:txBody>
      </p:sp>
      <p:sp>
        <p:nvSpPr>
          <p:cNvPr id="159" name="Rectangle: Rounded Corners 158">
            <a:extLst>
              <a:ext uri="{FF2B5EF4-FFF2-40B4-BE49-F238E27FC236}">
                <a16:creationId xmlns:a16="http://schemas.microsoft.com/office/drawing/2014/main" id="{19371F37-8737-488E-8E2E-59F40610A819}"/>
              </a:ext>
            </a:extLst>
          </p:cNvPr>
          <p:cNvSpPr/>
          <p:nvPr/>
        </p:nvSpPr>
        <p:spPr>
          <a:xfrm>
            <a:off x="10000224" y="3443551"/>
            <a:ext cx="1957103"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Bern</a:t>
            </a:r>
            <a:br>
              <a:rPr lang="en-GB" sz="2000" dirty="0">
                <a:solidFill>
                  <a:srgbClr val="115076"/>
                </a:solidFill>
                <a:latin typeface="Century Gothic" panose="020B0502020202020204" pitchFamily="34" charset="0"/>
              </a:rPr>
            </a:br>
            <a:r>
              <a:rPr lang="en-GB" sz="2000" dirty="0" err="1">
                <a:solidFill>
                  <a:srgbClr val="115076"/>
                </a:solidFill>
                <a:latin typeface="Century Gothic" panose="020B0502020202020204" pitchFamily="34" charset="0"/>
              </a:rPr>
              <a:t>Thunersee</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215 m</a:t>
            </a:r>
          </a:p>
        </p:txBody>
      </p:sp>
      <p:sp>
        <p:nvSpPr>
          <p:cNvPr id="160" name="Rectangle: Rounded Corners 159">
            <a:extLst>
              <a:ext uri="{FF2B5EF4-FFF2-40B4-BE49-F238E27FC236}">
                <a16:creationId xmlns:a16="http://schemas.microsoft.com/office/drawing/2014/main" id="{EA08E65E-34EF-4902-BB83-2DC35FC8224E}"/>
              </a:ext>
            </a:extLst>
          </p:cNvPr>
          <p:cNvSpPr/>
          <p:nvPr/>
        </p:nvSpPr>
        <p:spPr>
          <a:xfrm>
            <a:off x="827148" y="4599373"/>
            <a:ext cx="1957103" cy="123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115076"/>
                </a:solidFill>
                <a:latin typeface="Century Gothic" panose="020B0502020202020204" pitchFamily="34" charset="0"/>
              </a:rPr>
              <a:t>heute</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22 Grad</a:t>
            </a:r>
          </a:p>
        </p:txBody>
      </p:sp>
      <p:sp>
        <p:nvSpPr>
          <p:cNvPr id="161" name="TextBox 160">
            <a:extLst>
              <a:ext uri="{FF2B5EF4-FFF2-40B4-BE49-F238E27FC236}">
                <a16:creationId xmlns:a16="http://schemas.microsoft.com/office/drawing/2014/main" id="{756C96A5-79C0-4AFF-A7E7-4A2B0DC1D253}"/>
              </a:ext>
            </a:extLst>
          </p:cNvPr>
          <p:cNvSpPr txBox="1"/>
          <p:nvPr/>
        </p:nvSpPr>
        <p:spPr>
          <a:xfrm>
            <a:off x="2400042" y="4815595"/>
            <a:ext cx="155687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(warm)</a:t>
            </a:r>
          </a:p>
        </p:txBody>
      </p:sp>
      <p:sp>
        <p:nvSpPr>
          <p:cNvPr id="162" name="Rectangle: Rounded Corners 161">
            <a:extLst>
              <a:ext uri="{FF2B5EF4-FFF2-40B4-BE49-F238E27FC236}">
                <a16:creationId xmlns:a16="http://schemas.microsoft.com/office/drawing/2014/main" id="{12635F78-6814-417E-B5FD-0868F558B10F}"/>
              </a:ext>
            </a:extLst>
          </p:cNvPr>
          <p:cNvSpPr/>
          <p:nvPr/>
        </p:nvSpPr>
        <p:spPr>
          <a:xfrm>
            <a:off x="4342254" y="476914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19 Grad</a:t>
            </a:r>
          </a:p>
        </p:txBody>
      </p:sp>
      <p:sp>
        <p:nvSpPr>
          <p:cNvPr id="163" name="Rectangle: Rounded Corners 162">
            <a:extLst>
              <a:ext uri="{FF2B5EF4-FFF2-40B4-BE49-F238E27FC236}">
                <a16:creationId xmlns:a16="http://schemas.microsoft.com/office/drawing/2014/main" id="{DBEA54D3-A17B-4BA9-8BE8-357452A56878}"/>
              </a:ext>
            </a:extLst>
          </p:cNvPr>
          <p:cNvSpPr/>
          <p:nvPr/>
        </p:nvSpPr>
        <p:spPr>
          <a:xfrm>
            <a:off x="5320580" y="475272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23 Grad</a:t>
            </a:r>
          </a:p>
        </p:txBody>
      </p:sp>
      <p:sp>
        <p:nvSpPr>
          <p:cNvPr id="164" name="Rectangle 163">
            <a:extLst>
              <a:ext uri="{FF2B5EF4-FFF2-40B4-BE49-F238E27FC236}">
                <a16:creationId xmlns:a16="http://schemas.microsoft.com/office/drawing/2014/main" id="{4DAB507F-C0F3-45EF-AE2B-82CDA848EB7D}"/>
              </a:ext>
            </a:extLst>
          </p:cNvPr>
          <p:cNvSpPr/>
          <p:nvPr/>
        </p:nvSpPr>
        <p:spPr>
          <a:xfrm>
            <a:off x="4467026" y="4645887"/>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65" name="Rectangle: Rounded Corners 164">
            <a:extLst>
              <a:ext uri="{FF2B5EF4-FFF2-40B4-BE49-F238E27FC236}">
                <a16:creationId xmlns:a16="http://schemas.microsoft.com/office/drawing/2014/main" id="{984A126E-6E84-4087-8661-A669F2DB02F7}"/>
              </a:ext>
            </a:extLst>
          </p:cNvPr>
          <p:cNvSpPr/>
          <p:nvPr/>
        </p:nvSpPr>
        <p:spPr>
          <a:xfrm>
            <a:off x="6217906" y="4750892"/>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21 Grad</a:t>
            </a:r>
          </a:p>
        </p:txBody>
      </p:sp>
      <p:sp>
        <p:nvSpPr>
          <p:cNvPr id="166" name="Rectangle: Rounded Corners 165">
            <a:extLst>
              <a:ext uri="{FF2B5EF4-FFF2-40B4-BE49-F238E27FC236}">
                <a16:creationId xmlns:a16="http://schemas.microsoft.com/office/drawing/2014/main" id="{98DFC913-228B-4F81-971B-A1DB49906FC3}"/>
              </a:ext>
            </a:extLst>
          </p:cNvPr>
          <p:cNvSpPr/>
          <p:nvPr/>
        </p:nvSpPr>
        <p:spPr>
          <a:xfrm>
            <a:off x="8038558" y="4730576"/>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18 Grad</a:t>
            </a:r>
          </a:p>
        </p:txBody>
      </p:sp>
      <p:sp>
        <p:nvSpPr>
          <p:cNvPr id="167" name="Rectangle: Rounded Corners 166">
            <a:extLst>
              <a:ext uri="{FF2B5EF4-FFF2-40B4-BE49-F238E27FC236}">
                <a16:creationId xmlns:a16="http://schemas.microsoft.com/office/drawing/2014/main" id="{78E8719A-477C-4498-8F5E-EC2EF48E78CF}"/>
              </a:ext>
            </a:extLst>
          </p:cNvPr>
          <p:cNvSpPr/>
          <p:nvPr/>
        </p:nvSpPr>
        <p:spPr>
          <a:xfrm>
            <a:off x="7170405" y="473630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17 Grad</a:t>
            </a:r>
          </a:p>
        </p:txBody>
      </p:sp>
      <p:sp>
        <p:nvSpPr>
          <p:cNvPr id="168" name="Rectangle: Rounded Corners 167">
            <a:extLst>
              <a:ext uri="{FF2B5EF4-FFF2-40B4-BE49-F238E27FC236}">
                <a16:creationId xmlns:a16="http://schemas.microsoft.com/office/drawing/2014/main" id="{F9F063AA-6C79-459E-8754-A8D54B2B2D86}"/>
              </a:ext>
            </a:extLst>
          </p:cNvPr>
          <p:cNvSpPr/>
          <p:nvPr/>
        </p:nvSpPr>
        <p:spPr>
          <a:xfrm>
            <a:off x="9013038" y="4753896"/>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24 Grad</a:t>
            </a:r>
          </a:p>
        </p:txBody>
      </p:sp>
      <p:sp>
        <p:nvSpPr>
          <p:cNvPr id="169" name="Rectangle: Rounded Corners 168">
            <a:extLst>
              <a:ext uri="{FF2B5EF4-FFF2-40B4-BE49-F238E27FC236}">
                <a16:creationId xmlns:a16="http://schemas.microsoft.com/office/drawing/2014/main" id="{F22FF467-7575-42A9-B79A-09A447EFD013}"/>
              </a:ext>
            </a:extLst>
          </p:cNvPr>
          <p:cNvSpPr/>
          <p:nvPr/>
        </p:nvSpPr>
        <p:spPr>
          <a:xfrm>
            <a:off x="9910599" y="4739142"/>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20 Grad</a:t>
            </a:r>
          </a:p>
        </p:txBody>
      </p:sp>
      <p:sp>
        <p:nvSpPr>
          <p:cNvPr id="170" name="Rectangle: Rounded Corners 169">
            <a:extLst>
              <a:ext uri="{FF2B5EF4-FFF2-40B4-BE49-F238E27FC236}">
                <a16:creationId xmlns:a16="http://schemas.microsoft.com/office/drawing/2014/main" id="{B5DE7556-CD76-49A5-AFBB-6807911509C9}"/>
              </a:ext>
            </a:extLst>
          </p:cNvPr>
          <p:cNvSpPr/>
          <p:nvPr/>
        </p:nvSpPr>
        <p:spPr>
          <a:xfrm>
            <a:off x="10855605" y="4766825"/>
            <a:ext cx="1087195" cy="102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15076"/>
                </a:solidFill>
                <a:latin typeface="Century Gothic" panose="020B0502020202020204" pitchFamily="34" charset="0"/>
              </a:rPr>
              <a:t>25 Grad</a:t>
            </a:r>
          </a:p>
        </p:txBody>
      </p:sp>
      <p:sp>
        <p:nvSpPr>
          <p:cNvPr id="171" name="Rectangle 170">
            <a:extLst>
              <a:ext uri="{FF2B5EF4-FFF2-40B4-BE49-F238E27FC236}">
                <a16:creationId xmlns:a16="http://schemas.microsoft.com/office/drawing/2014/main" id="{F3315354-B97B-4F48-8ABA-B5FDB6219342}"/>
              </a:ext>
            </a:extLst>
          </p:cNvPr>
          <p:cNvSpPr/>
          <p:nvPr/>
        </p:nvSpPr>
        <p:spPr>
          <a:xfrm>
            <a:off x="5404357" y="4645326"/>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5" name="Rectangle 174">
            <a:extLst>
              <a:ext uri="{FF2B5EF4-FFF2-40B4-BE49-F238E27FC236}">
                <a16:creationId xmlns:a16="http://schemas.microsoft.com/office/drawing/2014/main" id="{E544A751-A94A-419E-A388-02F7A6C37E9A}"/>
              </a:ext>
            </a:extLst>
          </p:cNvPr>
          <p:cNvSpPr/>
          <p:nvPr/>
        </p:nvSpPr>
        <p:spPr>
          <a:xfrm>
            <a:off x="6334755" y="4654453"/>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6" name="Rectangle 175">
            <a:extLst>
              <a:ext uri="{FF2B5EF4-FFF2-40B4-BE49-F238E27FC236}">
                <a16:creationId xmlns:a16="http://schemas.microsoft.com/office/drawing/2014/main" id="{696E5514-71B2-43E0-B08E-274B6391D1C9}"/>
              </a:ext>
            </a:extLst>
          </p:cNvPr>
          <p:cNvSpPr/>
          <p:nvPr/>
        </p:nvSpPr>
        <p:spPr>
          <a:xfrm>
            <a:off x="7272086" y="4653892"/>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7" name="Rectangle 176">
            <a:extLst>
              <a:ext uri="{FF2B5EF4-FFF2-40B4-BE49-F238E27FC236}">
                <a16:creationId xmlns:a16="http://schemas.microsoft.com/office/drawing/2014/main" id="{8E233A50-7914-4328-AD88-0C11E0C11B7F}"/>
              </a:ext>
            </a:extLst>
          </p:cNvPr>
          <p:cNvSpPr/>
          <p:nvPr/>
        </p:nvSpPr>
        <p:spPr>
          <a:xfrm>
            <a:off x="8175513" y="4653020"/>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8" name="Rectangle 177">
            <a:extLst>
              <a:ext uri="{FF2B5EF4-FFF2-40B4-BE49-F238E27FC236}">
                <a16:creationId xmlns:a16="http://schemas.microsoft.com/office/drawing/2014/main" id="{EBB835E7-8BFE-4A82-90A5-27398A629027}"/>
              </a:ext>
            </a:extLst>
          </p:cNvPr>
          <p:cNvSpPr/>
          <p:nvPr/>
        </p:nvSpPr>
        <p:spPr>
          <a:xfrm>
            <a:off x="9112844" y="4652459"/>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9" name="Rectangle 178">
            <a:extLst>
              <a:ext uri="{FF2B5EF4-FFF2-40B4-BE49-F238E27FC236}">
                <a16:creationId xmlns:a16="http://schemas.microsoft.com/office/drawing/2014/main" id="{C61AEC73-3A2F-42D4-AF56-2C2321C52645}"/>
              </a:ext>
            </a:extLst>
          </p:cNvPr>
          <p:cNvSpPr/>
          <p:nvPr/>
        </p:nvSpPr>
        <p:spPr>
          <a:xfrm>
            <a:off x="10043242" y="4661586"/>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0" name="Rectangle 179">
            <a:extLst>
              <a:ext uri="{FF2B5EF4-FFF2-40B4-BE49-F238E27FC236}">
                <a16:creationId xmlns:a16="http://schemas.microsoft.com/office/drawing/2014/main" id="{EF209433-BD79-4B61-B740-6E5C633C5F0C}"/>
              </a:ext>
            </a:extLst>
          </p:cNvPr>
          <p:cNvSpPr/>
          <p:nvPr/>
        </p:nvSpPr>
        <p:spPr>
          <a:xfrm>
            <a:off x="10980573" y="4661025"/>
            <a:ext cx="862432" cy="1176772"/>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71" name="Picture 70" descr="A close up of a logo&#10;&#10;Description automatically generated">
            <a:extLst>
              <a:ext uri="{FF2B5EF4-FFF2-40B4-BE49-F238E27FC236}">
                <a16:creationId xmlns:a16="http://schemas.microsoft.com/office/drawing/2014/main" id="{35C9406D-0B07-464F-A632-4CFCE7D7D2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077" y="3594360"/>
            <a:ext cx="840567" cy="718422"/>
          </a:xfrm>
          <a:prstGeom prst="rect">
            <a:avLst/>
          </a:prstGeom>
        </p:spPr>
      </p:pic>
      <p:sp>
        <p:nvSpPr>
          <p:cNvPr id="69" name="Rectangle 68">
            <a:extLst>
              <a:ext uri="{FF2B5EF4-FFF2-40B4-BE49-F238E27FC236}">
                <a16:creationId xmlns:a16="http://schemas.microsoft.com/office/drawing/2014/main" id="{F160AEC4-8A68-41E4-978D-4D49ABFB7C55}"/>
              </a:ext>
            </a:extLst>
          </p:cNvPr>
          <p:cNvSpPr/>
          <p:nvPr/>
        </p:nvSpPr>
        <p:spPr>
          <a:xfrm>
            <a:off x="5391637" y="2825562"/>
            <a:ext cx="1645002"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357,000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
        <p:nvSpPr>
          <p:cNvPr id="70" name="Rectangle 69">
            <a:extLst>
              <a:ext uri="{FF2B5EF4-FFF2-40B4-BE49-F238E27FC236}">
                <a16:creationId xmlns:a16="http://schemas.microsoft.com/office/drawing/2014/main" id="{C47E3A78-CB35-462B-8D91-695073EE330C}"/>
              </a:ext>
            </a:extLst>
          </p:cNvPr>
          <p:cNvSpPr/>
          <p:nvPr/>
        </p:nvSpPr>
        <p:spPr>
          <a:xfrm>
            <a:off x="1139024" y="2795597"/>
            <a:ext cx="1502334"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84,000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
        <p:nvSpPr>
          <p:cNvPr id="72" name="Rectangle 71">
            <a:extLst>
              <a:ext uri="{FF2B5EF4-FFF2-40B4-BE49-F238E27FC236}">
                <a16:creationId xmlns:a16="http://schemas.microsoft.com/office/drawing/2014/main" id="{D7228779-0BF2-4000-A891-77D3B287FFA8}"/>
              </a:ext>
            </a:extLst>
          </p:cNvPr>
          <p:cNvSpPr/>
          <p:nvPr/>
        </p:nvSpPr>
        <p:spPr>
          <a:xfrm>
            <a:off x="9350921" y="2822565"/>
            <a:ext cx="1502334" cy="400110"/>
          </a:xfrm>
          <a:prstGeom prst="rect">
            <a:avLst/>
          </a:prstGeom>
        </p:spPr>
        <p:txBody>
          <a:bodyPr wrap="none">
            <a:spAutoFit/>
          </a:bodyPr>
          <a:lstStyle/>
          <a:p>
            <a:r>
              <a:rPr lang="en-GB" sz="2000" dirty="0">
                <a:solidFill>
                  <a:srgbClr val="115076"/>
                </a:solidFill>
                <a:latin typeface="Century Gothic" panose="020B0502020202020204" pitchFamily="34" charset="0"/>
                <a:ea typeface="Calibri" panose="020F0502020204030204" pitchFamily="34" charset="0"/>
              </a:rPr>
              <a:t>41,000 km</a:t>
            </a:r>
            <a:r>
              <a:rPr lang="en-GB" sz="2000" baseline="30000" dirty="0">
                <a:solidFill>
                  <a:srgbClr val="115076"/>
                </a:solidFill>
                <a:latin typeface="Century Gothic" panose="020B0502020202020204" pitchFamily="34" charset="0"/>
                <a:ea typeface="Calibri" panose="020F0502020204030204" pitchFamily="34" charset="0"/>
              </a:rPr>
              <a:t>2</a:t>
            </a:r>
            <a:endParaRPr lang="en-GB" sz="20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489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062303" cy="869950"/>
          </a:xfrm>
          <a:prstGeom prst="rect">
            <a:avLst/>
          </a:prstGeom>
        </p:spPr>
      </p:pic>
      <p:sp>
        <p:nvSpPr>
          <p:cNvPr id="4" name="Title 3"/>
          <p:cNvSpPr>
            <a:spLocks noGrp="1"/>
          </p:cNvSpPr>
          <p:nvPr>
            <p:ph type="title"/>
          </p:nvPr>
        </p:nvSpPr>
        <p:spPr>
          <a:xfrm>
            <a:off x="0" y="261794"/>
            <a:ext cx="3745089" cy="707849"/>
          </a:xfrm>
        </p:spPr>
        <p:txBody>
          <a:bodyPr>
            <a:normAutofit/>
          </a:bodyPr>
          <a:lstStyle/>
          <a:p>
            <a:r>
              <a:rPr lang="en-GB" sz="3600" b="1">
                <a:solidFill>
                  <a:schemeClr val="bg1"/>
                </a:solidFill>
              </a:rPr>
              <a:t>Fragen, Fragen!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0ACEF87-F900-4752-B5F2-B2E9461A44CD}"/>
              </a:ext>
            </a:extLst>
          </p:cNvPr>
          <p:cNvSpPr txBox="1"/>
          <p:nvPr/>
        </p:nvSpPr>
        <p:spPr>
          <a:xfrm>
            <a:off x="4062303" y="140985"/>
            <a:ext cx="7597588"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Deine</a:t>
            </a:r>
            <a:r>
              <a:rPr lang="en-GB" sz="2400" dirty="0">
                <a:solidFill>
                  <a:schemeClr val="accent5">
                    <a:lumMod val="50000"/>
                  </a:schemeClr>
                </a:solidFill>
                <a:latin typeface="Century Gothic" panose="020B0502020202020204" pitchFamily="34" charset="0"/>
              </a:rPr>
              <a:t> deutsche </a:t>
            </a:r>
            <a:r>
              <a:rPr lang="en-GB" sz="2400" dirty="0" err="1">
                <a:solidFill>
                  <a:schemeClr val="accent5">
                    <a:lumMod val="50000"/>
                  </a:schemeClr>
                </a:solidFill>
                <a:latin typeface="Century Gothic" panose="020B0502020202020204" pitchFamily="34" charset="0"/>
              </a:rPr>
              <a:t>Kusine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kommt</a:t>
            </a:r>
            <a:r>
              <a:rPr lang="en-GB" sz="2400" dirty="0">
                <a:solidFill>
                  <a:schemeClr val="accent5">
                    <a:lumMod val="50000"/>
                  </a:schemeClr>
                </a:solidFill>
                <a:latin typeface="Century Gothic" panose="020B0502020202020204" pitchFamily="34" charset="0"/>
              </a:rPr>
              <a:t> morgen an! </a:t>
            </a:r>
            <a:br>
              <a:rPr lang="en-GB" sz="2400" dirty="0">
                <a:solidFill>
                  <a:schemeClr val="accent5">
                    <a:lumMod val="50000"/>
                  </a:schemeClr>
                </a:solidFill>
                <a:latin typeface="Century Gothic" panose="020B0502020202020204" pitchFamily="34" charset="0"/>
              </a:rPr>
            </a:br>
            <a:r>
              <a:rPr lang="en-GB" sz="2400" dirty="0">
                <a:solidFill>
                  <a:schemeClr val="accent5">
                    <a:lumMod val="50000"/>
                  </a:schemeClr>
                </a:solidFill>
                <a:latin typeface="Century Gothic" panose="020B0502020202020204" pitchFamily="34" charset="0"/>
              </a:rPr>
              <a:t>Du hast </a:t>
            </a:r>
            <a:r>
              <a:rPr lang="en-GB" sz="2400" dirty="0" err="1">
                <a:solidFill>
                  <a:schemeClr val="accent5">
                    <a:lumMod val="50000"/>
                  </a:schemeClr>
                </a:solidFill>
                <a:latin typeface="Century Gothic" panose="020B0502020202020204" pitchFamily="34" charset="0"/>
              </a:rPr>
              <a:t>viele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Fragen</a:t>
            </a:r>
            <a:r>
              <a:rPr lang="en-GB" sz="2400" dirty="0">
                <a:solidFill>
                  <a:schemeClr val="accent5">
                    <a:lumMod val="50000"/>
                  </a:schemeClr>
                </a:solidFill>
                <a:latin typeface="Century Gothic" panose="020B0502020202020204" pitchFamily="34" charset="0"/>
              </a:rPr>
              <a:t>!</a:t>
            </a:r>
          </a:p>
        </p:txBody>
      </p:sp>
      <p:sp>
        <p:nvSpPr>
          <p:cNvPr id="9" name="TextBox 8">
            <a:extLst>
              <a:ext uri="{FF2B5EF4-FFF2-40B4-BE49-F238E27FC236}">
                <a16:creationId xmlns:a16="http://schemas.microsoft.com/office/drawing/2014/main" id="{C0ACEF87-F900-4752-B5F2-B2E9461A44CD}"/>
              </a:ext>
            </a:extLst>
          </p:cNvPr>
          <p:cNvSpPr txBox="1"/>
          <p:nvPr/>
        </p:nvSpPr>
        <p:spPr>
          <a:xfrm>
            <a:off x="145521" y="1216032"/>
            <a:ext cx="84970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Stell </a:t>
            </a:r>
            <a:r>
              <a:rPr lang="en-GB" sz="2400" dirty="0" err="1">
                <a:solidFill>
                  <a:schemeClr val="accent5">
                    <a:lumMod val="50000"/>
                  </a:schemeClr>
                </a:solidFill>
                <a:latin typeface="Century Gothic" panose="020B0502020202020204" pitchFamily="34" charset="0"/>
              </a:rPr>
              <a:t>diese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Fragen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Schreib</a:t>
            </a:r>
            <a:r>
              <a:rPr lang="en-GB" sz="2400" dirty="0">
                <a:solidFill>
                  <a:schemeClr val="accent5">
                    <a:lumMod val="50000"/>
                  </a:schemeClr>
                </a:solidFill>
                <a:latin typeface="Century Gothic" panose="020B0502020202020204" pitchFamily="34" charset="0"/>
              </a:rPr>
              <a:t> die </a:t>
            </a:r>
            <a:r>
              <a:rPr lang="en-GB" sz="2400" dirty="0" err="1">
                <a:solidFill>
                  <a:schemeClr val="accent5">
                    <a:lumMod val="50000"/>
                  </a:schemeClr>
                </a:solidFill>
                <a:latin typeface="Century Gothic" panose="020B0502020202020204" pitchFamily="34" charset="0"/>
              </a:rPr>
              <a:t>Antworten</a:t>
            </a:r>
            <a:r>
              <a:rPr lang="en-GB" sz="2400" dirty="0">
                <a:solidFill>
                  <a:schemeClr val="accent5">
                    <a:lumMod val="50000"/>
                  </a:schemeClr>
                </a:solidFill>
                <a:latin typeface="Century Gothic" panose="020B0502020202020204" pitchFamily="34" charset="0"/>
              </a:rPr>
              <a:t> auf Deutsch!</a:t>
            </a:r>
          </a:p>
        </p:txBody>
      </p:sp>
      <p:sp>
        <p:nvSpPr>
          <p:cNvPr id="2" name="Rectangle 1"/>
          <p:cNvSpPr/>
          <p:nvPr/>
        </p:nvSpPr>
        <p:spPr>
          <a:xfrm>
            <a:off x="278133" y="1773963"/>
            <a:ext cx="6096000" cy="4524315"/>
          </a:xfrm>
          <a:prstGeom prst="rect">
            <a:avLst/>
          </a:prstGeom>
        </p:spPr>
        <p:txBody>
          <a:bodyPr>
            <a:spAutoFit/>
          </a:bodyPr>
          <a:lstStyle/>
          <a:p>
            <a:r>
              <a:rPr lang="en-US" sz="2400" dirty="0">
                <a:solidFill>
                  <a:schemeClr val="accent5">
                    <a:lumMod val="50000"/>
                  </a:schemeClr>
                </a:solidFill>
                <a:latin typeface="Century Gothic" panose="020B0502020202020204" pitchFamily="34" charset="0"/>
              </a:rPr>
              <a:t>Partner A</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1. How are you travelling?</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2. When are you arriving?</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3. What is your mobile number?</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4. What do you like eating?</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5. When do you usually go to bed? </a:t>
            </a:r>
            <a:br>
              <a:rPr lang="en-US" sz="2400" dirty="0">
                <a:solidFill>
                  <a:schemeClr val="accent5">
                    <a:lumMod val="50000"/>
                  </a:schemeClr>
                </a:solidFill>
                <a:latin typeface="Century Gothic" panose="020B0502020202020204" pitchFamily="34" charset="0"/>
              </a:rPr>
            </a:br>
            <a:endParaRPr lang="en-GB" sz="2400" dirty="0">
              <a:latin typeface="Century Gothic" panose="020B0502020202020204" pitchFamily="34" charset="0"/>
            </a:endParaRPr>
          </a:p>
        </p:txBody>
      </p:sp>
      <p:sp>
        <p:nvSpPr>
          <p:cNvPr id="10" name="Rectangle 9"/>
          <p:cNvSpPr/>
          <p:nvPr/>
        </p:nvSpPr>
        <p:spPr>
          <a:xfrm>
            <a:off x="6374133" y="1773963"/>
            <a:ext cx="6096000" cy="4893647"/>
          </a:xfrm>
          <a:prstGeom prst="rect">
            <a:avLst/>
          </a:prstGeom>
        </p:spPr>
        <p:txBody>
          <a:bodyPr>
            <a:spAutoFit/>
          </a:bodyPr>
          <a:lstStyle/>
          <a:p>
            <a:r>
              <a:rPr lang="en-US" sz="2400" dirty="0" err="1">
                <a:solidFill>
                  <a:schemeClr val="accent5">
                    <a:lumMod val="50000"/>
                  </a:schemeClr>
                </a:solidFill>
                <a:latin typeface="Century Gothic" panose="020B0502020202020204" pitchFamily="34" charset="0"/>
              </a:rPr>
              <a:t>Antworten</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1.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2.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3.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4. ______________________</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5. ______________________</a:t>
            </a:r>
          </a:p>
          <a:p>
            <a:br>
              <a:rPr lang="en-US" sz="2400" dirty="0">
                <a:solidFill>
                  <a:schemeClr val="accent5">
                    <a:lumMod val="50000"/>
                  </a:schemeClr>
                </a:solidFill>
                <a:latin typeface="Century Gothic" panose="020B0502020202020204" pitchFamily="34" charset="0"/>
              </a:rPr>
            </a:br>
            <a:endParaRPr lang="en-GB" sz="2400" dirty="0">
              <a:latin typeface="Century Gothic" panose="020B0502020202020204" pitchFamily="34" charset="0"/>
            </a:endParaRPr>
          </a:p>
        </p:txBody>
      </p:sp>
      <p:sp>
        <p:nvSpPr>
          <p:cNvPr id="11" name="TextBox 10"/>
          <p:cNvSpPr txBox="1"/>
          <p:nvPr/>
        </p:nvSpPr>
        <p:spPr>
          <a:xfrm>
            <a:off x="573437" y="2138769"/>
            <a:ext cx="2045777"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Fragen</a:t>
            </a:r>
            <a:r>
              <a:rPr lang="en-GB" sz="2400" dirty="0">
                <a:solidFill>
                  <a:srgbClr val="DAA520"/>
                </a:solidFill>
                <a:latin typeface="Century Gothic" panose="020B0502020202020204" pitchFamily="34" charset="0"/>
              </a:rPr>
              <a:t>:</a:t>
            </a:r>
          </a:p>
        </p:txBody>
      </p:sp>
      <p:sp>
        <p:nvSpPr>
          <p:cNvPr id="12" name="TextBox 11"/>
          <p:cNvSpPr txBox="1"/>
          <p:nvPr/>
        </p:nvSpPr>
        <p:spPr>
          <a:xfrm>
            <a:off x="573437" y="2846593"/>
            <a:ext cx="2820692" cy="461665"/>
          </a:xfrm>
          <a:prstGeom prst="rect">
            <a:avLst/>
          </a:prstGeom>
          <a:noFill/>
        </p:spPr>
        <p:txBody>
          <a:bodyPr wrap="square" rtlCol="0">
            <a:spAutoFit/>
          </a:bodyPr>
          <a:lstStyle/>
          <a:p>
            <a:pPr algn="l"/>
            <a:r>
              <a:rPr lang="en-GB" sz="2400" dirty="0">
                <a:solidFill>
                  <a:srgbClr val="DAA520"/>
                </a:solidFill>
                <a:latin typeface="Century Gothic" panose="020B0502020202020204" pitchFamily="34" charset="0"/>
              </a:rPr>
              <a:t>Wie </a:t>
            </a:r>
            <a:r>
              <a:rPr lang="en-GB" sz="2400" dirty="0" err="1">
                <a:solidFill>
                  <a:srgbClr val="DAA520"/>
                </a:solidFill>
                <a:latin typeface="Century Gothic" panose="020B0502020202020204" pitchFamily="34" charset="0"/>
              </a:rPr>
              <a:t>fährst</a:t>
            </a:r>
            <a:r>
              <a:rPr lang="en-GB" sz="2400" dirty="0">
                <a:solidFill>
                  <a:srgbClr val="DAA520"/>
                </a:solidFill>
                <a:latin typeface="Century Gothic" panose="020B0502020202020204" pitchFamily="34" charset="0"/>
              </a:rPr>
              <a:t> du?</a:t>
            </a:r>
          </a:p>
        </p:txBody>
      </p:sp>
      <p:sp>
        <p:nvSpPr>
          <p:cNvPr id="13" name="TextBox 12"/>
          <p:cNvSpPr txBox="1"/>
          <p:nvPr/>
        </p:nvSpPr>
        <p:spPr>
          <a:xfrm>
            <a:off x="573437" y="3585946"/>
            <a:ext cx="3488866"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Wann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kommst</a:t>
            </a:r>
            <a:r>
              <a:rPr lang="en-GB" sz="2400" dirty="0">
                <a:solidFill>
                  <a:srgbClr val="DAA520"/>
                </a:solidFill>
                <a:latin typeface="Century Gothic" panose="020B0502020202020204" pitchFamily="34" charset="0"/>
              </a:rPr>
              <a:t> du an?</a:t>
            </a:r>
          </a:p>
        </p:txBody>
      </p:sp>
      <p:sp>
        <p:nvSpPr>
          <p:cNvPr id="14" name="TextBox 13"/>
          <p:cNvSpPr txBox="1"/>
          <p:nvPr/>
        </p:nvSpPr>
        <p:spPr>
          <a:xfrm>
            <a:off x="573437" y="4316237"/>
            <a:ext cx="4974956" cy="461665"/>
          </a:xfrm>
          <a:prstGeom prst="rect">
            <a:avLst/>
          </a:prstGeom>
          <a:noFill/>
        </p:spPr>
        <p:txBody>
          <a:bodyPr wrap="square" rtlCol="0">
            <a:spAutoFit/>
          </a:bodyPr>
          <a:lstStyle/>
          <a:p>
            <a:pPr algn="l"/>
            <a:r>
              <a:rPr lang="en-GB" sz="2400" dirty="0">
                <a:solidFill>
                  <a:srgbClr val="DAA520"/>
                </a:solidFill>
                <a:latin typeface="Century Gothic" panose="020B0502020202020204" pitchFamily="34" charset="0"/>
              </a:rPr>
              <a:t>Was </a:t>
            </a:r>
            <a:r>
              <a:rPr lang="en-GB" sz="2400" dirty="0" err="1">
                <a:solidFill>
                  <a:srgbClr val="DAA520"/>
                </a:solidFill>
                <a:latin typeface="Century Gothic" panose="020B0502020202020204" pitchFamily="34" charset="0"/>
              </a:rPr>
              <a:t>ist</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deine</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Handynummer</a:t>
            </a:r>
            <a:r>
              <a:rPr lang="en-GB" sz="2400" dirty="0">
                <a:solidFill>
                  <a:srgbClr val="DAA520"/>
                </a:solidFill>
                <a:latin typeface="Century Gothic" panose="020B0502020202020204" pitchFamily="34" charset="0"/>
              </a:rPr>
              <a:t>?</a:t>
            </a:r>
          </a:p>
        </p:txBody>
      </p:sp>
      <p:sp>
        <p:nvSpPr>
          <p:cNvPr id="15" name="TextBox 14"/>
          <p:cNvSpPr txBox="1"/>
          <p:nvPr/>
        </p:nvSpPr>
        <p:spPr>
          <a:xfrm>
            <a:off x="573437" y="5046528"/>
            <a:ext cx="3347634" cy="461665"/>
          </a:xfrm>
          <a:prstGeom prst="rect">
            <a:avLst/>
          </a:prstGeom>
          <a:noFill/>
        </p:spPr>
        <p:txBody>
          <a:bodyPr wrap="square" rtlCol="0">
            <a:spAutoFit/>
          </a:bodyPr>
          <a:lstStyle/>
          <a:p>
            <a:pPr algn="l"/>
            <a:r>
              <a:rPr lang="en-GB" sz="2400" dirty="0">
                <a:solidFill>
                  <a:srgbClr val="DAA520"/>
                </a:solidFill>
                <a:latin typeface="Century Gothic" panose="020B0502020202020204" pitchFamily="34" charset="0"/>
              </a:rPr>
              <a:t>Was </a:t>
            </a:r>
            <a:r>
              <a:rPr lang="en-GB" sz="2400" dirty="0" err="1">
                <a:solidFill>
                  <a:srgbClr val="DAA520"/>
                </a:solidFill>
                <a:latin typeface="Century Gothic" panose="020B0502020202020204" pitchFamily="34" charset="0"/>
              </a:rPr>
              <a:t>isst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gern</a:t>
            </a:r>
            <a:r>
              <a:rPr lang="en-GB" sz="2400" dirty="0">
                <a:solidFill>
                  <a:srgbClr val="DAA520"/>
                </a:solidFill>
                <a:latin typeface="Century Gothic" panose="020B0502020202020204" pitchFamily="34" charset="0"/>
              </a:rPr>
              <a:t>?</a:t>
            </a:r>
          </a:p>
        </p:txBody>
      </p:sp>
      <p:sp>
        <p:nvSpPr>
          <p:cNvPr id="16" name="TextBox 15"/>
          <p:cNvSpPr txBox="1"/>
          <p:nvPr/>
        </p:nvSpPr>
        <p:spPr>
          <a:xfrm>
            <a:off x="573437" y="5776819"/>
            <a:ext cx="6332805" cy="461665"/>
          </a:xfrm>
          <a:prstGeom prst="rect">
            <a:avLst/>
          </a:prstGeom>
          <a:noFill/>
        </p:spPr>
        <p:txBody>
          <a:bodyPr wrap="square" rtlCol="0">
            <a:spAutoFit/>
          </a:bodyPr>
          <a:lstStyle/>
          <a:p>
            <a:pPr algn="l"/>
            <a:r>
              <a:rPr lang="en-GB" sz="2400" dirty="0" err="1">
                <a:solidFill>
                  <a:srgbClr val="DAA520"/>
                </a:solidFill>
                <a:latin typeface="Century Gothic" panose="020B0502020202020204" pitchFamily="34" charset="0"/>
              </a:rPr>
              <a:t>Wann</a:t>
            </a:r>
            <a:r>
              <a:rPr lang="en-GB" sz="2400" dirty="0">
                <a:solidFill>
                  <a:srgbClr val="DAA520"/>
                </a:solidFill>
                <a:latin typeface="Century Gothic" panose="020B0502020202020204" pitchFamily="34" charset="0"/>
              </a:rPr>
              <a:t> </a:t>
            </a:r>
            <a:r>
              <a:rPr lang="en-GB" sz="2400" dirty="0" err="1">
                <a:solidFill>
                  <a:srgbClr val="DAA520"/>
                </a:solidFill>
                <a:latin typeface="Century Gothic" panose="020B0502020202020204" pitchFamily="34" charset="0"/>
              </a:rPr>
              <a:t>gehst</a:t>
            </a:r>
            <a:r>
              <a:rPr lang="en-GB" sz="2400" dirty="0">
                <a:solidFill>
                  <a:srgbClr val="DAA520"/>
                </a:solidFill>
                <a:latin typeface="Century Gothic" panose="020B0502020202020204" pitchFamily="34" charset="0"/>
              </a:rPr>
              <a:t> du </a:t>
            </a:r>
            <a:r>
              <a:rPr lang="en-GB" sz="2400" dirty="0" err="1">
                <a:solidFill>
                  <a:srgbClr val="DAA520"/>
                </a:solidFill>
                <a:latin typeface="Century Gothic" panose="020B0502020202020204" pitchFamily="34" charset="0"/>
              </a:rPr>
              <a:t>normalerweise</a:t>
            </a:r>
            <a:r>
              <a:rPr lang="en-GB" sz="2400" dirty="0">
                <a:solidFill>
                  <a:srgbClr val="DAA520"/>
                </a:solidFill>
                <a:latin typeface="Century Gothic" panose="020B0502020202020204" pitchFamily="34" charset="0"/>
              </a:rPr>
              <a:t> ins Bett?</a:t>
            </a:r>
          </a:p>
        </p:txBody>
      </p:sp>
      <p:pic>
        <p:nvPicPr>
          <p:cNvPr id="17" name="Picture 16" descr="A close up of a logo&#10;&#10;Description automatically generated">
            <a:extLst>
              <a:ext uri="{FF2B5EF4-FFF2-40B4-BE49-F238E27FC236}">
                <a16:creationId xmlns:a16="http://schemas.microsoft.com/office/drawing/2014/main" id="{622A5EF2-EF19-471A-A5A4-2E30635B1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793" y="1819518"/>
            <a:ext cx="516841" cy="445969"/>
          </a:xfrm>
          <a:prstGeom prst="rect">
            <a:avLst/>
          </a:prstGeom>
        </p:spPr>
      </p:pic>
      <p:pic>
        <p:nvPicPr>
          <p:cNvPr id="18" name="Imagen 14">
            <a:extLst>
              <a:ext uri="{FF2B5EF4-FFF2-40B4-BE49-F238E27FC236}">
                <a16:creationId xmlns:a16="http://schemas.microsoft.com/office/drawing/2014/main" id="{5D525B63-1F1C-45F4-A60E-37A90A7C2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4806" y="1600726"/>
            <a:ext cx="806103" cy="642041"/>
          </a:xfrm>
          <a:prstGeom prst="rect">
            <a:avLst/>
          </a:prstGeom>
        </p:spPr>
      </p:pic>
    </p:spTree>
    <p:extLst>
      <p:ext uri="{BB962C8B-B14F-4D97-AF65-F5344CB8AC3E}">
        <p14:creationId xmlns:p14="http://schemas.microsoft.com/office/powerpoint/2010/main" val="2455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4402</Words>
  <Application>Microsoft Macintosh PowerPoint</Application>
  <PresentationFormat>Widescreen</PresentationFormat>
  <Paragraphs>623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Office Theme</vt:lpstr>
      <vt:lpstr>Examples</vt:lpstr>
      <vt:lpstr>Wie geht’s? [1/2]</vt:lpstr>
      <vt:lpstr>Wie geht’s? [2/2]</vt:lpstr>
      <vt:lpstr>Wie sagt man das auf Englisch?</vt:lpstr>
      <vt:lpstr>Wer macht was? [1/2]</vt:lpstr>
      <vt:lpstr>Wer macht was? [2/2]</vt:lpstr>
      <vt:lpstr>Welches Land? Welche Stadt? Welcher Fluss?</vt:lpstr>
      <vt:lpstr>Welches Land? Welcher See? Welche Temperatur?</vt:lpstr>
      <vt:lpstr>Fragen, Fragen!</vt:lpstr>
      <vt:lpstr>Fragen, Fragen!</vt:lpstr>
      <vt:lpstr>Wann oder seit wann?</vt:lpstr>
      <vt:lpstr>Person A</vt:lpstr>
      <vt:lpstr>Person B</vt:lpstr>
      <vt:lpstr>Was haben sie gemacht?</vt:lpstr>
      <vt:lpstr>Partner(in) A</vt:lpstr>
      <vt:lpstr>Partner(in) B</vt:lpstr>
      <vt:lpstr>Wo sind sie?</vt:lpstr>
      <vt:lpstr>Antworten</vt:lpstr>
      <vt:lpstr>Wann machst du was?</vt:lpstr>
      <vt:lpstr>Wann machst du was?</vt:lpstr>
      <vt:lpstr>Wann machst du was?</vt:lpstr>
      <vt:lpstr>Wann machst du was?</vt:lpstr>
      <vt:lpstr>Partnerarbeit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2</cp:revision>
  <dcterms:created xsi:type="dcterms:W3CDTF">2022-06-21T14:36:33Z</dcterms:created>
  <dcterms:modified xsi:type="dcterms:W3CDTF">2022-07-12T13:17:10Z</dcterms:modified>
</cp:coreProperties>
</file>