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9" r:id="rId2"/>
    <p:sldId id="341" r:id="rId3"/>
    <p:sldId id="349" r:id="rId4"/>
    <p:sldId id="350" r:id="rId5"/>
    <p:sldId id="282" r:id="rId6"/>
    <p:sldId id="381" r:id="rId7"/>
    <p:sldId id="342" r:id="rId8"/>
    <p:sldId id="343" r:id="rId9"/>
    <p:sldId id="344" r:id="rId10"/>
    <p:sldId id="345" r:id="rId11"/>
    <p:sldId id="263" r:id="rId12"/>
    <p:sldId id="365" r:id="rId13"/>
    <p:sldId id="377" r:id="rId14"/>
    <p:sldId id="395" r:id="rId15"/>
    <p:sldId id="396" r:id="rId16"/>
    <p:sldId id="397" r:id="rId17"/>
    <p:sldId id="398" r:id="rId18"/>
    <p:sldId id="558" r:id="rId19"/>
    <p:sldId id="402" r:id="rId20"/>
    <p:sldId id="559" r:id="rId21"/>
    <p:sldId id="560" r:id="rId22"/>
    <p:sldId id="561" r:id="rId23"/>
    <p:sldId id="283" r:id="rId24"/>
    <p:sldId id="5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5421"/>
  </p:normalViewPr>
  <p:slideViewPr>
    <p:cSldViewPr snapToGrid="0" snapToObjects="1">
      <p:cViewPr varScale="1">
        <p:scale>
          <a:sx n="70" d="100"/>
          <a:sy n="70" d="100"/>
        </p:scale>
        <p:origin x="21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92B125A7-48A2-3D41-BC03-9C9FDB44D469}" type="datetimeFigureOut">
              <a:rPr lang="en-US" smtClean="0"/>
              <a:pPr/>
              <a:t>7/12/22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AFFB481F-D971-F543-9BA3-6E53DEACFB5F}" type="slidenum">
              <a:rPr lang="en-US" smtClean="0"/>
              <a:pPr/>
              <a:t>‹#›</a:t>
            </a:fld>
            <a:endParaRPr lang="en-US" dirty="0"/>
          </a:p>
        </p:txBody>
      </p:sp>
    </p:spTree>
    <p:extLst>
      <p:ext uri="{BB962C8B-B14F-4D97-AF65-F5344CB8AC3E}">
        <p14:creationId xmlns:p14="http://schemas.microsoft.com/office/powerpoint/2010/main" val="1560162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5506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7.2.1.2</a:t>
            </a:r>
          </a:p>
          <a:p>
            <a:endParaRPr lang="en-GB" b="1" dirty="0"/>
          </a:p>
          <a:p>
            <a:r>
              <a:rPr lang="en-GB" b="1" dirty="0"/>
              <a:t>This is Partner</a:t>
            </a:r>
            <a:r>
              <a:rPr lang="en-GB" b="1" baseline="0" dirty="0"/>
              <a:t> A’s card for the second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This slide does not need printing.  Students write 1-8 in their books and complete the activity.</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73978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7.2.2.3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b="0" dirty="0"/>
              <a:t>To </a:t>
            </a:r>
            <a:r>
              <a:rPr lang="en-US" b="0" dirty="0" err="1"/>
              <a:t>practise</a:t>
            </a:r>
            <a:r>
              <a:rPr lang="en-US" b="0" dirty="0"/>
              <a:t> spoken production of strong verb forms (1</a:t>
            </a:r>
            <a:r>
              <a:rPr lang="en-US" b="0" baseline="30000" dirty="0"/>
              <a:t>st</a:t>
            </a:r>
            <a:r>
              <a:rPr lang="en-US" b="0" dirty="0"/>
              <a:t> and 3</a:t>
            </a:r>
            <a:r>
              <a:rPr lang="en-US" b="0" baseline="30000" dirty="0"/>
              <a:t>rd</a:t>
            </a:r>
            <a:r>
              <a:rPr lang="en-US" b="0" dirty="0"/>
              <a:t> person singular).</a:t>
            </a:r>
            <a:r>
              <a:rPr lang="en-U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err="1"/>
              <a:t>Tante</a:t>
            </a:r>
            <a:r>
              <a:rPr lang="en-US" b="0" dirty="0"/>
              <a:t> </a:t>
            </a:r>
            <a:r>
              <a:rPr lang="en-US" dirty="0"/>
              <a:t>Laura defies expectations! She lives an active and busy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is Student A’s card.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kern="1200" dirty="0">
                <a:solidFill>
                  <a:schemeClr val="tx1"/>
                </a:solidFill>
                <a:effectLst/>
                <a:ea typeface="+mn-ea"/>
                <a:cs typeface="+mn-cs"/>
              </a:rPr>
              <a:t>Note: This speaking activity intentionally requires each learner to produce just one verb form at a time, for a few sentences, before swapping to the other form. Then, in the next activity, more ‘desirable difficulty’ is built in as they have to actively choose which form they use each time they make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indent="-228600">
              <a:buAutoNum type="arabicPeriod"/>
            </a:pPr>
            <a:r>
              <a:rPr lang="en-US" dirty="0"/>
              <a:t>Students</a:t>
            </a:r>
            <a:r>
              <a:rPr lang="en-US" baseline="0" dirty="0"/>
              <a:t> w</a:t>
            </a:r>
            <a:r>
              <a:rPr lang="en-US" dirty="0"/>
              <a:t>ork in pairs.</a:t>
            </a:r>
          </a:p>
          <a:p>
            <a:pPr marL="228600" indent="-228600">
              <a:buAutoNum type="arabicPeriod"/>
            </a:pPr>
            <a:r>
              <a:rPr lang="en-US" dirty="0"/>
              <a:t>Person A and person B have a different set of pictures.</a:t>
            </a:r>
          </a:p>
          <a:p>
            <a:pPr marL="228600" indent="-228600">
              <a:buAutoNum type="arabicPeriod"/>
            </a:pPr>
            <a:r>
              <a:rPr lang="en-US" dirty="0"/>
              <a:t>Person A describes one of their pictures (</a:t>
            </a:r>
            <a:r>
              <a:rPr lang="en-US" dirty="0" err="1"/>
              <a:t>Tante</a:t>
            </a:r>
            <a:r>
              <a:rPr lang="en-US" dirty="0"/>
              <a:t> Laura….).</a:t>
            </a:r>
          </a:p>
          <a:p>
            <a:pPr marL="228600" indent="-228600">
              <a:buAutoNum type="arabicPeriod"/>
            </a:pPr>
            <a:r>
              <a:rPr lang="en-US" dirty="0"/>
              <a:t>Person B finds the corresponding picture for Mia and describes it from Mia’s perspective (Ich…).</a:t>
            </a:r>
          </a:p>
          <a:p>
            <a:pPr marL="228600" indent="-228600">
              <a:buAutoNum type="arabicPeriod"/>
            </a:pPr>
            <a:r>
              <a:rPr lang="en-US" dirty="0"/>
              <a:t>Then person A starts with the next picture.</a:t>
            </a:r>
          </a:p>
          <a:p>
            <a:pPr marL="228600" indent="-228600">
              <a:buAutoNum type="arabicPeriod"/>
            </a:pPr>
            <a:r>
              <a:rPr lang="en-US" dirty="0"/>
              <a:t>Repeat until all pictures have been described.</a:t>
            </a:r>
          </a:p>
          <a:p>
            <a:pPr marL="228600" indent="-228600">
              <a:buAutoNum type="arabicPeriod"/>
            </a:pPr>
            <a:r>
              <a:rPr lang="en-US" dirty="0"/>
              <a:t>Activity could be repeated in different order with roles swapped.</a:t>
            </a:r>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489811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7.2.2.3 </a:t>
            </a:r>
          </a:p>
          <a:p>
            <a:endParaRPr lang="en-US" b="1" dirty="0"/>
          </a:p>
          <a:p>
            <a:r>
              <a:rPr lang="en-US" b="1" dirty="0"/>
              <a:t>This is Student B’s card.</a:t>
            </a:r>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88908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7.2.2.4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model the speaking task.</a:t>
            </a:r>
          </a:p>
          <a:p>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0" dirty="0"/>
              <a:t>Speaking, listening. Scenario - </a:t>
            </a:r>
            <a:r>
              <a:rPr lang="en-GB" b="0" dirty="0" err="1"/>
              <a:t>neue</a:t>
            </a:r>
            <a:r>
              <a:rPr lang="en-GB" b="0" dirty="0"/>
              <a:t> Freunde </a:t>
            </a:r>
            <a:r>
              <a:rPr lang="en-GB" b="0" dirty="0" err="1"/>
              <a:t>finden</a:t>
            </a:r>
            <a:r>
              <a:rPr lang="en-GB" b="0" dirty="0"/>
              <a:t>  (SSC –[</a:t>
            </a:r>
            <a:r>
              <a:rPr lang="en-GB" b="0" dirty="0" err="1"/>
              <a:t>eu</a:t>
            </a:r>
            <a:r>
              <a:rPr lang="en-GB" b="0" dirty="0"/>
              <a:t>]). </a:t>
            </a:r>
            <a:br>
              <a:rPr lang="en-GB" b="1" dirty="0"/>
            </a:br>
            <a:r>
              <a:rPr lang="en-US" dirty="0"/>
              <a:t>Mehmet and Mia are looking to find some new friends. They have filled out a profile and each have three potential matches.</a:t>
            </a:r>
          </a:p>
          <a:p>
            <a:r>
              <a:rPr lang="en-GB" b="1" i="0" baseline="0" dirty="0"/>
              <a:t>Students will need one A4 handout (which has the information needed for both rounds of the task).</a:t>
            </a:r>
            <a:br>
              <a:rPr lang="en-GB" b="0" i="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indent="-228600">
              <a:buAutoNum type="arabicPeriod"/>
            </a:pPr>
            <a:r>
              <a:rPr lang="en-US" dirty="0"/>
              <a:t>Students make three columns and write each name at the top. The names revise SSC vowel and/or</a:t>
            </a:r>
            <a:r>
              <a:rPr lang="en-US" baseline="0" dirty="0"/>
              <a:t> vowel </a:t>
            </a:r>
            <a:r>
              <a:rPr lang="en-US" dirty="0"/>
              <a:t>combinations IE / AU / U.</a:t>
            </a:r>
          </a:p>
          <a:p>
            <a:pPr marL="228600" indent="-228600">
              <a:buAutoNum type="arabicPeriod"/>
            </a:pPr>
            <a:r>
              <a:rPr lang="en-US" dirty="0"/>
              <a:t>Person A asks for information about each of the categories. They will need to ask each question three times (</a:t>
            </a:r>
            <a:r>
              <a:rPr lang="en-US" dirty="0" err="1"/>
              <a:t>Ich</a:t>
            </a:r>
            <a:r>
              <a:rPr lang="en-US" dirty="0"/>
              <a:t> </a:t>
            </a:r>
            <a:r>
              <a:rPr lang="en-US" dirty="0" err="1"/>
              <a:t>spiele</a:t>
            </a:r>
            <a:r>
              <a:rPr lang="en-US" dirty="0"/>
              <a:t> </a:t>
            </a:r>
            <a:r>
              <a:rPr lang="en-US" dirty="0" err="1"/>
              <a:t>Saxophon</a:t>
            </a:r>
            <a:r>
              <a:rPr lang="en-US" dirty="0"/>
              <a:t>. Was </a:t>
            </a:r>
            <a:r>
              <a:rPr lang="en-US" dirty="0" err="1"/>
              <a:t>spielst</a:t>
            </a:r>
            <a:r>
              <a:rPr lang="en-US" dirty="0"/>
              <a:t> du + name of person</a:t>
            </a:r>
            <a:r>
              <a:rPr lang="en-US" baseline="0" dirty="0"/>
              <a:t> 1, 2, 3</a:t>
            </a:r>
            <a:r>
              <a:rPr lang="en-US" dirty="0"/>
              <a:t> ?)</a:t>
            </a:r>
          </a:p>
          <a:p>
            <a:pPr marL="228600" indent="-228600">
              <a:buAutoNum type="arabicPeriod"/>
            </a:pPr>
            <a:r>
              <a:rPr lang="en-US" dirty="0"/>
              <a:t>Person B answer the questions from the information on their card., as that person (i.e. in the 1</a:t>
            </a:r>
            <a:r>
              <a:rPr lang="en-US" baseline="30000" dirty="0"/>
              <a:t>st</a:t>
            </a:r>
            <a:r>
              <a:rPr lang="en-US" baseline="0" dirty="0"/>
              <a:t> person).</a:t>
            </a:r>
            <a:endParaRPr lang="en-US" dirty="0"/>
          </a:p>
          <a:p>
            <a:pPr marL="228600" indent="-228600">
              <a:buAutoNum type="arabicPeriod"/>
            </a:pPr>
            <a:r>
              <a:rPr lang="en-US" dirty="0"/>
              <a:t>When all the information has been exchanged person A picks the best match for Mehmet.</a:t>
            </a:r>
          </a:p>
          <a:p>
            <a:pPr marL="228600" indent="-228600">
              <a:buAutoNum type="arabicPeriod"/>
            </a:pPr>
            <a:r>
              <a:rPr lang="en-US" dirty="0"/>
              <a:t>The activity is then repeated for Mia with the roles swapped.</a:t>
            </a:r>
          </a:p>
          <a:p>
            <a:pPr marL="228600" indent="-228600">
              <a:buAutoNum type="arabicPeriod"/>
            </a:pPr>
            <a:endParaRPr lang="en-US" dirty="0"/>
          </a:p>
          <a:p>
            <a:pPr marL="0" indent="0">
              <a:buNone/>
            </a:pPr>
            <a:r>
              <a:rPr lang="en-US" b="1" dirty="0"/>
              <a:t>Note:</a:t>
            </a:r>
            <a:r>
              <a:rPr lang="en-US" dirty="0"/>
              <a:t> there is a mix of strong and weak verbs. There is no card with a 100% match. The task is to find the best match, not a 100% match.</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4266507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7.2.2.4</a:t>
            </a:r>
          </a:p>
          <a:p>
            <a:endParaRPr lang="en-US" b="1" dirty="0"/>
          </a:p>
          <a:p>
            <a:r>
              <a:rPr lang="en-US" b="1" dirty="0"/>
              <a:t>DO NOT DISPLAY</a:t>
            </a:r>
          </a:p>
          <a:p>
            <a:r>
              <a:rPr lang="en-US" b="1" dirty="0"/>
              <a:t>Person A card (Mehmet)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973480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7.2.2.4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DISPLAY</a:t>
            </a:r>
          </a:p>
          <a:p>
            <a:r>
              <a:rPr lang="en-US" b="1" dirty="0"/>
              <a:t>Person B card (Mia)</a:t>
            </a:r>
          </a:p>
          <a:p>
            <a:endParaRPr lang="en-US" dirty="0"/>
          </a:p>
          <a:p>
            <a:r>
              <a:rPr lang="en-US" dirty="0"/>
              <a:t>Repeat the task with swapped roles.</a:t>
            </a:r>
          </a:p>
          <a:p>
            <a:endParaRPr lang="en-US"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302867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7.2.2.4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DISPLAY</a:t>
            </a:r>
          </a:p>
          <a:p>
            <a:r>
              <a:rPr lang="en-US" b="1" dirty="0"/>
              <a:t>Person A cards (Mia)</a:t>
            </a:r>
          </a:p>
        </p:txBody>
      </p:sp>
      <p:sp>
        <p:nvSpPr>
          <p:cNvPr id="4" name="Slide Number Placeholder 3"/>
          <p:cNvSpPr>
            <a:spLocks noGrp="1"/>
          </p:cNvSpPr>
          <p:nvPr>
            <p:ph type="sldNum" sz="quarter" idx="10"/>
          </p:nvPr>
        </p:nvSpPr>
        <p:spPr/>
        <p:txBody>
          <a:bodyPr/>
          <a:lstStyle/>
          <a:p>
            <a:fld id="{784049D7-4B26-46A2-BCFA-AED82F4B7335}" type="slidenum">
              <a:rPr lang="en-GB">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941841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7.2.2.4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DISPLAY</a:t>
            </a:r>
          </a:p>
          <a:p>
            <a:r>
              <a:rPr lang="en-US" b="1" dirty="0"/>
              <a:t>Person B cards (Mehmet)</a:t>
            </a:r>
          </a:p>
        </p:txBody>
      </p:sp>
      <p:sp>
        <p:nvSpPr>
          <p:cNvPr id="4" name="Slide Number Placeholder 3"/>
          <p:cNvSpPr>
            <a:spLocks noGrp="1"/>
          </p:cNvSpPr>
          <p:nvPr>
            <p:ph type="sldNum" sz="quarter" idx="10"/>
          </p:nvPr>
        </p:nvSpPr>
        <p:spPr/>
        <p:txBody>
          <a:bodyPr/>
          <a:lstStyle/>
          <a:p>
            <a:fld id="{784049D7-4B26-46A2-BCFA-AED82F4B7335}" type="slidenum">
              <a:rPr lang="en-GB">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931756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7.3.1.1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practise oral production and comprehension and written production of previously taught vocabulary.</a:t>
            </a:r>
            <a:br>
              <a:rPr lang="en-GB" b="1" baseline="0" dirty="0"/>
            </a:br>
            <a:r>
              <a:rPr lang="en-GB" b="0" baseline="0" dirty="0"/>
              <a:t>In this multimodal activity, students revise vocabulary introduced in week 3.1.1. They will extend their knowledge of these words in this lesson.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baseline="0" dirty="0"/>
              <a:t>1. Students have not yet encountered the word </a:t>
            </a:r>
            <a:r>
              <a:rPr lang="en-GB" b="1" baseline="0" dirty="0" err="1"/>
              <a:t>Notiz</a:t>
            </a:r>
            <a:r>
              <a:rPr lang="en-GB" b="1" baseline="0" dirty="0"/>
              <a:t> </a:t>
            </a:r>
            <a:r>
              <a:rPr lang="en-GB" sz="1200" b="0" baseline="0" dirty="0"/>
              <a:t>[</a:t>
            </a:r>
            <a:r>
              <a:rPr kumimoji="0" lang="en-GB" sz="1200" u="none" strike="noStrike" kern="1200" cap="none" spc="0" normalizeH="0" baseline="0" noProof="0" dirty="0">
                <a:ln>
                  <a:noFill/>
                </a:ln>
                <a:solidFill>
                  <a:prstClr val="black"/>
                </a:solidFill>
                <a:effectLst/>
                <a:uLnTx/>
                <a:uFillTx/>
                <a:ea typeface="+mn-ea"/>
                <a:cs typeface="+mn-cs"/>
              </a:rPr>
              <a:t>&gt;4034</a:t>
            </a:r>
            <a:r>
              <a:rPr lang="en-GB" sz="1200" b="0" baseline="0" dirty="0"/>
              <a:t>], used in the task rubric. Teacher to encourage students to draw on knowledge of English to infer the meaning of the instruction (take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Students should have already prepared sentences describing what they do each day, as this was set for homework in 3.1.1.</a:t>
            </a:r>
            <a:endParaRPr lang="en-GB" sz="1200" b="0" baseline="0" dirty="0"/>
          </a:p>
          <a:p>
            <a:r>
              <a:rPr lang="en-GB" sz="1200" b="0" baseline="0" dirty="0"/>
              <a:t>2. Students sketch grids as shown above, and work with a partner to find out about their week. They take it in turns to ask </a:t>
            </a:r>
            <a:r>
              <a:rPr lang="en-GB" sz="1200" b="0" i="1" baseline="0" dirty="0"/>
              <a:t>Was </a:t>
            </a:r>
            <a:r>
              <a:rPr lang="en-GB" sz="1200" b="0" i="1" baseline="0" dirty="0" err="1"/>
              <a:t>machst</a:t>
            </a:r>
            <a:r>
              <a:rPr lang="en-GB" sz="1200" b="0" i="1" baseline="0" dirty="0"/>
              <a:t> du am Montag, am </a:t>
            </a:r>
            <a:r>
              <a:rPr lang="en-GB" sz="1200" b="0" i="1" baseline="0" dirty="0" err="1"/>
              <a:t>Dienstag</a:t>
            </a:r>
            <a:r>
              <a:rPr lang="en-GB" sz="1200" b="0" i="0" baseline="0" dirty="0"/>
              <a:t> etc., taking notes on what they hear. If a student says something their partner doesn’t understand (a new word they have found in the dictionary), the partner should be encouraged to ask </a:t>
            </a:r>
            <a:r>
              <a:rPr lang="en-GB" sz="1200" b="0" i="1" baseline="0" dirty="0"/>
              <a:t>Was </a:t>
            </a:r>
            <a:r>
              <a:rPr lang="en-GB" sz="1200" b="0" i="1" baseline="0" dirty="0" err="1"/>
              <a:t>heißt</a:t>
            </a:r>
            <a:r>
              <a:rPr lang="en-GB" sz="1200" b="0" i="1" baseline="0" dirty="0"/>
              <a:t>/</a:t>
            </a:r>
            <a:r>
              <a:rPr lang="en-GB" sz="1200" b="0" i="1" baseline="0" dirty="0" err="1"/>
              <a:t>wie</a:t>
            </a:r>
            <a:r>
              <a:rPr lang="en-GB" sz="1200" b="0" i="1" baseline="0" dirty="0"/>
              <a:t> </a:t>
            </a:r>
            <a:r>
              <a:rPr lang="en-GB" sz="1200" b="0" i="1" baseline="0" dirty="0" err="1"/>
              <a:t>sagt</a:t>
            </a:r>
            <a:r>
              <a:rPr lang="en-GB" sz="1200" b="0" i="1" baseline="0" dirty="0"/>
              <a:t> man das auf </a:t>
            </a:r>
            <a:r>
              <a:rPr lang="en-GB" sz="1200" b="0" i="1" baseline="0" dirty="0" err="1"/>
              <a:t>Englisch</a:t>
            </a:r>
            <a:r>
              <a:rPr lang="en-GB" sz="1200" b="0" i="1" baseline="0" dirty="0"/>
              <a:t>? </a:t>
            </a:r>
            <a:r>
              <a:rPr lang="en-GB" sz="1200" b="0" i="0" baseline="0" dirty="0"/>
              <a:t>to find out the meaning, and to ask </a:t>
            </a:r>
            <a:r>
              <a:rPr lang="en-GB" sz="1200" b="0" i="1" baseline="0" dirty="0"/>
              <a:t>Wie </a:t>
            </a:r>
            <a:r>
              <a:rPr lang="en-GB" sz="1200" b="0" i="1" baseline="0" dirty="0" err="1"/>
              <a:t>schreibt</a:t>
            </a:r>
            <a:r>
              <a:rPr lang="en-GB" sz="1200" b="0" i="1" baseline="0" dirty="0"/>
              <a:t> man das? </a:t>
            </a:r>
            <a:r>
              <a:rPr lang="en-GB" sz="1200" b="0" i="0" baseline="0" dirty="0"/>
              <a:t>to find out the spelling. </a:t>
            </a:r>
          </a:p>
          <a:p>
            <a:r>
              <a:rPr lang="en-GB" sz="1200" b="0" i="0" baseline="0" dirty="0"/>
              <a:t>3. Students will use their answers in the written exercise on the next slide.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58559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7.3.1.5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provide paired</a:t>
            </a:r>
            <a:r>
              <a:rPr lang="en-GB" b="0" baseline="0" dirty="0"/>
              <a:t> </a:t>
            </a:r>
            <a:r>
              <a:rPr lang="en-GB" b="0" dirty="0"/>
              <a:t>speaking/listening/ writing</a:t>
            </a:r>
            <a:r>
              <a:rPr lang="en-GB" b="0" baseline="0" dirty="0"/>
              <a:t> practice</a:t>
            </a:r>
            <a:r>
              <a:rPr lang="en-GB" b="0" dirty="0"/>
              <a:t>, which re-uses the statements in the previous listening activity. </a:t>
            </a:r>
          </a:p>
          <a:p>
            <a:pPr marL="0" indent="0">
              <a:buFontTx/>
              <a:buNone/>
            </a:pPr>
            <a:endParaRPr lang="en-GB" b="0" dirty="0"/>
          </a:p>
          <a:p>
            <a:pPr marL="0" indent="0">
              <a:buFontTx/>
              <a:buNone/>
            </a:pPr>
            <a:r>
              <a:rPr lang="en-GB" b="1" dirty="0"/>
              <a:t>Note: </a:t>
            </a:r>
            <a:r>
              <a:rPr lang="en-GB" b="0" dirty="0"/>
              <a:t>Students will have to pay attention to:</a:t>
            </a:r>
          </a:p>
          <a:p>
            <a:pPr marL="171450" indent="-171450">
              <a:buFontTx/>
              <a:buChar char="-"/>
            </a:pPr>
            <a:r>
              <a:rPr lang="en-GB" b="0" dirty="0"/>
              <a:t>person and number marking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dirty="0"/>
              <a:t>picking the correct possessive adjectives</a:t>
            </a:r>
          </a:p>
          <a:p>
            <a:pPr marL="171450" indent="-171450">
              <a:buFontTx/>
              <a:buChar char="-"/>
            </a:pPr>
            <a:r>
              <a:rPr lang="en-GB" b="0" dirty="0"/>
              <a:t>choosing the correct word order</a:t>
            </a:r>
          </a:p>
          <a:p>
            <a:endParaRPr lang="en-GB" b="1" dirty="0"/>
          </a:p>
          <a:p>
            <a:r>
              <a:rPr lang="en-US" b="1" dirty="0"/>
              <a:t>Procedure:</a:t>
            </a:r>
            <a:endParaRPr lang="en-GB" b="0" dirty="0"/>
          </a:p>
          <a:p>
            <a:r>
              <a:rPr lang="en-GB" b="1" dirty="0"/>
              <a:t>Person A </a:t>
            </a:r>
          </a:p>
          <a:p>
            <a:pPr marL="0" indent="0">
              <a:buFont typeface="Arial" panose="020B0604020202020204" pitchFamily="34" charset="0"/>
              <a:buNone/>
            </a:pPr>
            <a:r>
              <a:rPr lang="en-GB" b="0" dirty="0"/>
              <a:t>1. Retell what Anna’s family does on a typical Saturday.</a:t>
            </a:r>
          </a:p>
          <a:p>
            <a:pPr marL="0" indent="0">
              <a:buFont typeface="Arial" panose="020B0604020202020204" pitchFamily="34" charset="0"/>
              <a:buNone/>
            </a:pPr>
            <a:r>
              <a:rPr lang="en-GB" b="0" dirty="0"/>
              <a:t>2. Use the prompts and pictures to help you recreate the sequence.</a:t>
            </a:r>
          </a:p>
          <a:p>
            <a:pPr marL="0" indent="0">
              <a:buFont typeface="Arial" panose="020B0604020202020204" pitchFamily="34" charset="0"/>
              <a:buNone/>
            </a:pPr>
            <a:r>
              <a:rPr lang="en-GB" b="0" dirty="0"/>
              <a:t>3. Use Anna’s perspective (i.e., retell it as if you were Anna – Ich </a:t>
            </a:r>
            <a:r>
              <a:rPr lang="en-GB" b="0" dirty="0" err="1"/>
              <a:t>schwimme</a:t>
            </a:r>
            <a:r>
              <a:rPr lang="en-GB" b="0" dirty="0"/>
              <a:t> oft)</a:t>
            </a:r>
          </a:p>
          <a:p>
            <a:r>
              <a:rPr lang="en-GB" b="1" dirty="0"/>
              <a:t>Person B </a:t>
            </a:r>
          </a:p>
          <a:p>
            <a:pPr marL="0" indent="0">
              <a:buFont typeface="Arial" panose="020B0604020202020204" pitchFamily="34" charset="0"/>
              <a:buNone/>
            </a:pPr>
            <a:r>
              <a:rPr lang="en-GB" b="0" dirty="0"/>
              <a:t>1. Listen to person A</a:t>
            </a:r>
          </a:p>
          <a:p>
            <a:pPr marL="0" indent="0">
              <a:buFont typeface="Arial" panose="020B0604020202020204" pitchFamily="34" charset="0"/>
              <a:buNone/>
            </a:pPr>
            <a:r>
              <a:rPr lang="en-GB" b="0" dirty="0"/>
              <a:t>2. Write down the information.</a:t>
            </a:r>
          </a:p>
          <a:p>
            <a:pPr marL="0" indent="0">
              <a:buFont typeface="Arial" panose="020B0604020202020204" pitchFamily="34" charset="0"/>
              <a:buNone/>
            </a:pPr>
            <a:r>
              <a:rPr lang="en-GB" b="0" dirty="0"/>
              <a:t>3. Use the perspective of a reporter (i.e., like you are reporting what is being said -- Anna </a:t>
            </a:r>
            <a:r>
              <a:rPr lang="en-GB" b="0" dirty="0" err="1"/>
              <a:t>schwimmt</a:t>
            </a:r>
            <a:r>
              <a:rPr lang="en-GB" b="0" dirty="0"/>
              <a:t> oft).</a:t>
            </a:r>
          </a:p>
          <a:p>
            <a:pPr marL="171450" indent="-171450">
              <a:buFontTx/>
              <a:buChar char="-"/>
            </a:pPr>
            <a:endParaRPr lang="en-GB" b="0" dirty="0"/>
          </a:p>
          <a:p>
            <a:pPr marL="0" indent="0">
              <a:buFontTx/>
              <a:buNone/>
            </a:pPr>
            <a:r>
              <a:rPr lang="en-GB" b="1" dirty="0"/>
              <a:t>Note:</a:t>
            </a:r>
            <a:r>
              <a:rPr lang="en-GB" b="0" dirty="0"/>
              <a:t> the activity can be simplified by using </a:t>
            </a:r>
            <a:r>
              <a:rPr lang="en-GB" b="0" i="1" dirty="0" err="1"/>
              <a:t>Mutti</a:t>
            </a:r>
            <a:r>
              <a:rPr lang="en-GB" b="0" dirty="0"/>
              <a:t>, </a:t>
            </a:r>
            <a:r>
              <a:rPr lang="en-GB" b="0" i="1" dirty="0" err="1"/>
              <a:t>Vati</a:t>
            </a:r>
            <a:r>
              <a:rPr lang="en-GB" b="0" dirty="0"/>
              <a:t>, and </a:t>
            </a:r>
            <a:r>
              <a:rPr lang="en-GB" b="0" i="1" dirty="0"/>
              <a:t>Noah</a:t>
            </a:r>
            <a:r>
              <a:rPr lang="en-GB" b="0" dirty="0"/>
              <a:t> instead of </a:t>
            </a:r>
            <a:r>
              <a:rPr lang="en-GB" b="0" i="1" dirty="0" err="1"/>
              <a:t>meine</a:t>
            </a:r>
            <a:r>
              <a:rPr lang="en-GB" b="0" i="1" dirty="0"/>
              <a:t> Mutter</a:t>
            </a:r>
            <a:r>
              <a:rPr lang="en-GB" b="0" dirty="0"/>
              <a:t>, </a:t>
            </a:r>
            <a:r>
              <a:rPr lang="en-GB" b="0" i="1" dirty="0" err="1"/>
              <a:t>mein</a:t>
            </a:r>
            <a:r>
              <a:rPr lang="en-GB" b="0" i="1" dirty="0"/>
              <a:t> </a:t>
            </a:r>
            <a:r>
              <a:rPr lang="en-GB" b="0" i="1" dirty="0" err="1"/>
              <a:t>Vate</a:t>
            </a:r>
            <a:r>
              <a:rPr lang="en-GB" b="0" dirty="0" err="1"/>
              <a:t>r</a:t>
            </a:r>
            <a:r>
              <a:rPr lang="en-GB" b="0" i="1" dirty="0"/>
              <a:t>,</a:t>
            </a:r>
            <a:r>
              <a:rPr lang="en-GB" b="0" dirty="0"/>
              <a:t> and </a:t>
            </a:r>
            <a:r>
              <a:rPr lang="en-GB" b="0" i="1" dirty="0" err="1"/>
              <a:t>mein</a:t>
            </a:r>
            <a:r>
              <a:rPr lang="en-GB" b="0" i="1" dirty="0"/>
              <a:t> </a:t>
            </a:r>
            <a:r>
              <a:rPr lang="en-GB" b="0" i="1" dirty="0" err="1"/>
              <a:t>Bruder</a:t>
            </a:r>
            <a:r>
              <a:rPr lang="en-GB" b="0" dirty="0"/>
              <a:t>.</a:t>
            </a:r>
          </a:p>
          <a:p>
            <a:endParaRPr lang="en-GB" b="0" dirty="0"/>
          </a:p>
          <a:p>
            <a:endParaRPr lang="en-GB" b="1" dirty="0"/>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1343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7.1.1.5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Timing: 10 minutes</a:t>
            </a:r>
            <a:br>
              <a:rPr lang="en-GB" dirty="0"/>
            </a:br>
            <a:br>
              <a:rPr lang="en-GB" dirty="0"/>
            </a:br>
            <a:r>
              <a:rPr lang="en-GB" dirty="0"/>
              <a:t>Aim: To</a:t>
            </a:r>
            <a:r>
              <a:rPr lang="en-GB" baseline="0" dirty="0"/>
              <a:t> provide production (speaking) practice in the use of the correct form of the definite article with nouns.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This slide explains the task - </a:t>
            </a:r>
            <a:r>
              <a:rPr lang="en-GB" baseline="0" dirty="0">
                <a:solidFill>
                  <a:srgbClr val="115076"/>
                </a:solidFill>
              </a:rPr>
              <a:t>t</a:t>
            </a:r>
            <a:r>
              <a:rPr lang="en-GB" dirty="0">
                <a:solidFill>
                  <a:srgbClr val="115076"/>
                </a:solidFill>
              </a:rPr>
              <a:t>he cards themselves are on following two slides.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t>Procedure:</a:t>
            </a:r>
            <a:br>
              <a:rPr lang="en-GB" dirty="0"/>
            </a:br>
            <a:r>
              <a:rPr lang="en-GB" dirty="0"/>
              <a:t>1.</a:t>
            </a:r>
            <a:r>
              <a:rPr lang="en-GB" dirty="0">
                <a:solidFill>
                  <a:srgbClr val="115076"/>
                </a:solidFill>
              </a:rPr>
              <a:t> You are organising a garage sale for charity. Person A has a list of all the items you’re collecting and person B  knows who is donating what. </a:t>
            </a:r>
            <a:r>
              <a:rPr lang="en-GB" dirty="0"/>
              <a:t>2. </a:t>
            </a:r>
            <a:r>
              <a:rPr lang="en-GB" baseline="0" dirty="0"/>
              <a:t>Person A: Was hat Niko? (alternative: Hat Niko 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Person B: Niko hat das Tier und die </a:t>
            </a:r>
            <a:r>
              <a:rPr lang="en-GB" baseline="0" dirty="0" err="1"/>
              <a:t>Flasche</a:t>
            </a:r>
            <a:r>
              <a:rPr lang="en-GB" baseline="0" dirty="0"/>
              <a:t>.</a:t>
            </a:r>
            <a:endParaRPr lang="en-GB" dirty="0"/>
          </a:p>
          <a:p>
            <a:r>
              <a:rPr lang="en-GB" dirty="0"/>
              <a:t>4. </a:t>
            </a:r>
            <a:r>
              <a:rPr lang="en-GB" baseline="0" dirty="0"/>
              <a:t>Person A: writes down Niko’s items on the response grid (…hat das Tier. … hat die </a:t>
            </a:r>
            <a:r>
              <a:rPr lang="en-GB" baseline="0" dirty="0" err="1"/>
              <a:t>Flasche</a:t>
            </a:r>
            <a:r>
              <a:rPr lang="en-GB" baseline="0" dirty="0"/>
              <a:t>.)</a:t>
            </a:r>
          </a:p>
          <a:p>
            <a:r>
              <a:rPr lang="en-GB" baseline="0" dirty="0"/>
              <a:t>Which items are left over at the end?</a:t>
            </a:r>
            <a:endParaRPr lang="en-GB" dirty="0"/>
          </a:p>
          <a:p>
            <a:r>
              <a:rPr lang="en-GB" dirty="0"/>
              <a:t>5.</a:t>
            </a:r>
            <a:r>
              <a:rPr lang="en-GB" baseline="0" dirty="0"/>
              <a:t> Note: this activity combines speaking, listening, and writing. The teacher can remind students that the masculine article ‘der’ changes after a verb.</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59232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7.3.1.5 </a:t>
            </a:r>
          </a:p>
          <a:p>
            <a:endParaRPr lang="en-GB" b="1" dirty="0"/>
          </a:p>
          <a:p>
            <a:r>
              <a:rPr lang="en-GB" b="1" dirty="0"/>
              <a:t>Person A – Cues and pictures</a:t>
            </a:r>
          </a:p>
          <a:p>
            <a:endParaRPr lang="en-GB" b="1" dirty="0"/>
          </a:p>
          <a:p>
            <a:r>
              <a:rPr lang="en-GB" b="0" dirty="0"/>
              <a:t>***Don’t show this slide***</a:t>
            </a:r>
          </a:p>
          <a:p>
            <a:endParaRPr lang="en-GB" b="0" dirty="0"/>
          </a:p>
          <a:p>
            <a:r>
              <a:rPr lang="en-GB" b="0" dirty="0"/>
              <a:t>The worksheet will also be available in a printable format.</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4180235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7.3.1.5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provide the answers to the activity on the previous slide.</a:t>
            </a:r>
          </a:p>
          <a:p>
            <a:endParaRPr lang="en-GB" b="1" dirty="0"/>
          </a:p>
          <a:p>
            <a:r>
              <a:rPr lang="en-GB" b="1" dirty="0"/>
              <a:t>Note: </a:t>
            </a:r>
            <a:r>
              <a:rPr lang="en-GB" b="0" dirty="0"/>
              <a:t>This</a:t>
            </a:r>
            <a:r>
              <a:rPr lang="en-GB" b="0" baseline="0" dirty="0"/>
              <a:t> slide can be used as a self-study support.  Student A can check that they gave the correct sentence prompts by clicking on each of the numbers.  They can then click to see what their partner would have written down.</a:t>
            </a:r>
            <a:endParaRPr lang="en-GB" b="0" dirty="0"/>
          </a:p>
          <a:p>
            <a:endParaRPr lang="en-GB" b="1" dirty="0"/>
          </a:p>
          <a:p>
            <a:r>
              <a:rPr lang="en-US" b="1" dirty="0"/>
              <a:t>Procedure:</a:t>
            </a:r>
            <a:endParaRPr lang="en-GB" b="0" dirty="0"/>
          </a:p>
          <a:p>
            <a:r>
              <a:rPr lang="en-GB" b="0" dirty="0"/>
              <a:t>1. Click to bring up the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Clicking</a:t>
            </a:r>
            <a:r>
              <a:rPr lang="en-GB" b="0" baseline="0" dirty="0"/>
              <a:t> on each number activates the audio for each sentence, so that students who are studying at home can have a second opportunity to generate the spoken sentences, (using the previous slide’s prompts and taking the role of Person B, too).</a:t>
            </a:r>
            <a:endParaRPr lang="en-GB" b="0" dirty="0"/>
          </a:p>
          <a:p>
            <a:endParaRPr lang="en-GB" b="1" dirty="0"/>
          </a:p>
          <a:p>
            <a:r>
              <a:rPr lang="en-GB" b="1" dirty="0"/>
              <a:t>This is what Person B would then say:</a:t>
            </a:r>
            <a:endParaRPr lang="en-GB" b="0" dirty="0"/>
          </a:p>
          <a:p>
            <a:pPr marL="228600" indent="-228600">
              <a:buAutoNum type="arabicPeriod"/>
            </a:pPr>
            <a:r>
              <a:rPr lang="en-GB" sz="1200" u="none" strike="noStrike" kern="1200" dirty="0" err="1">
                <a:solidFill>
                  <a:schemeClr val="tx1"/>
                </a:solidFill>
                <a:effectLst/>
                <a:ea typeface="+mn-ea"/>
                <a:cs typeface="+mn-cs"/>
              </a:rPr>
              <a:t>Zuerst</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laufen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mein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Vater</a:t>
            </a:r>
            <a:r>
              <a:rPr lang="en-GB" sz="1200" u="none" strike="noStrike" kern="1200" dirty="0">
                <a:solidFill>
                  <a:schemeClr val="tx1"/>
                </a:solidFill>
                <a:effectLst/>
                <a:ea typeface="+mn-ea"/>
                <a:cs typeface="+mn-cs"/>
              </a:rPr>
              <a:t> und </a:t>
            </a:r>
            <a:r>
              <a:rPr lang="en-GB" sz="1200" u="none" strike="noStrike" kern="1200" dirty="0" err="1">
                <a:solidFill>
                  <a:schemeClr val="tx1"/>
                </a:solidFill>
                <a:effectLst/>
                <a:ea typeface="+mn-ea"/>
                <a:cs typeface="+mn-cs"/>
              </a:rPr>
              <a:t>mein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Bruder</a:t>
            </a:r>
            <a:r>
              <a:rPr lang="en-GB" sz="1200" u="none" strike="noStrike" kern="1200" dirty="0">
                <a:solidFill>
                  <a:schemeClr val="tx1"/>
                </a:solidFill>
                <a:effectLst/>
                <a:ea typeface="+mn-ea"/>
                <a:cs typeface="+mn-cs"/>
              </a:rPr>
              <a:t> 10 </a:t>
            </a:r>
            <a:r>
              <a:rPr lang="en-GB" sz="1200" u="none" strike="noStrike" kern="1200" dirty="0" err="1">
                <a:solidFill>
                  <a:schemeClr val="tx1"/>
                </a:solidFill>
                <a:effectLst/>
                <a:ea typeface="+mn-ea"/>
                <a:cs typeface="+mn-cs"/>
              </a:rPr>
              <a:t>Kilometer</a:t>
            </a:r>
            <a:r>
              <a:rPr lang="en-GB" sz="1200" u="none" strike="noStrike" kern="1200" dirty="0">
                <a:solidFill>
                  <a:schemeClr val="tx1"/>
                </a:solidFill>
                <a:effectLst/>
                <a:ea typeface="+mn-ea"/>
                <a:cs typeface="+mn-cs"/>
              </a:rPr>
              <a:t>.</a:t>
            </a:r>
            <a:r>
              <a:rPr lang="en-GB" dirty="0"/>
              <a:t> </a:t>
            </a:r>
          </a:p>
          <a:p>
            <a:pPr marL="228600" indent="-228600">
              <a:buAutoNum type="arabicPeriod"/>
            </a:pPr>
            <a:r>
              <a:rPr lang="en-GB" sz="1200" u="none" strike="noStrike" kern="1200" dirty="0" err="1">
                <a:solidFill>
                  <a:schemeClr val="tx1"/>
                </a:solidFill>
                <a:effectLst/>
                <a:ea typeface="+mn-ea"/>
                <a:cs typeface="+mn-cs"/>
              </a:rPr>
              <a:t>Ich</a:t>
            </a:r>
            <a:r>
              <a:rPr lang="en-GB" sz="1200" u="none" strike="noStrike" kern="1200" baseline="0" dirty="0">
                <a:solidFill>
                  <a:schemeClr val="tx1"/>
                </a:solidFill>
                <a:effectLst/>
                <a:ea typeface="+mn-ea"/>
                <a:cs typeface="+mn-cs"/>
              </a:rPr>
              <a:t> </a:t>
            </a:r>
            <a:r>
              <a:rPr lang="en-GB" sz="1200" u="none" strike="noStrike" kern="1200" dirty="0" err="1">
                <a:solidFill>
                  <a:schemeClr val="tx1"/>
                </a:solidFill>
                <a:effectLst/>
                <a:ea typeface="+mn-ea"/>
                <a:cs typeface="+mn-cs"/>
              </a:rPr>
              <a:t>schwimme</a:t>
            </a:r>
            <a:r>
              <a:rPr lang="en-GB" sz="1200" u="none" strike="noStrike" kern="1200" dirty="0">
                <a:solidFill>
                  <a:schemeClr val="tx1"/>
                </a:solidFill>
                <a:effectLst/>
                <a:ea typeface="+mn-ea"/>
                <a:cs typeface="+mn-cs"/>
              </a:rPr>
              <a:t>.</a:t>
            </a:r>
            <a:r>
              <a:rPr lang="en-GB" dirty="0"/>
              <a:t> </a:t>
            </a:r>
          </a:p>
          <a:p>
            <a:pPr marL="228600" indent="-228600">
              <a:buAutoNum type="arabicPeriod"/>
            </a:pPr>
            <a:r>
              <a:rPr lang="en-GB" sz="1200" u="none" strike="noStrike" kern="1200" dirty="0">
                <a:solidFill>
                  <a:schemeClr val="tx1"/>
                </a:solidFill>
                <a:effectLst/>
                <a:ea typeface="+mn-ea"/>
                <a:cs typeface="+mn-cs"/>
              </a:rPr>
              <a:t>Am Morgen </a:t>
            </a:r>
            <a:r>
              <a:rPr lang="en-GB" sz="1200" u="none" strike="noStrike" kern="1200" dirty="0" err="1">
                <a:solidFill>
                  <a:schemeClr val="tx1"/>
                </a:solidFill>
                <a:effectLst/>
                <a:ea typeface="+mn-ea"/>
                <a:cs typeface="+mn-cs"/>
              </a:rPr>
              <a:t>trinken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meine</a:t>
            </a:r>
            <a:r>
              <a:rPr lang="en-GB" sz="1200" u="none" strike="noStrike" kern="1200" dirty="0">
                <a:solidFill>
                  <a:schemeClr val="tx1"/>
                </a:solidFill>
                <a:effectLst/>
                <a:ea typeface="+mn-ea"/>
                <a:cs typeface="+mn-cs"/>
              </a:rPr>
              <a:t> Mutter und </a:t>
            </a:r>
            <a:r>
              <a:rPr lang="en-GB" sz="1200" u="none" strike="noStrike" kern="1200" dirty="0" err="1">
                <a:solidFill>
                  <a:schemeClr val="tx1"/>
                </a:solidFill>
                <a:effectLst/>
                <a:ea typeface="+mn-ea"/>
                <a:cs typeface="+mn-cs"/>
              </a:rPr>
              <a:t>ich</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auch</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Kaffee</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zusammen</a:t>
            </a:r>
            <a:r>
              <a:rPr lang="en-GB" sz="1200" u="none" strike="noStrike" kern="1200" dirty="0">
                <a:solidFill>
                  <a:schemeClr val="tx1"/>
                </a:solidFill>
                <a:effectLst/>
                <a:ea typeface="+mn-ea"/>
                <a:cs typeface="+mn-cs"/>
              </a:rPr>
              <a:t>.</a:t>
            </a:r>
            <a:r>
              <a:rPr lang="en-GB" dirty="0"/>
              <a:t> </a:t>
            </a:r>
          </a:p>
          <a:p>
            <a:pPr marL="228600" indent="-228600">
              <a:buAutoNum type="arabicPeriod"/>
            </a:pPr>
            <a:r>
              <a:rPr lang="en-GB" sz="1200" u="none" strike="noStrike" kern="1200" dirty="0" err="1">
                <a:solidFill>
                  <a:schemeClr val="tx1"/>
                </a:solidFill>
                <a:effectLst/>
                <a:ea typeface="+mn-ea"/>
                <a:cs typeface="+mn-cs"/>
              </a:rPr>
              <a:t>mein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Vater</a:t>
            </a:r>
            <a:r>
              <a:rPr lang="en-GB" sz="1200" u="none" strike="noStrike" kern="1200" dirty="0">
                <a:solidFill>
                  <a:schemeClr val="tx1"/>
                </a:solidFill>
                <a:effectLst/>
                <a:ea typeface="+mn-ea"/>
                <a:cs typeface="+mn-cs"/>
              </a:rPr>
              <a:t> und </a:t>
            </a:r>
            <a:r>
              <a:rPr lang="en-GB" sz="1200" u="none" strike="noStrike" kern="1200" dirty="0" err="1">
                <a:solidFill>
                  <a:schemeClr val="tx1"/>
                </a:solidFill>
                <a:effectLst/>
                <a:ea typeface="+mn-ea"/>
                <a:cs typeface="+mn-cs"/>
              </a:rPr>
              <a:t>mein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Bruder</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schreiben</a:t>
            </a:r>
            <a:r>
              <a:rPr lang="en-GB" sz="1200" u="none" strike="noStrike" kern="1200" dirty="0">
                <a:solidFill>
                  <a:schemeClr val="tx1"/>
                </a:solidFill>
                <a:effectLst/>
                <a:ea typeface="+mn-ea"/>
                <a:cs typeface="+mn-cs"/>
              </a:rPr>
              <a:t> oft </a:t>
            </a:r>
            <a:r>
              <a:rPr lang="en-GB" sz="1200" u="none" strike="noStrike" kern="1200" dirty="0" err="1">
                <a:solidFill>
                  <a:schemeClr val="tx1"/>
                </a:solidFill>
                <a:effectLst/>
                <a:ea typeface="+mn-ea"/>
                <a:cs typeface="+mn-cs"/>
              </a:rPr>
              <a:t>Briefe</a:t>
            </a:r>
            <a:r>
              <a:rPr lang="en-GB" sz="1200" u="none" strike="noStrike" kern="1200" dirty="0">
                <a:solidFill>
                  <a:schemeClr val="tx1"/>
                </a:solidFill>
                <a:effectLst/>
                <a:ea typeface="+mn-ea"/>
                <a:cs typeface="+mn-cs"/>
              </a:rPr>
              <a:t>.</a:t>
            </a:r>
            <a:r>
              <a:rPr lang="en-GB" dirty="0"/>
              <a:t> </a:t>
            </a:r>
          </a:p>
          <a:p>
            <a:pPr marL="228600" indent="-228600">
              <a:buAutoNum type="arabicPeriod"/>
            </a:pPr>
            <a:r>
              <a:rPr lang="en-GB" sz="1200" u="none" strike="noStrike" kern="1200" dirty="0">
                <a:solidFill>
                  <a:schemeClr val="tx1"/>
                </a:solidFill>
                <a:effectLst/>
                <a:ea typeface="+mn-ea"/>
                <a:cs typeface="+mn-cs"/>
              </a:rPr>
              <a:t>Am </a:t>
            </a:r>
            <a:r>
              <a:rPr lang="en-GB" sz="1200" u="none" strike="noStrike" kern="1200" dirty="0" err="1">
                <a:solidFill>
                  <a:schemeClr val="tx1"/>
                </a:solidFill>
                <a:effectLst/>
                <a:ea typeface="+mn-ea"/>
                <a:cs typeface="+mn-cs"/>
              </a:rPr>
              <a:t>Nachmittag</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arbeitet</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mein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Bruder</a:t>
            </a:r>
            <a:r>
              <a:rPr lang="en-GB" sz="1200" u="none" strike="noStrike" kern="1200" dirty="0">
                <a:solidFill>
                  <a:schemeClr val="tx1"/>
                </a:solidFill>
                <a:effectLst/>
                <a:ea typeface="+mn-ea"/>
                <a:cs typeface="+mn-cs"/>
              </a:rPr>
              <a:t> in </a:t>
            </a:r>
            <a:r>
              <a:rPr lang="en-GB" sz="1200" u="none" strike="noStrike" kern="1200" dirty="0" err="1">
                <a:solidFill>
                  <a:schemeClr val="tx1"/>
                </a:solidFill>
                <a:effectLst/>
                <a:ea typeface="+mn-ea"/>
                <a:cs typeface="+mn-cs"/>
              </a:rPr>
              <a:t>einem</a:t>
            </a:r>
            <a:r>
              <a:rPr lang="en-GB" sz="1200" u="none" strike="noStrike" kern="1200" dirty="0">
                <a:solidFill>
                  <a:schemeClr val="tx1"/>
                </a:solidFill>
                <a:effectLst/>
                <a:ea typeface="+mn-ea"/>
                <a:cs typeface="+mn-cs"/>
              </a:rPr>
              <a:t> Café. </a:t>
            </a:r>
          </a:p>
          <a:p>
            <a:pPr marL="228600" indent="-228600">
              <a:buAutoNum type="arabicPeriod"/>
            </a:pPr>
            <a:r>
              <a:rPr lang="en-GB" sz="1200" u="none" strike="noStrike" kern="1200" dirty="0" err="1">
                <a:solidFill>
                  <a:schemeClr val="tx1"/>
                </a:solidFill>
                <a:effectLst/>
                <a:ea typeface="+mn-ea"/>
                <a:cs typeface="+mn-cs"/>
              </a:rPr>
              <a:t>Danach</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essen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meine</a:t>
            </a:r>
            <a:r>
              <a:rPr lang="en-GB" sz="1200" u="none" strike="noStrike" kern="1200" dirty="0">
                <a:solidFill>
                  <a:schemeClr val="tx1"/>
                </a:solidFill>
                <a:effectLst/>
                <a:ea typeface="+mn-ea"/>
                <a:cs typeface="+mn-cs"/>
              </a:rPr>
              <a:t> Mutter und </a:t>
            </a:r>
            <a:r>
              <a:rPr lang="en-GB" sz="1200" u="none" strike="noStrike" kern="1200" dirty="0" err="1">
                <a:solidFill>
                  <a:schemeClr val="tx1"/>
                </a:solidFill>
                <a:effectLst/>
                <a:ea typeface="+mn-ea"/>
                <a:cs typeface="+mn-cs"/>
              </a:rPr>
              <a:t>mein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Bruder</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Eis</a:t>
            </a:r>
            <a:r>
              <a:rPr lang="en-GB" sz="1200" u="none" strike="noStrike" kern="1200" dirty="0">
                <a:solidFill>
                  <a:schemeClr val="tx1"/>
                </a:solidFill>
                <a:effectLst/>
                <a:ea typeface="+mn-ea"/>
                <a:cs typeface="+mn-cs"/>
              </a:rPr>
              <a:t>. </a:t>
            </a:r>
          </a:p>
          <a:p>
            <a:pPr marL="228600" indent="-228600">
              <a:buAutoNum type="arabicPeriod"/>
            </a:pPr>
            <a:r>
              <a:rPr lang="en-GB" sz="1200" u="none" strike="noStrike" kern="1200" dirty="0">
                <a:solidFill>
                  <a:schemeClr val="tx1"/>
                </a:solidFill>
                <a:effectLst/>
                <a:ea typeface="+mn-ea"/>
                <a:cs typeface="+mn-cs"/>
              </a:rPr>
              <a:t>Am </a:t>
            </a:r>
            <a:r>
              <a:rPr lang="en-GB" sz="1200" u="none" strike="noStrike" kern="1200" dirty="0" err="1">
                <a:solidFill>
                  <a:schemeClr val="tx1"/>
                </a:solidFill>
                <a:effectLst/>
                <a:ea typeface="+mn-ea"/>
                <a:cs typeface="+mn-cs"/>
              </a:rPr>
              <a:t>Nachmittag</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spielen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meine</a:t>
            </a:r>
            <a:r>
              <a:rPr lang="en-GB" sz="1200" u="none" strike="noStrike" kern="1200" dirty="0">
                <a:solidFill>
                  <a:schemeClr val="tx1"/>
                </a:solidFill>
                <a:effectLst/>
                <a:ea typeface="+mn-ea"/>
                <a:cs typeface="+mn-cs"/>
              </a:rPr>
              <a:t> Mutter und </a:t>
            </a:r>
            <a:r>
              <a:rPr lang="en-GB" sz="1200" u="none" strike="noStrike" kern="1200" dirty="0" err="1">
                <a:solidFill>
                  <a:schemeClr val="tx1"/>
                </a:solidFill>
                <a:effectLst/>
                <a:ea typeface="+mn-ea"/>
                <a:cs typeface="+mn-cs"/>
              </a:rPr>
              <a:t>ich</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auch</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Fußball</a:t>
            </a:r>
            <a:r>
              <a:rPr lang="en-GB" sz="1200" u="none" strike="noStrike" kern="1200" dirty="0">
                <a:solidFill>
                  <a:schemeClr val="tx1"/>
                </a:solidFill>
                <a:effectLst/>
                <a:ea typeface="+mn-ea"/>
                <a:cs typeface="+mn-cs"/>
              </a:rPr>
              <a:t>.</a:t>
            </a:r>
            <a:r>
              <a:rPr lang="en-GB" dirty="0"/>
              <a:t> </a:t>
            </a:r>
          </a:p>
          <a:p>
            <a:pPr marL="228600" indent="-228600">
              <a:buAutoNum type="arabicPeriod"/>
            </a:pPr>
            <a:r>
              <a:rPr lang="en-GB" sz="1200" u="none" strike="noStrike" kern="1200" dirty="0">
                <a:solidFill>
                  <a:schemeClr val="tx1"/>
                </a:solidFill>
                <a:effectLst/>
                <a:ea typeface="+mn-ea"/>
                <a:cs typeface="+mn-cs"/>
              </a:rPr>
              <a:t>Mein </a:t>
            </a:r>
            <a:r>
              <a:rPr lang="en-GB" sz="1200" u="none" strike="noStrike" kern="1200" dirty="0" err="1">
                <a:solidFill>
                  <a:schemeClr val="tx1"/>
                </a:solidFill>
                <a:effectLst/>
                <a:ea typeface="+mn-ea"/>
                <a:cs typeface="+mn-cs"/>
              </a:rPr>
              <a:t>Bruder</a:t>
            </a:r>
            <a:r>
              <a:rPr lang="en-GB" sz="1200" u="none" strike="noStrike" kern="1200" dirty="0">
                <a:solidFill>
                  <a:schemeClr val="tx1"/>
                </a:solidFill>
                <a:effectLst/>
                <a:ea typeface="+mn-ea"/>
                <a:cs typeface="+mn-cs"/>
              </a:rPr>
              <a:t> mag </a:t>
            </a:r>
            <a:r>
              <a:rPr lang="en-GB" sz="1200" u="none" strike="noStrike" kern="1200" dirty="0" err="1">
                <a:solidFill>
                  <a:schemeClr val="tx1"/>
                </a:solidFill>
                <a:effectLst/>
                <a:ea typeface="+mn-ea"/>
                <a:cs typeface="+mn-cs"/>
              </a:rPr>
              <a:t>tanzen</a:t>
            </a:r>
            <a:r>
              <a:rPr lang="en-GB" sz="1200" u="none" strike="noStrike" kern="1200" dirty="0">
                <a:solidFill>
                  <a:schemeClr val="tx1"/>
                </a:solidFill>
                <a:effectLst/>
                <a:ea typeface="+mn-ea"/>
                <a:cs typeface="+mn-cs"/>
              </a:rPr>
              <a:t> und </a:t>
            </a:r>
            <a:r>
              <a:rPr lang="en-GB" sz="1200" u="none" strike="noStrike" kern="1200" dirty="0" err="1">
                <a:solidFill>
                  <a:schemeClr val="tx1"/>
                </a:solidFill>
                <a:effectLst/>
                <a:ea typeface="+mn-ea"/>
                <a:cs typeface="+mn-cs"/>
              </a:rPr>
              <a:t>er</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macht</a:t>
            </a:r>
            <a:r>
              <a:rPr lang="en-GB" sz="1200" u="none" strike="noStrike" kern="1200" dirty="0">
                <a:solidFill>
                  <a:schemeClr val="tx1"/>
                </a:solidFill>
                <a:effectLst/>
                <a:ea typeface="+mn-ea"/>
                <a:cs typeface="+mn-cs"/>
              </a:rPr>
              <a:t> das am Abend.</a:t>
            </a:r>
            <a:r>
              <a:rPr lang="en-GB" dirty="0"/>
              <a:t> </a:t>
            </a:r>
          </a:p>
          <a:p>
            <a:pPr marL="228600" indent="-228600">
              <a:buAutoNum type="arabicPeriod"/>
            </a:pPr>
            <a:r>
              <a:rPr lang="en-GB" sz="1200" u="none" strike="noStrike" kern="1200" dirty="0" err="1">
                <a:solidFill>
                  <a:schemeClr val="tx1"/>
                </a:solidFill>
                <a:effectLst/>
                <a:ea typeface="+mn-ea"/>
                <a:cs typeface="+mn-cs"/>
              </a:rPr>
              <a:t>Meine</a:t>
            </a:r>
            <a:r>
              <a:rPr lang="en-GB" sz="1200" u="none" strike="noStrike" kern="1200" dirty="0">
                <a:solidFill>
                  <a:schemeClr val="tx1"/>
                </a:solidFill>
                <a:effectLst/>
                <a:ea typeface="+mn-ea"/>
                <a:cs typeface="+mn-cs"/>
              </a:rPr>
              <a:t> Mutter und </a:t>
            </a:r>
            <a:r>
              <a:rPr lang="en-GB" sz="1200" u="none" strike="noStrike" kern="1200" dirty="0" err="1">
                <a:solidFill>
                  <a:schemeClr val="tx1"/>
                </a:solidFill>
                <a:effectLst/>
                <a:ea typeface="+mn-ea"/>
                <a:cs typeface="+mn-cs"/>
              </a:rPr>
              <a:t>ich</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hören</a:t>
            </a: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Musik</a:t>
            </a:r>
            <a:endParaRPr lang="en-GB" sz="1200" u="none" strike="noStrike" kern="1200" dirty="0">
              <a:solidFill>
                <a:schemeClr val="tx1"/>
              </a:solidFill>
              <a:effectLst/>
              <a:ea typeface="+mn-ea"/>
              <a:cs typeface="+mn-cs"/>
            </a:endParaRPr>
          </a:p>
          <a:p>
            <a:pPr marL="228600" indent="-228600">
              <a:buAutoNum type="arabicPeriod"/>
            </a:pPr>
            <a:r>
              <a:rPr lang="en-GB" sz="1200" u="none" strike="noStrike" kern="1200" dirty="0">
                <a:solidFill>
                  <a:schemeClr val="tx1"/>
                </a:solidFill>
                <a:effectLst/>
                <a:ea typeface="+mn-ea"/>
                <a:cs typeface="+mn-cs"/>
              </a:rPr>
              <a:t> </a:t>
            </a:r>
            <a:r>
              <a:rPr lang="en-GB" sz="1200" u="none" strike="noStrike" kern="1200" dirty="0" err="1">
                <a:solidFill>
                  <a:schemeClr val="tx1"/>
                </a:solidFill>
                <a:effectLst/>
                <a:ea typeface="+mn-ea"/>
                <a:cs typeface="+mn-cs"/>
              </a:rPr>
              <a:t>Schließlich</a:t>
            </a:r>
            <a:r>
              <a:rPr lang="en-GB" sz="1200" u="none" strike="noStrike" kern="1200" dirty="0">
                <a:solidFill>
                  <a:schemeClr val="tx1"/>
                </a:solidFill>
                <a:effectLst/>
                <a:ea typeface="+mn-ea"/>
                <a:cs typeface="+mn-cs"/>
              </a:rPr>
              <a:t> lese ich </a:t>
            </a:r>
            <a:r>
              <a:rPr lang="en-GB" sz="1200" u="none" strike="noStrike" kern="1200" dirty="0" err="1">
                <a:solidFill>
                  <a:schemeClr val="tx1"/>
                </a:solidFill>
                <a:effectLst/>
                <a:ea typeface="+mn-ea"/>
                <a:cs typeface="+mn-cs"/>
              </a:rPr>
              <a:t>ein</a:t>
            </a:r>
            <a:r>
              <a:rPr lang="en-GB" sz="1200" u="none" strike="noStrike" kern="1200" dirty="0">
                <a:solidFill>
                  <a:schemeClr val="tx1"/>
                </a:solidFill>
                <a:effectLst/>
                <a:ea typeface="+mn-ea"/>
                <a:cs typeface="+mn-cs"/>
              </a:rPr>
              <a:t> Buch.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405780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7.3.1.5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provide paired speaking/listening/writing activity using the same format as the previous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Person A and person B swap roles. This time B</a:t>
            </a:r>
            <a:r>
              <a:rPr lang="en-GB" b="0" baseline="0" dirty="0"/>
              <a:t> </a:t>
            </a:r>
            <a:r>
              <a:rPr lang="en-GB" b="0" dirty="0"/>
              <a:t>discusses what Anna &amp; Noah’s family do on a </a:t>
            </a:r>
            <a:r>
              <a:rPr lang="en-GB" b="1" dirty="0"/>
              <a:t>Sunday </a:t>
            </a:r>
            <a:r>
              <a:rPr lang="en-GB" b="0" dirty="0"/>
              <a:t>and from </a:t>
            </a:r>
            <a:r>
              <a:rPr lang="en-GB" b="1" dirty="0"/>
              <a:t>Noah’s </a:t>
            </a:r>
            <a:r>
              <a:rPr lang="en-GB" b="0" dirty="0"/>
              <a:t>perspective</a:t>
            </a:r>
            <a:r>
              <a:rPr lang="en-GB" b="1" dirty="0"/>
              <a:t>. </a:t>
            </a:r>
            <a:r>
              <a:rPr lang="en-GB" b="0" dirty="0"/>
              <a:t>Some of the verbs are re-used from the previous activity and some are new. Where they have been re-used, they appear in a different form.</a:t>
            </a:r>
          </a:p>
          <a:p>
            <a:endParaRPr lang="en-GB" b="1" dirty="0"/>
          </a:p>
          <a:p>
            <a:r>
              <a:rPr lang="en-US" b="1" dirty="0"/>
              <a:t>Procedure:</a:t>
            </a:r>
            <a:br>
              <a:rPr lang="en-GB" dirty="0"/>
            </a:br>
            <a:r>
              <a:rPr lang="en-GB" b="1" dirty="0"/>
              <a:t>Person B </a:t>
            </a:r>
          </a:p>
          <a:p>
            <a:pPr marL="228600" indent="-228600">
              <a:buFont typeface="+mj-lt"/>
              <a:buAutoNum type="arabicPeriod"/>
            </a:pPr>
            <a:r>
              <a:rPr lang="en-GB" b="0" dirty="0"/>
              <a:t>Describe what Noah’s family does on a typical Sunday.</a:t>
            </a:r>
          </a:p>
          <a:p>
            <a:pPr marL="228600" indent="-228600">
              <a:buFont typeface="+mj-lt"/>
              <a:buAutoNum type="arabicPeriod"/>
            </a:pPr>
            <a:r>
              <a:rPr lang="en-GB" b="0" dirty="0"/>
              <a:t>Use the prompts and pictures to help you create the sequence.</a:t>
            </a:r>
          </a:p>
          <a:p>
            <a:pPr marL="228600" indent="-228600">
              <a:buFont typeface="+mj-lt"/>
              <a:buAutoNum type="arabicPeriod"/>
            </a:pPr>
            <a:r>
              <a:rPr lang="en-GB" b="0" dirty="0"/>
              <a:t>Use Noah’s perspective (i.e., retell it as if you were Noah – Ich </a:t>
            </a:r>
            <a:r>
              <a:rPr lang="en-GB" b="0" dirty="0" err="1"/>
              <a:t>schwimme</a:t>
            </a:r>
            <a:r>
              <a:rPr lang="en-GB" b="0" dirty="0"/>
              <a:t> oft)</a:t>
            </a:r>
          </a:p>
          <a:p>
            <a:endParaRPr lang="en-GB" b="0" dirty="0"/>
          </a:p>
          <a:p>
            <a:r>
              <a:rPr lang="en-GB" b="1" dirty="0"/>
              <a:t>Person A </a:t>
            </a:r>
          </a:p>
          <a:p>
            <a:pPr marL="228600" indent="-228600">
              <a:buFont typeface="+mj-lt"/>
              <a:buAutoNum type="arabicPeriod"/>
            </a:pPr>
            <a:r>
              <a:rPr lang="en-GB" b="0" dirty="0"/>
              <a:t>Listen to person A</a:t>
            </a:r>
          </a:p>
          <a:p>
            <a:pPr marL="228600" indent="-228600">
              <a:buFont typeface="+mj-lt"/>
              <a:buAutoNum type="arabicPeriod"/>
            </a:pPr>
            <a:r>
              <a:rPr lang="en-GB" b="0" dirty="0"/>
              <a:t>Write down the information </a:t>
            </a:r>
          </a:p>
          <a:p>
            <a:pPr marL="228600" indent="-228600">
              <a:buFont typeface="+mj-lt"/>
              <a:buAutoNum type="arabicPeriod"/>
            </a:pPr>
            <a:r>
              <a:rPr lang="en-GB" b="0" dirty="0"/>
              <a:t>Use the perspective of a reporter (i.e., like you a reporting what is being said - Noah </a:t>
            </a:r>
            <a:r>
              <a:rPr lang="en-GB" b="0" dirty="0" err="1"/>
              <a:t>schwimmt</a:t>
            </a:r>
            <a:r>
              <a:rPr lang="en-GB" b="0" dirty="0"/>
              <a:t> oft).</a:t>
            </a:r>
          </a:p>
          <a:p>
            <a:pPr marL="171450" indent="-171450">
              <a:buFontTx/>
              <a:buChar char="-"/>
            </a:pPr>
            <a:endParaRPr lang="en-GB" b="0" dirty="0"/>
          </a:p>
          <a:p>
            <a:pPr marL="0" indent="0">
              <a:buFontTx/>
              <a:buNone/>
            </a:pPr>
            <a:r>
              <a:rPr lang="en-GB" b="0" dirty="0"/>
              <a:t>Note: the activity can be simplified by using </a:t>
            </a:r>
            <a:r>
              <a:rPr lang="en-GB" b="0" i="1" dirty="0" err="1"/>
              <a:t>Mutti</a:t>
            </a:r>
            <a:r>
              <a:rPr lang="en-GB" b="0" dirty="0"/>
              <a:t>, </a:t>
            </a:r>
            <a:r>
              <a:rPr lang="en-GB" b="0" i="1" dirty="0" err="1"/>
              <a:t>Vati</a:t>
            </a:r>
            <a:r>
              <a:rPr lang="en-GB" b="0" dirty="0"/>
              <a:t>, and </a:t>
            </a:r>
            <a:r>
              <a:rPr lang="en-GB" b="0" i="1" dirty="0"/>
              <a:t>Noah</a:t>
            </a:r>
            <a:r>
              <a:rPr lang="en-GB" b="0" dirty="0"/>
              <a:t> instead of </a:t>
            </a:r>
            <a:r>
              <a:rPr lang="en-GB" b="0" i="1" dirty="0" err="1"/>
              <a:t>meine</a:t>
            </a:r>
            <a:r>
              <a:rPr lang="en-GB" b="0" i="1" dirty="0"/>
              <a:t> Mutter</a:t>
            </a:r>
            <a:r>
              <a:rPr lang="en-GB" b="0" dirty="0"/>
              <a:t>, </a:t>
            </a:r>
            <a:r>
              <a:rPr lang="en-GB" b="0" i="1" dirty="0" err="1"/>
              <a:t>mein</a:t>
            </a:r>
            <a:r>
              <a:rPr lang="en-GB" b="0" i="1" dirty="0"/>
              <a:t> </a:t>
            </a:r>
            <a:r>
              <a:rPr lang="en-GB" b="0" i="1" dirty="0" err="1"/>
              <a:t>Vate</a:t>
            </a:r>
            <a:r>
              <a:rPr lang="en-GB" b="0" dirty="0" err="1"/>
              <a:t>r</a:t>
            </a:r>
            <a:r>
              <a:rPr lang="en-GB" b="0" i="1" dirty="0"/>
              <a:t>,</a:t>
            </a:r>
            <a:r>
              <a:rPr lang="en-GB" b="0" dirty="0"/>
              <a:t> and </a:t>
            </a:r>
            <a:r>
              <a:rPr lang="en-GB" b="0" i="1" dirty="0" err="1"/>
              <a:t>mein</a:t>
            </a:r>
            <a:r>
              <a:rPr lang="en-GB" b="0" i="1" dirty="0"/>
              <a:t> </a:t>
            </a:r>
            <a:r>
              <a:rPr lang="en-GB" b="0" i="1" dirty="0" err="1"/>
              <a:t>Bruder</a:t>
            </a:r>
            <a:r>
              <a:rPr lang="en-GB" b="0" dirty="0"/>
              <a:t>.</a:t>
            </a:r>
          </a:p>
          <a:p>
            <a:endParaRPr lang="en-GB" b="0" dirty="0"/>
          </a:p>
          <a:p>
            <a:endParaRPr lang="en-GB" b="1" dirty="0"/>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10913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7.3.1.5 </a:t>
            </a:r>
          </a:p>
          <a:p>
            <a:endParaRPr lang="en-GB" b="1" dirty="0"/>
          </a:p>
          <a:p>
            <a:r>
              <a:rPr lang="en-GB" b="1" dirty="0"/>
              <a:t>Person B – Cues and pictures</a:t>
            </a:r>
          </a:p>
          <a:p>
            <a:endParaRPr lang="en-GB" b="1" dirty="0"/>
          </a:p>
          <a:p>
            <a:r>
              <a:rPr lang="en-GB" b="0" dirty="0"/>
              <a:t>***Don’t show this slide***</a:t>
            </a:r>
          </a:p>
          <a:p>
            <a:endParaRPr lang="en-GB" b="0" dirty="0"/>
          </a:p>
          <a:p>
            <a:r>
              <a:rPr lang="en-GB" b="0" dirty="0"/>
              <a:t>The worksheet will also be available in a printable format.</a:t>
            </a:r>
          </a:p>
          <a:p>
            <a:pPr marL="171450" indent="-171450">
              <a:buFontTx/>
              <a:buChar char="-"/>
            </a:pPr>
            <a:endParaRPr lang="en-GB" b="0" dirty="0"/>
          </a:p>
          <a:p>
            <a:pPr marL="0" indent="0">
              <a:buFontTx/>
              <a:buNone/>
            </a:pPr>
            <a:r>
              <a:rPr lang="en-GB" b="1" u="none" dirty="0"/>
              <a:t>What Person B says:</a:t>
            </a:r>
          </a:p>
          <a:p>
            <a:pPr marL="228600" indent="-228600">
              <a:buFontTx/>
              <a:buAutoNum type="arabicPeriod"/>
            </a:pPr>
            <a:r>
              <a:rPr lang="en-GB" b="0" dirty="0" err="1"/>
              <a:t>Jeden</a:t>
            </a:r>
            <a:r>
              <a:rPr lang="en-GB" b="0" dirty="0"/>
              <a:t> </a:t>
            </a:r>
            <a:r>
              <a:rPr lang="en-GB" b="0" dirty="0" err="1"/>
              <a:t>Sonntagmorgen</a:t>
            </a:r>
            <a:r>
              <a:rPr lang="en-GB" b="0" dirty="0"/>
              <a:t> </a:t>
            </a:r>
            <a:r>
              <a:rPr lang="en-GB" b="0" dirty="0" err="1"/>
              <a:t>esse</a:t>
            </a:r>
            <a:r>
              <a:rPr lang="en-GB" b="0" dirty="0"/>
              <a:t> ich </a:t>
            </a:r>
            <a:r>
              <a:rPr lang="en-GB" b="0" dirty="0" err="1"/>
              <a:t>Eis</a:t>
            </a:r>
            <a:r>
              <a:rPr lang="en-GB" b="0" dirty="0"/>
              <a:t>.</a:t>
            </a:r>
          </a:p>
          <a:p>
            <a:pPr marL="228600" indent="-228600">
              <a:buFontTx/>
              <a:buAutoNum type="arabicPeriod"/>
            </a:pPr>
            <a:r>
              <a:rPr lang="en-GB" b="0" dirty="0" err="1"/>
              <a:t>Danach</a:t>
            </a:r>
            <a:r>
              <a:rPr lang="en-GB" b="0" dirty="0"/>
              <a:t> </a:t>
            </a:r>
            <a:r>
              <a:rPr lang="en-GB" b="0" dirty="0" err="1"/>
              <a:t>spielen</a:t>
            </a:r>
            <a:r>
              <a:rPr lang="en-GB" b="0" dirty="0"/>
              <a:t> </a:t>
            </a:r>
            <a:r>
              <a:rPr lang="en-GB" b="0" dirty="0" err="1"/>
              <a:t>meine</a:t>
            </a:r>
            <a:r>
              <a:rPr lang="en-GB" b="0" dirty="0"/>
              <a:t> Mutter und ich </a:t>
            </a:r>
            <a:r>
              <a:rPr lang="en-GB" b="0" dirty="0" err="1"/>
              <a:t>Fußball</a:t>
            </a:r>
            <a:r>
              <a:rPr lang="en-GB" b="0" dirty="0"/>
              <a:t>.</a:t>
            </a:r>
          </a:p>
          <a:p>
            <a:pPr marL="228600" indent="-228600">
              <a:buFontTx/>
              <a:buAutoNum type="arabicPeriod"/>
            </a:pPr>
            <a:r>
              <a:rPr lang="en-GB" b="0" dirty="0" err="1"/>
              <a:t>Meine</a:t>
            </a:r>
            <a:r>
              <a:rPr lang="en-GB" b="0" dirty="0"/>
              <a:t> </a:t>
            </a:r>
            <a:r>
              <a:rPr lang="en-GB" b="0" dirty="0" err="1"/>
              <a:t>Schwester</a:t>
            </a:r>
            <a:r>
              <a:rPr lang="en-GB" b="0" dirty="0"/>
              <a:t> </a:t>
            </a:r>
            <a:r>
              <a:rPr lang="en-GB" b="0" dirty="0" err="1"/>
              <a:t>läuft</a:t>
            </a:r>
            <a:r>
              <a:rPr lang="en-GB" b="0" dirty="0"/>
              <a:t>.</a:t>
            </a:r>
          </a:p>
          <a:p>
            <a:pPr marL="228600" indent="-228600">
              <a:buFontTx/>
              <a:buAutoNum type="arabicPeriod"/>
            </a:pPr>
            <a:r>
              <a:rPr lang="en-GB" b="0" dirty="0" err="1"/>
              <a:t>Später</a:t>
            </a:r>
            <a:r>
              <a:rPr lang="en-GB" b="0" dirty="0"/>
              <a:t> </a:t>
            </a:r>
            <a:r>
              <a:rPr lang="en-GB" b="0" dirty="0" err="1"/>
              <a:t>lesen</a:t>
            </a:r>
            <a:r>
              <a:rPr lang="en-GB" b="0" dirty="0"/>
              <a:t> </a:t>
            </a:r>
            <a:r>
              <a:rPr lang="en-GB" b="0" dirty="0" err="1"/>
              <a:t>meine</a:t>
            </a:r>
            <a:r>
              <a:rPr lang="en-GB" b="0" dirty="0"/>
              <a:t> </a:t>
            </a:r>
            <a:r>
              <a:rPr lang="en-GB" b="0" dirty="0" err="1"/>
              <a:t>Vater</a:t>
            </a:r>
            <a:r>
              <a:rPr lang="en-GB" b="0" dirty="0"/>
              <a:t> und </a:t>
            </a:r>
            <a:r>
              <a:rPr lang="en-GB" b="0" dirty="0" err="1"/>
              <a:t>Schwester</a:t>
            </a:r>
            <a:r>
              <a:rPr lang="en-GB" b="0" dirty="0"/>
              <a:t> </a:t>
            </a:r>
            <a:r>
              <a:rPr lang="en-GB" b="0" dirty="0" err="1"/>
              <a:t>en</a:t>
            </a:r>
            <a:r>
              <a:rPr lang="en-GB" b="0" dirty="0"/>
              <a:t> Buch.</a:t>
            </a:r>
          </a:p>
          <a:p>
            <a:pPr marL="228600" indent="-228600">
              <a:buFontTx/>
              <a:buAutoNum type="arabicPeriod"/>
            </a:pPr>
            <a:r>
              <a:rPr lang="en-GB" b="0" dirty="0"/>
              <a:t>Am </a:t>
            </a:r>
            <a:r>
              <a:rPr lang="en-GB" b="0" dirty="0" err="1"/>
              <a:t>Nachmittag</a:t>
            </a:r>
            <a:r>
              <a:rPr lang="en-GB" b="0" dirty="0"/>
              <a:t> </a:t>
            </a:r>
            <a:r>
              <a:rPr lang="en-GB" b="0" dirty="0" err="1"/>
              <a:t>fahre</a:t>
            </a:r>
            <a:r>
              <a:rPr lang="en-GB" b="0" dirty="0"/>
              <a:t> ich Rad.</a:t>
            </a:r>
          </a:p>
          <a:p>
            <a:pPr marL="228600" indent="-228600">
              <a:buFontTx/>
              <a:buAutoNum type="arabicPeriod"/>
            </a:pPr>
            <a:r>
              <a:rPr lang="en-GB" b="0" dirty="0" err="1"/>
              <a:t>Meine</a:t>
            </a:r>
            <a:r>
              <a:rPr lang="en-GB" b="0" dirty="0"/>
              <a:t> </a:t>
            </a:r>
            <a:r>
              <a:rPr lang="en-GB" b="0" dirty="0" err="1"/>
              <a:t>Schwester</a:t>
            </a:r>
            <a:r>
              <a:rPr lang="en-GB" b="0" dirty="0"/>
              <a:t> und </a:t>
            </a:r>
            <a:r>
              <a:rPr lang="en-GB" b="0" dirty="0" err="1"/>
              <a:t>meine</a:t>
            </a:r>
            <a:r>
              <a:rPr lang="en-GB" b="0" dirty="0"/>
              <a:t> Mutter </a:t>
            </a:r>
            <a:r>
              <a:rPr lang="en-GB" b="0" dirty="0" err="1"/>
              <a:t>putzen</a:t>
            </a:r>
            <a:r>
              <a:rPr lang="en-GB" b="0" dirty="0"/>
              <a:t> das </a:t>
            </a:r>
            <a:r>
              <a:rPr lang="en-GB" b="0" dirty="0" err="1"/>
              <a:t>Wohnzimmer</a:t>
            </a:r>
            <a:r>
              <a:rPr lang="en-GB" b="0" dirty="0"/>
              <a:t>.</a:t>
            </a:r>
          </a:p>
          <a:p>
            <a:pPr marL="228600" indent="-228600">
              <a:buFontTx/>
              <a:buAutoNum type="arabicPeriod"/>
            </a:pPr>
            <a:r>
              <a:rPr lang="en-GB" b="0" dirty="0" err="1"/>
              <a:t>Meine</a:t>
            </a:r>
            <a:r>
              <a:rPr lang="en-GB" b="0" dirty="0"/>
              <a:t> Mutter und ich </a:t>
            </a:r>
            <a:r>
              <a:rPr lang="en-GB" b="0" dirty="0" err="1"/>
              <a:t>kochen</a:t>
            </a:r>
            <a:r>
              <a:rPr lang="en-GB" b="0" dirty="0"/>
              <a:t> das Essen.</a:t>
            </a:r>
          </a:p>
          <a:p>
            <a:pPr marL="228600" indent="-228600">
              <a:buFontTx/>
              <a:buAutoNum type="arabicPeriod"/>
            </a:pPr>
            <a:r>
              <a:rPr lang="en-GB" b="0" dirty="0"/>
              <a:t>Dann </a:t>
            </a:r>
            <a:r>
              <a:rPr lang="en-GB" b="0" dirty="0" err="1"/>
              <a:t>schläft</a:t>
            </a:r>
            <a:r>
              <a:rPr lang="en-GB" b="0" dirty="0"/>
              <a:t> </a:t>
            </a:r>
            <a:r>
              <a:rPr lang="en-GB" b="0" dirty="0" err="1"/>
              <a:t>meine</a:t>
            </a:r>
            <a:r>
              <a:rPr lang="en-GB" b="0" dirty="0"/>
              <a:t> </a:t>
            </a:r>
            <a:r>
              <a:rPr lang="en-GB" b="0" dirty="0" err="1"/>
              <a:t>Schwester</a:t>
            </a:r>
            <a:r>
              <a:rPr lang="en-GB" b="0" dirty="0"/>
              <a:t>.</a:t>
            </a:r>
          </a:p>
          <a:p>
            <a:pPr marL="228600" indent="-228600">
              <a:buFontTx/>
              <a:buAutoNum type="arabicPeriod"/>
            </a:pPr>
            <a:r>
              <a:rPr lang="en-GB" b="0" dirty="0"/>
              <a:t>Am Abend </a:t>
            </a:r>
            <a:r>
              <a:rPr lang="en-GB" b="0" dirty="0" err="1"/>
              <a:t>spreche</a:t>
            </a:r>
            <a:r>
              <a:rPr lang="en-GB" b="0" dirty="0"/>
              <a:t> ich it </a:t>
            </a:r>
            <a:r>
              <a:rPr lang="en-GB" b="0" dirty="0" err="1"/>
              <a:t>Freunden</a:t>
            </a:r>
            <a:r>
              <a:rPr lang="en-GB" b="0" dirty="0"/>
              <a:t>.</a:t>
            </a:r>
          </a:p>
          <a:p>
            <a:pPr marL="228600" indent="-228600">
              <a:buFontTx/>
              <a:buAutoNum type="arabicPeriod"/>
            </a:pPr>
            <a:r>
              <a:rPr lang="en-GB" b="0" dirty="0" err="1"/>
              <a:t>Meine</a:t>
            </a:r>
            <a:r>
              <a:rPr lang="en-GB" b="0" dirty="0"/>
              <a:t> Mutter und ich </a:t>
            </a:r>
            <a:r>
              <a:rPr lang="en-GB" b="0" dirty="0" err="1"/>
              <a:t>zeigen</a:t>
            </a:r>
            <a:r>
              <a:rPr lang="en-GB" b="0" dirty="0"/>
              <a:t> </a:t>
            </a:r>
            <a:r>
              <a:rPr lang="en-GB" b="0" dirty="0" err="1"/>
              <a:t>Bilder</a:t>
            </a:r>
            <a:r>
              <a:rPr lang="en-GB" b="0" dirty="0"/>
              <a:t>.</a:t>
            </a:r>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727823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7.3.2.4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 </a:t>
            </a:r>
            <a:r>
              <a:rPr lang="en-GB" b="0" dirty="0"/>
              <a:t>To practise oral production of questions and revisit vocabulary from the two revisited sets for this week. </a:t>
            </a:r>
            <a:endParaRPr lang="en-GB" b="0" baseline="0" dirty="0"/>
          </a:p>
          <a:p>
            <a:endParaRPr lang="en-US" sz="1200" b="1" dirty="0">
              <a:solidFill>
                <a:schemeClr val="accent5">
                  <a:lumMod val="50000"/>
                </a:schemeClr>
              </a:solidFill>
            </a:endParaRPr>
          </a:p>
          <a:p>
            <a:r>
              <a:rPr lang="en-US" sz="1200" b="1" dirty="0">
                <a:solidFill>
                  <a:schemeClr val="accent5">
                    <a:lumMod val="50000"/>
                  </a:schemeClr>
                </a:solidFill>
              </a:rPr>
              <a:t>Note:</a:t>
            </a:r>
            <a:r>
              <a:rPr lang="en-US" sz="1200" b="1" baseline="0" dirty="0">
                <a:solidFill>
                  <a:schemeClr val="accent5">
                    <a:lumMod val="50000"/>
                  </a:schemeClr>
                </a:solidFill>
              </a:rPr>
              <a:t> </a:t>
            </a:r>
            <a:r>
              <a:rPr lang="en-US" sz="1200" b="0" baseline="0" dirty="0">
                <a:solidFill>
                  <a:schemeClr val="accent5">
                    <a:lumMod val="50000"/>
                  </a:schemeClr>
                </a:solidFill>
              </a:rPr>
              <a:t>T</a:t>
            </a:r>
            <a:r>
              <a:rPr lang="en-US" sz="1200" baseline="0" dirty="0">
                <a:solidFill>
                  <a:schemeClr val="accent5">
                    <a:lumMod val="50000"/>
                  </a:schemeClr>
                </a:solidFill>
              </a:rPr>
              <a:t>his task requires the separate speaking worksheet downloadable from the NCELP Resource Portal. A/B roles are on one A4 sheet, to be cut in half. Instructions for the task are in English.</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0" dirty="0"/>
            </a:br>
            <a:r>
              <a:rPr lang="en-GB" b="0" dirty="0"/>
              <a:t>1.</a:t>
            </a:r>
            <a:r>
              <a:rPr lang="en-GB" b="0" baseline="0" dirty="0"/>
              <a:t> </a:t>
            </a:r>
            <a:r>
              <a:rPr lang="en-US" sz="1200" b="0" dirty="0">
                <a:solidFill>
                  <a:schemeClr val="accent5">
                    <a:lumMod val="50000"/>
                  </a:schemeClr>
                </a:solidFill>
              </a:rPr>
              <a:t>Person </a:t>
            </a:r>
            <a:r>
              <a:rPr lang="en-US" sz="1200" dirty="0">
                <a:solidFill>
                  <a:schemeClr val="accent5">
                    <a:lumMod val="50000"/>
                  </a:schemeClr>
                </a:solidFill>
              </a:rPr>
              <a:t>A and B both have </a:t>
            </a:r>
            <a:r>
              <a:rPr lang="en-US" sz="1200" b="1" dirty="0">
                <a:solidFill>
                  <a:schemeClr val="accent5">
                    <a:lumMod val="50000"/>
                  </a:schemeClr>
                </a:solidFill>
              </a:rPr>
              <a:t>five</a:t>
            </a:r>
            <a:r>
              <a:rPr lang="en-US" sz="1200" dirty="0">
                <a:solidFill>
                  <a:schemeClr val="accent5">
                    <a:lumMod val="50000"/>
                  </a:schemeClr>
                </a:solidFill>
              </a:rPr>
              <a:t> answers on a card.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accent5">
                    <a:lumMod val="50000"/>
                  </a:schemeClr>
                </a:solidFill>
              </a:rPr>
              <a:t>Note: </a:t>
            </a:r>
            <a:r>
              <a:rPr lang="en-US" sz="1200" dirty="0">
                <a:solidFill>
                  <a:schemeClr val="accent5">
                    <a:lumMod val="50000"/>
                  </a:schemeClr>
                </a:solidFill>
              </a:rPr>
              <a:t>they have completely different answers from each other.</a:t>
            </a:r>
          </a:p>
          <a:p>
            <a:pPr marL="0" indent="0">
              <a:buFontTx/>
              <a:buNone/>
            </a:pPr>
            <a:r>
              <a:rPr lang="en-US" sz="1200" dirty="0">
                <a:solidFill>
                  <a:schemeClr val="accent5">
                    <a:lumMod val="50000"/>
                  </a:schemeClr>
                </a:solidFill>
              </a:rPr>
              <a:t>2. Person A gives person B one of the answers. Person B then comes up with a suitable question</a:t>
            </a:r>
            <a:r>
              <a:rPr lang="en-US" sz="1200" baseline="0" dirty="0">
                <a:solidFill>
                  <a:schemeClr val="accent5">
                    <a:lumMod val="50000"/>
                  </a:schemeClr>
                </a:solidFill>
              </a:rPr>
              <a:t> that would generate that answer.</a:t>
            </a:r>
            <a:endParaRPr lang="en-US" sz="1200" dirty="0">
              <a:solidFill>
                <a:schemeClr val="accent5">
                  <a:lumMod val="50000"/>
                </a:schemeClr>
              </a:solidFill>
            </a:endParaRPr>
          </a:p>
          <a:p>
            <a:pPr marL="0" indent="0">
              <a:buFontTx/>
              <a:buNone/>
            </a:pPr>
            <a:r>
              <a:rPr lang="en-US" sz="1200" dirty="0">
                <a:solidFill>
                  <a:schemeClr val="accent5">
                    <a:lumMod val="50000"/>
                  </a:schemeClr>
                </a:solidFill>
              </a:rPr>
              <a:t>3. Then person B gives person A an answer and s/he generates a suitable question.</a:t>
            </a:r>
          </a:p>
          <a:p>
            <a:pPr marL="0" indent="0">
              <a:buFontTx/>
              <a:buNone/>
            </a:pPr>
            <a:r>
              <a:rPr lang="en-US" sz="1200" dirty="0">
                <a:solidFill>
                  <a:schemeClr val="accent5">
                    <a:lumMod val="50000"/>
                  </a:schemeClr>
                </a:solidFill>
              </a:rPr>
              <a:t>4. They continue</a:t>
            </a:r>
            <a:r>
              <a:rPr lang="en-US" sz="1200" baseline="0" dirty="0">
                <a:solidFill>
                  <a:schemeClr val="accent5">
                    <a:lumMod val="50000"/>
                  </a:schemeClr>
                </a:solidFill>
              </a:rPr>
              <a:t> taking turns </a:t>
            </a:r>
            <a:r>
              <a:rPr lang="en-US" sz="1200" dirty="0">
                <a:solidFill>
                  <a:schemeClr val="accent5">
                    <a:lumMod val="50000"/>
                  </a:schemeClr>
                </a:solidFill>
              </a:rPr>
              <a:t>until all answers have been used, and ten questions generated.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5. T</a:t>
            </a:r>
            <a:r>
              <a:rPr lang="en-US" sz="1200" baseline="0" dirty="0">
                <a:solidFill>
                  <a:schemeClr val="accent5">
                    <a:lumMod val="50000"/>
                  </a:schemeClr>
                </a:solidFill>
              </a:rPr>
              <a:t>eachers will want to circulate to give support where necessary.</a:t>
            </a:r>
            <a:endParaRPr lang="en-US" sz="1200" dirty="0">
              <a:solidFill>
                <a:schemeClr val="accent5">
                  <a:lumMod val="50000"/>
                </a:schemeClr>
              </a:solidFill>
            </a:endParaRPr>
          </a:p>
          <a:p>
            <a:pPr marL="0" indent="0">
              <a:buFontTx/>
              <a:buNone/>
            </a:pPr>
            <a:endParaRPr lang="en-US" sz="1200" dirty="0">
              <a:solidFill>
                <a:schemeClr val="accent5">
                  <a:lumMod val="50000"/>
                </a:schemeClr>
              </a:solidFill>
            </a:endParaRPr>
          </a:p>
          <a:p>
            <a:pPr marL="0" indent="0">
              <a:buFontTx/>
              <a:buNone/>
            </a:pPr>
            <a:r>
              <a:rPr lang="en-US" sz="1200" b="1" dirty="0">
                <a:solidFill>
                  <a:schemeClr val="accent5">
                    <a:lumMod val="50000"/>
                  </a:schemeClr>
                </a:solidFill>
              </a:rPr>
              <a:t>Examples:</a:t>
            </a:r>
          </a:p>
          <a:p>
            <a:r>
              <a:rPr lang="en-GB" b="0" dirty="0"/>
              <a:t>Man </a:t>
            </a:r>
            <a:r>
              <a:rPr lang="en-GB" b="0" dirty="0" err="1"/>
              <a:t>mischt</a:t>
            </a:r>
            <a:r>
              <a:rPr lang="en-GB" b="0" dirty="0"/>
              <a:t> </a:t>
            </a:r>
            <a:r>
              <a:rPr lang="en-GB" b="0" dirty="0" err="1"/>
              <a:t>blau</a:t>
            </a:r>
            <a:r>
              <a:rPr lang="en-GB" b="0" dirty="0"/>
              <a:t> und </a:t>
            </a:r>
            <a:r>
              <a:rPr lang="en-GB" b="0" dirty="0" err="1"/>
              <a:t>gelb</a:t>
            </a:r>
            <a:r>
              <a:rPr lang="en-GB" b="0" dirty="0"/>
              <a:t>. Wie </a:t>
            </a:r>
            <a:r>
              <a:rPr lang="en-GB" b="0" dirty="0" err="1"/>
              <a:t>macht</a:t>
            </a:r>
            <a:r>
              <a:rPr lang="en-GB" b="0" dirty="0"/>
              <a:t> man </a:t>
            </a:r>
            <a:r>
              <a:rPr lang="en-GB" b="0" dirty="0" err="1"/>
              <a:t>grün</a:t>
            </a:r>
            <a:r>
              <a:rPr lang="en-GB" b="0" dirty="0"/>
              <a:t>? </a:t>
            </a:r>
          </a:p>
          <a:p>
            <a:r>
              <a:rPr lang="en-GB" b="0" dirty="0"/>
              <a:t>Das </a:t>
            </a:r>
            <a:r>
              <a:rPr lang="en-GB" b="0" dirty="0" err="1"/>
              <a:t>kommt</a:t>
            </a:r>
            <a:r>
              <a:rPr lang="en-GB" b="0" dirty="0"/>
              <a:t> </a:t>
            </a:r>
            <a:r>
              <a:rPr lang="en-GB" b="0" dirty="0" err="1"/>
              <a:t>aus</a:t>
            </a:r>
            <a:r>
              <a:rPr lang="en-GB" b="0" dirty="0"/>
              <a:t> 1907. Wie alt </a:t>
            </a:r>
            <a:r>
              <a:rPr lang="en-GB" b="0" dirty="0" err="1"/>
              <a:t>ist</a:t>
            </a:r>
            <a:r>
              <a:rPr lang="en-GB" b="0" dirty="0"/>
              <a:t> Mensch, </a:t>
            </a:r>
            <a:r>
              <a:rPr lang="en-GB" b="0" dirty="0" err="1"/>
              <a:t>ärgere</a:t>
            </a:r>
            <a:r>
              <a:rPr lang="en-GB" b="0" dirty="0"/>
              <a:t> dich </a:t>
            </a:r>
            <a:r>
              <a:rPr lang="en-GB" b="0" dirty="0" err="1"/>
              <a:t>nicht</a:t>
            </a:r>
            <a:r>
              <a:rPr lang="en-GB" b="0" dirty="0"/>
              <a:t>!?</a:t>
            </a:r>
            <a:endParaRPr lang="en-GB" b="1" dirty="0"/>
          </a:p>
          <a:p>
            <a:endParaRPr lang="en-GB" b="0" dirty="0"/>
          </a:p>
          <a:p>
            <a:endParaRPr lang="en-GB" b="0" dirty="0"/>
          </a:p>
          <a:p>
            <a:endParaRPr lang="en-GB" b="0" dirty="0"/>
          </a:p>
          <a:p>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2415312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Person A’s card.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9365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person B’s card. </a:t>
            </a:r>
            <a:r>
              <a:rPr lang="en-GB" b="1" baseline="0"/>
              <a:t>Each box shows a person and the two items s/he is donating.</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30456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7.2.1.2</a:t>
            </a:r>
          </a:p>
          <a:p>
            <a:endParaRPr lang="en-GB" b="1" dirty="0"/>
          </a:p>
          <a:p>
            <a:r>
              <a:rPr lang="en-GB" b="1" dirty="0"/>
              <a:t>Timing: 5 minutes</a:t>
            </a:r>
            <a:br>
              <a:rPr lang="en-GB" dirty="0"/>
            </a:br>
            <a:br>
              <a:rPr lang="en-GB" b="1" dirty="0"/>
            </a:br>
            <a:r>
              <a:rPr lang="en-GB" b="1" dirty="0"/>
              <a:t>Aim: </a:t>
            </a:r>
            <a:r>
              <a:rPr lang="en-GB" b="0" dirty="0"/>
              <a:t>To practise</a:t>
            </a:r>
            <a:r>
              <a:rPr lang="en-GB" b="0" baseline="0" dirty="0"/>
              <a:t> oral sentence production using the first and third person singular forms of the verb</a:t>
            </a:r>
            <a:br>
              <a:rPr lang="en-GB" b="0" dirty="0"/>
            </a:br>
            <a:br>
              <a:rPr lang="en-GB" b="0" dirty="0"/>
            </a:br>
            <a:r>
              <a:rPr lang="en-GB" b="1" dirty="0"/>
              <a:t>Procedure:</a:t>
            </a:r>
            <a:br>
              <a:rPr lang="en-GB" dirty="0"/>
            </a:br>
            <a:r>
              <a:rPr lang="en-GB" dirty="0"/>
              <a:t>1.</a:t>
            </a:r>
            <a:r>
              <a:rPr lang="en-GB" baseline="0" dirty="0"/>
              <a:t> Elicit the meaning of the TL title.  All language has been previously taught. </a:t>
            </a:r>
          </a:p>
          <a:p>
            <a:r>
              <a:rPr lang="en-GB" baseline="0" dirty="0"/>
              <a:t>2. Go through the instructions, which here are given in English, for clarity (information gap tasks can be tricky to explain).</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7.2.1.2</a:t>
            </a:r>
          </a:p>
          <a:p>
            <a:endParaRPr lang="en-GB" b="1" dirty="0"/>
          </a:p>
          <a:p>
            <a:r>
              <a:rPr lang="en-GB" b="1" dirty="0"/>
              <a:t>This is Partner A’s card.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79102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Partner</a:t>
            </a:r>
            <a:r>
              <a:rPr lang="en-GB" b="1" baseline="0" dirty="0"/>
              <a:t> B’s card.</a:t>
            </a:r>
          </a:p>
          <a:p>
            <a:endParaRPr lang="en-GB" b="1" dirty="0"/>
          </a:p>
          <a:p>
            <a:r>
              <a:rPr lang="en-GB" b="1" dirty="0"/>
              <a:t>Note: </a:t>
            </a:r>
            <a:r>
              <a:rPr lang="en-GB" b="0" dirty="0"/>
              <a:t>This slide does not need printing.  Students write 1-8 in their books and complete the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3180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7.2.1.2</a:t>
            </a:r>
          </a:p>
          <a:p>
            <a:endParaRPr lang="en-GB" b="0" dirty="0"/>
          </a:p>
          <a:p>
            <a:r>
              <a:rPr lang="en-GB" b="0" dirty="0"/>
              <a:t>This side explains what happens when the partners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7538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7.2.1.2</a:t>
            </a:r>
          </a:p>
          <a:p>
            <a:endParaRPr lang="en-GB" b="1" dirty="0"/>
          </a:p>
          <a:p>
            <a:r>
              <a:rPr lang="en-GB" b="1" dirty="0"/>
              <a:t>This is Partner</a:t>
            </a:r>
            <a:r>
              <a:rPr lang="en-GB" b="1" baseline="0" dirty="0"/>
              <a:t> B’s card for the second round.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9715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FA2F-B131-8C04-B415-64B1C7AA506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18DA6BC-3BBF-F08A-B0A2-C54C75EC1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FC5B71-7F8E-6411-3723-32EB9FB46B8C}"/>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5" name="Footer Placeholder 4">
            <a:extLst>
              <a:ext uri="{FF2B5EF4-FFF2-40B4-BE49-F238E27FC236}">
                <a16:creationId xmlns:a16="http://schemas.microsoft.com/office/drawing/2014/main" id="{18B4365D-6631-928F-2AAE-1DA93C5C9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48255-BCF5-080F-5D50-8E7CD307E018}"/>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295245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E888-94AE-F2A6-D27F-01EE2332A01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BF4DCB-7185-D82E-B193-C54BFD2A00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3E72C0-2A58-08A7-71F2-3875D166D0D1}"/>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5" name="Footer Placeholder 4">
            <a:extLst>
              <a:ext uri="{FF2B5EF4-FFF2-40B4-BE49-F238E27FC236}">
                <a16:creationId xmlns:a16="http://schemas.microsoft.com/office/drawing/2014/main" id="{B63A5C9E-BDDC-C734-BCF3-A24494A23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B6760-7A45-E064-E368-1DE7D030EA22}"/>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794127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DA297-AD4A-B014-4C77-C604572D24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37FB90-F086-EFAB-8518-23CEAE76C1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B31041-C4A4-0431-1F14-F562DE5C95BB}"/>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5" name="Footer Placeholder 4">
            <a:extLst>
              <a:ext uri="{FF2B5EF4-FFF2-40B4-BE49-F238E27FC236}">
                <a16:creationId xmlns:a16="http://schemas.microsoft.com/office/drawing/2014/main" id="{2AC4E259-6A3B-2D1E-98D3-42ADB7A3F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74D5C-44E8-83D2-6AF0-FBF337AD006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2313148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D902-75F7-221B-8773-748AF4888F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4D51FF-9443-8732-5072-13B94D04A6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8EC6E1-72D9-2138-5E36-1739CCC1474A}"/>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5" name="Footer Placeholder 4">
            <a:extLst>
              <a:ext uri="{FF2B5EF4-FFF2-40B4-BE49-F238E27FC236}">
                <a16:creationId xmlns:a16="http://schemas.microsoft.com/office/drawing/2014/main" id="{514BB23D-5CAF-86F8-A7FE-94D7FFA60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2F25F-2AE1-A9B0-E47E-A76034777CA8}"/>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408769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08CD-D4DB-DBAA-26A9-0696E817A8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0B4FEF6-C13A-8B80-9C10-53366A1780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899DB26-3A07-786B-8DDF-EB1660C16008}"/>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5" name="Footer Placeholder 4">
            <a:extLst>
              <a:ext uri="{FF2B5EF4-FFF2-40B4-BE49-F238E27FC236}">
                <a16:creationId xmlns:a16="http://schemas.microsoft.com/office/drawing/2014/main" id="{8C889318-A186-1773-771C-0927C109D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F58A6-A466-0DCC-133D-6B7284EBD83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11393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BB95-716E-8378-33CD-7C8E25FCA3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2FF7E5-6D1C-01AC-4BB2-3DC206F9DF8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21E7045-B2E1-3F59-1209-C89A559B02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7EB57-5F7C-3C8E-54EF-82E44A26B6C1}"/>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6" name="Footer Placeholder 5">
            <a:extLst>
              <a:ext uri="{FF2B5EF4-FFF2-40B4-BE49-F238E27FC236}">
                <a16:creationId xmlns:a16="http://schemas.microsoft.com/office/drawing/2014/main" id="{C0B66DDB-2A7A-09CC-8D95-8FFC0DD02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1705D-81B2-9B71-ED15-C07129CB53D7}"/>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1975470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FAF-8A4D-FF34-841E-F21E3A3B58F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0F56BE7-E26A-425C-F74A-BE15C79E9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CD7B22-AF92-796C-FF55-1D1C28616E3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3EA5012-211A-F9C4-D643-F99314CBB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016324-E390-FB5E-087E-5C5A8E3975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5CE1C8A-BFA1-D8CE-03FB-0C925E0F2225}"/>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8" name="Footer Placeholder 7">
            <a:extLst>
              <a:ext uri="{FF2B5EF4-FFF2-40B4-BE49-F238E27FC236}">
                <a16:creationId xmlns:a16="http://schemas.microsoft.com/office/drawing/2014/main" id="{1CC84510-F417-395C-945E-8ACF9D3940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A4F9BD-6A55-A3E3-870A-65DC5DA24F77}"/>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281053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D1C7-908A-9B55-5E20-0E1E5137734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4F5DC33-37F5-E72B-B454-09DF70E2049B}"/>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4" name="Footer Placeholder 3">
            <a:extLst>
              <a:ext uri="{FF2B5EF4-FFF2-40B4-BE49-F238E27FC236}">
                <a16:creationId xmlns:a16="http://schemas.microsoft.com/office/drawing/2014/main" id="{295446AE-F283-EF28-B22C-62FC1AF560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E7CED4-BE41-F11D-68C9-11ACBA18C83E}"/>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48094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E7565-03B8-FAFA-4401-36EAF02DF87F}"/>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3" name="Footer Placeholder 2">
            <a:extLst>
              <a:ext uri="{FF2B5EF4-FFF2-40B4-BE49-F238E27FC236}">
                <a16:creationId xmlns:a16="http://schemas.microsoft.com/office/drawing/2014/main" id="{DC569606-00A6-8945-BBF2-3368CB1467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277003-0234-AD89-F9FF-B00267C964DB}"/>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239973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E288-26E9-37AF-5396-7DBD9E8A92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237405C-A16C-96B8-07E1-CBDC2E296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9B002B3-3233-3425-9A07-CC53A7B25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E0626E-0D83-E481-C92C-89A1A37EA53F}"/>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6" name="Footer Placeholder 5">
            <a:extLst>
              <a:ext uri="{FF2B5EF4-FFF2-40B4-BE49-F238E27FC236}">
                <a16:creationId xmlns:a16="http://schemas.microsoft.com/office/drawing/2014/main" id="{A8AEA789-B939-8654-06FF-B284AF809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55A00-652E-19D9-9096-170CF167B57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210743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B55C-1500-583E-1D53-8D8D538B63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D0B437-4059-5A17-0517-CBEBF2404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86C5A3-70D1-FA16-CF39-5E5B5A475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85EE15-B02C-2B03-009F-E60DB67F11DF}"/>
              </a:ext>
            </a:extLst>
          </p:cNvPr>
          <p:cNvSpPr>
            <a:spLocks noGrp="1"/>
          </p:cNvSpPr>
          <p:nvPr>
            <p:ph type="dt" sz="half" idx="10"/>
          </p:nvPr>
        </p:nvSpPr>
        <p:spPr/>
        <p:txBody>
          <a:bodyPr/>
          <a:lstStyle/>
          <a:p>
            <a:fld id="{0F8002DC-612F-B34B-B22C-FE1D305B5DD0}" type="datetimeFigureOut">
              <a:rPr lang="en-US" smtClean="0"/>
              <a:t>7/12/22</a:t>
            </a:fld>
            <a:endParaRPr lang="en-US"/>
          </a:p>
        </p:txBody>
      </p:sp>
      <p:sp>
        <p:nvSpPr>
          <p:cNvPr id="6" name="Footer Placeholder 5">
            <a:extLst>
              <a:ext uri="{FF2B5EF4-FFF2-40B4-BE49-F238E27FC236}">
                <a16:creationId xmlns:a16="http://schemas.microsoft.com/office/drawing/2014/main" id="{C276D267-6CF5-0ED6-F1A6-978E5C7D0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D6292-1BAE-DB20-4AAD-B4E879F78E31}"/>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747579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35B09-4219-912B-A38F-6AFD52091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154919A-BA88-A3EB-D56D-0BCB848E55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429D3EC-8AE3-9037-97DE-3CB1E1EA8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0F8002DC-612F-B34B-B22C-FE1D305B5DD0}" type="datetimeFigureOut">
              <a:rPr lang="en-US" smtClean="0"/>
              <a:pPr/>
              <a:t>7/12/22</a:t>
            </a:fld>
            <a:endParaRPr lang="en-US" dirty="0"/>
          </a:p>
        </p:txBody>
      </p:sp>
      <p:sp>
        <p:nvSpPr>
          <p:cNvPr id="5" name="Footer Placeholder 4">
            <a:extLst>
              <a:ext uri="{FF2B5EF4-FFF2-40B4-BE49-F238E27FC236}">
                <a16:creationId xmlns:a16="http://schemas.microsoft.com/office/drawing/2014/main" id="{BBBEFED6-C0B2-8036-FCF0-96A052D3C0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A77E345-5D0C-9941-44DC-965FD9DA7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8F46FE91-F750-2B4B-B712-8FFE5E405DB7}" type="slidenum">
              <a:rPr lang="en-US" smtClean="0"/>
              <a:pPr/>
              <a:t>‹#›</a:t>
            </a:fld>
            <a:endParaRPr lang="en-US" dirty="0"/>
          </a:p>
        </p:txBody>
      </p:sp>
    </p:spTree>
    <p:extLst>
      <p:ext uri="{BB962C8B-B14F-4D97-AF65-F5344CB8AC3E}">
        <p14:creationId xmlns:p14="http://schemas.microsoft.com/office/powerpoint/2010/main" val="799646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12.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50.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gif"/></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1.png"/><Relationship Id="rId21" Type="http://schemas.openxmlformats.org/officeDocument/2006/relationships/image" Target="../media/image68.svg"/><Relationship Id="rId7" Type="http://schemas.openxmlformats.org/officeDocument/2006/relationships/image" Target="../media/image54.tiff"/><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notesSlide" Target="../notesSlides/notesSlide13.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53.tiff"/><Relationship Id="rId11" Type="http://schemas.openxmlformats.org/officeDocument/2006/relationships/image" Target="../media/image58.svg"/><Relationship Id="rId5" Type="http://schemas.openxmlformats.org/officeDocument/2006/relationships/image" Target="../media/image52.tiff"/><Relationship Id="rId15" Type="http://schemas.openxmlformats.org/officeDocument/2006/relationships/image" Target="../media/image62.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51.tiff"/><Relationship Id="rId9" Type="http://schemas.openxmlformats.org/officeDocument/2006/relationships/image" Target="../media/image56.sv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52.tiff"/><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17" Type="http://schemas.openxmlformats.org/officeDocument/2006/relationships/image" Target="../media/image51.tiff"/><Relationship Id="rId2" Type="http://schemas.openxmlformats.org/officeDocument/2006/relationships/notesSlide" Target="../notesSlides/notesSlide14.xml"/><Relationship Id="rId16" Type="http://schemas.openxmlformats.org/officeDocument/2006/relationships/image" Target="../media/image68.svg"/><Relationship Id="rId20" Type="http://schemas.openxmlformats.org/officeDocument/2006/relationships/image" Target="../media/image54.tiff"/><Relationship Id="rId1" Type="http://schemas.openxmlformats.org/officeDocument/2006/relationships/slideLayout" Target="../slideLayouts/slideLayout6.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svg"/><Relationship Id="rId19" Type="http://schemas.openxmlformats.org/officeDocument/2006/relationships/image" Target="../media/image53.tiff"/><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image" Target="../media/image69.tiff"/><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notesSlide" Target="../notesSlides/notesSlide15.xml"/><Relationship Id="rId16" Type="http://schemas.openxmlformats.org/officeDocument/2006/relationships/image" Target="../media/image65.png"/><Relationship Id="rId20"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71.tiff"/><Relationship Id="rId15" Type="http://schemas.openxmlformats.org/officeDocument/2006/relationships/image" Target="../media/image64.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image" Target="../media/image70.tiff"/><Relationship Id="rId9" Type="http://schemas.openxmlformats.org/officeDocument/2006/relationships/image" Target="../media/image58.sv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image" Target="../media/image69.tiff"/><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notesSlide" Target="../notesSlides/notesSlide16.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71.tiff"/><Relationship Id="rId15" Type="http://schemas.openxmlformats.org/officeDocument/2006/relationships/image" Target="../media/image64.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image" Target="../media/image70.tiff"/><Relationship Id="rId9" Type="http://schemas.openxmlformats.org/officeDocument/2006/relationships/image" Target="../media/image58.svg"/><Relationship Id="rId1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image" Target="../media/image52.tiff"/><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notesSlide" Target="../notesSlides/notesSlide17.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tiff"/><Relationship Id="rId15" Type="http://schemas.openxmlformats.org/officeDocument/2006/relationships/image" Target="../media/image64.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image" Target="../media/image53.tiff"/><Relationship Id="rId9" Type="http://schemas.openxmlformats.org/officeDocument/2006/relationships/image" Target="../media/image58.svg"/><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g"/><Relationship Id="rId7"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1.png"/><Relationship Id="rId4" Type="http://schemas.openxmlformats.org/officeDocument/2006/relationships/image" Target="../media/image74.jpeg"/><Relationship Id="rId9" Type="http://schemas.openxmlformats.org/officeDocument/2006/relationships/image" Target="../media/image79.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gi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6.png"/><Relationship Id="rId18" Type="http://schemas.microsoft.com/office/2007/relationships/hdphoto" Target="../media/hdphoto7.wdp"/><Relationship Id="rId3" Type="http://schemas.openxmlformats.org/officeDocument/2006/relationships/image" Target="../media/image80.png"/><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88.png"/><Relationship Id="rId2" Type="http://schemas.openxmlformats.org/officeDocument/2006/relationships/notesSlide" Target="../notesSlides/notesSlide20.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jpeg"/><Relationship Id="rId15" Type="http://schemas.openxmlformats.org/officeDocument/2006/relationships/image" Target="../media/image87.png"/><Relationship Id="rId10" Type="http://schemas.openxmlformats.org/officeDocument/2006/relationships/image" Target="../media/image84.jpeg"/><Relationship Id="rId19" Type="http://schemas.openxmlformats.org/officeDocument/2006/relationships/image" Target="../media/image89.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3.jpg"/><Relationship Id="rId7"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1.png"/><Relationship Id="rId4" Type="http://schemas.openxmlformats.org/officeDocument/2006/relationships/image" Target="../media/image74.jpeg"/><Relationship Id="rId9" Type="http://schemas.openxmlformats.org/officeDocument/2006/relationships/image" Target="../media/image79.sv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96.png"/><Relationship Id="rId18" Type="http://schemas.microsoft.com/office/2007/relationships/hdphoto" Target="../media/hdphoto16.wdp"/><Relationship Id="rId3" Type="http://schemas.openxmlformats.org/officeDocument/2006/relationships/image" Target="../media/image91.png"/><Relationship Id="rId21" Type="http://schemas.openxmlformats.org/officeDocument/2006/relationships/image" Target="../media/image100.png"/><Relationship Id="rId7" Type="http://schemas.openxmlformats.org/officeDocument/2006/relationships/image" Target="../media/image93.png"/><Relationship Id="rId12" Type="http://schemas.microsoft.com/office/2007/relationships/hdphoto" Target="../media/hdphoto13.wdp"/><Relationship Id="rId17" Type="http://schemas.openxmlformats.org/officeDocument/2006/relationships/image" Target="../media/image98.png"/><Relationship Id="rId2" Type="http://schemas.openxmlformats.org/officeDocument/2006/relationships/notesSlide" Target="../notesSlides/notesSlide23.xml"/><Relationship Id="rId16" Type="http://schemas.microsoft.com/office/2007/relationships/hdphoto" Target="../media/hdphoto15.wdp"/><Relationship Id="rId20" Type="http://schemas.microsoft.com/office/2007/relationships/hdphoto" Target="../media/hdphoto17.wdp"/><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7.png"/><Relationship Id="rId10" Type="http://schemas.microsoft.com/office/2007/relationships/hdphoto" Target="../media/hdphoto12.wdp"/><Relationship Id="rId19" Type="http://schemas.openxmlformats.org/officeDocument/2006/relationships/image" Target="../media/image99.png"/><Relationship Id="rId4" Type="http://schemas.microsoft.com/office/2007/relationships/hdphoto" Target="../media/hdphoto9.wdp"/><Relationship Id="rId9" Type="http://schemas.openxmlformats.org/officeDocument/2006/relationships/image" Target="../media/image94.png"/><Relationship Id="rId14" Type="http://schemas.microsoft.com/office/2007/relationships/hdphoto" Target="../media/hdphoto14.wdp"/><Relationship Id="rId22"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19.tiff"/><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tiff"/><Relationship Id="rId11" Type="http://schemas.openxmlformats.org/officeDocument/2006/relationships/image" Target="../media/image10.png"/><Relationship Id="rId5" Type="http://schemas.openxmlformats.org/officeDocument/2006/relationships/image" Target="../media/image17.tiff"/><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6.tiff"/><Relationship Id="rId9" Type="http://schemas.openxmlformats.org/officeDocument/2006/relationships/image" Target="../media/image8.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tiff"/></Relationships>
</file>

<file path=ppt/slides/_rels/slide6.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2.tiff"/><Relationship Id="rId3" Type="http://schemas.openxmlformats.org/officeDocument/2006/relationships/image" Target="../media/image22.png"/><Relationship Id="rId7" Type="http://schemas.openxmlformats.org/officeDocument/2006/relationships/image" Target="../media/image26.tiff"/><Relationship Id="rId12"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tiff"/><Relationship Id="rId11" Type="http://schemas.openxmlformats.org/officeDocument/2006/relationships/image" Target="../media/image30.tiff"/><Relationship Id="rId5" Type="http://schemas.openxmlformats.org/officeDocument/2006/relationships/image" Target="../media/image24.tiff"/><Relationship Id="rId10" Type="http://schemas.openxmlformats.org/officeDocument/2006/relationships/image" Target="../media/image29.tiff"/><Relationship Id="rId4" Type="http://schemas.openxmlformats.org/officeDocument/2006/relationships/image" Target="../media/image23.tiff"/><Relationship Id="rId9" Type="http://schemas.openxmlformats.org/officeDocument/2006/relationships/image" Target="../media/image28.tiff"/><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24.tiff"/><Relationship Id="rId3" Type="http://schemas.openxmlformats.org/officeDocument/2006/relationships/image" Target="../media/image35.png"/><Relationship Id="rId7" Type="http://schemas.openxmlformats.org/officeDocument/2006/relationships/image" Target="../media/image30.tiff"/><Relationship Id="rId12"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tiff"/><Relationship Id="rId11" Type="http://schemas.openxmlformats.org/officeDocument/2006/relationships/image" Target="../media/image32.tiff"/><Relationship Id="rId5" Type="http://schemas.openxmlformats.org/officeDocument/2006/relationships/image" Target="../media/image36.tiff"/><Relationship Id="rId10" Type="http://schemas.openxmlformats.org/officeDocument/2006/relationships/image" Target="../media/image39.tiff"/><Relationship Id="rId4" Type="http://schemas.openxmlformats.org/officeDocument/2006/relationships/image" Target="../media/image22.png"/><Relationship Id="rId9" Type="http://schemas.openxmlformats.org/officeDocument/2006/relationships/image" Target="../media/image38.tiff"/><Relationship Id="rId14" Type="http://schemas.openxmlformats.org/officeDocument/2006/relationships/image" Target="../media/image4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60307" cy="869950"/>
          </a:xfrm>
          <a:prstGeom prst="rect">
            <a:avLst/>
          </a:prstGeom>
        </p:spPr>
      </p:pic>
      <p:sp>
        <p:nvSpPr>
          <p:cNvPr id="4" name="Title 3"/>
          <p:cNvSpPr>
            <a:spLocks noGrp="1"/>
          </p:cNvSpPr>
          <p:nvPr>
            <p:ph type="title"/>
          </p:nvPr>
        </p:nvSpPr>
        <p:spPr>
          <a:xfrm>
            <a:off x="0" y="294041"/>
            <a:ext cx="4509370" cy="707849"/>
          </a:xfrm>
        </p:spPr>
        <p:txBody>
          <a:bodyPr>
            <a:normAutofit/>
          </a:bodyPr>
          <a:lstStyle/>
          <a:p>
            <a:r>
              <a:rPr lang="en-GB" sz="3600" b="1" dirty="0">
                <a:solidFill>
                  <a:schemeClr val="bg1"/>
                </a:solidFill>
              </a:rPr>
              <a:t>Examples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13264" y="247047"/>
            <a:ext cx="1845936" cy="35645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production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907617" y="1720840"/>
            <a:ext cx="10376766" cy="3416320"/>
          </a:xfrm>
          <a:prstGeom prst="rect">
            <a:avLst/>
          </a:prstGeom>
          <a:noFill/>
        </p:spPr>
        <p:txBody>
          <a:bodyPr wrap="square" rtlCol="0">
            <a:spAutoFit/>
          </a:bodyPr>
          <a:lstStyle/>
          <a:p>
            <a:pPr lvl="0" algn="ctr">
              <a:defRPr/>
            </a:pPr>
            <a:r>
              <a:rPr lang="en-US" sz="7200" b="1" dirty="0">
                <a:solidFill>
                  <a:srgbClr val="4472C4">
                    <a:lumMod val="50000"/>
                  </a:srgbClr>
                </a:solidFill>
                <a:latin typeface="Century Gothic" panose="020B0502020202020204" pitchFamily="34" charset="0"/>
              </a:rPr>
              <a:t>Role play tasks (including transactional)</a:t>
            </a:r>
          </a:p>
        </p:txBody>
      </p:sp>
    </p:spTree>
    <p:extLst>
      <p:ext uri="{BB962C8B-B14F-4D97-AF65-F5344CB8AC3E}">
        <p14:creationId xmlns:p14="http://schemas.microsoft.com/office/powerpoint/2010/main" val="127253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8032" y="0"/>
            <a:ext cx="6049108" cy="707849"/>
          </a:xfrm>
        </p:spPr>
        <p:txBody>
          <a:bodyPr>
            <a:normAutofit/>
          </a:bodyPr>
          <a:lstStyle/>
          <a:p>
            <a:r>
              <a:rPr lang="en-GB" sz="2800" b="1">
                <a:solidFill>
                  <a:srgbClr val="115076"/>
                </a:solidFill>
              </a:rPr>
              <a:t>Partner A</a:t>
            </a:r>
            <a:endParaRPr lang="en-GB" sz="2800" b="1" dirty="0">
              <a:solidFill>
                <a:schemeClr val="bg1"/>
              </a:solidFill>
            </a:endParaRPr>
          </a:p>
        </p:txBody>
      </p:sp>
      <p:sp>
        <p:nvSpPr>
          <p:cNvPr id="8" name="Rounded Rectangle 7"/>
          <p:cNvSpPr/>
          <p:nvPr/>
        </p:nvSpPr>
        <p:spPr>
          <a:xfrm>
            <a:off x="9835978" y="167185"/>
            <a:ext cx="2162138" cy="35179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sprechen</a:t>
            </a:r>
            <a:r>
              <a:rPr lang="en-GB" b="1" dirty="0">
                <a:latin typeface="Century Gothic" panose="020B0502020202020204" pitchFamily="34" charset="0"/>
              </a:rPr>
              <a:t> / </a:t>
            </a:r>
            <a:r>
              <a:rPr lang="en-GB" b="1" dirty="0" err="1">
                <a:latin typeface="Century Gothic" panose="020B0502020202020204" pitchFamily="34" charset="0"/>
              </a:rPr>
              <a:t>hören</a:t>
            </a:r>
            <a:endParaRPr lang="en-GB" b="1" dirty="0">
              <a:latin typeface="Century Gothic" panose="020B0502020202020204" pitchFamily="34" charset="0"/>
            </a:endParaRPr>
          </a:p>
        </p:txBody>
      </p:sp>
      <p:sp>
        <p:nvSpPr>
          <p:cNvPr id="9" name="TextBox 8"/>
          <p:cNvSpPr txBox="1"/>
          <p:nvPr/>
        </p:nvSpPr>
        <p:spPr>
          <a:xfrm>
            <a:off x="288030" y="666641"/>
            <a:ext cx="11394759" cy="954107"/>
          </a:xfrm>
          <a:prstGeom prst="rect">
            <a:avLst/>
          </a:prstGeom>
          <a:noFill/>
        </p:spPr>
        <p:txBody>
          <a:bodyPr wrap="square" rtlCol="0">
            <a:spAutoFit/>
          </a:bodyPr>
          <a:lstStyle/>
          <a:p>
            <a:r>
              <a:rPr lang="en-GB" sz="2800" b="1">
                <a:solidFill>
                  <a:srgbClr val="115076"/>
                </a:solidFill>
                <a:latin typeface="Century Gothic" panose="020B0502020202020204" pitchFamily="34" charset="0"/>
              </a:rPr>
              <a:t>Write </a:t>
            </a:r>
            <a:r>
              <a:rPr lang="en-GB" sz="2800" b="1" dirty="0">
                <a:solidFill>
                  <a:srgbClr val="115076"/>
                </a:solidFill>
                <a:latin typeface="Century Gothic" panose="020B0502020202020204" pitchFamily="34" charset="0"/>
              </a:rPr>
              <a:t>who does what. </a:t>
            </a:r>
            <a:br>
              <a:rPr lang="en-GB" sz="2800" b="1" dirty="0">
                <a:solidFill>
                  <a:srgbClr val="115076"/>
                </a:solidFill>
                <a:latin typeface="Century Gothic" panose="020B0502020202020204" pitchFamily="34" charset="0"/>
              </a:rPr>
            </a:br>
            <a:r>
              <a:rPr lang="en-GB" sz="2800" b="1" dirty="0">
                <a:solidFill>
                  <a:srgbClr val="115076"/>
                </a:solidFill>
                <a:latin typeface="Century Gothic" panose="020B0502020202020204" pitchFamily="34" charset="0"/>
              </a:rPr>
              <a:t>Write 1-8</a:t>
            </a:r>
            <a:r>
              <a:rPr lang="en-GB" sz="2800" b="1">
                <a:solidFill>
                  <a:srgbClr val="115076"/>
                </a:solidFill>
                <a:latin typeface="Century Gothic" panose="020B0502020202020204" pitchFamily="34" charset="0"/>
              </a:rPr>
              <a:t>, ‘Opa’ or ‘she’ and </a:t>
            </a:r>
            <a:r>
              <a:rPr lang="en-GB" sz="2800" b="1" dirty="0">
                <a:solidFill>
                  <a:srgbClr val="115076"/>
                </a:solidFill>
                <a:latin typeface="Century Gothic" panose="020B0502020202020204" pitchFamily="34" charset="0"/>
              </a:rPr>
              <a:t>the activity.</a:t>
            </a:r>
          </a:p>
        </p:txBody>
      </p:sp>
      <p:graphicFrame>
        <p:nvGraphicFramePr>
          <p:cNvPr id="13" name="Table 12">
            <a:extLst>
              <a:ext uri="{FF2B5EF4-FFF2-40B4-BE49-F238E27FC236}">
                <a16:creationId xmlns:a16="http://schemas.microsoft.com/office/drawing/2014/main" id="{5C8B3592-5E36-A843-9DCD-81962355148A}"/>
              </a:ext>
            </a:extLst>
          </p:cNvPr>
          <p:cNvGraphicFramePr>
            <a:graphicFrameLocks noGrp="1"/>
          </p:cNvGraphicFramePr>
          <p:nvPr/>
        </p:nvGraphicFramePr>
        <p:xfrm>
          <a:off x="288030" y="1702893"/>
          <a:ext cx="8128000" cy="4632960"/>
        </p:xfrm>
        <a:graphic>
          <a:graphicData uri="http://schemas.openxmlformats.org/drawingml/2006/table">
            <a:tbl>
              <a:tblPr firstRow="1" bandRow="1">
                <a:tableStyleId>{C4B1156A-380E-4F78-BDF5-A606A8083BF9}</a:tableStyleId>
              </a:tblPr>
              <a:tblGrid>
                <a:gridCol w="583462">
                  <a:extLst>
                    <a:ext uri="{9D8B030D-6E8A-4147-A177-3AD203B41FA5}">
                      <a16:colId xmlns:a16="http://schemas.microsoft.com/office/drawing/2014/main" val="3390943499"/>
                    </a:ext>
                  </a:extLst>
                </a:gridCol>
                <a:gridCol w="7544538">
                  <a:extLst>
                    <a:ext uri="{9D8B030D-6E8A-4147-A177-3AD203B41FA5}">
                      <a16:colId xmlns:a16="http://schemas.microsoft.com/office/drawing/2014/main" val="1118910762"/>
                    </a:ext>
                  </a:extLst>
                </a:gridCol>
              </a:tblGrid>
              <a:tr h="370840">
                <a:tc>
                  <a:txBody>
                    <a:bodyPr/>
                    <a:lstStyle/>
                    <a:p>
                      <a:pPr algn="ctr"/>
                      <a:r>
                        <a:rPr lang="en-US" sz="3200" b="1" dirty="0">
                          <a:solidFill>
                            <a:srgbClr val="115076"/>
                          </a:solidFill>
                          <a:latin typeface="Century Gothic" panose="020B0502020202020204" pitchFamily="34" charset="0"/>
                        </a:rPr>
                        <a:t>1</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3102917177"/>
                  </a:ext>
                </a:extLst>
              </a:tr>
              <a:tr h="370840">
                <a:tc>
                  <a:txBody>
                    <a:bodyPr/>
                    <a:lstStyle/>
                    <a:p>
                      <a:pPr algn="ctr"/>
                      <a:r>
                        <a:rPr lang="en-US" sz="3200" b="1" dirty="0">
                          <a:solidFill>
                            <a:srgbClr val="115076"/>
                          </a:solidFill>
                          <a:latin typeface="Century Gothic" panose="020B0502020202020204" pitchFamily="34" charset="0"/>
                        </a:rPr>
                        <a:t>2</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3410269853"/>
                  </a:ext>
                </a:extLst>
              </a:tr>
              <a:tr h="370840">
                <a:tc>
                  <a:txBody>
                    <a:bodyPr/>
                    <a:lstStyle/>
                    <a:p>
                      <a:pPr algn="ctr"/>
                      <a:r>
                        <a:rPr lang="en-US" sz="3200" b="1" dirty="0">
                          <a:solidFill>
                            <a:srgbClr val="115076"/>
                          </a:solidFill>
                          <a:latin typeface="Century Gothic" panose="020B0502020202020204" pitchFamily="34" charset="0"/>
                        </a:rPr>
                        <a:t>3</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016456018"/>
                  </a:ext>
                </a:extLst>
              </a:tr>
              <a:tr h="370840">
                <a:tc>
                  <a:txBody>
                    <a:bodyPr/>
                    <a:lstStyle/>
                    <a:p>
                      <a:pPr algn="ctr"/>
                      <a:r>
                        <a:rPr lang="en-US" sz="3200" b="1" dirty="0">
                          <a:solidFill>
                            <a:srgbClr val="115076"/>
                          </a:solidFill>
                          <a:latin typeface="Century Gothic" panose="020B0502020202020204" pitchFamily="34" charset="0"/>
                        </a:rPr>
                        <a:t>4</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260771681"/>
                  </a:ext>
                </a:extLst>
              </a:tr>
              <a:tr h="370840">
                <a:tc>
                  <a:txBody>
                    <a:bodyPr/>
                    <a:lstStyle/>
                    <a:p>
                      <a:pPr algn="ctr"/>
                      <a:r>
                        <a:rPr lang="en-US" sz="3200" b="1" dirty="0">
                          <a:solidFill>
                            <a:srgbClr val="115076"/>
                          </a:solidFill>
                          <a:latin typeface="Century Gothic" panose="020B0502020202020204" pitchFamily="34" charset="0"/>
                        </a:rPr>
                        <a:t>5</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594192306"/>
                  </a:ext>
                </a:extLst>
              </a:tr>
              <a:tr h="370840">
                <a:tc>
                  <a:txBody>
                    <a:bodyPr/>
                    <a:lstStyle/>
                    <a:p>
                      <a:pPr algn="ctr"/>
                      <a:r>
                        <a:rPr lang="en-US" sz="3200" b="1" dirty="0">
                          <a:solidFill>
                            <a:srgbClr val="115076"/>
                          </a:solidFill>
                          <a:latin typeface="Century Gothic" panose="020B0502020202020204" pitchFamily="34" charset="0"/>
                        </a:rPr>
                        <a:t>6</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413601757"/>
                  </a:ext>
                </a:extLst>
              </a:tr>
              <a:tr h="370840">
                <a:tc>
                  <a:txBody>
                    <a:bodyPr/>
                    <a:lstStyle/>
                    <a:p>
                      <a:pPr algn="ctr"/>
                      <a:r>
                        <a:rPr lang="en-US" sz="3200" b="1" dirty="0">
                          <a:solidFill>
                            <a:srgbClr val="115076"/>
                          </a:solidFill>
                          <a:latin typeface="Century Gothic" panose="020B0502020202020204" pitchFamily="34" charset="0"/>
                        </a:rPr>
                        <a:t>7</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4123483007"/>
                  </a:ext>
                </a:extLst>
              </a:tr>
              <a:tr h="370840">
                <a:tc>
                  <a:txBody>
                    <a:bodyPr/>
                    <a:lstStyle/>
                    <a:p>
                      <a:pPr algn="ctr"/>
                      <a:r>
                        <a:rPr lang="en-US" sz="3200" b="1" dirty="0">
                          <a:solidFill>
                            <a:srgbClr val="115076"/>
                          </a:solidFill>
                          <a:latin typeface="Century Gothic" panose="020B0502020202020204" pitchFamily="34" charset="0"/>
                        </a:rPr>
                        <a:t>8</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790271677"/>
                  </a:ext>
                </a:extLst>
              </a:tr>
            </a:tbl>
          </a:graphicData>
        </a:graphic>
      </p:graphicFrame>
    </p:spTree>
    <p:extLst>
      <p:ext uri="{BB962C8B-B14F-4D97-AF65-F5344CB8AC3E}">
        <p14:creationId xmlns:p14="http://schemas.microsoft.com/office/powerpoint/2010/main" val="4159786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05" y="-255512"/>
            <a:ext cx="10515600" cy="1325563"/>
          </a:xfrm>
        </p:spPr>
        <p:txBody>
          <a:bodyPr>
            <a:normAutofit/>
          </a:bodyPr>
          <a:lstStyle/>
          <a:p>
            <a:r>
              <a:rPr lang="en-GB" sz="2400" b="1" dirty="0">
                <a:solidFill>
                  <a:schemeClr val="accent1">
                    <a:lumMod val="50000"/>
                  </a:schemeClr>
                </a:solidFill>
              </a:rPr>
              <a:t>PERSON A</a:t>
            </a:r>
          </a:p>
        </p:txBody>
      </p:sp>
      <p:pic>
        <p:nvPicPr>
          <p:cNvPr id="5" name="Picture 4" descr="A picture containing text, book&#10;&#10;Description automatically generated">
            <a:extLst>
              <a:ext uri="{FF2B5EF4-FFF2-40B4-BE49-F238E27FC236}">
                <a16:creationId xmlns:a16="http://schemas.microsoft.com/office/drawing/2014/main" id="{61026636-9CC2-DE4F-A8CA-5F32404A5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1848"/>
            <a:ext cx="3177772" cy="2738689"/>
          </a:xfrm>
          <a:prstGeom prst="rect">
            <a:avLst/>
          </a:prstGeom>
        </p:spPr>
      </p:pic>
      <p:pic>
        <p:nvPicPr>
          <p:cNvPr id="9" name="Picture 8" descr="A close up of text on a black background&#10;&#10;Description automatically generated">
            <a:extLst>
              <a:ext uri="{FF2B5EF4-FFF2-40B4-BE49-F238E27FC236}">
                <a16:creationId xmlns:a16="http://schemas.microsoft.com/office/drawing/2014/main" id="{73A54CB9-E94D-5142-9DB9-E1FBFC613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4672" y="2185171"/>
            <a:ext cx="3849382" cy="3429000"/>
          </a:xfrm>
          <a:prstGeom prst="rect">
            <a:avLst/>
          </a:prstGeom>
        </p:spPr>
      </p:pic>
      <p:pic>
        <p:nvPicPr>
          <p:cNvPr id="13" name="Picture 12" descr="A picture containing book&#10;&#10;Description automatically generated">
            <a:extLst>
              <a:ext uri="{FF2B5EF4-FFF2-40B4-BE49-F238E27FC236}">
                <a16:creationId xmlns:a16="http://schemas.microsoft.com/office/drawing/2014/main" id="{DBA1C1AE-FCA7-254A-9950-C84469004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3945" y="62114"/>
            <a:ext cx="4678326" cy="2149251"/>
          </a:xfrm>
          <a:prstGeom prst="rect">
            <a:avLst/>
          </a:prstGeom>
        </p:spPr>
      </p:pic>
      <p:pic>
        <p:nvPicPr>
          <p:cNvPr id="15" name="Picture 14" descr="A picture containing text, book&#10;&#10;Description automatically generated">
            <a:extLst>
              <a:ext uri="{FF2B5EF4-FFF2-40B4-BE49-F238E27FC236}">
                <a16:creationId xmlns:a16="http://schemas.microsoft.com/office/drawing/2014/main" id="{5C207040-9497-AD45-9AEC-E8E207C97E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7949" y="3039749"/>
            <a:ext cx="3112358" cy="3429000"/>
          </a:xfrm>
          <a:prstGeom prst="rect">
            <a:avLst/>
          </a:prstGeom>
        </p:spPr>
      </p:pic>
      <p:pic>
        <p:nvPicPr>
          <p:cNvPr id="16" name="Picture 15">
            <a:extLst>
              <a:ext uri="{FF2B5EF4-FFF2-40B4-BE49-F238E27FC236}">
                <a16:creationId xmlns:a16="http://schemas.microsoft.com/office/drawing/2014/main" id="{156DAE93-129A-ED4D-AD6F-C09C7D39AA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0083" y="-112671"/>
            <a:ext cx="3337684" cy="2743863"/>
          </a:xfrm>
          <a:prstGeom prst="rect">
            <a:avLst/>
          </a:prstGeom>
        </p:spPr>
      </p:pic>
      <p:sp>
        <p:nvSpPr>
          <p:cNvPr id="17" name="TextBox 16">
            <a:extLst>
              <a:ext uri="{FF2B5EF4-FFF2-40B4-BE49-F238E27FC236}">
                <a16:creationId xmlns:a16="http://schemas.microsoft.com/office/drawing/2014/main" id="{68BB73E2-A847-2A48-8495-1A1472C91243}"/>
              </a:ext>
            </a:extLst>
          </p:cNvPr>
          <p:cNvSpPr txBox="1"/>
          <p:nvPr/>
        </p:nvSpPr>
        <p:spPr>
          <a:xfrm>
            <a:off x="9446484" y="2185171"/>
            <a:ext cx="2214068" cy="3690434"/>
          </a:xfrm>
          <a:prstGeom prst="rect">
            <a:avLst/>
          </a:prstGeom>
          <a:noFill/>
        </p:spPr>
        <p:txBody>
          <a:bodyPr wrap="none" rtlCol="0">
            <a:spAutoFit/>
          </a:bodyPr>
          <a:lstStyle/>
          <a:p>
            <a:pPr>
              <a:lnSpc>
                <a:spcPct val="150000"/>
              </a:lnSpc>
            </a:pPr>
            <a:r>
              <a:rPr lang="en-US" sz="3200" dirty="0" err="1">
                <a:solidFill>
                  <a:schemeClr val="accent5">
                    <a:lumMod val="50000"/>
                  </a:schemeClr>
                </a:solidFill>
                <a:latin typeface="Century Gothic" panose="020B0502020202020204" pitchFamily="34" charset="0"/>
              </a:rPr>
              <a:t>vergessen</a:t>
            </a:r>
            <a:endParaRPr lang="en-US" sz="3200" dirty="0">
              <a:solidFill>
                <a:schemeClr val="accent5">
                  <a:lumMod val="50000"/>
                </a:schemeClr>
              </a:solidFill>
              <a:latin typeface="Century Gothic" panose="020B0502020202020204" pitchFamily="34" charset="0"/>
            </a:endParaRPr>
          </a:p>
          <a:p>
            <a:pPr>
              <a:lnSpc>
                <a:spcPct val="150000"/>
              </a:lnSpc>
            </a:pPr>
            <a:r>
              <a:rPr lang="en-US" sz="3200" dirty="0" err="1">
                <a:solidFill>
                  <a:schemeClr val="accent5">
                    <a:lumMod val="50000"/>
                  </a:schemeClr>
                </a:solidFill>
                <a:latin typeface="Century Gothic" panose="020B0502020202020204" pitchFamily="34" charset="0"/>
              </a:rPr>
              <a:t>sprechen</a:t>
            </a:r>
            <a:endParaRPr lang="en-US" sz="3200" dirty="0">
              <a:solidFill>
                <a:schemeClr val="accent5">
                  <a:lumMod val="50000"/>
                </a:schemeClr>
              </a:solidFill>
              <a:latin typeface="Century Gothic" panose="020B0502020202020204" pitchFamily="34" charset="0"/>
            </a:endParaRPr>
          </a:p>
          <a:p>
            <a:pPr>
              <a:lnSpc>
                <a:spcPct val="150000"/>
              </a:lnSpc>
            </a:pPr>
            <a:r>
              <a:rPr lang="en-US" sz="3200" dirty="0" err="1">
                <a:solidFill>
                  <a:schemeClr val="accent5">
                    <a:lumMod val="50000"/>
                  </a:schemeClr>
                </a:solidFill>
                <a:latin typeface="Century Gothic" panose="020B0502020202020204" pitchFamily="34" charset="0"/>
              </a:rPr>
              <a:t>fahren</a:t>
            </a:r>
            <a:endParaRPr lang="en-US" sz="3200" dirty="0">
              <a:solidFill>
                <a:schemeClr val="accent5">
                  <a:lumMod val="50000"/>
                </a:schemeClr>
              </a:solidFill>
              <a:latin typeface="Century Gothic" panose="020B0502020202020204" pitchFamily="34" charset="0"/>
            </a:endParaRPr>
          </a:p>
          <a:p>
            <a:pPr>
              <a:lnSpc>
                <a:spcPct val="150000"/>
              </a:lnSpc>
            </a:pPr>
            <a:r>
              <a:rPr lang="en-US" sz="3200" dirty="0" err="1">
                <a:solidFill>
                  <a:schemeClr val="accent5">
                    <a:lumMod val="50000"/>
                  </a:schemeClr>
                </a:solidFill>
                <a:latin typeface="Century Gothic" panose="020B0502020202020204" pitchFamily="34" charset="0"/>
              </a:rPr>
              <a:t>laufen</a:t>
            </a:r>
            <a:endParaRPr lang="en-US" sz="3200" dirty="0">
              <a:solidFill>
                <a:schemeClr val="accent5">
                  <a:lumMod val="50000"/>
                </a:schemeClr>
              </a:solidFill>
              <a:highlight>
                <a:srgbClr val="FFFF00"/>
              </a:highlight>
              <a:latin typeface="Century Gothic" panose="020B0502020202020204" pitchFamily="34" charset="0"/>
            </a:endParaRPr>
          </a:p>
          <a:p>
            <a:pPr>
              <a:lnSpc>
                <a:spcPct val="150000"/>
              </a:lnSpc>
            </a:pPr>
            <a:r>
              <a:rPr lang="en-US" sz="3200" dirty="0" err="1">
                <a:solidFill>
                  <a:schemeClr val="accent5">
                    <a:lumMod val="50000"/>
                  </a:schemeClr>
                </a:solidFill>
                <a:latin typeface="Century Gothic" panose="020B0502020202020204" pitchFamily="34" charset="0"/>
              </a:rPr>
              <a:t>geben</a:t>
            </a:r>
            <a:endParaRPr lang="en-US" sz="3200" dirty="0">
              <a:solidFill>
                <a:schemeClr val="accent5">
                  <a:lumMod val="50000"/>
                </a:schemeClr>
              </a:solidFill>
              <a:latin typeface="Century Gothic" panose="020B0502020202020204" pitchFamily="34" charset="0"/>
            </a:endParaRPr>
          </a:p>
        </p:txBody>
      </p:sp>
      <p:sp>
        <p:nvSpPr>
          <p:cNvPr id="14"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6022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3200" y="-255600"/>
            <a:ext cx="10515600" cy="1325563"/>
          </a:xfrm>
        </p:spPr>
        <p:txBody>
          <a:bodyPr>
            <a:normAutofit/>
          </a:bodyPr>
          <a:lstStyle/>
          <a:p>
            <a:r>
              <a:rPr lang="en-GB" sz="2400" b="1" dirty="0">
                <a:solidFill>
                  <a:schemeClr val="accent1">
                    <a:lumMod val="50000"/>
                  </a:schemeClr>
                </a:solidFill>
              </a:rPr>
              <a:t>PERSON B</a:t>
            </a:r>
          </a:p>
        </p:txBody>
      </p:sp>
      <p:pic>
        <p:nvPicPr>
          <p:cNvPr id="6" name="Picture 5" descr="A picture containing room&#10;&#10;Description automatically generated">
            <a:extLst>
              <a:ext uri="{FF2B5EF4-FFF2-40B4-BE49-F238E27FC236}">
                <a16:creationId xmlns:a16="http://schemas.microsoft.com/office/drawing/2014/main" id="{E39BC456-92B8-544A-97F7-3D1CF49D0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723625"/>
            <a:ext cx="2762611" cy="2073348"/>
          </a:xfrm>
          <a:prstGeom prst="rect">
            <a:avLst/>
          </a:prstGeom>
        </p:spPr>
      </p:pic>
      <p:pic>
        <p:nvPicPr>
          <p:cNvPr id="9" name="Picture 8" descr="A close up of text on a black background&#10;&#10;Description automatically generated">
            <a:extLst>
              <a:ext uri="{FF2B5EF4-FFF2-40B4-BE49-F238E27FC236}">
                <a16:creationId xmlns:a16="http://schemas.microsoft.com/office/drawing/2014/main" id="{1A9F5B44-34D2-BF43-817B-861C0DD4F4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862" y="14012"/>
            <a:ext cx="2271949" cy="2775098"/>
          </a:xfrm>
          <a:prstGeom prst="rect">
            <a:avLst/>
          </a:prstGeom>
        </p:spPr>
      </p:pic>
      <p:pic>
        <p:nvPicPr>
          <p:cNvPr id="17" name="Picture 16" descr="A close up of a logo&#10;&#10;Description automatically generated">
            <a:extLst>
              <a:ext uri="{FF2B5EF4-FFF2-40B4-BE49-F238E27FC236}">
                <a16:creationId xmlns:a16="http://schemas.microsoft.com/office/drawing/2014/main" id="{6995A05E-8247-0F46-A5C7-32CE821572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775" y="3491099"/>
            <a:ext cx="2478738" cy="2073348"/>
          </a:xfrm>
          <a:prstGeom prst="rect">
            <a:avLst/>
          </a:prstGeom>
        </p:spPr>
      </p:pic>
      <p:pic>
        <p:nvPicPr>
          <p:cNvPr id="23" name="Picture 22">
            <a:extLst>
              <a:ext uri="{FF2B5EF4-FFF2-40B4-BE49-F238E27FC236}">
                <a16:creationId xmlns:a16="http://schemas.microsoft.com/office/drawing/2014/main" id="{DA8B5F03-35D5-0749-BADC-ACCA5ACC3E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78" y="2958081"/>
            <a:ext cx="2728359" cy="3604437"/>
          </a:xfrm>
          <a:prstGeom prst="rect">
            <a:avLst/>
          </a:prstGeom>
        </p:spPr>
      </p:pic>
      <p:sp>
        <p:nvSpPr>
          <p:cNvPr id="26" name="TextBox 25">
            <a:extLst>
              <a:ext uri="{FF2B5EF4-FFF2-40B4-BE49-F238E27FC236}">
                <a16:creationId xmlns:a16="http://schemas.microsoft.com/office/drawing/2014/main" id="{5BF8E706-15AF-F247-8D4D-71BC931456B9}"/>
              </a:ext>
            </a:extLst>
          </p:cNvPr>
          <p:cNvSpPr txBox="1"/>
          <p:nvPr/>
        </p:nvSpPr>
        <p:spPr>
          <a:xfrm>
            <a:off x="9416417" y="1401562"/>
            <a:ext cx="2214068" cy="3690434"/>
          </a:xfrm>
          <a:prstGeom prst="rect">
            <a:avLst/>
          </a:prstGeom>
          <a:noFill/>
        </p:spPr>
        <p:txBody>
          <a:bodyPr wrap="none" rtlCol="0">
            <a:spAutoFit/>
          </a:bodyPr>
          <a:lstStyle/>
          <a:p>
            <a:pPr>
              <a:lnSpc>
                <a:spcPct val="150000"/>
              </a:lnSpc>
            </a:pPr>
            <a:r>
              <a:rPr lang="en-US" sz="3200" dirty="0" err="1">
                <a:solidFill>
                  <a:srgbClr val="115076"/>
                </a:solidFill>
                <a:latin typeface="Century Gothic" panose="020B0502020202020204" pitchFamily="34" charset="0"/>
              </a:rPr>
              <a:t>vergessen</a:t>
            </a:r>
            <a:endParaRPr lang="en-US" sz="3200" dirty="0">
              <a:solidFill>
                <a:srgbClr val="115076"/>
              </a:solidFill>
              <a:latin typeface="Century Gothic" panose="020B0502020202020204" pitchFamily="34" charset="0"/>
            </a:endParaRPr>
          </a:p>
          <a:p>
            <a:pPr>
              <a:lnSpc>
                <a:spcPct val="150000"/>
              </a:lnSpc>
            </a:pPr>
            <a:r>
              <a:rPr lang="en-US" sz="3200" dirty="0" err="1">
                <a:solidFill>
                  <a:srgbClr val="115076"/>
                </a:solidFill>
                <a:latin typeface="Century Gothic" panose="020B0502020202020204" pitchFamily="34" charset="0"/>
              </a:rPr>
              <a:t>sprechen</a:t>
            </a:r>
            <a:endParaRPr lang="en-US" sz="3200" dirty="0">
              <a:solidFill>
                <a:srgbClr val="115076"/>
              </a:solidFill>
              <a:latin typeface="Century Gothic" panose="020B0502020202020204" pitchFamily="34" charset="0"/>
            </a:endParaRPr>
          </a:p>
          <a:p>
            <a:pPr>
              <a:lnSpc>
                <a:spcPct val="150000"/>
              </a:lnSpc>
            </a:pPr>
            <a:r>
              <a:rPr lang="en-US" sz="3200" dirty="0" err="1">
                <a:solidFill>
                  <a:srgbClr val="115076"/>
                </a:solidFill>
                <a:latin typeface="Century Gothic" panose="020B0502020202020204" pitchFamily="34" charset="0"/>
              </a:rPr>
              <a:t>schlafen</a:t>
            </a:r>
            <a:endParaRPr lang="en-US" sz="3200" dirty="0">
              <a:solidFill>
                <a:srgbClr val="115076"/>
              </a:solidFill>
              <a:latin typeface="Century Gothic" panose="020B0502020202020204" pitchFamily="34" charset="0"/>
            </a:endParaRPr>
          </a:p>
          <a:p>
            <a:pPr>
              <a:lnSpc>
                <a:spcPct val="150000"/>
              </a:lnSpc>
            </a:pPr>
            <a:r>
              <a:rPr lang="en-US" sz="3200" dirty="0" err="1">
                <a:solidFill>
                  <a:srgbClr val="115076"/>
                </a:solidFill>
                <a:latin typeface="Century Gothic" panose="020B0502020202020204" pitchFamily="34" charset="0"/>
              </a:rPr>
              <a:t>laufen</a:t>
            </a:r>
            <a:endParaRPr lang="en-US" sz="3200" dirty="0">
              <a:solidFill>
                <a:srgbClr val="115076"/>
              </a:solidFill>
              <a:latin typeface="Century Gothic" panose="020B0502020202020204" pitchFamily="34" charset="0"/>
            </a:endParaRPr>
          </a:p>
          <a:p>
            <a:pPr>
              <a:lnSpc>
                <a:spcPct val="150000"/>
              </a:lnSpc>
            </a:pPr>
            <a:r>
              <a:rPr lang="en-US" sz="3200" dirty="0" err="1">
                <a:solidFill>
                  <a:srgbClr val="115076"/>
                </a:solidFill>
                <a:latin typeface="Century Gothic" panose="020B0502020202020204" pitchFamily="34" charset="0"/>
              </a:rPr>
              <a:t>geben</a:t>
            </a:r>
            <a:endParaRPr lang="en-US" sz="3200" dirty="0">
              <a:solidFill>
                <a:srgbClr val="115076"/>
              </a:solidFill>
              <a:latin typeface="Century Gothic" panose="020B0502020202020204" pitchFamily="34" charset="0"/>
            </a:endParaRPr>
          </a:p>
        </p:txBody>
      </p:sp>
      <p:pic>
        <p:nvPicPr>
          <p:cNvPr id="5" name="Picture 4" descr="A picture containing drawing&#10;&#10;Description automatically generated">
            <a:extLst>
              <a:ext uri="{FF2B5EF4-FFF2-40B4-BE49-F238E27FC236}">
                <a16:creationId xmlns:a16="http://schemas.microsoft.com/office/drawing/2014/main" id="{50773689-D763-194F-A778-1E50CAF7BA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6647" y="539606"/>
            <a:ext cx="2895571" cy="2249504"/>
          </a:xfrm>
          <a:prstGeom prst="rect">
            <a:avLst/>
          </a:prstGeom>
        </p:spPr>
      </p:pic>
      <p:sp>
        <p:nvSpPr>
          <p:cNvPr id="16"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5944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9" name="Oval 8">
            <a:extLst>
              <a:ext uri="{FF2B5EF4-FFF2-40B4-BE49-F238E27FC236}">
                <a16:creationId xmlns:a16="http://schemas.microsoft.com/office/drawing/2014/main" id="{817F19BB-CCDB-EB49-93B8-955E99A4C2CA}"/>
              </a:ext>
            </a:extLst>
          </p:cNvPr>
          <p:cNvSpPr/>
          <p:nvPr/>
        </p:nvSpPr>
        <p:spPr>
          <a:xfrm>
            <a:off x="1907377" y="1721920"/>
            <a:ext cx="929899" cy="821410"/>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pic>
        <p:nvPicPr>
          <p:cNvPr id="8" name="Picture 7">
            <a:extLst>
              <a:ext uri="{FF2B5EF4-FFF2-40B4-BE49-F238E27FC236}">
                <a16:creationId xmlns:a16="http://schemas.microsoft.com/office/drawing/2014/main" id="{5B55618A-9766-654A-B931-884B437965B5}"/>
              </a:ext>
            </a:extLst>
          </p:cNvPr>
          <p:cNvPicPr>
            <a:picLocks noChangeAspect="1"/>
          </p:cNvPicPr>
          <p:nvPr/>
        </p:nvPicPr>
        <p:blipFill rotWithShape="1">
          <a:blip r:embed="rId4"/>
          <a:srcRect r="14185"/>
          <a:stretch/>
        </p:blipFill>
        <p:spPr>
          <a:xfrm>
            <a:off x="2104068" y="1808625"/>
            <a:ext cx="536515" cy="648000"/>
          </a:xfrm>
          <a:prstGeom prst="rect">
            <a:avLst/>
          </a:prstGeom>
        </p:spPr>
      </p:pic>
      <p:sp>
        <p:nvSpPr>
          <p:cNvPr id="10" name="Oval 9">
            <a:extLst>
              <a:ext uri="{FF2B5EF4-FFF2-40B4-BE49-F238E27FC236}">
                <a16:creationId xmlns:a16="http://schemas.microsoft.com/office/drawing/2014/main" id="{2356C282-428E-5C4D-A927-12E7E82BECC3}"/>
              </a:ext>
            </a:extLst>
          </p:cNvPr>
          <p:cNvSpPr/>
          <p:nvPr/>
        </p:nvSpPr>
        <p:spPr>
          <a:xfrm>
            <a:off x="6171414" y="1695430"/>
            <a:ext cx="929899" cy="821410"/>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pic>
        <p:nvPicPr>
          <p:cNvPr id="11" name="Picture 10">
            <a:extLst>
              <a:ext uri="{FF2B5EF4-FFF2-40B4-BE49-F238E27FC236}">
                <a16:creationId xmlns:a16="http://schemas.microsoft.com/office/drawing/2014/main" id="{DF2D5076-EF78-7649-AC3F-F1CEBBAA4BD0}"/>
              </a:ext>
            </a:extLst>
          </p:cNvPr>
          <p:cNvPicPr>
            <a:picLocks noChangeAspect="1"/>
          </p:cNvPicPr>
          <p:nvPr/>
        </p:nvPicPr>
        <p:blipFill>
          <a:blip r:embed="rId5"/>
          <a:stretch>
            <a:fillRect/>
          </a:stretch>
        </p:blipFill>
        <p:spPr>
          <a:xfrm>
            <a:off x="6289682" y="1754738"/>
            <a:ext cx="596900" cy="716280"/>
          </a:xfrm>
          <a:prstGeom prst="rect">
            <a:avLst/>
          </a:prstGeom>
        </p:spPr>
      </p:pic>
      <p:sp>
        <p:nvSpPr>
          <p:cNvPr id="12" name="Oval 11">
            <a:extLst>
              <a:ext uri="{FF2B5EF4-FFF2-40B4-BE49-F238E27FC236}">
                <a16:creationId xmlns:a16="http://schemas.microsoft.com/office/drawing/2014/main" id="{D6B2F6B4-B246-0D4D-8B68-3706F49D701D}"/>
              </a:ext>
            </a:extLst>
          </p:cNvPr>
          <p:cNvSpPr/>
          <p:nvPr/>
        </p:nvSpPr>
        <p:spPr>
          <a:xfrm>
            <a:off x="8750933" y="1703957"/>
            <a:ext cx="929899" cy="821410"/>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13" name="Oval 12">
            <a:extLst>
              <a:ext uri="{FF2B5EF4-FFF2-40B4-BE49-F238E27FC236}">
                <a16:creationId xmlns:a16="http://schemas.microsoft.com/office/drawing/2014/main" id="{D84F5B4B-A493-8840-9F8B-498CF11B3646}"/>
              </a:ext>
            </a:extLst>
          </p:cNvPr>
          <p:cNvSpPr/>
          <p:nvPr/>
        </p:nvSpPr>
        <p:spPr>
          <a:xfrm>
            <a:off x="11011864" y="1662909"/>
            <a:ext cx="929899" cy="821410"/>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pic>
        <p:nvPicPr>
          <p:cNvPr id="14" name="Picture 13">
            <a:extLst>
              <a:ext uri="{FF2B5EF4-FFF2-40B4-BE49-F238E27FC236}">
                <a16:creationId xmlns:a16="http://schemas.microsoft.com/office/drawing/2014/main" id="{D10EAC88-A35B-2143-8865-AC3BF385CD32}"/>
              </a:ext>
            </a:extLst>
          </p:cNvPr>
          <p:cNvPicPr>
            <a:picLocks noChangeAspect="1"/>
          </p:cNvPicPr>
          <p:nvPr/>
        </p:nvPicPr>
        <p:blipFill>
          <a:blip r:embed="rId6"/>
          <a:stretch>
            <a:fillRect/>
          </a:stretch>
        </p:blipFill>
        <p:spPr>
          <a:xfrm>
            <a:off x="8911246" y="1760719"/>
            <a:ext cx="631876" cy="723600"/>
          </a:xfrm>
          <a:prstGeom prst="rect">
            <a:avLst/>
          </a:prstGeom>
        </p:spPr>
      </p:pic>
      <p:pic>
        <p:nvPicPr>
          <p:cNvPr id="15" name="Picture 14">
            <a:extLst>
              <a:ext uri="{FF2B5EF4-FFF2-40B4-BE49-F238E27FC236}">
                <a16:creationId xmlns:a16="http://schemas.microsoft.com/office/drawing/2014/main" id="{484546C3-35F5-0449-9426-4B7CB84FCBBD}"/>
              </a:ext>
            </a:extLst>
          </p:cNvPr>
          <p:cNvPicPr>
            <a:picLocks noChangeAspect="1"/>
          </p:cNvPicPr>
          <p:nvPr/>
        </p:nvPicPr>
        <p:blipFill>
          <a:blip r:embed="rId7"/>
          <a:stretch>
            <a:fillRect/>
          </a:stretch>
        </p:blipFill>
        <p:spPr>
          <a:xfrm>
            <a:off x="11173820" y="1728838"/>
            <a:ext cx="630232" cy="723600"/>
          </a:xfrm>
          <a:prstGeom prst="rect">
            <a:avLst/>
          </a:prstGeom>
        </p:spPr>
      </p:pic>
      <p:pic>
        <p:nvPicPr>
          <p:cNvPr id="16"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866" y="5697427"/>
            <a:ext cx="360000" cy="338475"/>
          </a:xfrm>
          <a:prstGeom prst="rect">
            <a:avLst/>
          </a:prstGeom>
        </p:spPr>
      </p:pic>
      <p:pic>
        <p:nvPicPr>
          <p:cNvPr id="17"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5852" y="2701329"/>
            <a:ext cx="360000" cy="338475"/>
          </a:xfrm>
          <a:prstGeom prst="rect">
            <a:avLst/>
          </a:prstGeom>
        </p:spPr>
      </p:pic>
      <p:pic>
        <p:nvPicPr>
          <p:cNvPr id="18"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0320" y="5251991"/>
            <a:ext cx="360000" cy="338475"/>
          </a:xfrm>
          <a:prstGeom prst="rect">
            <a:avLst/>
          </a:prstGeom>
        </p:spPr>
      </p:pic>
      <p:pic>
        <p:nvPicPr>
          <p:cNvPr id="19"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5852" y="4247955"/>
            <a:ext cx="360000" cy="338475"/>
          </a:xfrm>
          <a:prstGeom prst="rect">
            <a:avLst/>
          </a:prstGeom>
        </p:spPr>
      </p:pic>
      <p:pic>
        <p:nvPicPr>
          <p:cNvPr id="20"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1936" y="3142308"/>
            <a:ext cx="360000" cy="338475"/>
          </a:xfrm>
          <a:prstGeom prst="rect">
            <a:avLst/>
          </a:prstGeom>
        </p:spPr>
      </p:pic>
      <p:pic>
        <p:nvPicPr>
          <p:cNvPr id="21"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5647" y="3617048"/>
            <a:ext cx="360000" cy="338475"/>
          </a:xfrm>
          <a:prstGeom prst="rect">
            <a:avLst/>
          </a:prstGeom>
        </p:spPr>
      </p:pic>
      <p:pic>
        <p:nvPicPr>
          <p:cNvPr id="22"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45866" y="4648628"/>
            <a:ext cx="360000" cy="338475"/>
          </a:xfrm>
          <a:prstGeom prst="rect">
            <a:avLst/>
          </a:prstGeom>
        </p:spPr>
      </p:pic>
      <p:sp>
        <p:nvSpPr>
          <p:cNvPr id="2" name="TextBox 1"/>
          <p:cNvSpPr txBox="1"/>
          <p:nvPr/>
        </p:nvSpPr>
        <p:spPr>
          <a:xfrm>
            <a:off x="145866" y="1250696"/>
            <a:ext cx="4472925"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Person A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Mehmet und </a:t>
            </a:r>
            <a:r>
              <a:rPr lang="en-GB" sz="2000" dirty="0" err="1">
                <a:solidFill>
                  <a:schemeClr val="accent1">
                    <a:lumMod val="50000"/>
                  </a:schemeClr>
                </a:solidFill>
                <a:latin typeface="Century Gothic" panose="020B0502020202020204" pitchFamily="34" charset="0"/>
              </a:rPr>
              <a:t>fragt</a:t>
            </a:r>
            <a:r>
              <a:rPr lang="en-GB" sz="2000" dirty="0">
                <a:solidFill>
                  <a:schemeClr val="accent1">
                    <a:lumMod val="50000"/>
                  </a:schemeClr>
                </a:solidFill>
                <a:latin typeface="Century Gothic" panose="020B0502020202020204" pitchFamily="34" charset="0"/>
              </a:rPr>
              <a:t>.</a:t>
            </a:r>
          </a:p>
        </p:txBody>
      </p:sp>
      <p:sp>
        <p:nvSpPr>
          <p:cNvPr id="24" name="TextBox 23"/>
          <p:cNvSpPr txBox="1"/>
          <p:nvPr/>
        </p:nvSpPr>
        <p:spPr>
          <a:xfrm>
            <a:off x="5301805" y="857205"/>
            <a:ext cx="7509754"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Person B </a:t>
            </a:r>
            <a:r>
              <a:rPr lang="en-GB" sz="2000" dirty="0" err="1">
                <a:solidFill>
                  <a:schemeClr val="accent1">
                    <a:lumMod val="50000"/>
                  </a:schemeClr>
                </a:solidFill>
                <a:latin typeface="Century Gothic" panose="020B0502020202020204" pitchFamily="34" charset="0"/>
              </a:rPr>
              <a:t>gibt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Infos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über</a:t>
            </a:r>
            <a:r>
              <a:rPr lang="en-GB" sz="2000" dirty="0">
                <a:solidFill>
                  <a:schemeClr val="accent1">
                    <a:lumMod val="50000"/>
                  </a:schemeClr>
                </a:solidFill>
                <a:latin typeface="Century Gothic" panose="020B0502020202020204" pitchFamily="34" charset="0"/>
              </a:rPr>
              <a:t> die 3 </a:t>
            </a:r>
            <a:r>
              <a:rPr lang="en-GB" sz="2000" dirty="0" err="1">
                <a:solidFill>
                  <a:schemeClr val="accent1">
                    <a:lumMod val="50000"/>
                  </a:schemeClr>
                </a:solidFill>
                <a:latin typeface="Century Gothic" panose="020B0502020202020204" pitchFamily="34" charset="0"/>
              </a:rPr>
              <a:t>Personen</a:t>
            </a:r>
            <a:r>
              <a:rPr lang="en-GB" sz="2000" dirty="0">
                <a:solidFill>
                  <a:schemeClr val="accent1">
                    <a:lumMod val="50000"/>
                  </a:schemeClr>
                </a:solidFill>
                <a:latin typeface="Century Gothic" panose="020B0502020202020204" pitchFamily="34" charset="0"/>
              </a:rPr>
              <a:t>:</a:t>
            </a:r>
          </a:p>
        </p:txBody>
      </p:sp>
      <p:sp>
        <p:nvSpPr>
          <p:cNvPr id="25" name="TextBox 24"/>
          <p:cNvSpPr txBox="1"/>
          <p:nvPr/>
        </p:nvSpPr>
        <p:spPr>
          <a:xfrm>
            <a:off x="505866" y="2655493"/>
            <a:ext cx="4863444" cy="400110"/>
          </a:xfrm>
          <a:prstGeom prst="rect">
            <a:avLst/>
          </a:prstGeom>
          <a:noFill/>
        </p:spPr>
        <p:txBody>
          <a:bodyPr wrap="square" rtlCol="0">
            <a:spAutoFit/>
          </a:bodyPr>
          <a:lstStyle/>
          <a:p>
            <a:pPr algn="ctr"/>
            <a:r>
              <a:rPr lang="en-GB" sz="2000" dirty="0" err="1">
                <a:solidFill>
                  <a:schemeClr val="accent1">
                    <a:lumMod val="50000"/>
                  </a:schemeClr>
                </a:solidFill>
                <a:latin typeface="Century Gothic" panose="020B0502020202020204" pitchFamily="34" charset="0"/>
              </a:rPr>
              <a:t>Ich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spiele</a:t>
            </a:r>
            <a:r>
              <a:rPr lang="en-GB" sz="2000" dirty="0">
                <a:solidFill>
                  <a:schemeClr val="accent1">
                    <a:lumMod val="50000"/>
                  </a:schemeClr>
                </a:solidFill>
                <a:latin typeface="Century Gothic" panose="020B0502020202020204" pitchFamily="34" charset="0"/>
              </a:rPr>
              <a:t> XXX. Was </a:t>
            </a:r>
            <a:r>
              <a:rPr lang="en-GB" sz="2000" dirty="0" err="1">
                <a:solidFill>
                  <a:schemeClr val="accent1">
                    <a:lumMod val="50000"/>
                  </a:schemeClr>
                </a:solidFill>
                <a:latin typeface="Century Gothic" panose="020B0502020202020204" pitchFamily="34" charset="0"/>
              </a:rPr>
              <a:t>spielst</a:t>
            </a:r>
            <a:r>
              <a:rPr lang="en-GB" sz="2000" dirty="0">
                <a:solidFill>
                  <a:schemeClr val="accent1">
                    <a:lumMod val="50000"/>
                  </a:schemeClr>
                </a:solidFill>
                <a:latin typeface="Century Gothic" panose="020B0502020202020204" pitchFamily="34" charset="0"/>
              </a:rPr>
              <a:t> du, Dieter?</a:t>
            </a:r>
          </a:p>
        </p:txBody>
      </p:sp>
      <p:sp>
        <p:nvSpPr>
          <p:cNvPr id="26" name="TextBox 25"/>
          <p:cNvSpPr txBox="1"/>
          <p:nvPr/>
        </p:nvSpPr>
        <p:spPr>
          <a:xfrm>
            <a:off x="5708034" y="2622185"/>
            <a:ext cx="2112749"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spiele</a:t>
            </a:r>
            <a:r>
              <a:rPr lang="en-GB" sz="2000" dirty="0">
                <a:solidFill>
                  <a:schemeClr val="accent1">
                    <a:lumMod val="50000"/>
                  </a:schemeClr>
                </a:solidFill>
                <a:latin typeface="Century Gothic" panose="020B0502020202020204" pitchFamily="34" charset="0"/>
              </a:rPr>
              <a:t> XXX.</a:t>
            </a:r>
          </a:p>
        </p:txBody>
      </p:sp>
      <p:sp>
        <p:nvSpPr>
          <p:cNvPr id="27" name="TextBox 26"/>
          <p:cNvSpPr txBox="1"/>
          <p:nvPr/>
        </p:nvSpPr>
        <p:spPr>
          <a:xfrm>
            <a:off x="8159507" y="2615753"/>
            <a:ext cx="2112749"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spiele</a:t>
            </a:r>
            <a:r>
              <a:rPr lang="en-GB" sz="2000" dirty="0">
                <a:solidFill>
                  <a:schemeClr val="accent1">
                    <a:lumMod val="50000"/>
                  </a:schemeClr>
                </a:solidFill>
                <a:latin typeface="Century Gothic" panose="020B0502020202020204" pitchFamily="34" charset="0"/>
              </a:rPr>
              <a:t> XXX.</a:t>
            </a:r>
          </a:p>
        </p:txBody>
      </p:sp>
      <p:sp>
        <p:nvSpPr>
          <p:cNvPr id="28" name="TextBox 27"/>
          <p:cNvSpPr txBox="1"/>
          <p:nvPr/>
        </p:nvSpPr>
        <p:spPr>
          <a:xfrm>
            <a:off x="10272256" y="2597773"/>
            <a:ext cx="2112749"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spiele</a:t>
            </a:r>
            <a:r>
              <a:rPr lang="en-GB" sz="2000" dirty="0">
                <a:solidFill>
                  <a:schemeClr val="accent1">
                    <a:lumMod val="50000"/>
                  </a:schemeClr>
                </a:solidFill>
                <a:latin typeface="Century Gothic" panose="020B0502020202020204" pitchFamily="34" charset="0"/>
              </a:rPr>
              <a:t> XXX.</a:t>
            </a:r>
          </a:p>
        </p:txBody>
      </p:sp>
      <p:sp>
        <p:nvSpPr>
          <p:cNvPr id="29" name="Rectangle 28"/>
          <p:cNvSpPr/>
          <p:nvPr/>
        </p:nvSpPr>
        <p:spPr>
          <a:xfrm>
            <a:off x="6051766" y="1298363"/>
            <a:ext cx="1072731" cy="461665"/>
          </a:xfrm>
          <a:prstGeom prst="rect">
            <a:avLst/>
          </a:prstGeom>
        </p:spPr>
        <p:txBody>
          <a:bodyPr wrap="none">
            <a:spAutoFit/>
          </a:bodyPr>
          <a:lstStyle/>
          <a:p>
            <a:pPr algn="ctr"/>
            <a:r>
              <a:rPr lang="en-GB" sz="2400" dirty="0">
                <a:solidFill>
                  <a:schemeClr val="accent1">
                    <a:lumMod val="50000"/>
                  </a:schemeClr>
                </a:solidFill>
                <a:latin typeface="Century Gothic" panose="020B0502020202020204" pitchFamily="34" charset="0"/>
              </a:rPr>
              <a:t>Dieter</a:t>
            </a:r>
          </a:p>
        </p:txBody>
      </p:sp>
      <p:sp>
        <p:nvSpPr>
          <p:cNvPr id="30" name="Rectangle 29"/>
          <p:cNvSpPr/>
          <p:nvPr/>
        </p:nvSpPr>
        <p:spPr>
          <a:xfrm>
            <a:off x="8467841" y="1281312"/>
            <a:ext cx="1367682" cy="461665"/>
          </a:xfrm>
          <a:prstGeom prst="rect">
            <a:avLst/>
          </a:prstGeom>
        </p:spPr>
        <p:txBody>
          <a:bodyPr wrap="none">
            <a:spAutoFit/>
          </a:bodyPr>
          <a:lstStyle/>
          <a:p>
            <a:pPr algn="ctr"/>
            <a:r>
              <a:rPr lang="en-GB" sz="2400" dirty="0">
                <a:solidFill>
                  <a:schemeClr val="accent1">
                    <a:lumMod val="50000"/>
                  </a:schemeClr>
                </a:solidFill>
                <a:latin typeface="Century Gothic" panose="020B0502020202020204" pitchFamily="34" charset="0"/>
              </a:rPr>
              <a:t>Claudia</a:t>
            </a:r>
          </a:p>
        </p:txBody>
      </p:sp>
      <p:sp>
        <p:nvSpPr>
          <p:cNvPr id="31" name="Rectangle 30"/>
          <p:cNvSpPr/>
          <p:nvPr/>
        </p:nvSpPr>
        <p:spPr>
          <a:xfrm>
            <a:off x="11101550" y="1219918"/>
            <a:ext cx="750526" cy="461665"/>
          </a:xfrm>
          <a:prstGeom prst="rect">
            <a:avLst/>
          </a:prstGeom>
        </p:spPr>
        <p:txBody>
          <a:bodyPr wrap="none">
            <a:spAutoFit/>
          </a:bodyPr>
          <a:lstStyle/>
          <a:p>
            <a:pPr algn="ctr"/>
            <a:r>
              <a:rPr lang="en-GB" sz="2400" dirty="0">
                <a:solidFill>
                  <a:schemeClr val="accent1">
                    <a:lumMod val="50000"/>
                  </a:schemeClr>
                </a:solidFill>
                <a:latin typeface="Century Gothic" panose="020B0502020202020204" pitchFamily="34" charset="0"/>
              </a:rPr>
              <a:t>Kurt</a:t>
            </a:r>
          </a:p>
        </p:txBody>
      </p:sp>
      <p:sp>
        <p:nvSpPr>
          <p:cNvPr id="3" name="Title 2">
            <a:extLst>
              <a:ext uri="{FF2B5EF4-FFF2-40B4-BE49-F238E27FC236}">
                <a16:creationId xmlns:a16="http://schemas.microsoft.com/office/drawing/2014/main" id="{662FC61C-32EA-1044-BB07-E079035D2DD3}"/>
              </a:ext>
            </a:extLst>
          </p:cNvPr>
          <p:cNvSpPr>
            <a:spLocks noGrp="1"/>
          </p:cNvSpPr>
          <p:nvPr>
            <p:ph type="title"/>
          </p:nvPr>
        </p:nvSpPr>
        <p:spPr>
          <a:xfrm>
            <a:off x="48126" y="157776"/>
            <a:ext cx="4869834" cy="996260"/>
          </a:xfrm>
        </p:spPr>
        <p:txBody>
          <a:bodyPr>
            <a:normAutofit/>
          </a:bodyPr>
          <a:lstStyle/>
          <a:p>
            <a:r>
              <a:rPr lang="en-GB" sz="3600" b="1" dirty="0" err="1">
                <a:solidFill>
                  <a:schemeClr val="bg1"/>
                </a:solidFill>
              </a:rPr>
              <a:t>Neue</a:t>
            </a:r>
            <a:r>
              <a:rPr lang="en-GB" sz="3600" b="1" dirty="0">
                <a:solidFill>
                  <a:schemeClr val="bg1"/>
                </a:solidFill>
              </a:rPr>
              <a:t> </a:t>
            </a:r>
            <a:r>
              <a:rPr lang="en-GB" sz="3600" b="1" dirty="0" err="1">
                <a:solidFill>
                  <a:schemeClr val="bg1"/>
                </a:solidFill>
              </a:rPr>
              <a:t>Freunde</a:t>
            </a:r>
            <a:r>
              <a:rPr lang="en-GB" sz="3600" b="1" dirty="0">
                <a:solidFill>
                  <a:schemeClr val="bg1"/>
                </a:solidFill>
              </a:rPr>
              <a:t> </a:t>
            </a:r>
            <a:r>
              <a:rPr lang="en-GB" sz="3600" b="1" dirty="0" err="1">
                <a:solidFill>
                  <a:schemeClr val="bg1"/>
                </a:solidFill>
              </a:rPr>
              <a:t>finden</a:t>
            </a:r>
            <a:endParaRPr lang="en-US" sz="3600" b="1" dirty="0"/>
          </a:p>
        </p:txBody>
      </p:sp>
      <p:sp>
        <p:nvSpPr>
          <p:cNvPr id="33" name="Rounded Rectangle 11">
            <a:extLst>
              <a:ext uri="{FF2B5EF4-FFF2-40B4-BE49-F238E27FC236}">
                <a16:creationId xmlns:a16="http://schemas.microsoft.com/office/drawing/2014/main" id="{483D7EB9-C2AA-4190-98DE-925F861600E9}"/>
              </a:ext>
            </a:extLst>
          </p:cNvPr>
          <p:cNvSpPr/>
          <p:nvPr/>
        </p:nvSpPr>
        <p:spPr>
          <a:xfrm>
            <a:off x="9543122" y="247046"/>
            <a:ext cx="241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53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2" grpId="0"/>
      <p:bldP spid="24"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4DDB314-1583-4041-844A-D2206E553E3D}"/>
              </a:ext>
            </a:extLst>
          </p:cNvPr>
          <p:cNvSpPr/>
          <p:nvPr/>
        </p:nvSpPr>
        <p:spPr>
          <a:xfrm>
            <a:off x="274603" y="742957"/>
            <a:ext cx="3510000" cy="5580000"/>
          </a:xfrm>
          <a:prstGeom prst="roundRect">
            <a:avLst/>
          </a:prstGeom>
          <a:gradFill flip="none" rotWithShape="1">
            <a:gsLst>
              <a:gs pos="0">
                <a:srgbClr val="DAA520">
                  <a:shade val="30000"/>
                  <a:satMod val="115000"/>
                </a:srgbClr>
              </a:gs>
              <a:gs pos="50000">
                <a:srgbClr val="DAA520">
                  <a:shade val="67500"/>
                  <a:satMod val="115000"/>
                </a:srgbClr>
              </a:gs>
              <a:gs pos="100000">
                <a:srgbClr val="DAA520">
                  <a:shade val="100000"/>
                  <a:satMod val="115000"/>
                </a:srgbClr>
              </a:gs>
            </a:gsLst>
            <a:path path="circle">
              <a:fillToRect l="100000" t="100000"/>
            </a:path>
            <a:tileRect r="-100000" b="-100000"/>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0A2881F8-5F64-B047-A7CE-D694AE29ECA5}"/>
              </a:ext>
            </a:extLst>
          </p:cNvPr>
          <p:cNvSpPr txBox="1"/>
          <p:nvPr/>
        </p:nvSpPr>
        <p:spPr>
          <a:xfrm>
            <a:off x="1410683" y="1760327"/>
            <a:ext cx="1237839" cy="400110"/>
          </a:xfrm>
          <a:prstGeom prst="rect">
            <a:avLst/>
          </a:prstGeom>
          <a:noFill/>
        </p:spPr>
        <p:txBody>
          <a:bodyPr wrap="none" rtlCol="0">
            <a:spAutoFit/>
          </a:bodyPr>
          <a:lstStyle/>
          <a:p>
            <a:pPr algn="ctr">
              <a:defRPr/>
            </a:pPr>
            <a:r>
              <a:rPr lang="en-US" sz="2000" dirty="0">
                <a:solidFill>
                  <a:srgbClr val="5B9BD5">
                    <a:lumMod val="50000"/>
                  </a:srgbClr>
                </a:solidFill>
                <a:latin typeface="Century Gothic" panose="020B0502020202020204" pitchFamily="34" charset="0"/>
              </a:rPr>
              <a:t>Mehmet</a:t>
            </a:r>
          </a:p>
        </p:txBody>
      </p:sp>
      <p:pic>
        <p:nvPicPr>
          <p:cNvPr id="9"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207" y="5413681"/>
            <a:ext cx="360000" cy="338475"/>
          </a:xfrm>
          <a:prstGeom prst="rect">
            <a:avLst/>
          </a:prstGeom>
        </p:spPr>
      </p:pic>
      <p:pic>
        <p:nvPicPr>
          <p:cNvPr id="11"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94" y="2197145"/>
            <a:ext cx="360000" cy="338475"/>
          </a:xfrm>
          <a:prstGeom prst="rect">
            <a:avLst/>
          </a:prstGeom>
        </p:spPr>
      </p:pic>
      <p:pic>
        <p:nvPicPr>
          <p:cNvPr id="13"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5968" y="4762371"/>
            <a:ext cx="360000" cy="338475"/>
          </a:xfrm>
          <a:prstGeom prst="rect">
            <a:avLst/>
          </a:prstGeom>
        </p:spPr>
      </p:pic>
      <p:pic>
        <p:nvPicPr>
          <p:cNvPr id="15"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0276" y="3758033"/>
            <a:ext cx="360000" cy="338475"/>
          </a:xfrm>
          <a:prstGeom prst="rect">
            <a:avLst/>
          </a:prstGeom>
        </p:spPr>
      </p:pic>
      <p:pic>
        <p:nvPicPr>
          <p:cNvPr id="17"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9393" y="2693000"/>
            <a:ext cx="360000" cy="338475"/>
          </a:xfrm>
          <a:prstGeom prst="rect">
            <a:avLst/>
          </a:prstGeom>
        </p:spPr>
      </p:pic>
      <p:pic>
        <p:nvPicPr>
          <p:cNvPr id="19"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3124" y="3177925"/>
            <a:ext cx="360000" cy="338475"/>
          </a:xfrm>
          <a:prstGeom prst="rect">
            <a:avLst/>
          </a:prstGeom>
        </p:spPr>
      </p:pic>
      <p:pic>
        <p:nvPicPr>
          <p:cNvPr id="23"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7482" y="4183565"/>
            <a:ext cx="360000" cy="338475"/>
          </a:xfrm>
          <a:prstGeom prst="rect">
            <a:avLst/>
          </a:prstGeom>
        </p:spPr>
      </p:pic>
      <p:sp>
        <p:nvSpPr>
          <p:cNvPr id="24" name="Oval 23">
            <a:extLst>
              <a:ext uri="{FF2B5EF4-FFF2-40B4-BE49-F238E27FC236}">
                <a16:creationId xmlns:a16="http://schemas.microsoft.com/office/drawing/2014/main" id="{65E290A3-74DD-494B-A9E6-C3C13C3B7949}"/>
              </a:ext>
            </a:extLst>
          </p:cNvPr>
          <p:cNvSpPr/>
          <p:nvPr/>
        </p:nvSpPr>
        <p:spPr>
          <a:xfrm>
            <a:off x="522468" y="980517"/>
            <a:ext cx="127000" cy="120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25" name="TextBox 24">
            <a:extLst>
              <a:ext uri="{FF2B5EF4-FFF2-40B4-BE49-F238E27FC236}">
                <a16:creationId xmlns:a16="http://schemas.microsoft.com/office/drawing/2014/main" id="{97FDF0E2-CBC2-FF46-AD53-C87F6B418C38}"/>
              </a:ext>
            </a:extLst>
          </p:cNvPr>
          <p:cNvSpPr txBox="1"/>
          <p:nvPr/>
        </p:nvSpPr>
        <p:spPr>
          <a:xfrm>
            <a:off x="847928" y="2180849"/>
            <a:ext cx="2810385" cy="430887"/>
          </a:xfrm>
          <a:prstGeom prst="rect">
            <a:avLst/>
          </a:prstGeom>
          <a:noFill/>
        </p:spPr>
        <p:txBody>
          <a:bodyPr wrap="none" rtlCol="0">
            <a:spAutoFit/>
          </a:bodyPr>
          <a:lstStyle/>
          <a:p>
            <a:pPr>
              <a:defRPr/>
            </a:pPr>
            <a:r>
              <a:rPr lang="en-US" sz="2200" dirty="0" err="1">
                <a:solidFill>
                  <a:prstClr val="white"/>
                </a:solidFill>
                <a:latin typeface="Century Gothic" panose="020B0502020202020204" pitchFamily="34" charset="0"/>
              </a:rPr>
              <a:t>Schlagzeug</a:t>
            </a:r>
            <a:r>
              <a:rPr lang="en-US" sz="2200" dirty="0">
                <a:solidFill>
                  <a:prstClr val="white"/>
                </a:solidFill>
                <a:latin typeface="Century Gothic" panose="020B0502020202020204" pitchFamily="34" charset="0"/>
              </a:rPr>
              <a:t> </a:t>
            </a:r>
            <a:r>
              <a:rPr lang="en-US" sz="2200" dirty="0" err="1">
                <a:solidFill>
                  <a:prstClr val="white"/>
                </a:solidFill>
                <a:latin typeface="Century Gothic" panose="020B0502020202020204" pitchFamily="34" charset="0"/>
              </a:rPr>
              <a:t>spielen</a:t>
            </a:r>
            <a:endParaRPr lang="en-US" sz="2200" dirty="0">
              <a:solidFill>
                <a:prstClr val="white"/>
              </a:solidFill>
              <a:latin typeface="Century Gothic" panose="020B0502020202020204" pitchFamily="34" charset="0"/>
            </a:endParaRPr>
          </a:p>
        </p:txBody>
      </p:sp>
      <p:sp>
        <p:nvSpPr>
          <p:cNvPr id="26" name="TextBox 25">
            <a:extLst>
              <a:ext uri="{FF2B5EF4-FFF2-40B4-BE49-F238E27FC236}">
                <a16:creationId xmlns:a16="http://schemas.microsoft.com/office/drawing/2014/main" id="{5BD0F2AE-4F5E-4140-84BB-F6C6F993374D}"/>
              </a:ext>
            </a:extLst>
          </p:cNvPr>
          <p:cNvSpPr txBox="1"/>
          <p:nvPr/>
        </p:nvSpPr>
        <p:spPr>
          <a:xfrm>
            <a:off x="869805" y="2665231"/>
            <a:ext cx="2121093" cy="430887"/>
          </a:xfrm>
          <a:prstGeom prst="rect">
            <a:avLst/>
          </a:prstGeom>
          <a:noFill/>
        </p:spPr>
        <p:txBody>
          <a:bodyPr wrap="none" rtlCol="0">
            <a:spAutoFit/>
          </a:bodyPr>
          <a:lstStyle/>
          <a:p>
            <a:pPr>
              <a:defRPr/>
            </a:pPr>
            <a:r>
              <a:rPr lang="en-US" sz="2200" dirty="0">
                <a:solidFill>
                  <a:prstClr val="white"/>
                </a:solidFill>
                <a:latin typeface="Century Gothic" panose="020B0502020202020204" pitchFamily="34" charset="0"/>
              </a:rPr>
              <a:t>oft Pizza </a:t>
            </a:r>
            <a:r>
              <a:rPr lang="en-US" sz="2200" dirty="0" err="1">
                <a:solidFill>
                  <a:prstClr val="white"/>
                </a:solidFill>
                <a:latin typeface="Century Gothic" panose="020B0502020202020204" pitchFamily="34" charset="0"/>
              </a:rPr>
              <a:t>essen</a:t>
            </a:r>
            <a:endParaRPr lang="en-US" sz="2200" dirty="0">
              <a:solidFill>
                <a:prstClr val="white"/>
              </a:solidFill>
              <a:latin typeface="Century Gothic" panose="020B0502020202020204" pitchFamily="34" charset="0"/>
            </a:endParaRPr>
          </a:p>
        </p:txBody>
      </p:sp>
      <p:sp>
        <p:nvSpPr>
          <p:cNvPr id="27" name="TextBox 26">
            <a:extLst>
              <a:ext uri="{FF2B5EF4-FFF2-40B4-BE49-F238E27FC236}">
                <a16:creationId xmlns:a16="http://schemas.microsoft.com/office/drawing/2014/main" id="{FD65DC34-D1DE-AD4A-B355-7BD9F27659B8}"/>
              </a:ext>
            </a:extLst>
          </p:cNvPr>
          <p:cNvSpPr txBox="1"/>
          <p:nvPr/>
        </p:nvSpPr>
        <p:spPr>
          <a:xfrm>
            <a:off x="847928" y="3085841"/>
            <a:ext cx="2744662" cy="769441"/>
          </a:xfrm>
          <a:prstGeom prst="rect">
            <a:avLst/>
          </a:prstGeom>
          <a:noFill/>
        </p:spPr>
        <p:txBody>
          <a:bodyPr wrap="none" rtlCol="0">
            <a:spAutoFit/>
          </a:bodyPr>
          <a:lstStyle/>
          <a:p>
            <a:pPr>
              <a:defRPr/>
            </a:pPr>
            <a:r>
              <a:rPr lang="en-US" sz="2200" dirty="0">
                <a:solidFill>
                  <a:prstClr val="white"/>
                </a:solidFill>
                <a:latin typeface="Century Gothic" panose="020B0502020202020204" pitchFamily="34" charset="0"/>
              </a:rPr>
              <a:t>Ski </a:t>
            </a:r>
            <a:r>
              <a:rPr lang="en-US" sz="2200" dirty="0" err="1">
                <a:solidFill>
                  <a:prstClr val="white"/>
                </a:solidFill>
                <a:latin typeface="Century Gothic" panose="020B0502020202020204" pitchFamily="34" charset="0"/>
              </a:rPr>
              <a:t>fahren</a:t>
            </a:r>
            <a:r>
              <a:rPr lang="en-US" sz="2200" dirty="0">
                <a:solidFill>
                  <a:prstClr val="white"/>
                </a:solidFill>
                <a:latin typeface="Century Gothic" panose="020B0502020202020204" pitchFamily="34" charset="0"/>
              </a:rPr>
              <a:t> + </a:t>
            </a:r>
            <a:r>
              <a:rPr lang="en-US" sz="2200" dirty="0" err="1">
                <a:solidFill>
                  <a:prstClr val="white"/>
                </a:solidFill>
                <a:latin typeface="Century Gothic" panose="020B0502020202020204" pitchFamily="34" charset="0"/>
              </a:rPr>
              <a:t>einmal</a:t>
            </a:r>
            <a:endParaRPr lang="en-US" sz="2200" dirty="0">
              <a:solidFill>
                <a:prstClr val="white"/>
              </a:solidFill>
              <a:latin typeface="Century Gothic" panose="020B0502020202020204" pitchFamily="34" charset="0"/>
            </a:endParaRPr>
          </a:p>
          <a:p>
            <a:pPr>
              <a:defRPr/>
            </a:pPr>
            <a:r>
              <a:rPr lang="en-US" sz="2200" dirty="0">
                <a:solidFill>
                  <a:prstClr val="white"/>
                </a:solidFill>
                <a:latin typeface="Century Gothic" panose="020B0502020202020204" pitchFamily="34" charset="0"/>
              </a:rPr>
              <a:t>die </a:t>
            </a:r>
            <a:r>
              <a:rPr lang="en-US" sz="2200" dirty="0" err="1">
                <a:solidFill>
                  <a:prstClr val="white"/>
                </a:solidFill>
                <a:latin typeface="Century Gothic" panose="020B0502020202020204" pitchFamily="34" charset="0"/>
              </a:rPr>
              <a:t>Woche</a:t>
            </a:r>
            <a:r>
              <a:rPr lang="en-US" sz="2200" dirty="0">
                <a:solidFill>
                  <a:prstClr val="white"/>
                </a:solidFill>
                <a:latin typeface="Century Gothic" panose="020B0502020202020204" pitchFamily="34" charset="0"/>
              </a:rPr>
              <a:t> </a:t>
            </a:r>
            <a:r>
              <a:rPr lang="en-US" sz="2200" dirty="0" err="1">
                <a:solidFill>
                  <a:prstClr val="white"/>
                </a:solidFill>
                <a:latin typeface="Century Gothic" panose="020B0502020202020204" pitchFamily="34" charset="0"/>
              </a:rPr>
              <a:t>laufen</a:t>
            </a:r>
            <a:endParaRPr lang="en-US" sz="2200" dirty="0">
              <a:solidFill>
                <a:prstClr val="white"/>
              </a:solidFill>
              <a:latin typeface="Century Gothic" panose="020B0502020202020204" pitchFamily="34" charset="0"/>
            </a:endParaRPr>
          </a:p>
        </p:txBody>
      </p:sp>
      <p:sp>
        <p:nvSpPr>
          <p:cNvPr id="28" name="TextBox 27">
            <a:extLst>
              <a:ext uri="{FF2B5EF4-FFF2-40B4-BE49-F238E27FC236}">
                <a16:creationId xmlns:a16="http://schemas.microsoft.com/office/drawing/2014/main" id="{7490374A-85BB-734D-8143-7081131811A6}"/>
              </a:ext>
            </a:extLst>
          </p:cNvPr>
          <p:cNvSpPr txBox="1"/>
          <p:nvPr/>
        </p:nvSpPr>
        <p:spPr>
          <a:xfrm>
            <a:off x="838677" y="3707996"/>
            <a:ext cx="1920719" cy="430887"/>
          </a:xfrm>
          <a:prstGeom prst="rect">
            <a:avLst/>
          </a:prstGeom>
          <a:noFill/>
        </p:spPr>
        <p:txBody>
          <a:bodyPr wrap="none" rtlCol="0">
            <a:spAutoFit/>
          </a:bodyPr>
          <a:lstStyle/>
          <a:p>
            <a:pPr>
              <a:defRPr/>
            </a:pPr>
            <a:r>
              <a:rPr lang="en-US" sz="2200" dirty="0" err="1">
                <a:solidFill>
                  <a:prstClr val="white"/>
                </a:solidFill>
                <a:latin typeface="Century Gothic" panose="020B0502020202020204" pitchFamily="34" charset="0"/>
              </a:rPr>
              <a:t>Bücher</a:t>
            </a:r>
            <a:r>
              <a:rPr lang="en-US" sz="2200" dirty="0">
                <a:solidFill>
                  <a:prstClr val="white"/>
                </a:solidFill>
                <a:latin typeface="Century Gothic" panose="020B0502020202020204" pitchFamily="34" charset="0"/>
              </a:rPr>
              <a:t> </a:t>
            </a:r>
            <a:r>
              <a:rPr lang="en-US" sz="2200" dirty="0" err="1">
                <a:solidFill>
                  <a:prstClr val="white"/>
                </a:solidFill>
                <a:latin typeface="Century Gothic" panose="020B0502020202020204" pitchFamily="34" charset="0"/>
              </a:rPr>
              <a:t>lesen</a:t>
            </a:r>
            <a:endParaRPr lang="en-US" sz="2200" dirty="0">
              <a:solidFill>
                <a:prstClr val="white"/>
              </a:solidFill>
              <a:latin typeface="Century Gothic" panose="020B0502020202020204" pitchFamily="34" charset="0"/>
            </a:endParaRPr>
          </a:p>
        </p:txBody>
      </p:sp>
      <p:sp>
        <p:nvSpPr>
          <p:cNvPr id="29" name="TextBox 28">
            <a:extLst>
              <a:ext uri="{FF2B5EF4-FFF2-40B4-BE49-F238E27FC236}">
                <a16:creationId xmlns:a16="http://schemas.microsoft.com/office/drawing/2014/main" id="{D8E98CB3-6820-E54F-8968-A3C00DF95516}"/>
              </a:ext>
            </a:extLst>
          </p:cNvPr>
          <p:cNvSpPr txBox="1"/>
          <p:nvPr/>
        </p:nvSpPr>
        <p:spPr>
          <a:xfrm>
            <a:off x="838677" y="4096508"/>
            <a:ext cx="2002471" cy="769441"/>
          </a:xfrm>
          <a:prstGeom prst="rect">
            <a:avLst/>
          </a:prstGeom>
          <a:noFill/>
        </p:spPr>
        <p:txBody>
          <a:bodyPr wrap="none" rtlCol="0">
            <a:spAutoFit/>
          </a:bodyPr>
          <a:lstStyle/>
          <a:p>
            <a:pPr>
              <a:defRPr/>
            </a:pPr>
            <a:r>
              <a:rPr lang="en-US" sz="2200" dirty="0">
                <a:solidFill>
                  <a:prstClr val="white"/>
                </a:solidFill>
                <a:latin typeface="Century Gothic" panose="020B0502020202020204" pitchFamily="34" charset="0"/>
              </a:rPr>
              <a:t>Deutsch und </a:t>
            </a:r>
          </a:p>
          <a:p>
            <a:pPr>
              <a:defRPr/>
            </a:pPr>
            <a:r>
              <a:rPr lang="en-US" sz="2200" dirty="0" err="1">
                <a:solidFill>
                  <a:prstClr val="white"/>
                </a:solidFill>
                <a:latin typeface="Century Gothic" panose="020B0502020202020204" pitchFamily="34" charset="0"/>
              </a:rPr>
              <a:t>Türkisch</a:t>
            </a:r>
            <a:endParaRPr lang="en-US" sz="2200" dirty="0">
              <a:solidFill>
                <a:prstClr val="white"/>
              </a:solidFill>
              <a:latin typeface="Century Gothic" panose="020B0502020202020204" pitchFamily="34" charset="0"/>
            </a:endParaRPr>
          </a:p>
        </p:txBody>
      </p:sp>
      <p:sp>
        <p:nvSpPr>
          <p:cNvPr id="30" name="TextBox 29">
            <a:extLst>
              <a:ext uri="{FF2B5EF4-FFF2-40B4-BE49-F238E27FC236}">
                <a16:creationId xmlns:a16="http://schemas.microsoft.com/office/drawing/2014/main" id="{B0300164-349F-204C-8F9E-818F99BD7232}"/>
              </a:ext>
            </a:extLst>
          </p:cNvPr>
          <p:cNvSpPr txBox="1"/>
          <p:nvPr/>
        </p:nvSpPr>
        <p:spPr>
          <a:xfrm>
            <a:off x="841883" y="4786720"/>
            <a:ext cx="2472152" cy="769441"/>
          </a:xfrm>
          <a:prstGeom prst="rect">
            <a:avLst/>
          </a:prstGeom>
          <a:noFill/>
        </p:spPr>
        <p:txBody>
          <a:bodyPr wrap="none" rtlCol="0">
            <a:spAutoFit/>
          </a:bodyPr>
          <a:lstStyle/>
          <a:p>
            <a:pPr>
              <a:defRPr/>
            </a:pPr>
            <a:r>
              <a:rPr lang="en-US" sz="2200" dirty="0" err="1">
                <a:solidFill>
                  <a:prstClr val="white"/>
                </a:solidFill>
                <a:latin typeface="Century Gothic" panose="020B0502020202020204" pitchFamily="34" charset="0"/>
              </a:rPr>
              <a:t>jeden</a:t>
            </a:r>
            <a:r>
              <a:rPr lang="en-US" sz="2200" dirty="0">
                <a:solidFill>
                  <a:prstClr val="white"/>
                </a:solidFill>
                <a:latin typeface="Century Gothic" panose="020B0502020202020204" pitchFamily="34" charset="0"/>
              </a:rPr>
              <a:t> Tag </a:t>
            </a:r>
            <a:r>
              <a:rPr lang="en-US" sz="2200" dirty="0" err="1">
                <a:solidFill>
                  <a:prstClr val="white"/>
                </a:solidFill>
                <a:latin typeface="Century Gothic" panose="020B0502020202020204" pitchFamily="34" charset="0"/>
              </a:rPr>
              <a:t>einen</a:t>
            </a:r>
            <a:br>
              <a:rPr lang="en-US" sz="2200" dirty="0">
                <a:solidFill>
                  <a:prstClr val="white"/>
                </a:solidFill>
                <a:latin typeface="Century Gothic" panose="020B0502020202020204" pitchFamily="34" charset="0"/>
              </a:rPr>
            </a:br>
            <a:r>
              <a:rPr lang="en-US" sz="2200" dirty="0" err="1">
                <a:solidFill>
                  <a:prstClr val="white"/>
                </a:solidFill>
                <a:latin typeface="Century Gothic" panose="020B0502020202020204" pitchFamily="34" charset="0"/>
              </a:rPr>
              <a:t>Rücksack</a:t>
            </a:r>
            <a:r>
              <a:rPr lang="en-US" sz="2200" dirty="0">
                <a:solidFill>
                  <a:prstClr val="white"/>
                </a:solidFill>
                <a:latin typeface="Century Gothic" panose="020B0502020202020204" pitchFamily="34" charset="0"/>
              </a:rPr>
              <a:t> </a:t>
            </a:r>
            <a:r>
              <a:rPr lang="en-US" sz="2200" dirty="0" err="1">
                <a:solidFill>
                  <a:prstClr val="white"/>
                </a:solidFill>
                <a:latin typeface="Century Gothic" panose="020B0502020202020204" pitchFamily="34" charset="0"/>
              </a:rPr>
              <a:t>tragen</a:t>
            </a:r>
            <a:endParaRPr lang="en-US" sz="2200" dirty="0">
              <a:solidFill>
                <a:prstClr val="white"/>
              </a:solidFill>
              <a:latin typeface="Century Gothic" panose="020B0502020202020204" pitchFamily="34" charset="0"/>
            </a:endParaRPr>
          </a:p>
        </p:txBody>
      </p:sp>
      <p:sp>
        <p:nvSpPr>
          <p:cNvPr id="31" name="TextBox 30">
            <a:extLst>
              <a:ext uri="{FF2B5EF4-FFF2-40B4-BE49-F238E27FC236}">
                <a16:creationId xmlns:a16="http://schemas.microsoft.com/office/drawing/2014/main" id="{7188B227-8EE5-DB4B-B3D5-93FFA29BF8CA}"/>
              </a:ext>
            </a:extLst>
          </p:cNvPr>
          <p:cNvSpPr txBox="1"/>
          <p:nvPr/>
        </p:nvSpPr>
        <p:spPr>
          <a:xfrm>
            <a:off x="825164" y="5475345"/>
            <a:ext cx="2167581" cy="430887"/>
          </a:xfrm>
          <a:prstGeom prst="rect">
            <a:avLst/>
          </a:prstGeom>
          <a:noFill/>
        </p:spPr>
        <p:txBody>
          <a:bodyPr wrap="none" rtlCol="0">
            <a:spAutoFit/>
          </a:bodyPr>
          <a:lstStyle/>
          <a:p>
            <a:pPr>
              <a:defRPr/>
            </a:pPr>
            <a:r>
              <a:rPr lang="en-US" sz="2200" dirty="0" err="1">
                <a:solidFill>
                  <a:prstClr val="white"/>
                </a:solidFill>
                <a:latin typeface="Century Gothic" panose="020B0502020202020204" pitchFamily="34" charset="0"/>
              </a:rPr>
              <a:t>Hunde</a:t>
            </a:r>
            <a:r>
              <a:rPr lang="en-US" sz="2200" dirty="0">
                <a:solidFill>
                  <a:prstClr val="white"/>
                </a:solidFill>
                <a:latin typeface="Century Gothic" panose="020B0502020202020204" pitchFamily="34" charset="0"/>
              </a:rPr>
              <a:t> </a:t>
            </a:r>
            <a:r>
              <a:rPr lang="en-US" sz="2200" dirty="0" err="1">
                <a:solidFill>
                  <a:prstClr val="white"/>
                </a:solidFill>
                <a:latin typeface="Century Gothic" panose="020B0502020202020204" pitchFamily="34" charset="0"/>
              </a:rPr>
              <a:t>mögen</a:t>
            </a:r>
            <a:endParaRPr lang="en-US" sz="2200" dirty="0">
              <a:solidFill>
                <a:prstClr val="white"/>
              </a:solidFill>
              <a:latin typeface="Century Gothic" panose="020B0502020202020204" pitchFamily="34" charset="0"/>
            </a:endParaRPr>
          </a:p>
        </p:txBody>
      </p:sp>
      <p:grpSp>
        <p:nvGrpSpPr>
          <p:cNvPr id="2" name="Group 1"/>
          <p:cNvGrpSpPr/>
          <p:nvPr/>
        </p:nvGrpSpPr>
        <p:grpSpPr>
          <a:xfrm>
            <a:off x="1564653" y="968517"/>
            <a:ext cx="929899" cy="772297"/>
            <a:chOff x="1521940" y="980517"/>
            <a:chExt cx="929899" cy="772297"/>
          </a:xfrm>
        </p:grpSpPr>
        <p:sp>
          <p:nvSpPr>
            <p:cNvPr id="5" name="Oval 4">
              <a:extLst>
                <a:ext uri="{FF2B5EF4-FFF2-40B4-BE49-F238E27FC236}">
                  <a16:creationId xmlns:a16="http://schemas.microsoft.com/office/drawing/2014/main" id="{817F19BB-CCDB-EB49-93B8-955E99A4C2CA}"/>
                </a:ext>
              </a:extLst>
            </p:cNvPr>
            <p:cNvSpPr/>
            <p:nvPr/>
          </p:nvSpPr>
          <p:spPr>
            <a:xfrm>
              <a:off x="1521940" y="980517"/>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pic>
          <p:nvPicPr>
            <p:cNvPr id="33" name="Picture 32">
              <a:extLst>
                <a:ext uri="{FF2B5EF4-FFF2-40B4-BE49-F238E27FC236}">
                  <a16:creationId xmlns:a16="http://schemas.microsoft.com/office/drawing/2014/main" id="{5B55618A-9766-654A-B931-884B437965B5}"/>
                </a:ext>
              </a:extLst>
            </p:cNvPr>
            <p:cNvPicPr>
              <a:picLocks noChangeAspect="1"/>
            </p:cNvPicPr>
            <p:nvPr/>
          </p:nvPicPr>
          <p:blipFill rotWithShape="1">
            <a:blip r:embed="rId17"/>
            <a:srcRect r="14185"/>
            <a:stretch/>
          </p:blipFill>
          <p:spPr>
            <a:xfrm>
              <a:off x="1690265" y="1015190"/>
              <a:ext cx="536515" cy="648000"/>
            </a:xfrm>
            <a:prstGeom prst="rect">
              <a:avLst/>
            </a:prstGeom>
          </p:spPr>
        </p:pic>
      </p:grpSp>
      <p:sp>
        <p:nvSpPr>
          <p:cNvPr id="37" name="Oval 36">
            <a:extLst>
              <a:ext uri="{FF2B5EF4-FFF2-40B4-BE49-F238E27FC236}">
                <a16:creationId xmlns:a16="http://schemas.microsoft.com/office/drawing/2014/main" id="{2356C282-428E-5C4D-A927-12E7E82BECC3}"/>
              </a:ext>
            </a:extLst>
          </p:cNvPr>
          <p:cNvSpPr/>
          <p:nvPr/>
        </p:nvSpPr>
        <p:spPr>
          <a:xfrm>
            <a:off x="4938984" y="901214"/>
            <a:ext cx="929899" cy="821410"/>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pic>
        <p:nvPicPr>
          <p:cNvPr id="38" name="Picture 37">
            <a:extLst>
              <a:ext uri="{FF2B5EF4-FFF2-40B4-BE49-F238E27FC236}">
                <a16:creationId xmlns:a16="http://schemas.microsoft.com/office/drawing/2014/main" id="{DF2D5076-EF78-7649-AC3F-F1CEBBAA4BD0}"/>
              </a:ext>
            </a:extLst>
          </p:cNvPr>
          <p:cNvPicPr>
            <a:picLocks noChangeAspect="1"/>
          </p:cNvPicPr>
          <p:nvPr/>
        </p:nvPicPr>
        <p:blipFill>
          <a:blip r:embed="rId18"/>
          <a:stretch>
            <a:fillRect/>
          </a:stretch>
        </p:blipFill>
        <p:spPr>
          <a:xfrm>
            <a:off x="5057252" y="960522"/>
            <a:ext cx="596900" cy="716280"/>
          </a:xfrm>
          <a:prstGeom prst="rect">
            <a:avLst/>
          </a:prstGeom>
        </p:spPr>
      </p:pic>
      <p:sp>
        <p:nvSpPr>
          <p:cNvPr id="40" name="Oval 39">
            <a:extLst>
              <a:ext uri="{FF2B5EF4-FFF2-40B4-BE49-F238E27FC236}">
                <a16:creationId xmlns:a16="http://schemas.microsoft.com/office/drawing/2014/main" id="{D6B2F6B4-B246-0D4D-8B68-3706F49D701D}"/>
              </a:ext>
            </a:extLst>
          </p:cNvPr>
          <p:cNvSpPr/>
          <p:nvPr/>
        </p:nvSpPr>
        <p:spPr>
          <a:xfrm>
            <a:off x="7555249" y="896440"/>
            <a:ext cx="929899" cy="821410"/>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41" name="Oval 40">
            <a:extLst>
              <a:ext uri="{FF2B5EF4-FFF2-40B4-BE49-F238E27FC236}">
                <a16:creationId xmlns:a16="http://schemas.microsoft.com/office/drawing/2014/main" id="{D84F5B4B-A493-8840-9F8B-498CF11B3646}"/>
              </a:ext>
            </a:extLst>
          </p:cNvPr>
          <p:cNvSpPr/>
          <p:nvPr/>
        </p:nvSpPr>
        <p:spPr>
          <a:xfrm>
            <a:off x="10296676" y="914588"/>
            <a:ext cx="929899" cy="821410"/>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pic>
        <p:nvPicPr>
          <p:cNvPr id="45" name="Picture 44">
            <a:extLst>
              <a:ext uri="{FF2B5EF4-FFF2-40B4-BE49-F238E27FC236}">
                <a16:creationId xmlns:a16="http://schemas.microsoft.com/office/drawing/2014/main" id="{D10EAC88-A35B-2143-8865-AC3BF385CD32}"/>
              </a:ext>
            </a:extLst>
          </p:cNvPr>
          <p:cNvPicPr>
            <a:picLocks noChangeAspect="1"/>
          </p:cNvPicPr>
          <p:nvPr/>
        </p:nvPicPr>
        <p:blipFill>
          <a:blip r:embed="rId19"/>
          <a:stretch>
            <a:fillRect/>
          </a:stretch>
        </p:blipFill>
        <p:spPr>
          <a:xfrm>
            <a:off x="7731604" y="953202"/>
            <a:ext cx="631876" cy="723600"/>
          </a:xfrm>
          <a:prstGeom prst="rect">
            <a:avLst/>
          </a:prstGeom>
        </p:spPr>
      </p:pic>
      <p:pic>
        <p:nvPicPr>
          <p:cNvPr id="46" name="Picture 45">
            <a:extLst>
              <a:ext uri="{FF2B5EF4-FFF2-40B4-BE49-F238E27FC236}">
                <a16:creationId xmlns:a16="http://schemas.microsoft.com/office/drawing/2014/main" id="{484546C3-35F5-0449-9426-4B7CB84FCBBD}"/>
              </a:ext>
            </a:extLst>
          </p:cNvPr>
          <p:cNvPicPr>
            <a:picLocks noChangeAspect="1"/>
          </p:cNvPicPr>
          <p:nvPr/>
        </p:nvPicPr>
        <p:blipFill>
          <a:blip r:embed="rId20"/>
          <a:stretch>
            <a:fillRect/>
          </a:stretch>
        </p:blipFill>
        <p:spPr>
          <a:xfrm>
            <a:off x="10426548" y="948433"/>
            <a:ext cx="630232" cy="723600"/>
          </a:xfrm>
          <a:prstGeom prst="rect">
            <a:avLst/>
          </a:prstGeom>
        </p:spPr>
      </p:pic>
      <p:graphicFrame>
        <p:nvGraphicFramePr>
          <p:cNvPr id="3" name="Table 2"/>
          <p:cNvGraphicFramePr>
            <a:graphicFrameLocks noGrp="1"/>
          </p:cNvGraphicFramePr>
          <p:nvPr/>
        </p:nvGraphicFramePr>
        <p:xfrm>
          <a:off x="4078851" y="1893349"/>
          <a:ext cx="7930363" cy="3725096"/>
        </p:xfrm>
        <a:graphic>
          <a:graphicData uri="http://schemas.openxmlformats.org/drawingml/2006/table">
            <a:tbl>
              <a:tblPr firstRow="1" bandRow="1">
                <a:tableStyleId>{5940675A-B579-460E-94D1-54222C63F5DA}</a:tableStyleId>
              </a:tblPr>
              <a:tblGrid>
                <a:gridCol w="2721295">
                  <a:extLst>
                    <a:ext uri="{9D8B030D-6E8A-4147-A177-3AD203B41FA5}">
                      <a16:colId xmlns:a16="http://schemas.microsoft.com/office/drawing/2014/main" val="20000"/>
                    </a:ext>
                  </a:extLst>
                </a:gridCol>
                <a:gridCol w="2572287">
                  <a:extLst>
                    <a:ext uri="{9D8B030D-6E8A-4147-A177-3AD203B41FA5}">
                      <a16:colId xmlns:a16="http://schemas.microsoft.com/office/drawing/2014/main" val="20001"/>
                    </a:ext>
                  </a:extLst>
                </a:gridCol>
                <a:gridCol w="2636781">
                  <a:extLst>
                    <a:ext uri="{9D8B030D-6E8A-4147-A177-3AD203B41FA5}">
                      <a16:colId xmlns:a16="http://schemas.microsoft.com/office/drawing/2014/main" val="20002"/>
                    </a:ext>
                  </a:extLst>
                </a:gridCol>
              </a:tblGrid>
              <a:tr h="465637">
                <a:tc>
                  <a:txBody>
                    <a:bodyPr/>
                    <a:lstStyle/>
                    <a:p>
                      <a:pPr algn="ctr"/>
                      <a:r>
                        <a:rPr lang="en-GB" sz="2000" b="0" i="0" dirty="0">
                          <a:solidFill>
                            <a:schemeClr val="accent1">
                              <a:lumMod val="50000"/>
                            </a:schemeClr>
                          </a:solidFill>
                          <a:latin typeface="Century Gothic" panose="020B0502020202020204" pitchFamily="34" charset="0"/>
                        </a:rPr>
                        <a:t>Dieter</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1">
                              <a:lumMod val="50000"/>
                            </a:schemeClr>
                          </a:solidFill>
                          <a:latin typeface="Century Gothic" panose="020B0502020202020204" pitchFamily="34" charset="0"/>
                        </a:rPr>
                        <a:t>Claudia</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1">
                              <a:lumMod val="50000"/>
                            </a:schemeClr>
                          </a:solidFill>
                          <a:latin typeface="Century Gothic" panose="020B0502020202020204" pitchFamily="34" charset="0"/>
                        </a:rPr>
                        <a:t>Kurt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itle 5">
            <a:extLst>
              <a:ext uri="{FF2B5EF4-FFF2-40B4-BE49-F238E27FC236}">
                <a16:creationId xmlns:a16="http://schemas.microsoft.com/office/drawing/2014/main" id="{C3F11657-F1D3-4C41-BA59-D2B4701FED85}"/>
              </a:ext>
            </a:extLst>
          </p:cNvPr>
          <p:cNvSpPr>
            <a:spLocks noGrp="1"/>
          </p:cNvSpPr>
          <p:nvPr>
            <p:ph type="title"/>
          </p:nvPr>
        </p:nvSpPr>
        <p:spPr>
          <a:xfrm>
            <a:off x="137146" y="204780"/>
            <a:ext cx="2168729" cy="629521"/>
          </a:xfrm>
        </p:spPr>
        <p:txBody>
          <a:bodyPr>
            <a:normAutofit/>
          </a:bodyPr>
          <a:lstStyle/>
          <a:p>
            <a:r>
              <a:rPr lang="en-GB" sz="2800" b="1" dirty="0">
                <a:solidFill>
                  <a:schemeClr val="accent1">
                    <a:lumMod val="50000"/>
                  </a:schemeClr>
                </a:solidFill>
              </a:rPr>
              <a:t>Person A</a:t>
            </a:r>
            <a:endParaRPr lang="en-US" sz="2800" dirty="0">
              <a:solidFill>
                <a:schemeClr val="accent1">
                  <a:lumMod val="50000"/>
                </a:schemeClr>
              </a:solidFill>
            </a:endParaRPr>
          </a:p>
        </p:txBody>
      </p:sp>
    </p:spTree>
    <p:extLst>
      <p:ext uri="{BB962C8B-B14F-4D97-AF65-F5344CB8AC3E}">
        <p14:creationId xmlns:p14="http://schemas.microsoft.com/office/powerpoint/2010/main" val="80148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4DDB314-1583-4041-844A-D2206E553E3D}"/>
              </a:ext>
            </a:extLst>
          </p:cNvPr>
          <p:cNvSpPr/>
          <p:nvPr/>
        </p:nvSpPr>
        <p:spPr>
          <a:xfrm>
            <a:off x="274603" y="742957"/>
            <a:ext cx="3510000" cy="5580000"/>
          </a:xfrm>
          <a:prstGeom prst="roundRect">
            <a:avLst/>
          </a:prstGeom>
          <a:gradFill flip="none" rotWithShape="1">
            <a:gsLst>
              <a:gs pos="0">
                <a:srgbClr val="DAA520">
                  <a:shade val="30000"/>
                  <a:satMod val="115000"/>
                </a:srgbClr>
              </a:gs>
              <a:gs pos="50000">
                <a:srgbClr val="DAA520">
                  <a:shade val="67500"/>
                  <a:satMod val="115000"/>
                </a:srgbClr>
              </a:gs>
              <a:gs pos="100000">
                <a:srgbClr val="DAA520">
                  <a:shade val="100000"/>
                  <a:satMod val="115000"/>
                </a:srgbClr>
              </a:gs>
            </a:gsLst>
            <a:path path="circle">
              <a:fillToRect l="100000" t="100000"/>
            </a:path>
            <a:tileRect r="-100000" b="-100000"/>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0A2881F8-5F64-B047-A7CE-D694AE29ECA5}"/>
              </a:ext>
            </a:extLst>
          </p:cNvPr>
          <p:cNvSpPr txBox="1"/>
          <p:nvPr/>
        </p:nvSpPr>
        <p:spPr>
          <a:xfrm>
            <a:off x="1706437" y="1760327"/>
            <a:ext cx="646331" cy="400110"/>
          </a:xfrm>
          <a:prstGeom prst="rect">
            <a:avLst/>
          </a:prstGeom>
          <a:noFill/>
        </p:spPr>
        <p:txBody>
          <a:bodyPr wrap="none" rtlCol="0">
            <a:spAutoFit/>
          </a:bodyPr>
          <a:lstStyle/>
          <a:p>
            <a:pPr algn="ctr">
              <a:defRPr/>
            </a:pPr>
            <a:r>
              <a:rPr lang="en-US" sz="2000" dirty="0">
                <a:solidFill>
                  <a:srgbClr val="5B9BD5">
                    <a:lumMod val="50000"/>
                  </a:srgbClr>
                </a:solidFill>
                <a:latin typeface="Century Gothic" panose="020B0502020202020204" pitchFamily="34" charset="0"/>
              </a:rPr>
              <a:t>Mia</a:t>
            </a:r>
          </a:p>
        </p:txBody>
      </p:sp>
      <p:sp>
        <p:nvSpPr>
          <p:cNvPr id="24" name="Oval 23">
            <a:extLst>
              <a:ext uri="{FF2B5EF4-FFF2-40B4-BE49-F238E27FC236}">
                <a16:creationId xmlns:a16="http://schemas.microsoft.com/office/drawing/2014/main" id="{65E290A3-74DD-494B-A9E6-C3C13C3B7949}"/>
              </a:ext>
            </a:extLst>
          </p:cNvPr>
          <p:cNvSpPr/>
          <p:nvPr/>
        </p:nvSpPr>
        <p:spPr>
          <a:xfrm>
            <a:off x="522468" y="980517"/>
            <a:ext cx="127000" cy="120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5" name="Oval 4">
            <a:extLst>
              <a:ext uri="{FF2B5EF4-FFF2-40B4-BE49-F238E27FC236}">
                <a16:creationId xmlns:a16="http://schemas.microsoft.com/office/drawing/2014/main" id="{817F19BB-CCDB-EB49-93B8-955E99A4C2CA}"/>
              </a:ext>
            </a:extLst>
          </p:cNvPr>
          <p:cNvSpPr/>
          <p:nvPr/>
        </p:nvSpPr>
        <p:spPr>
          <a:xfrm>
            <a:off x="1564653" y="968517"/>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37" name="Oval 36">
            <a:extLst>
              <a:ext uri="{FF2B5EF4-FFF2-40B4-BE49-F238E27FC236}">
                <a16:creationId xmlns:a16="http://schemas.microsoft.com/office/drawing/2014/main" id="{2356C282-428E-5C4D-A927-12E7E82BECC3}"/>
              </a:ext>
            </a:extLst>
          </p:cNvPr>
          <p:cNvSpPr/>
          <p:nvPr/>
        </p:nvSpPr>
        <p:spPr>
          <a:xfrm>
            <a:off x="4938984" y="901214"/>
            <a:ext cx="929899" cy="821410"/>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40" name="Oval 39">
            <a:extLst>
              <a:ext uri="{FF2B5EF4-FFF2-40B4-BE49-F238E27FC236}">
                <a16:creationId xmlns:a16="http://schemas.microsoft.com/office/drawing/2014/main" id="{D6B2F6B4-B246-0D4D-8B68-3706F49D701D}"/>
              </a:ext>
            </a:extLst>
          </p:cNvPr>
          <p:cNvSpPr/>
          <p:nvPr/>
        </p:nvSpPr>
        <p:spPr>
          <a:xfrm>
            <a:off x="7555249" y="896440"/>
            <a:ext cx="929899" cy="821410"/>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41" name="Oval 40">
            <a:extLst>
              <a:ext uri="{FF2B5EF4-FFF2-40B4-BE49-F238E27FC236}">
                <a16:creationId xmlns:a16="http://schemas.microsoft.com/office/drawing/2014/main" id="{D84F5B4B-A493-8840-9F8B-498CF11B3646}"/>
              </a:ext>
            </a:extLst>
          </p:cNvPr>
          <p:cNvSpPr/>
          <p:nvPr/>
        </p:nvSpPr>
        <p:spPr>
          <a:xfrm>
            <a:off x="10296676" y="914588"/>
            <a:ext cx="929899" cy="821410"/>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nvGraphicFramePr>
        <p:xfrm>
          <a:off x="4078851" y="1893349"/>
          <a:ext cx="7930363" cy="3725096"/>
        </p:xfrm>
        <a:graphic>
          <a:graphicData uri="http://schemas.openxmlformats.org/drawingml/2006/table">
            <a:tbl>
              <a:tblPr firstRow="1" bandRow="1">
                <a:tableStyleId>{5940675A-B579-460E-94D1-54222C63F5DA}</a:tableStyleId>
              </a:tblPr>
              <a:tblGrid>
                <a:gridCol w="2721295">
                  <a:extLst>
                    <a:ext uri="{9D8B030D-6E8A-4147-A177-3AD203B41FA5}">
                      <a16:colId xmlns:a16="http://schemas.microsoft.com/office/drawing/2014/main" val="20000"/>
                    </a:ext>
                  </a:extLst>
                </a:gridCol>
                <a:gridCol w="2572287">
                  <a:extLst>
                    <a:ext uri="{9D8B030D-6E8A-4147-A177-3AD203B41FA5}">
                      <a16:colId xmlns:a16="http://schemas.microsoft.com/office/drawing/2014/main" val="20001"/>
                    </a:ext>
                  </a:extLst>
                </a:gridCol>
                <a:gridCol w="2636781">
                  <a:extLst>
                    <a:ext uri="{9D8B030D-6E8A-4147-A177-3AD203B41FA5}">
                      <a16:colId xmlns:a16="http://schemas.microsoft.com/office/drawing/2014/main" val="20002"/>
                    </a:ext>
                  </a:extLst>
                </a:gridCol>
              </a:tblGrid>
              <a:tr h="465637">
                <a:tc>
                  <a:txBody>
                    <a:bodyPr/>
                    <a:lstStyle/>
                    <a:p>
                      <a:pPr algn="ctr"/>
                      <a:r>
                        <a:rPr lang="en-GB" sz="2000" b="0" i="0" dirty="0">
                          <a:solidFill>
                            <a:schemeClr val="accent1">
                              <a:lumMod val="50000"/>
                            </a:schemeClr>
                          </a:solidFill>
                          <a:latin typeface="Century Gothic" panose="020B0502020202020204" pitchFamily="34" charset="0"/>
                        </a:rPr>
                        <a:t>Frieda</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1">
                              <a:lumMod val="50000"/>
                            </a:schemeClr>
                          </a:solidFill>
                          <a:latin typeface="Century Gothic" panose="020B0502020202020204" pitchFamily="34" charset="0"/>
                        </a:rPr>
                        <a:t>Ulrike</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1">
                              <a:lumMod val="50000"/>
                            </a:schemeClr>
                          </a:solidFill>
                          <a:latin typeface="Century Gothic" panose="020B0502020202020204" pitchFamily="34" charset="0"/>
                        </a:rPr>
                        <a:t>August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65637">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b="0" i="0" dirty="0">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itle 5">
            <a:extLst>
              <a:ext uri="{FF2B5EF4-FFF2-40B4-BE49-F238E27FC236}">
                <a16:creationId xmlns:a16="http://schemas.microsoft.com/office/drawing/2014/main" id="{C3F11657-F1D3-4C41-BA59-D2B4701FED85}"/>
              </a:ext>
            </a:extLst>
          </p:cNvPr>
          <p:cNvSpPr>
            <a:spLocks noGrp="1"/>
          </p:cNvSpPr>
          <p:nvPr>
            <p:ph type="title"/>
          </p:nvPr>
        </p:nvSpPr>
        <p:spPr>
          <a:xfrm>
            <a:off x="137146" y="204780"/>
            <a:ext cx="2168729" cy="629521"/>
          </a:xfrm>
        </p:spPr>
        <p:txBody>
          <a:bodyPr>
            <a:normAutofit/>
          </a:bodyPr>
          <a:lstStyle/>
          <a:p>
            <a:r>
              <a:rPr lang="en-GB" sz="2800" b="1" dirty="0">
                <a:solidFill>
                  <a:schemeClr val="accent1">
                    <a:lumMod val="50000"/>
                  </a:schemeClr>
                </a:solidFill>
              </a:rPr>
              <a:t>Person B</a:t>
            </a:r>
            <a:endParaRPr lang="en-US" sz="2800" dirty="0">
              <a:solidFill>
                <a:schemeClr val="accent1">
                  <a:lumMod val="50000"/>
                </a:schemeClr>
              </a:solidFill>
            </a:endParaRPr>
          </a:p>
        </p:txBody>
      </p:sp>
      <p:pic>
        <p:nvPicPr>
          <p:cNvPr id="32" name="Picture 31">
            <a:extLst>
              <a:ext uri="{FF2B5EF4-FFF2-40B4-BE49-F238E27FC236}">
                <a16:creationId xmlns:a16="http://schemas.microsoft.com/office/drawing/2014/main" id="{F533D634-C7F9-E24E-B427-47CE6FACEBE1}"/>
              </a:ext>
            </a:extLst>
          </p:cNvPr>
          <p:cNvPicPr>
            <a:picLocks noChangeAspect="1"/>
          </p:cNvPicPr>
          <p:nvPr/>
        </p:nvPicPr>
        <p:blipFill>
          <a:blip r:embed="rId3"/>
          <a:stretch>
            <a:fillRect/>
          </a:stretch>
        </p:blipFill>
        <p:spPr>
          <a:xfrm>
            <a:off x="5093171" y="966612"/>
            <a:ext cx="610283" cy="668155"/>
          </a:xfrm>
          <a:prstGeom prst="rect">
            <a:avLst/>
          </a:prstGeom>
        </p:spPr>
      </p:pic>
      <p:pic>
        <p:nvPicPr>
          <p:cNvPr id="34" name="Picture 33">
            <a:extLst>
              <a:ext uri="{FF2B5EF4-FFF2-40B4-BE49-F238E27FC236}">
                <a16:creationId xmlns:a16="http://schemas.microsoft.com/office/drawing/2014/main" id="{0BCA16F2-8D93-3448-A3BB-62CE6E52618F}"/>
              </a:ext>
            </a:extLst>
          </p:cNvPr>
          <p:cNvPicPr>
            <a:picLocks noChangeAspect="1"/>
          </p:cNvPicPr>
          <p:nvPr/>
        </p:nvPicPr>
        <p:blipFill>
          <a:blip r:embed="rId4"/>
          <a:stretch>
            <a:fillRect/>
          </a:stretch>
        </p:blipFill>
        <p:spPr>
          <a:xfrm>
            <a:off x="7640455" y="961662"/>
            <a:ext cx="759485" cy="668155"/>
          </a:xfrm>
          <a:prstGeom prst="rect">
            <a:avLst/>
          </a:prstGeom>
        </p:spPr>
      </p:pic>
      <p:pic>
        <p:nvPicPr>
          <p:cNvPr id="35" name="Picture 34">
            <a:extLst>
              <a:ext uri="{FF2B5EF4-FFF2-40B4-BE49-F238E27FC236}">
                <a16:creationId xmlns:a16="http://schemas.microsoft.com/office/drawing/2014/main" id="{E6BD95C4-545C-FD42-A7C0-4ACEF15E9753}"/>
              </a:ext>
            </a:extLst>
          </p:cNvPr>
          <p:cNvPicPr>
            <a:picLocks noChangeAspect="1"/>
          </p:cNvPicPr>
          <p:nvPr/>
        </p:nvPicPr>
        <p:blipFill>
          <a:blip r:embed="rId5"/>
          <a:stretch>
            <a:fillRect/>
          </a:stretch>
        </p:blipFill>
        <p:spPr>
          <a:xfrm>
            <a:off x="10483148" y="1003190"/>
            <a:ext cx="514277" cy="668155"/>
          </a:xfrm>
          <a:prstGeom prst="rect">
            <a:avLst/>
          </a:prstGeom>
        </p:spPr>
      </p:pic>
      <p:sp>
        <p:nvSpPr>
          <p:cNvPr id="49" name="TextBox 48">
            <a:extLst>
              <a:ext uri="{FF2B5EF4-FFF2-40B4-BE49-F238E27FC236}">
                <a16:creationId xmlns:a16="http://schemas.microsoft.com/office/drawing/2014/main" id="{97FDF0E2-CBC2-FF46-AD53-C87F6B418C38}"/>
              </a:ext>
            </a:extLst>
          </p:cNvPr>
          <p:cNvSpPr txBox="1"/>
          <p:nvPr/>
        </p:nvSpPr>
        <p:spPr>
          <a:xfrm>
            <a:off x="857302" y="2146570"/>
            <a:ext cx="2292615"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Klarinette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spielen</a:t>
            </a:r>
            <a:endParaRPr lang="en-US" sz="2000" dirty="0">
              <a:solidFill>
                <a:prstClr val="white"/>
              </a:solidFill>
              <a:latin typeface="Century Gothic" panose="020B0502020202020204" pitchFamily="34" charset="0"/>
            </a:endParaRPr>
          </a:p>
        </p:txBody>
      </p:sp>
      <p:sp>
        <p:nvSpPr>
          <p:cNvPr id="50" name="TextBox 49">
            <a:extLst>
              <a:ext uri="{FF2B5EF4-FFF2-40B4-BE49-F238E27FC236}">
                <a16:creationId xmlns:a16="http://schemas.microsoft.com/office/drawing/2014/main" id="{5BD0F2AE-4F5E-4140-84BB-F6C6F993374D}"/>
              </a:ext>
            </a:extLst>
          </p:cNvPr>
          <p:cNvSpPr txBox="1"/>
          <p:nvPr/>
        </p:nvSpPr>
        <p:spPr>
          <a:xfrm>
            <a:off x="880007" y="2640125"/>
            <a:ext cx="2403222" cy="400110"/>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oft </a:t>
            </a:r>
            <a:r>
              <a:rPr lang="en-US" sz="2000" dirty="0" err="1">
                <a:solidFill>
                  <a:prstClr val="white"/>
                </a:solidFill>
                <a:latin typeface="Century Gothic" panose="020B0502020202020204" pitchFamily="34" charset="0"/>
              </a:rPr>
              <a:t>Gemüse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essen</a:t>
            </a:r>
            <a:endParaRPr lang="en-US" sz="2000" dirty="0">
              <a:solidFill>
                <a:prstClr val="white"/>
              </a:solidFill>
              <a:latin typeface="Century Gothic" panose="020B0502020202020204" pitchFamily="34" charset="0"/>
            </a:endParaRPr>
          </a:p>
        </p:txBody>
      </p:sp>
      <p:sp>
        <p:nvSpPr>
          <p:cNvPr id="51" name="TextBox 50">
            <a:extLst>
              <a:ext uri="{FF2B5EF4-FFF2-40B4-BE49-F238E27FC236}">
                <a16:creationId xmlns:a16="http://schemas.microsoft.com/office/drawing/2014/main" id="{FD65DC34-D1DE-AD4A-B355-7BD9F27659B8}"/>
              </a:ext>
            </a:extLst>
          </p:cNvPr>
          <p:cNvSpPr txBox="1"/>
          <p:nvPr/>
        </p:nvSpPr>
        <p:spPr>
          <a:xfrm>
            <a:off x="868901" y="3080043"/>
            <a:ext cx="2820003" cy="1015663"/>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Skateboard </a:t>
            </a:r>
            <a:r>
              <a:rPr lang="en-US" sz="2000" dirty="0" err="1">
                <a:solidFill>
                  <a:prstClr val="white"/>
                </a:solidFill>
                <a:latin typeface="Century Gothic" panose="020B0502020202020204" pitchFamily="34" charset="0"/>
              </a:rPr>
              <a:t>fahren</a:t>
            </a:r>
            <a:r>
              <a:rPr lang="en-US" sz="2000" dirty="0">
                <a:solidFill>
                  <a:prstClr val="white"/>
                </a:solidFill>
                <a:latin typeface="Century Gothic" panose="020B0502020202020204" pitchFamily="34" charset="0"/>
              </a:rPr>
              <a:t> + </a:t>
            </a:r>
          </a:p>
          <a:p>
            <a:pPr>
              <a:defRPr/>
            </a:pPr>
            <a:r>
              <a:rPr lang="en-US" sz="2000" dirty="0" err="1">
                <a:solidFill>
                  <a:prstClr val="white"/>
                </a:solidFill>
                <a:latin typeface="Century Gothic" panose="020B0502020202020204" pitchFamily="34" charset="0"/>
              </a:rPr>
              <a:t>einmal</a:t>
            </a:r>
            <a:r>
              <a:rPr lang="en-US" sz="2000" dirty="0">
                <a:solidFill>
                  <a:prstClr val="white"/>
                </a:solidFill>
                <a:latin typeface="Century Gothic" panose="020B0502020202020204" pitchFamily="34" charset="0"/>
              </a:rPr>
              <a:t> die </a:t>
            </a:r>
            <a:r>
              <a:rPr lang="en-US" sz="2000" dirty="0" err="1">
                <a:solidFill>
                  <a:prstClr val="white"/>
                </a:solidFill>
                <a:latin typeface="Century Gothic" panose="020B0502020202020204" pitchFamily="34" charset="0"/>
              </a:rPr>
              <a:t>Woche</a:t>
            </a:r>
            <a:endParaRPr lang="en-US" sz="2000" dirty="0">
              <a:solidFill>
                <a:prstClr val="white"/>
              </a:solidFill>
              <a:latin typeface="Century Gothic" panose="020B0502020202020204" pitchFamily="34" charset="0"/>
            </a:endParaRPr>
          </a:p>
          <a:p>
            <a:pPr>
              <a:defRPr/>
            </a:pPr>
            <a:r>
              <a:rPr lang="en-US" sz="2000" dirty="0" err="1">
                <a:solidFill>
                  <a:prstClr val="white"/>
                </a:solidFill>
                <a:latin typeface="Century Gothic" panose="020B0502020202020204" pitchFamily="34" charset="0"/>
              </a:rPr>
              <a:t>schwimmen</a:t>
            </a:r>
            <a:endParaRPr lang="en-US" sz="2000" dirty="0">
              <a:solidFill>
                <a:prstClr val="white"/>
              </a:solidFill>
              <a:latin typeface="Century Gothic" panose="020B0502020202020204" pitchFamily="34" charset="0"/>
            </a:endParaRPr>
          </a:p>
        </p:txBody>
      </p:sp>
      <p:sp>
        <p:nvSpPr>
          <p:cNvPr id="52" name="TextBox 51">
            <a:extLst>
              <a:ext uri="{FF2B5EF4-FFF2-40B4-BE49-F238E27FC236}">
                <a16:creationId xmlns:a16="http://schemas.microsoft.com/office/drawing/2014/main" id="{7490374A-85BB-734D-8143-7081131811A6}"/>
              </a:ext>
            </a:extLst>
          </p:cNvPr>
          <p:cNvSpPr txBox="1"/>
          <p:nvPr/>
        </p:nvSpPr>
        <p:spPr>
          <a:xfrm>
            <a:off x="857302" y="4126049"/>
            <a:ext cx="1766830"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Bücher</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lesen</a:t>
            </a:r>
            <a:endParaRPr lang="en-US" sz="2000" dirty="0">
              <a:solidFill>
                <a:prstClr val="white"/>
              </a:solidFill>
              <a:latin typeface="Century Gothic" panose="020B0502020202020204" pitchFamily="34" charset="0"/>
            </a:endParaRPr>
          </a:p>
        </p:txBody>
      </p:sp>
      <p:sp>
        <p:nvSpPr>
          <p:cNvPr id="53" name="TextBox 52">
            <a:extLst>
              <a:ext uri="{FF2B5EF4-FFF2-40B4-BE49-F238E27FC236}">
                <a16:creationId xmlns:a16="http://schemas.microsoft.com/office/drawing/2014/main" id="{D8E98CB3-6820-E54F-8968-A3C00DF95516}"/>
              </a:ext>
            </a:extLst>
          </p:cNvPr>
          <p:cNvSpPr txBox="1"/>
          <p:nvPr/>
        </p:nvSpPr>
        <p:spPr>
          <a:xfrm>
            <a:off x="876432" y="4504848"/>
            <a:ext cx="1878585"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Deutsch und </a:t>
            </a:r>
          </a:p>
          <a:p>
            <a:pPr>
              <a:defRPr/>
            </a:pPr>
            <a:r>
              <a:rPr lang="en-US" sz="2000" dirty="0" err="1">
                <a:solidFill>
                  <a:prstClr val="white"/>
                </a:solidFill>
                <a:latin typeface="Century Gothic" panose="020B0502020202020204" pitchFamily="34" charset="0"/>
              </a:rPr>
              <a:t>Chinesisch</a:t>
            </a:r>
            <a:endParaRPr lang="en-US" sz="2000" dirty="0">
              <a:solidFill>
                <a:prstClr val="white"/>
              </a:solidFill>
              <a:latin typeface="Century Gothic" panose="020B0502020202020204" pitchFamily="34" charset="0"/>
            </a:endParaRPr>
          </a:p>
        </p:txBody>
      </p:sp>
      <p:sp>
        <p:nvSpPr>
          <p:cNvPr id="54" name="TextBox 53">
            <a:extLst>
              <a:ext uri="{FF2B5EF4-FFF2-40B4-BE49-F238E27FC236}">
                <a16:creationId xmlns:a16="http://schemas.microsoft.com/office/drawing/2014/main" id="{B0300164-349F-204C-8F9E-818F99BD7232}"/>
              </a:ext>
            </a:extLst>
          </p:cNvPr>
          <p:cNvSpPr txBox="1"/>
          <p:nvPr/>
        </p:nvSpPr>
        <p:spPr>
          <a:xfrm>
            <a:off x="876432" y="5222311"/>
            <a:ext cx="2044149" cy="707886"/>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eine</a:t>
            </a:r>
            <a:br>
              <a:rPr lang="en-US" sz="2000" dirty="0">
                <a:solidFill>
                  <a:prstClr val="white"/>
                </a:solidFill>
                <a:latin typeface="Century Gothic" panose="020B0502020202020204" pitchFamily="34" charset="0"/>
              </a:rPr>
            </a:br>
            <a:r>
              <a:rPr lang="en-US" sz="2000" dirty="0" err="1">
                <a:solidFill>
                  <a:prstClr val="white"/>
                </a:solidFill>
                <a:latin typeface="Century Gothic" panose="020B0502020202020204" pitchFamily="34" charset="0"/>
              </a:rPr>
              <a:t>Tasche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tragen</a:t>
            </a:r>
            <a:endParaRPr lang="en-US" sz="2000" dirty="0">
              <a:solidFill>
                <a:prstClr val="white"/>
              </a:solidFill>
              <a:latin typeface="Century Gothic" panose="020B0502020202020204" pitchFamily="34" charset="0"/>
            </a:endParaRPr>
          </a:p>
        </p:txBody>
      </p:sp>
      <p:sp>
        <p:nvSpPr>
          <p:cNvPr id="55" name="TextBox 54">
            <a:extLst>
              <a:ext uri="{FF2B5EF4-FFF2-40B4-BE49-F238E27FC236}">
                <a16:creationId xmlns:a16="http://schemas.microsoft.com/office/drawing/2014/main" id="{7188B227-8EE5-DB4B-B3D5-93FFA29BF8CA}"/>
              </a:ext>
            </a:extLst>
          </p:cNvPr>
          <p:cNvSpPr txBox="1"/>
          <p:nvPr/>
        </p:nvSpPr>
        <p:spPr>
          <a:xfrm>
            <a:off x="876432" y="5908886"/>
            <a:ext cx="2007281"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Katzen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mögen</a:t>
            </a:r>
            <a:endParaRPr lang="en-US" sz="2000" dirty="0">
              <a:solidFill>
                <a:prstClr val="white"/>
              </a:solidFill>
              <a:latin typeface="Century Gothic" panose="020B0502020202020204" pitchFamily="34" charset="0"/>
            </a:endParaRPr>
          </a:p>
        </p:txBody>
      </p:sp>
      <p:pic>
        <p:nvPicPr>
          <p:cNvPr id="63"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7207" y="5928836"/>
            <a:ext cx="360000" cy="338475"/>
          </a:xfrm>
          <a:prstGeom prst="rect">
            <a:avLst/>
          </a:prstGeom>
        </p:spPr>
      </p:pic>
      <p:pic>
        <p:nvPicPr>
          <p:cNvPr id="64"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1094" y="2184266"/>
            <a:ext cx="360000" cy="338475"/>
          </a:xfrm>
          <a:prstGeom prst="rect">
            <a:avLst/>
          </a:prstGeom>
        </p:spPr>
      </p:pic>
      <p:pic>
        <p:nvPicPr>
          <p:cNvPr id="65"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5968" y="5264649"/>
            <a:ext cx="360000" cy="338475"/>
          </a:xfrm>
          <a:prstGeom prst="rect">
            <a:avLst/>
          </a:prstGeom>
        </p:spPr>
      </p:pic>
      <p:pic>
        <p:nvPicPr>
          <p:cNvPr id="66"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0276" y="4183035"/>
            <a:ext cx="360000" cy="338475"/>
          </a:xfrm>
          <a:prstGeom prst="rect">
            <a:avLst/>
          </a:prstGeom>
        </p:spPr>
      </p:pic>
      <p:pic>
        <p:nvPicPr>
          <p:cNvPr id="67"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9393" y="2693000"/>
            <a:ext cx="360000" cy="338475"/>
          </a:xfrm>
          <a:prstGeom prst="rect">
            <a:avLst/>
          </a:prstGeom>
        </p:spPr>
      </p:pic>
      <p:pic>
        <p:nvPicPr>
          <p:cNvPr id="68"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3124" y="3139288"/>
            <a:ext cx="360000" cy="338475"/>
          </a:xfrm>
          <a:prstGeom prst="rect">
            <a:avLst/>
          </a:prstGeom>
        </p:spPr>
      </p:pic>
      <p:pic>
        <p:nvPicPr>
          <p:cNvPr id="69"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17482" y="4569932"/>
            <a:ext cx="360000" cy="338475"/>
          </a:xfrm>
          <a:prstGeom prst="rect">
            <a:avLst/>
          </a:prstGeom>
        </p:spPr>
      </p:pic>
      <p:pic>
        <p:nvPicPr>
          <p:cNvPr id="70" name="Picture 69" descr="A close up of a logo&#10;&#10;Description automatically generated">
            <a:extLst>
              <a:ext uri="{FF2B5EF4-FFF2-40B4-BE49-F238E27FC236}">
                <a16:creationId xmlns:a16="http://schemas.microsoft.com/office/drawing/2014/main" id="{AFE7C1D8-ED3C-8241-9FD8-F41E1D9E028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46727"/>
          <a:stretch/>
        </p:blipFill>
        <p:spPr>
          <a:xfrm flipH="1">
            <a:off x="1779126" y="998323"/>
            <a:ext cx="499035" cy="693218"/>
          </a:xfrm>
          <a:prstGeom prst="ellipse">
            <a:avLst/>
          </a:prstGeom>
        </p:spPr>
      </p:pic>
    </p:spTree>
    <p:extLst>
      <p:ext uri="{BB962C8B-B14F-4D97-AF65-F5344CB8AC3E}">
        <p14:creationId xmlns:p14="http://schemas.microsoft.com/office/powerpoint/2010/main" val="185919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824" y="1346689"/>
            <a:ext cx="239114" cy="68269"/>
          </a:xfrm>
        </p:spPr>
        <p:txBody>
          <a:bodyPr>
            <a:normAutofit fontScale="90000"/>
          </a:bodyPr>
          <a:lstStyle/>
          <a:p>
            <a:r>
              <a:rPr lang="en-GB" sz="100" dirty="0">
                <a:solidFill>
                  <a:schemeClr val="bg1"/>
                </a:solidFill>
              </a:rPr>
              <a:t>Person A</a:t>
            </a:r>
          </a:p>
        </p:txBody>
      </p:sp>
      <p:sp>
        <p:nvSpPr>
          <p:cNvPr id="4" name="Rounded Rectangle 3">
            <a:extLst>
              <a:ext uri="{FF2B5EF4-FFF2-40B4-BE49-F238E27FC236}">
                <a16:creationId xmlns:a16="http://schemas.microsoft.com/office/drawing/2014/main" id="{C4DDB314-1583-4041-844A-D2206E553E3D}"/>
              </a:ext>
            </a:extLst>
          </p:cNvPr>
          <p:cNvSpPr/>
          <p:nvPr/>
        </p:nvSpPr>
        <p:spPr>
          <a:xfrm>
            <a:off x="390511" y="498259"/>
            <a:ext cx="3510000" cy="5580000"/>
          </a:xfrm>
          <a:prstGeom prst="roundRect">
            <a:avLst/>
          </a:prstGeom>
          <a:gradFill flip="none" rotWithShape="1">
            <a:gsLst>
              <a:gs pos="0">
                <a:srgbClr val="DAA520">
                  <a:shade val="30000"/>
                  <a:satMod val="115000"/>
                </a:srgbClr>
              </a:gs>
              <a:gs pos="50000">
                <a:srgbClr val="DAA520">
                  <a:shade val="67500"/>
                  <a:satMod val="115000"/>
                </a:srgbClr>
              </a:gs>
              <a:gs pos="100000">
                <a:srgbClr val="DAA520">
                  <a:shade val="100000"/>
                  <a:satMod val="115000"/>
                </a:srgbClr>
              </a:gs>
            </a:gsLst>
            <a:path path="circle">
              <a:fillToRect l="100000" t="100000"/>
            </a:path>
            <a:tileRect r="-100000" b="-100000"/>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5" name="TextBox 4">
            <a:extLst>
              <a:ext uri="{FF2B5EF4-FFF2-40B4-BE49-F238E27FC236}">
                <a16:creationId xmlns:a16="http://schemas.microsoft.com/office/drawing/2014/main" id="{0A2881F8-5F64-B047-A7CE-D694AE29ECA5}"/>
              </a:ext>
            </a:extLst>
          </p:cNvPr>
          <p:cNvSpPr txBox="1"/>
          <p:nvPr/>
        </p:nvSpPr>
        <p:spPr>
          <a:xfrm>
            <a:off x="1668458" y="1515629"/>
            <a:ext cx="954108" cy="400110"/>
          </a:xfrm>
          <a:prstGeom prst="rect">
            <a:avLst/>
          </a:prstGeom>
          <a:noFill/>
        </p:spPr>
        <p:txBody>
          <a:bodyPr wrap="none" rtlCol="0">
            <a:spAutoFit/>
          </a:bodyPr>
          <a:lstStyle/>
          <a:p>
            <a:pPr algn="ctr">
              <a:defRPr/>
            </a:pPr>
            <a:r>
              <a:rPr lang="en-US" sz="2000" dirty="0">
                <a:solidFill>
                  <a:srgbClr val="5B9BD5">
                    <a:lumMod val="50000"/>
                  </a:srgbClr>
                </a:solidFill>
                <a:latin typeface="Century Gothic" panose="020B0502020202020204" pitchFamily="34" charset="0"/>
              </a:rPr>
              <a:t>Frieda</a:t>
            </a:r>
          </a:p>
        </p:txBody>
      </p:sp>
      <p:sp>
        <p:nvSpPr>
          <p:cNvPr id="13" name="Oval 12">
            <a:extLst>
              <a:ext uri="{FF2B5EF4-FFF2-40B4-BE49-F238E27FC236}">
                <a16:creationId xmlns:a16="http://schemas.microsoft.com/office/drawing/2014/main" id="{65E290A3-74DD-494B-A9E6-C3C13C3B7949}"/>
              </a:ext>
            </a:extLst>
          </p:cNvPr>
          <p:cNvSpPr/>
          <p:nvPr/>
        </p:nvSpPr>
        <p:spPr>
          <a:xfrm>
            <a:off x="638376" y="735819"/>
            <a:ext cx="127000" cy="120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22" name="Oval 21">
            <a:extLst>
              <a:ext uri="{FF2B5EF4-FFF2-40B4-BE49-F238E27FC236}">
                <a16:creationId xmlns:a16="http://schemas.microsoft.com/office/drawing/2014/main" id="{817F19BB-CCDB-EB49-93B8-955E99A4C2CA}"/>
              </a:ext>
            </a:extLst>
          </p:cNvPr>
          <p:cNvSpPr/>
          <p:nvPr/>
        </p:nvSpPr>
        <p:spPr>
          <a:xfrm>
            <a:off x="1680561" y="723819"/>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24" name="Rounded Rectangle 23">
            <a:extLst>
              <a:ext uri="{FF2B5EF4-FFF2-40B4-BE49-F238E27FC236}">
                <a16:creationId xmlns:a16="http://schemas.microsoft.com/office/drawing/2014/main" id="{C4DDB314-1583-4041-844A-D2206E553E3D}"/>
              </a:ext>
            </a:extLst>
          </p:cNvPr>
          <p:cNvSpPr/>
          <p:nvPr/>
        </p:nvSpPr>
        <p:spPr>
          <a:xfrm>
            <a:off x="4365966" y="481702"/>
            <a:ext cx="3510000" cy="5580000"/>
          </a:xfrm>
          <a:prstGeom prst="roundRect">
            <a:avLst/>
          </a:prstGeom>
          <a:gradFill flip="none" rotWithShape="1">
            <a:gsLst>
              <a:gs pos="0">
                <a:srgbClr val="DAA520">
                  <a:shade val="30000"/>
                  <a:satMod val="115000"/>
                </a:srgbClr>
              </a:gs>
              <a:gs pos="50000">
                <a:srgbClr val="DAA520">
                  <a:shade val="67500"/>
                  <a:satMod val="115000"/>
                </a:srgbClr>
              </a:gs>
              <a:gs pos="100000">
                <a:srgbClr val="DAA520">
                  <a:shade val="100000"/>
                  <a:satMod val="115000"/>
                </a:srgbClr>
              </a:gs>
            </a:gsLst>
            <a:path path="circle">
              <a:fillToRect l="100000" t="100000"/>
            </a:path>
            <a:tileRect r="-100000" b="-100000"/>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25" name="TextBox 24">
            <a:extLst>
              <a:ext uri="{FF2B5EF4-FFF2-40B4-BE49-F238E27FC236}">
                <a16:creationId xmlns:a16="http://schemas.microsoft.com/office/drawing/2014/main" id="{0A2881F8-5F64-B047-A7CE-D694AE29ECA5}"/>
              </a:ext>
            </a:extLst>
          </p:cNvPr>
          <p:cNvSpPr txBox="1"/>
          <p:nvPr/>
        </p:nvSpPr>
        <p:spPr>
          <a:xfrm>
            <a:off x="5707229" y="1499072"/>
            <a:ext cx="827471" cy="400110"/>
          </a:xfrm>
          <a:prstGeom prst="rect">
            <a:avLst/>
          </a:prstGeom>
          <a:noFill/>
        </p:spPr>
        <p:txBody>
          <a:bodyPr wrap="none" rtlCol="0">
            <a:spAutoFit/>
          </a:bodyPr>
          <a:lstStyle/>
          <a:p>
            <a:pPr algn="ctr">
              <a:defRPr/>
            </a:pPr>
            <a:r>
              <a:rPr lang="en-US" sz="2000" dirty="0">
                <a:solidFill>
                  <a:srgbClr val="5B9BD5">
                    <a:lumMod val="50000"/>
                  </a:srgbClr>
                </a:solidFill>
                <a:latin typeface="Century Gothic" panose="020B0502020202020204" pitchFamily="34" charset="0"/>
              </a:rPr>
              <a:t>Ulrike</a:t>
            </a:r>
          </a:p>
        </p:txBody>
      </p:sp>
      <p:sp>
        <p:nvSpPr>
          <p:cNvPr id="33" name="Oval 32">
            <a:extLst>
              <a:ext uri="{FF2B5EF4-FFF2-40B4-BE49-F238E27FC236}">
                <a16:creationId xmlns:a16="http://schemas.microsoft.com/office/drawing/2014/main" id="{65E290A3-74DD-494B-A9E6-C3C13C3B7949}"/>
              </a:ext>
            </a:extLst>
          </p:cNvPr>
          <p:cNvSpPr/>
          <p:nvPr/>
        </p:nvSpPr>
        <p:spPr>
          <a:xfrm>
            <a:off x="4613831" y="719262"/>
            <a:ext cx="127000" cy="120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42" name="Oval 41">
            <a:extLst>
              <a:ext uri="{FF2B5EF4-FFF2-40B4-BE49-F238E27FC236}">
                <a16:creationId xmlns:a16="http://schemas.microsoft.com/office/drawing/2014/main" id="{817F19BB-CCDB-EB49-93B8-955E99A4C2CA}"/>
              </a:ext>
            </a:extLst>
          </p:cNvPr>
          <p:cNvSpPr/>
          <p:nvPr/>
        </p:nvSpPr>
        <p:spPr>
          <a:xfrm>
            <a:off x="5656016" y="707262"/>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44" name="Rounded Rectangle 43">
            <a:extLst>
              <a:ext uri="{FF2B5EF4-FFF2-40B4-BE49-F238E27FC236}">
                <a16:creationId xmlns:a16="http://schemas.microsoft.com/office/drawing/2014/main" id="{C4DDB314-1583-4041-844A-D2206E553E3D}"/>
              </a:ext>
            </a:extLst>
          </p:cNvPr>
          <p:cNvSpPr/>
          <p:nvPr/>
        </p:nvSpPr>
        <p:spPr>
          <a:xfrm>
            <a:off x="8336842" y="481702"/>
            <a:ext cx="3510000" cy="5580000"/>
          </a:xfrm>
          <a:prstGeom prst="roundRect">
            <a:avLst/>
          </a:prstGeom>
          <a:gradFill flip="none" rotWithShape="1">
            <a:gsLst>
              <a:gs pos="0">
                <a:srgbClr val="DAA520">
                  <a:shade val="30000"/>
                  <a:satMod val="115000"/>
                </a:srgbClr>
              </a:gs>
              <a:gs pos="50000">
                <a:srgbClr val="DAA520">
                  <a:shade val="67500"/>
                  <a:satMod val="115000"/>
                </a:srgbClr>
              </a:gs>
              <a:gs pos="100000">
                <a:srgbClr val="DAA520">
                  <a:shade val="100000"/>
                  <a:satMod val="115000"/>
                </a:srgbClr>
              </a:gs>
            </a:gsLst>
            <a:path path="circle">
              <a:fillToRect l="100000" t="100000"/>
            </a:path>
            <a:tileRect r="-100000" b="-100000"/>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45" name="TextBox 44">
            <a:extLst>
              <a:ext uri="{FF2B5EF4-FFF2-40B4-BE49-F238E27FC236}">
                <a16:creationId xmlns:a16="http://schemas.microsoft.com/office/drawing/2014/main" id="{0A2881F8-5F64-B047-A7CE-D694AE29ECA5}"/>
              </a:ext>
            </a:extLst>
          </p:cNvPr>
          <p:cNvSpPr txBox="1"/>
          <p:nvPr/>
        </p:nvSpPr>
        <p:spPr>
          <a:xfrm>
            <a:off x="9571506" y="1499072"/>
            <a:ext cx="1040671" cy="400110"/>
          </a:xfrm>
          <a:prstGeom prst="rect">
            <a:avLst/>
          </a:prstGeom>
          <a:noFill/>
        </p:spPr>
        <p:txBody>
          <a:bodyPr wrap="none" rtlCol="0">
            <a:spAutoFit/>
          </a:bodyPr>
          <a:lstStyle/>
          <a:p>
            <a:pPr algn="ctr">
              <a:defRPr/>
            </a:pPr>
            <a:r>
              <a:rPr lang="en-US" sz="2000" dirty="0">
                <a:solidFill>
                  <a:srgbClr val="5B9BD5">
                    <a:lumMod val="50000"/>
                  </a:srgbClr>
                </a:solidFill>
                <a:latin typeface="Century Gothic" panose="020B0502020202020204" pitchFamily="34" charset="0"/>
              </a:rPr>
              <a:t>August</a:t>
            </a:r>
          </a:p>
        </p:txBody>
      </p:sp>
      <p:sp>
        <p:nvSpPr>
          <p:cNvPr id="53" name="Oval 52">
            <a:extLst>
              <a:ext uri="{FF2B5EF4-FFF2-40B4-BE49-F238E27FC236}">
                <a16:creationId xmlns:a16="http://schemas.microsoft.com/office/drawing/2014/main" id="{65E290A3-74DD-494B-A9E6-C3C13C3B7949}"/>
              </a:ext>
            </a:extLst>
          </p:cNvPr>
          <p:cNvSpPr/>
          <p:nvPr/>
        </p:nvSpPr>
        <p:spPr>
          <a:xfrm>
            <a:off x="8584707" y="719262"/>
            <a:ext cx="127000" cy="120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62" name="Oval 61">
            <a:extLst>
              <a:ext uri="{FF2B5EF4-FFF2-40B4-BE49-F238E27FC236}">
                <a16:creationId xmlns:a16="http://schemas.microsoft.com/office/drawing/2014/main" id="{817F19BB-CCDB-EB49-93B8-955E99A4C2CA}"/>
              </a:ext>
            </a:extLst>
          </p:cNvPr>
          <p:cNvSpPr/>
          <p:nvPr/>
        </p:nvSpPr>
        <p:spPr>
          <a:xfrm>
            <a:off x="9626892" y="707262"/>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pic>
        <p:nvPicPr>
          <p:cNvPr id="67" name="Picture 66">
            <a:extLst>
              <a:ext uri="{FF2B5EF4-FFF2-40B4-BE49-F238E27FC236}">
                <a16:creationId xmlns:a16="http://schemas.microsoft.com/office/drawing/2014/main" id="{F533D634-C7F9-E24E-B427-47CE6FACEBE1}"/>
              </a:ext>
            </a:extLst>
          </p:cNvPr>
          <p:cNvPicPr>
            <a:picLocks noChangeAspect="1"/>
          </p:cNvPicPr>
          <p:nvPr/>
        </p:nvPicPr>
        <p:blipFill>
          <a:blip r:embed="rId3"/>
          <a:stretch>
            <a:fillRect/>
          </a:stretch>
        </p:blipFill>
        <p:spPr>
          <a:xfrm>
            <a:off x="1831573" y="788750"/>
            <a:ext cx="610283" cy="668155"/>
          </a:xfrm>
          <a:prstGeom prst="rect">
            <a:avLst/>
          </a:prstGeom>
        </p:spPr>
      </p:pic>
      <p:pic>
        <p:nvPicPr>
          <p:cNvPr id="68" name="Picture 67">
            <a:extLst>
              <a:ext uri="{FF2B5EF4-FFF2-40B4-BE49-F238E27FC236}">
                <a16:creationId xmlns:a16="http://schemas.microsoft.com/office/drawing/2014/main" id="{0BCA16F2-8D93-3448-A3BB-62CE6E52618F}"/>
              </a:ext>
            </a:extLst>
          </p:cNvPr>
          <p:cNvPicPr>
            <a:picLocks noChangeAspect="1"/>
          </p:cNvPicPr>
          <p:nvPr/>
        </p:nvPicPr>
        <p:blipFill>
          <a:blip r:embed="rId4"/>
          <a:stretch>
            <a:fillRect/>
          </a:stretch>
        </p:blipFill>
        <p:spPr>
          <a:xfrm>
            <a:off x="5741222" y="772006"/>
            <a:ext cx="759485" cy="668155"/>
          </a:xfrm>
          <a:prstGeom prst="rect">
            <a:avLst/>
          </a:prstGeom>
        </p:spPr>
      </p:pic>
      <p:pic>
        <p:nvPicPr>
          <p:cNvPr id="69" name="Picture 68">
            <a:extLst>
              <a:ext uri="{FF2B5EF4-FFF2-40B4-BE49-F238E27FC236}">
                <a16:creationId xmlns:a16="http://schemas.microsoft.com/office/drawing/2014/main" id="{E6BD95C4-545C-FD42-A7C0-4ACEF15E9753}"/>
              </a:ext>
            </a:extLst>
          </p:cNvPr>
          <p:cNvPicPr>
            <a:picLocks noChangeAspect="1"/>
          </p:cNvPicPr>
          <p:nvPr/>
        </p:nvPicPr>
        <p:blipFill>
          <a:blip r:embed="rId5"/>
          <a:stretch>
            <a:fillRect/>
          </a:stretch>
        </p:blipFill>
        <p:spPr>
          <a:xfrm>
            <a:off x="9817914" y="759332"/>
            <a:ext cx="514277" cy="668155"/>
          </a:xfrm>
          <a:prstGeom prst="rect">
            <a:avLst/>
          </a:prstGeom>
        </p:spPr>
      </p:pic>
      <p:sp>
        <p:nvSpPr>
          <p:cNvPr id="77" name="TextBox 76">
            <a:extLst>
              <a:ext uri="{FF2B5EF4-FFF2-40B4-BE49-F238E27FC236}">
                <a16:creationId xmlns:a16="http://schemas.microsoft.com/office/drawing/2014/main" id="{97FDF0E2-CBC2-FF46-AD53-C87F6B418C38}"/>
              </a:ext>
            </a:extLst>
          </p:cNvPr>
          <p:cNvSpPr txBox="1"/>
          <p:nvPr/>
        </p:nvSpPr>
        <p:spPr>
          <a:xfrm>
            <a:off x="1055442" y="1821903"/>
            <a:ext cx="2577950"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Schlagzeug</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spielen</a:t>
            </a:r>
            <a:endParaRPr lang="en-US" sz="2000" dirty="0">
              <a:solidFill>
                <a:prstClr val="white"/>
              </a:solidFill>
              <a:latin typeface="Century Gothic" panose="020B0502020202020204" pitchFamily="34" charset="0"/>
            </a:endParaRPr>
          </a:p>
        </p:txBody>
      </p:sp>
      <p:sp>
        <p:nvSpPr>
          <p:cNvPr id="78" name="TextBox 77">
            <a:extLst>
              <a:ext uri="{FF2B5EF4-FFF2-40B4-BE49-F238E27FC236}">
                <a16:creationId xmlns:a16="http://schemas.microsoft.com/office/drawing/2014/main" id="{5BD0F2AE-4F5E-4140-84BB-F6C6F993374D}"/>
              </a:ext>
            </a:extLst>
          </p:cNvPr>
          <p:cNvSpPr txBox="1"/>
          <p:nvPr/>
        </p:nvSpPr>
        <p:spPr>
          <a:xfrm>
            <a:off x="1077314" y="2337089"/>
            <a:ext cx="2167581" cy="400110"/>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oft </a:t>
            </a:r>
            <a:r>
              <a:rPr lang="en-US" sz="2000" dirty="0" err="1">
                <a:solidFill>
                  <a:prstClr val="white"/>
                </a:solidFill>
                <a:latin typeface="Century Gothic" panose="020B0502020202020204" pitchFamily="34" charset="0"/>
              </a:rPr>
              <a:t>Fleisch</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essen</a:t>
            </a:r>
            <a:endParaRPr lang="en-US" sz="2000" dirty="0">
              <a:solidFill>
                <a:prstClr val="white"/>
              </a:solidFill>
              <a:latin typeface="Century Gothic" panose="020B0502020202020204" pitchFamily="34" charset="0"/>
            </a:endParaRPr>
          </a:p>
        </p:txBody>
      </p:sp>
      <p:sp>
        <p:nvSpPr>
          <p:cNvPr id="79" name="TextBox 78">
            <a:extLst>
              <a:ext uri="{FF2B5EF4-FFF2-40B4-BE49-F238E27FC236}">
                <a16:creationId xmlns:a16="http://schemas.microsoft.com/office/drawing/2014/main" id="{FD65DC34-D1DE-AD4A-B355-7BD9F27659B8}"/>
              </a:ext>
            </a:extLst>
          </p:cNvPr>
          <p:cNvSpPr txBox="1"/>
          <p:nvPr/>
        </p:nvSpPr>
        <p:spPr>
          <a:xfrm>
            <a:off x="1055442" y="2784447"/>
            <a:ext cx="1574470" cy="400110"/>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Rad </a:t>
            </a:r>
            <a:r>
              <a:rPr lang="en-US" sz="2000" dirty="0" err="1">
                <a:solidFill>
                  <a:prstClr val="white"/>
                </a:solidFill>
                <a:latin typeface="Century Gothic" panose="020B0502020202020204" pitchFamily="34" charset="0"/>
              </a:rPr>
              <a:t>fahren</a:t>
            </a:r>
            <a:endParaRPr lang="en-US" sz="2000" dirty="0">
              <a:solidFill>
                <a:prstClr val="white"/>
              </a:solidFill>
              <a:latin typeface="Century Gothic" panose="020B0502020202020204" pitchFamily="34" charset="0"/>
            </a:endParaRPr>
          </a:p>
        </p:txBody>
      </p:sp>
      <p:sp>
        <p:nvSpPr>
          <p:cNvPr id="80" name="TextBox 79">
            <a:extLst>
              <a:ext uri="{FF2B5EF4-FFF2-40B4-BE49-F238E27FC236}">
                <a16:creationId xmlns:a16="http://schemas.microsoft.com/office/drawing/2014/main" id="{7490374A-85BB-734D-8143-7081131811A6}"/>
              </a:ext>
            </a:extLst>
          </p:cNvPr>
          <p:cNvSpPr txBox="1"/>
          <p:nvPr/>
        </p:nvSpPr>
        <p:spPr>
          <a:xfrm>
            <a:off x="1046193" y="3446166"/>
            <a:ext cx="1766830"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Bücher</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lesen</a:t>
            </a:r>
            <a:endParaRPr lang="en-US" sz="2000" dirty="0">
              <a:solidFill>
                <a:prstClr val="white"/>
              </a:solidFill>
              <a:latin typeface="Century Gothic" panose="020B0502020202020204" pitchFamily="34" charset="0"/>
            </a:endParaRPr>
          </a:p>
        </p:txBody>
      </p:sp>
      <p:sp>
        <p:nvSpPr>
          <p:cNvPr id="81" name="TextBox 80">
            <a:extLst>
              <a:ext uri="{FF2B5EF4-FFF2-40B4-BE49-F238E27FC236}">
                <a16:creationId xmlns:a16="http://schemas.microsoft.com/office/drawing/2014/main" id="{D8E98CB3-6820-E54F-8968-A3C00DF95516}"/>
              </a:ext>
            </a:extLst>
          </p:cNvPr>
          <p:cNvSpPr txBox="1"/>
          <p:nvPr/>
        </p:nvSpPr>
        <p:spPr>
          <a:xfrm>
            <a:off x="1046193" y="3859385"/>
            <a:ext cx="2321469"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Deutsch und </a:t>
            </a:r>
            <a:r>
              <a:rPr lang="en-US" sz="2000" dirty="0" err="1">
                <a:solidFill>
                  <a:prstClr val="white"/>
                </a:solidFill>
                <a:latin typeface="Century Gothic" panose="020B0502020202020204" pitchFamily="34" charset="0"/>
              </a:rPr>
              <a:t>ein</a:t>
            </a:r>
            <a:endParaRPr lang="en-US" sz="2000" dirty="0">
              <a:solidFill>
                <a:prstClr val="white"/>
              </a:solidFill>
              <a:latin typeface="Century Gothic" panose="020B0502020202020204" pitchFamily="34" charset="0"/>
            </a:endParaRPr>
          </a:p>
          <a:p>
            <a:pPr>
              <a:defRPr/>
            </a:pPr>
            <a:r>
              <a:rPr lang="en-US" sz="2000" dirty="0" err="1">
                <a:solidFill>
                  <a:prstClr val="white"/>
                </a:solidFill>
                <a:latin typeface="Century Gothic" panose="020B0502020202020204" pitchFamily="34" charset="0"/>
              </a:rPr>
              <a:t>bisschen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Englisch</a:t>
            </a:r>
            <a:endParaRPr lang="en-US" sz="2000" dirty="0">
              <a:solidFill>
                <a:prstClr val="white"/>
              </a:solidFill>
              <a:latin typeface="Century Gothic" panose="020B0502020202020204" pitchFamily="34" charset="0"/>
            </a:endParaRPr>
          </a:p>
        </p:txBody>
      </p:sp>
      <p:sp>
        <p:nvSpPr>
          <p:cNvPr id="82" name="TextBox 81">
            <a:extLst>
              <a:ext uri="{FF2B5EF4-FFF2-40B4-BE49-F238E27FC236}">
                <a16:creationId xmlns:a16="http://schemas.microsoft.com/office/drawing/2014/main" id="{B0300164-349F-204C-8F9E-818F99BD7232}"/>
              </a:ext>
            </a:extLst>
          </p:cNvPr>
          <p:cNvSpPr txBox="1"/>
          <p:nvPr/>
        </p:nvSpPr>
        <p:spPr>
          <a:xfrm>
            <a:off x="1049398" y="4593490"/>
            <a:ext cx="2044149" cy="707886"/>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eine</a:t>
            </a:r>
            <a:br>
              <a:rPr lang="en-US" sz="2000" dirty="0">
                <a:solidFill>
                  <a:prstClr val="white"/>
                </a:solidFill>
                <a:latin typeface="Century Gothic" panose="020B0502020202020204" pitchFamily="34" charset="0"/>
              </a:rPr>
            </a:br>
            <a:r>
              <a:rPr lang="en-US" sz="2000" dirty="0" err="1">
                <a:solidFill>
                  <a:prstClr val="white"/>
                </a:solidFill>
                <a:latin typeface="Century Gothic" panose="020B0502020202020204" pitchFamily="34" charset="0"/>
              </a:rPr>
              <a:t>Tasche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tragen</a:t>
            </a:r>
            <a:endParaRPr lang="en-US" sz="2000" dirty="0">
              <a:solidFill>
                <a:prstClr val="white"/>
              </a:solidFill>
              <a:latin typeface="Century Gothic" panose="020B0502020202020204" pitchFamily="34" charset="0"/>
            </a:endParaRPr>
          </a:p>
        </p:txBody>
      </p:sp>
      <p:sp>
        <p:nvSpPr>
          <p:cNvPr id="83" name="TextBox 82">
            <a:extLst>
              <a:ext uri="{FF2B5EF4-FFF2-40B4-BE49-F238E27FC236}">
                <a16:creationId xmlns:a16="http://schemas.microsoft.com/office/drawing/2014/main" id="{7188B227-8EE5-DB4B-B3D5-93FFA29BF8CA}"/>
              </a:ext>
            </a:extLst>
          </p:cNvPr>
          <p:cNvSpPr txBox="1"/>
          <p:nvPr/>
        </p:nvSpPr>
        <p:spPr>
          <a:xfrm>
            <a:off x="1055442" y="5489402"/>
            <a:ext cx="2007281"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Katzen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mögen</a:t>
            </a:r>
            <a:endParaRPr lang="en-US" sz="2000" dirty="0">
              <a:solidFill>
                <a:prstClr val="white"/>
              </a:solidFill>
              <a:latin typeface="Century Gothic" panose="020B0502020202020204" pitchFamily="34" charset="0"/>
            </a:endParaRPr>
          </a:p>
        </p:txBody>
      </p:sp>
      <p:sp>
        <p:nvSpPr>
          <p:cNvPr id="91" name="TextBox 90">
            <a:extLst>
              <a:ext uri="{FF2B5EF4-FFF2-40B4-BE49-F238E27FC236}">
                <a16:creationId xmlns:a16="http://schemas.microsoft.com/office/drawing/2014/main" id="{0ADC2762-318D-A145-82DB-9C723C15F945}"/>
              </a:ext>
            </a:extLst>
          </p:cNvPr>
          <p:cNvSpPr txBox="1"/>
          <p:nvPr/>
        </p:nvSpPr>
        <p:spPr>
          <a:xfrm>
            <a:off x="4957477" y="1819727"/>
            <a:ext cx="2292615"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Klarinette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spielen</a:t>
            </a:r>
            <a:endParaRPr lang="en-US" sz="2000" dirty="0">
              <a:solidFill>
                <a:prstClr val="white"/>
              </a:solidFill>
              <a:latin typeface="Century Gothic" panose="020B0502020202020204" pitchFamily="34" charset="0"/>
            </a:endParaRPr>
          </a:p>
        </p:txBody>
      </p:sp>
      <p:sp>
        <p:nvSpPr>
          <p:cNvPr id="92" name="TextBox 91">
            <a:extLst>
              <a:ext uri="{FF2B5EF4-FFF2-40B4-BE49-F238E27FC236}">
                <a16:creationId xmlns:a16="http://schemas.microsoft.com/office/drawing/2014/main" id="{A629ED53-6157-6F48-B340-AB2B2E39FAB3}"/>
              </a:ext>
            </a:extLst>
          </p:cNvPr>
          <p:cNvSpPr txBox="1"/>
          <p:nvPr/>
        </p:nvSpPr>
        <p:spPr>
          <a:xfrm>
            <a:off x="4978581" y="2334913"/>
            <a:ext cx="2403222" cy="400110"/>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oft </a:t>
            </a:r>
            <a:r>
              <a:rPr lang="en-US" sz="2000" dirty="0" err="1">
                <a:solidFill>
                  <a:prstClr val="white"/>
                </a:solidFill>
                <a:latin typeface="Century Gothic" panose="020B0502020202020204" pitchFamily="34" charset="0"/>
              </a:rPr>
              <a:t>Gemüse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essen</a:t>
            </a:r>
            <a:endParaRPr lang="en-US" sz="2000" dirty="0">
              <a:solidFill>
                <a:prstClr val="white"/>
              </a:solidFill>
              <a:latin typeface="Century Gothic" panose="020B0502020202020204" pitchFamily="34" charset="0"/>
            </a:endParaRPr>
          </a:p>
        </p:txBody>
      </p:sp>
      <p:sp>
        <p:nvSpPr>
          <p:cNvPr id="93" name="TextBox 92">
            <a:extLst>
              <a:ext uri="{FF2B5EF4-FFF2-40B4-BE49-F238E27FC236}">
                <a16:creationId xmlns:a16="http://schemas.microsoft.com/office/drawing/2014/main" id="{C10A9669-28CA-FE4E-A1BC-12FAD002B9AD}"/>
              </a:ext>
            </a:extLst>
          </p:cNvPr>
          <p:cNvSpPr txBox="1"/>
          <p:nvPr/>
        </p:nvSpPr>
        <p:spPr>
          <a:xfrm>
            <a:off x="4926199" y="2796415"/>
            <a:ext cx="2994731"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Skateboard </a:t>
            </a:r>
            <a:r>
              <a:rPr lang="en-US" sz="2000" dirty="0" err="1">
                <a:solidFill>
                  <a:prstClr val="white"/>
                </a:solidFill>
                <a:latin typeface="Century Gothic" panose="020B0502020202020204" pitchFamily="34" charset="0"/>
              </a:rPr>
              <a:t>fahren</a:t>
            </a:r>
            <a:r>
              <a:rPr lang="en-US" sz="2000" dirty="0">
                <a:solidFill>
                  <a:prstClr val="white"/>
                </a:solidFill>
                <a:latin typeface="Century Gothic" panose="020B0502020202020204" pitchFamily="34" charset="0"/>
              </a:rPr>
              <a:t> +</a:t>
            </a:r>
          </a:p>
          <a:p>
            <a:pPr>
              <a:defRPr/>
            </a:pP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schwimmen</a:t>
            </a:r>
            <a:endParaRPr lang="en-US" sz="2000" dirty="0">
              <a:solidFill>
                <a:prstClr val="white"/>
              </a:solidFill>
              <a:latin typeface="Century Gothic" panose="020B0502020202020204" pitchFamily="34" charset="0"/>
            </a:endParaRPr>
          </a:p>
        </p:txBody>
      </p:sp>
      <p:sp>
        <p:nvSpPr>
          <p:cNvPr id="94" name="TextBox 93">
            <a:extLst>
              <a:ext uri="{FF2B5EF4-FFF2-40B4-BE49-F238E27FC236}">
                <a16:creationId xmlns:a16="http://schemas.microsoft.com/office/drawing/2014/main" id="{623094BA-0A0A-324D-8928-3707112AF6A0}"/>
              </a:ext>
            </a:extLst>
          </p:cNvPr>
          <p:cNvSpPr txBox="1"/>
          <p:nvPr/>
        </p:nvSpPr>
        <p:spPr>
          <a:xfrm>
            <a:off x="4948553" y="3443990"/>
            <a:ext cx="2133918"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Zeitungen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lesen</a:t>
            </a:r>
            <a:endParaRPr lang="en-US" sz="2000" dirty="0">
              <a:solidFill>
                <a:prstClr val="white"/>
              </a:solidFill>
              <a:latin typeface="Century Gothic" panose="020B0502020202020204" pitchFamily="34" charset="0"/>
            </a:endParaRPr>
          </a:p>
        </p:txBody>
      </p:sp>
      <p:sp>
        <p:nvSpPr>
          <p:cNvPr id="95" name="TextBox 94">
            <a:extLst>
              <a:ext uri="{FF2B5EF4-FFF2-40B4-BE49-F238E27FC236}">
                <a16:creationId xmlns:a16="http://schemas.microsoft.com/office/drawing/2014/main" id="{5FFD885C-F10B-AF4C-806F-BF3F09C13137}"/>
              </a:ext>
            </a:extLst>
          </p:cNvPr>
          <p:cNvSpPr txBox="1"/>
          <p:nvPr/>
        </p:nvSpPr>
        <p:spPr>
          <a:xfrm>
            <a:off x="4948553" y="3857209"/>
            <a:ext cx="1207382" cy="400110"/>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Deutsch</a:t>
            </a:r>
          </a:p>
        </p:txBody>
      </p:sp>
      <p:sp>
        <p:nvSpPr>
          <p:cNvPr id="96" name="TextBox 95">
            <a:extLst>
              <a:ext uri="{FF2B5EF4-FFF2-40B4-BE49-F238E27FC236}">
                <a16:creationId xmlns:a16="http://schemas.microsoft.com/office/drawing/2014/main" id="{BA317A9E-E7BF-534C-95EA-9DE1ACEDFF2C}"/>
              </a:ext>
            </a:extLst>
          </p:cNvPr>
          <p:cNvSpPr txBox="1"/>
          <p:nvPr/>
        </p:nvSpPr>
        <p:spPr>
          <a:xfrm>
            <a:off x="4951646" y="4591314"/>
            <a:ext cx="2044149" cy="707886"/>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eine</a:t>
            </a:r>
            <a:br>
              <a:rPr lang="en-US" sz="2000" dirty="0">
                <a:solidFill>
                  <a:prstClr val="white"/>
                </a:solidFill>
                <a:latin typeface="Century Gothic" panose="020B0502020202020204" pitchFamily="34" charset="0"/>
              </a:rPr>
            </a:br>
            <a:r>
              <a:rPr lang="en-US" sz="2000" dirty="0" err="1">
                <a:solidFill>
                  <a:prstClr val="white"/>
                </a:solidFill>
                <a:latin typeface="Century Gothic" panose="020B0502020202020204" pitchFamily="34" charset="0"/>
              </a:rPr>
              <a:t>Tasche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tragen</a:t>
            </a:r>
            <a:endParaRPr lang="en-US" sz="2000" dirty="0">
              <a:solidFill>
                <a:prstClr val="white"/>
              </a:solidFill>
              <a:latin typeface="Century Gothic" panose="020B0502020202020204" pitchFamily="34" charset="0"/>
            </a:endParaRPr>
          </a:p>
        </p:txBody>
      </p:sp>
      <p:sp>
        <p:nvSpPr>
          <p:cNvPr id="97" name="TextBox 96">
            <a:extLst>
              <a:ext uri="{FF2B5EF4-FFF2-40B4-BE49-F238E27FC236}">
                <a16:creationId xmlns:a16="http://schemas.microsoft.com/office/drawing/2014/main" id="{5B0A0B6D-D555-9F4F-AFDB-E45E2959DBD3}"/>
              </a:ext>
            </a:extLst>
          </p:cNvPr>
          <p:cNvSpPr txBox="1"/>
          <p:nvPr/>
        </p:nvSpPr>
        <p:spPr>
          <a:xfrm>
            <a:off x="4978581" y="5407606"/>
            <a:ext cx="1991251"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Hunde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mögen</a:t>
            </a:r>
            <a:endParaRPr lang="en-US" sz="2000" dirty="0">
              <a:solidFill>
                <a:prstClr val="white"/>
              </a:solidFill>
              <a:latin typeface="Century Gothic" panose="020B0502020202020204" pitchFamily="34" charset="0"/>
            </a:endParaRPr>
          </a:p>
        </p:txBody>
      </p:sp>
      <p:sp>
        <p:nvSpPr>
          <p:cNvPr id="105" name="TextBox 104">
            <a:extLst>
              <a:ext uri="{FF2B5EF4-FFF2-40B4-BE49-F238E27FC236}">
                <a16:creationId xmlns:a16="http://schemas.microsoft.com/office/drawing/2014/main" id="{63FDD1D6-8034-724D-A727-245DBF489CFE}"/>
              </a:ext>
            </a:extLst>
          </p:cNvPr>
          <p:cNvSpPr txBox="1"/>
          <p:nvPr/>
        </p:nvSpPr>
        <p:spPr>
          <a:xfrm>
            <a:off x="8843522" y="1819727"/>
            <a:ext cx="2577950"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Schlagzeug</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spielen</a:t>
            </a:r>
            <a:endParaRPr lang="en-US" sz="2000" dirty="0">
              <a:solidFill>
                <a:prstClr val="white"/>
              </a:solidFill>
              <a:latin typeface="Century Gothic" panose="020B0502020202020204" pitchFamily="34" charset="0"/>
            </a:endParaRPr>
          </a:p>
        </p:txBody>
      </p:sp>
      <p:sp>
        <p:nvSpPr>
          <p:cNvPr id="106" name="TextBox 105">
            <a:extLst>
              <a:ext uri="{FF2B5EF4-FFF2-40B4-BE49-F238E27FC236}">
                <a16:creationId xmlns:a16="http://schemas.microsoft.com/office/drawing/2014/main" id="{56BD218A-928D-024C-AA7F-7AE61241A763}"/>
              </a:ext>
            </a:extLst>
          </p:cNvPr>
          <p:cNvSpPr txBox="1"/>
          <p:nvPr/>
        </p:nvSpPr>
        <p:spPr>
          <a:xfrm>
            <a:off x="8864324" y="2334913"/>
            <a:ext cx="1638590" cy="400110"/>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oft </a:t>
            </a:r>
            <a:r>
              <a:rPr lang="en-US" sz="2000" dirty="0" err="1">
                <a:solidFill>
                  <a:prstClr val="white"/>
                </a:solidFill>
                <a:latin typeface="Century Gothic" panose="020B0502020202020204" pitchFamily="34" charset="0"/>
              </a:rPr>
              <a:t>Eis</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essen</a:t>
            </a:r>
            <a:endParaRPr lang="en-US" sz="2000" dirty="0">
              <a:solidFill>
                <a:prstClr val="white"/>
              </a:solidFill>
              <a:latin typeface="Century Gothic" panose="020B0502020202020204" pitchFamily="34" charset="0"/>
            </a:endParaRPr>
          </a:p>
        </p:txBody>
      </p:sp>
      <p:sp>
        <p:nvSpPr>
          <p:cNvPr id="107" name="TextBox 106">
            <a:extLst>
              <a:ext uri="{FF2B5EF4-FFF2-40B4-BE49-F238E27FC236}">
                <a16:creationId xmlns:a16="http://schemas.microsoft.com/office/drawing/2014/main" id="{6FA5FA46-2AB4-8C4E-AC83-07CB60138F7A}"/>
              </a:ext>
            </a:extLst>
          </p:cNvPr>
          <p:cNvSpPr txBox="1"/>
          <p:nvPr/>
        </p:nvSpPr>
        <p:spPr>
          <a:xfrm>
            <a:off x="8843523" y="2782271"/>
            <a:ext cx="2770963" cy="707886"/>
          </a:xfrm>
          <a:prstGeom prst="rect">
            <a:avLst/>
          </a:prstGeom>
          <a:noFill/>
        </p:spPr>
        <p:txBody>
          <a:bodyPr wrap="square" rtlCol="0">
            <a:spAutoFit/>
          </a:bodyPr>
          <a:lstStyle/>
          <a:p>
            <a:pPr>
              <a:defRPr/>
            </a:pPr>
            <a:r>
              <a:rPr lang="en-US" sz="2000" dirty="0">
                <a:solidFill>
                  <a:prstClr val="white"/>
                </a:solidFill>
                <a:latin typeface="Century Gothic" panose="020B0502020202020204" pitchFamily="34" charset="0"/>
              </a:rPr>
              <a:t>Rad </a:t>
            </a:r>
            <a:r>
              <a:rPr lang="en-US" sz="2000" dirty="0" err="1">
                <a:solidFill>
                  <a:prstClr val="white"/>
                </a:solidFill>
                <a:latin typeface="Century Gothic" panose="020B0502020202020204" pitchFamily="34" charset="0"/>
              </a:rPr>
              <a:t>fahren</a:t>
            </a:r>
            <a:r>
              <a:rPr lang="en-US" sz="2000" dirty="0">
                <a:solidFill>
                  <a:prstClr val="white"/>
                </a:solidFill>
                <a:latin typeface="Century Gothic" panose="020B0502020202020204" pitchFamily="34" charset="0"/>
              </a:rPr>
              <a:t> + </a:t>
            </a: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laufen</a:t>
            </a:r>
            <a:endParaRPr lang="en-US" sz="2000" dirty="0">
              <a:solidFill>
                <a:prstClr val="white"/>
              </a:solidFill>
              <a:latin typeface="Century Gothic" panose="020B0502020202020204" pitchFamily="34" charset="0"/>
            </a:endParaRPr>
          </a:p>
        </p:txBody>
      </p:sp>
      <p:sp>
        <p:nvSpPr>
          <p:cNvPr id="108" name="TextBox 107">
            <a:extLst>
              <a:ext uri="{FF2B5EF4-FFF2-40B4-BE49-F238E27FC236}">
                <a16:creationId xmlns:a16="http://schemas.microsoft.com/office/drawing/2014/main" id="{793A0843-C2CB-AC41-920D-BD3874AE1FF0}"/>
              </a:ext>
            </a:extLst>
          </p:cNvPr>
          <p:cNvSpPr txBox="1"/>
          <p:nvPr/>
        </p:nvSpPr>
        <p:spPr>
          <a:xfrm>
            <a:off x="8834726" y="3443990"/>
            <a:ext cx="2133918"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Zeitungen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lesen</a:t>
            </a:r>
            <a:endParaRPr lang="en-US" sz="2000" dirty="0">
              <a:solidFill>
                <a:prstClr val="white"/>
              </a:solidFill>
              <a:latin typeface="Century Gothic" panose="020B0502020202020204" pitchFamily="34" charset="0"/>
            </a:endParaRPr>
          </a:p>
        </p:txBody>
      </p:sp>
      <p:sp>
        <p:nvSpPr>
          <p:cNvPr id="109" name="TextBox 108">
            <a:extLst>
              <a:ext uri="{FF2B5EF4-FFF2-40B4-BE49-F238E27FC236}">
                <a16:creationId xmlns:a16="http://schemas.microsoft.com/office/drawing/2014/main" id="{36A5F3C7-7941-8146-BDF1-964611538BF6}"/>
              </a:ext>
            </a:extLst>
          </p:cNvPr>
          <p:cNvSpPr txBox="1"/>
          <p:nvPr/>
        </p:nvSpPr>
        <p:spPr>
          <a:xfrm>
            <a:off x="8834726" y="3857209"/>
            <a:ext cx="2642070"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Deutsch und </a:t>
            </a:r>
            <a:r>
              <a:rPr lang="en-US" sz="2000" dirty="0" err="1">
                <a:solidFill>
                  <a:prstClr val="white"/>
                </a:solidFill>
                <a:latin typeface="Century Gothic" panose="020B0502020202020204" pitchFamily="34" charset="0"/>
              </a:rPr>
              <a:t>ein</a:t>
            </a:r>
            <a:endParaRPr lang="en-US" sz="2000" dirty="0">
              <a:solidFill>
                <a:prstClr val="white"/>
              </a:solidFill>
              <a:latin typeface="Century Gothic" panose="020B0502020202020204" pitchFamily="34" charset="0"/>
            </a:endParaRPr>
          </a:p>
          <a:p>
            <a:pPr>
              <a:defRPr/>
            </a:pPr>
            <a:r>
              <a:rPr lang="en-US" sz="2000" dirty="0" err="1">
                <a:solidFill>
                  <a:prstClr val="white"/>
                </a:solidFill>
                <a:latin typeface="Century Gothic" panose="020B0502020202020204" pitchFamily="34" charset="0"/>
              </a:rPr>
              <a:t>bisschen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Chinesisch</a:t>
            </a:r>
            <a:endParaRPr lang="en-US" sz="2000" dirty="0">
              <a:solidFill>
                <a:prstClr val="white"/>
              </a:solidFill>
              <a:latin typeface="Century Gothic" panose="020B0502020202020204" pitchFamily="34" charset="0"/>
            </a:endParaRPr>
          </a:p>
        </p:txBody>
      </p:sp>
      <p:sp>
        <p:nvSpPr>
          <p:cNvPr id="110" name="TextBox 109">
            <a:extLst>
              <a:ext uri="{FF2B5EF4-FFF2-40B4-BE49-F238E27FC236}">
                <a16:creationId xmlns:a16="http://schemas.microsoft.com/office/drawing/2014/main" id="{6EA65D66-B830-3D4F-A376-30CEADCC9FFA}"/>
              </a:ext>
            </a:extLst>
          </p:cNvPr>
          <p:cNvSpPr txBox="1"/>
          <p:nvPr/>
        </p:nvSpPr>
        <p:spPr>
          <a:xfrm>
            <a:off x="8837774" y="4591314"/>
            <a:ext cx="2265364" cy="707886"/>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einen</a:t>
            </a:r>
            <a:br>
              <a:rPr lang="en-US" sz="2000" dirty="0">
                <a:solidFill>
                  <a:prstClr val="white"/>
                </a:solidFill>
                <a:latin typeface="Century Gothic" panose="020B0502020202020204" pitchFamily="34" charset="0"/>
              </a:rPr>
            </a:br>
            <a:r>
              <a:rPr lang="en-US" sz="2000" dirty="0" err="1">
                <a:solidFill>
                  <a:prstClr val="white"/>
                </a:solidFill>
                <a:latin typeface="Century Gothic" panose="020B0502020202020204" pitchFamily="34" charset="0"/>
              </a:rPr>
              <a:t>Rücksack</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tragen</a:t>
            </a:r>
            <a:endParaRPr lang="en-US" sz="2000" dirty="0">
              <a:solidFill>
                <a:prstClr val="white"/>
              </a:solidFill>
              <a:latin typeface="Century Gothic" panose="020B0502020202020204" pitchFamily="34" charset="0"/>
            </a:endParaRPr>
          </a:p>
        </p:txBody>
      </p:sp>
      <p:sp>
        <p:nvSpPr>
          <p:cNvPr id="111" name="TextBox 110">
            <a:extLst>
              <a:ext uri="{FF2B5EF4-FFF2-40B4-BE49-F238E27FC236}">
                <a16:creationId xmlns:a16="http://schemas.microsoft.com/office/drawing/2014/main" id="{325EAFFB-0026-0B4F-ABAE-6CEE42191C7D}"/>
              </a:ext>
            </a:extLst>
          </p:cNvPr>
          <p:cNvSpPr txBox="1"/>
          <p:nvPr/>
        </p:nvSpPr>
        <p:spPr>
          <a:xfrm>
            <a:off x="8843522" y="5377643"/>
            <a:ext cx="2007281"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Katzen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mögen</a:t>
            </a:r>
            <a:endParaRPr lang="en-US" sz="2000" dirty="0">
              <a:solidFill>
                <a:prstClr val="white"/>
              </a:solidFill>
              <a:latin typeface="Century Gothic" panose="020B0502020202020204" pitchFamily="34" charset="0"/>
            </a:endParaRPr>
          </a:p>
        </p:txBody>
      </p:sp>
      <p:pic>
        <p:nvPicPr>
          <p:cNvPr id="112"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115" y="5529595"/>
            <a:ext cx="360000" cy="338475"/>
          </a:xfrm>
          <a:prstGeom prst="rect">
            <a:avLst/>
          </a:prstGeom>
        </p:spPr>
      </p:pic>
      <p:pic>
        <p:nvPicPr>
          <p:cNvPr id="113"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7002" y="1849415"/>
            <a:ext cx="360000" cy="338475"/>
          </a:xfrm>
          <a:prstGeom prst="rect">
            <a:avLst/>
          </a:prstGeom>
        </p:spPr>
      </p:pic>
      <p:pic>
        <p:nvPicPr>
          <p:cNvPr id="114"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1876" y="4620705"/>
            <a:ext cx="360000" cy="338475"/>
          </a:xfrm>
          <a:prstGeom prst="rect">
            <a:avLst/>
          </a:prstGeom>
        </p:spPr>
      </p:pic>
      <p:pic>
        <p:nvPicPr>
          <p:cNvPr id="115"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6184" y="3513335"/>
            <a:ext cx="360000" cy="338475"/>
          </a:xfrm>
          <a:prstGeom prst="rect">
            <a:avLst/>
          </a:prstGeom>
        </p:spPr>
      </p:pic>
      <p:pic>
        <p:nvPicPr>
          <p:cNvPr id="116"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5301" y="2396786"/>
            <a:ext cx="360000" cy="338475"/>
          </a:xfrm>
          <a:prstGeom prst="rect">
            <a:avLst/>
          </a:prstGeom>
        </p:spPr>
      </p:pic>
      <p:pic>
        <p:nvPicPr>
          <p:cNvPr id="117"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9032" y="2830195"/>
            <a:ext cx="360000" cy="338475"/>
          </a:xfrm>
          <a:prstGeom prst="rect">
            <a:avLst/>
          </a:prstGeom>
        </p:spPr>
      </p:pic>
      <p:pic>
        <p:nvPicPr>
          <p:cNvPr id="118"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3390" y="3925988"/>
            <a:ext cx="360000" cy="338475"/>
          </a:xfrm>
          <a:prstGeom prst="rect">
            <a:avLst/>
          </a:prstGeom>
        </p:spPr>
      </p:pic>
      <p:pic>
        <p:nvPicPr>
          <p:cNvPr id="119"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18570" y="5448643"/>
            <a:ext cx="360000" cy="338475"/>
          </a:xfrm>
          <a:prstGeom prst="rect">
            <a:avLst/>
          </a:prstGeom>
        </p:spPr>
      </p:pic>
      <p:pic>
        <p:nvPicPr>
          <p:cNvPr id="120"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72457" y="1845737"/>
            <a:ext cx="360000" cy="338475"/>
          </a:xfrm>
          <a:prstGeom prst="rect">
            <a:avLst/>
          </a:prstGeom>
        </p:spPr>
      </p:pic>
      <p:pic>
        <p:nvPicPr>
          <p:cNvPr id="121"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7331" y="4629906"/>
            <a:ext cx="360000" cy="338475"/>
          </a:xfrm>
          <a:prstGeom prst="rect">
            <a:avLst/>
          </a:prstGeom>
        </p:spPr>
      </p:pic>
      <p:pic>
        <p:nvPicPr>
          <p:cNvPr id="122"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11639" y="3496778"/>
            <a:ext cx="360000" cy="338475"/>
          </a:xfrm>
          <a:prstGeom prst="rect">
            <a:avLst/>
          </a:prstGeom>
        </p:spPr>
      </p:pic>
      <p:pic>
        <p:nvPicPr>
          <p:cNvPr id="123"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00756" y="2380229"/>
            <a:ext cx="360000" cy="338475"/>
          </a:xfrm>
          <a:prstGeom prst="rect">
            <a:avLst/>
          </a:prstGeom>
        </p:spPr>
      </p:pic>
      <p:pic>
        <p:nvPicPr>
          <p:cNvPr id="124"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14487" y="2865154"/>
            <a:ext cx="360000" cy="338475"/>
          </a:xfrm>
          <a:prstGeom prst="rect">
            <a:avLst/>
          </a:prstGeom>
        </p:spPr>
      </p:pic>
      <p:pic>
        <p:nvPicPr>
          <p:cNvPr id="125"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508845" y="3922310"/>
            <a:ext cx="360000" cy="338475"/>
          </a:xfrm>
          <a:prstGeom prst="rect">
            <a:avLst/>
          </a:prstGeom>
        </p:spPr>
      </p:pic>
      <p:pic>
        <p:nvPicPr>
          <p:cNvPr id="126"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89446" y="5422885"/>
            <a:ext cx="360000" cy="338475"/>
          </a:xfrm>
          <a:prstGeom prst="rect">
            <a:avLst/>
          </a:prstGeom>
        </p:spPr>
      </p:pic>
      <p:pic>
        <p:nvPicPr>
          <p:cNvPr id="127"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43333" y="1858616"/>
            <a:ext cx="360000" cy="338475"/>
          </a:xfrm>
          <a:prstGeom prst="rect">
            <a:avLst/>
          </a:prstGeom>
        </p:spPr>
      </p:pic>
      <p:pic>
        <p:nvPicPr>
          <p:cNvPr id="128"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68207" y="4629906"/>
            <a:ext cx="360000" cy="338475"/>
          </a:xfrm>
          <a:prstGeom prst="rect">
            <a:avLst/>
          </a:prstGeom>
        </p:spPr>
      </p:pic>
      <p:pic>
        <p:nvPicPr>
          <p:cNvPr id="129"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82515" y="3496778"/>
            <a:ext cx="360000" cy="338475"/>
          </a:xfrm>
          <a:prstGeom prst="rect">
            <a:avLst/>
          </a:prstGeom>
        </p:spPr>
      </p:pic>
      <p:pic>
        <p:nvPicPr>
          <p:cNvPr id="130"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71632" y="2380229"/>
            <a:ext cx="360000" cy="338475"/>
          </a:xfrm>
          <a:prstGeom prst="rect">
            <a:avLst/>
          </a:prstGeom>
        </p:spPr>
      </p:pic>
      <p:pic>
        <p:nvPicPr>
          <p:cNvPr id="131"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85363" y="2852275"/>
            <a:ext cx="360000" cy="338475"/>
          </a:xfrm>
          <a:prstGeom prst="rect">
            <a:avLst/>
          </a:prstGeom>
        </p:spPr>
      </p:pic>
      <p:pic>
        <p:nvPicPr>
          <p:cNvPr id="132"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79721" y="3922310"/>
            <a:ext cx="360000" cy="338475"/>
          </a:xfrm>
          <a:prstGeom prst="rect">
            <a:avLst/>
          </a:prstGeom>
        </p:spPr>
      </p:pic>
    </p:spTree>
    <p:extLst>
      <p:ext uri="{BB962C8B-B14F-4D97-AF65-F5344CB8AC3E}">
        <p14:creationId xmlns:p14="http://schemas.microsoft.com/office/powerpoint/2010/main" val="2916917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15629"/>
            <a:ext cx="64915" cy="253007"/>
          </a:xfrm>
        </p:spPr>
        <p:txBody>
          <a:bodyPr>
            <a:normAutofit/>
          </a:bodyPr>
          <a:lstStyle/>
          <a:p>
            <a:r>
              <a:rPr lang="en-GB" sz="100" dirty="0">
                <a:solidFill>
                  <a:schemeClr val="bg1"/>
                </a:solidFill>
              </a:rPr>
              <a:t>Person B</a:t>
            </a:r>
          </a:p>
        </p:txBody>
      </p:sp>
      <p:sp>
        <p:nvSpPr>
          <p:cNvPr id="4" name="Rounded Rectangle 3">
            <a:extLst>
              <a:ext uri="{FF2B5EF4-FFF2-40B4-BE49-F238E27FC236}">
                <a16:creationId xmlns:a16="http://schemas.microsoft.com/office/drawing/2014/main" id="{C4DDB314-1583-4041-844A-D2206E553E3D}"/>
              </a:ext>
            </a:extLst>
          </p:cNvPr>
          <p:cNvSpPr/>
          <p:nvPr/>
        </p:nvSpPr>
        <p:spPr>
          <a:xfrm>
            <a:off x="390511" y="498259"/>
            <a:ext cx="3510000" cy="5580000"/>
          </a:xfrm>
          <a:prstGeom prst="roundRect">
            <a:avLst/>
          </a:prstGeom>
          <a:gradFill flip="none" rotWithShape="1">
            <a:gsLst>
              <a:gs pos="0">
                <a:srgbClr val="DAA520">
                  <a:shade val="30000"/>
                  <a:satMod val="115000"/>
                </a:srgbClr>
              </a:gs>
              <a:gs pos="50000">
                <a:srgbClr val="DAA520">
                  <a:shade val="67500"/>
                  <a:satMod val="115000"/>
                </a:srgbClr>
              </a:gs>
              <a:gs pos="100000">
                <a:srgbClr val="DAA520">
                  <a:shade val="100000"/>
                  <a:satMod val="115000"/>
                </a:srgbClr>
              </a:gs>
            </a:gsLst>
            <a:path path="circle">
              <a:fillToRect l="100000" t="100000"/>
            </a:path>
            <a:tileRect r="-100000" b="-100000"/>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5" name="TextBox 4">
            <a:extLst>
              <a:ext uri="{FF2B5EF4-FFF2-40B4-BE49-F238E27FC236}">
                <a16:creationId xmlns:a16="http://schemas.microsoft.com/office/drawing/2014/main" id="{0A2881F8-5F64-B047-A7CE-D694AE29ECA5}"/>
              </a:ext>
            </a:extLst>
          </p:cNvPr>
          <p:cNvSpPr txBox="1"/>
          <p:nvPr/>
        </p:nvSpPr>
        <p:spPr>
          <a:xfrm>
            <a:off x="1683686" y="1515629"/>
            <a:ext cx="923651" cy="400110"/>
          </a:xfrm>
          <a:prstGeom prst="rect">
            <a:avLst/>
          </a:prstGeom>
          <a:noFill/>
        </p:spPr>
        <p:txBody>
          <a:bodyPr wrap="none" rtlCol="0">
            <a:spAutoFit/>
          </a:bodyPr>
          <a:lstStyle/>
          <a:p>
            <a:pPr algn="ctr">
              <a:defRPr/>
            </a:pPr>
            <a:r>
              <a:rPr lang="en-US" sz="2000" dirty="0">
                <a:solidFill>
                  <a:srgbClr val="5B9BD5">
                    <a:lumMod val="50000"/>
                  </a:srgbClr>
                </a:solidFill>
                <a:latin typeface="Century Gothic" panose="020B0502020202020204" pitchFamily="34" charset="0"/>
              </a:rPr>
              <a:t>Dieter</a:t>
            </a:r>
          </a:p>
        </p:txBody>
      </p:sp>
      <p:sp>
        <p:nvSpPr>
          <p:cNvPr id="13" name="Oval 12">
            <a:extLst>
              <a:ext uri="{FF2B5EF4-FFF2-40B4-BE49-F238E27FC236}">
                <a16:creationId xmlns:a16="http://schemas.microsoft.com/office/drawing/2014/main" id="{65E290A3-74DD-494B-A9E6-C3C13C3B7949}"/>
              </a:ext>
            </a:extLst>
          </p:cNvPr>
          <p:cNvSpPr/>
          <p:nvPr/>
        </p:nvSpPr>
        <p:spPr>
          <a:xfrm>
            <a:off x="638376" y="735819"/>
            <a:ext cx="127000" cy="120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22" name="Oval 21">
            <a:extLst>
              <a:ext uri="{FF2B5EF4-FFF2-40B4-BE49-F238E27FC236}">
                <a16:creationId xmlns:a16="http://schemas.microsoft.com/office/drawing/2014/main" id="{817F19BB-CCDB-EB49-93B8-955E99A4C2CA}"/>
              </a:ext>
            </a:extLst>
          </p:cNvPr>
          <p:cNvSpPr/>
          <p:nvPr/>
        </p:nvSpPr>
        <p:spPr>
          <a:xfrm>
            <a:off x="1680561" y="723819"/>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24" name="Rounded Rectangle 23">
            <a:extLst>
              <a:ext uri="{FF2B5EF4-FFF2-40B4-BE49-F238E27FC236}">
                <a16:creationId xmlns:a16="http://schemas.microsoft.com/office/drawing/2014/main" id="{C4DDB314-1583-4041-844A-D2206E553E3D}"/>
              </a:ext>
            </a:extLst>
          </p:cNvPr>
          <p:cNvSpPr/>
          <p:nvPr/>
        </p:nvSpPr>
        <p:spPr>
          <a:xfrm>
            <a:off x="4365966" y="481702"/>
            <a:ext cx="3510000" cy="5580000"/>
          </a:xfrm>
          <a:prstGeom prst="roundRect">
            <a:avLst/>
          </a:prstGeom>
          <a:gradFill flip="none" rotWithShape="1">
            <a:gsLst>
              <a:gs pos="0">
                <a:srgbClr val="DAA520">
                  <a:shade val="30000"/>
                  <a:satMod val="115000"/>
                </a:srgbClr>
              </a:gs>
              <a:gs pos="50000">
                <a:srgbClr val="DAA520">
                  <a:shade val="67500"/>
                  <a:satMod val="115000"/>
                </a:srgbClr>
              </a:gs>
              <a:gs pos="100000">
                <a:srgbClr val="DAA520">
                  <a:shade val="100000"/>
                  <a:satMod val="115000"/>
                </a:srgbClr>
              </a:gs>
            </a:gsLst>
            <a:path path="circle">
              <a:fillToRect l="100000" t="100000"/>
            </a:path>
            <a:tileRect r="-100000" b="-100000"/>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25" name="TextBox 24">
            <a:extLst>
              <a:ext uri="{FF2B5EF4-FFF2-40B4-BE49-F238E27FC236}">
                <a16:creationId xmlns:a16="http://schemas.microsoft.com/office/drawing/2014/main" id="{0A2881F8-5F64-B047-A7CE-D694AE29ECA5}"/>
              </a:ext>
            </a:extLst>
          </p:cNvPr>
          <p:cNvSpPr txBox="1"/>
          <p:nvPr/>
        </p:nvSpPr>
        <p:spPr>
          <a:xfrm>
            <a:off x="5556548" y="1499072"/>
            <a:ext cx="1128835" cy="400110"/>
          </a:xfrm>
          <a:prstGeom prst="rect">
            <a:avLst/>
          </a:prstGeom>
          <a:noFill/>
        </p:spPr>
        <p:txBody>
          <a:bodyPr wrap="none" rtlCol="0">
            <a:spAutoFit/>
          </a:bodyPr>
          <a:lstStyle/>
          <a:p>
            <a:pPr algn="ctr">
              <a:defRPr/>
            </a:pPr>
            <a:r>
              <a:rPr lang="en-US" sz="2000" dirty="0" err="1">
                <a:solidFill>
                  <a:srgbClr val="5B9BD5">
                    <a:lumMod val="50000"/>
                  </a:srgbClr>
                </a:solidFill>
                <a:latin typeface="Century Gothic" panose="020B0502020202020204" pitchFamily="34" charset="0"/>
              </a:rPr>
              <a:t>Klaudia</a:t>
            </a:r>
            <a:endParaRPr lang="en-US" sz="2000" dirty="0">
              <a:solidFill>
                <a:srgbClr val="5B9BD5">
                  <a:lumMod val="50000"/>
                </a:srgbClr>
              </a:solidFill>
              <a:latin typeface="Century Gothic" panose="020B0502020202020204" pitchFamily="34" charset="0"/>
            </a:endParaRPr>
          </a:p>
        </p:txBody>
      </p:sp>
      <p:sp>
        <p:nvSpPr>
          <p:cNvPr id="33" name="Oval 32">
            <a:extLst>
              <a:ext uri="{FF2B5EF4-FFF2-40B4-BE49-F238E27FC236}">
                <a16:creationId xmlns:a16="http://schemas.microsoft.com/office/drawing/2014/main" id="{65E290A3-74DD-494B-A9E6-C3C13C3B7949}"/>
              </a:ext>
            </a:extLst>
          </p:cNvPr>
          <p:cNvSpPr/>
          <p:nvPr/>
        </p:nvSpPr>
        <p:spPr>
          <a:xfrm>
            <a:off x="4613831" y="719262"/>
            <a:ext cx="127000" cy="120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42" name="Oval 41">
            <a:extLst>
              <a:ext uri="{FF2B5EF4-FFF2-40B4-BE49-F238E27FC236}">
                <a16:creationId xmlns:a16="http://schemas.microsoft.com/office/drawing/2014/main" id="{817F19BB-CCDB-EB49-93B8-955E99A4C2CA}"/>
              </a:ext>
            </a:extLst>
          </p:cNvPr>
          <p:cNvSpPr/>
          <p:nvPr/>
        </p:nvSpPr>
        <p:spPr>
          <a:xfrm>
            <a:off x="5656016" y="707262"/>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44" name="Rounded Rectangle 43">
            <a:extLst>
              <a:ext uri="{FF2B5EF4-FFF2-40B4-BE49-F238E27FC236}">
                <a16:creationId xmlns:a16="http://schemas.microsoft.com/office/drawing/2014/main" id="{C4DDB314-1583-4041-844A-D2206E553E3D}"/>
              </a:ext>
            </a:extLst>
          </p:cNvPr>
          <p:cNvSpPr/>
          <p:nvPr/>
        </p:nvSpPr>
        <p:spPr>
          <a:xfrm>
            <a:off x="8336842" y="481702"/>
            <a:ext cx="3510000" cy="5580000"/>
          </a:xfrm>
          <a:prstGeom prst="roundRect">
            <a:avLst/>
          </a:prstGeom>
          <a:gradFill flip="none" rotWithShape="1">
            <a:gsLst>
              <a:gs pos="0">
                <a:srgbClr val="DAA520">
                  <a:shade val="30000"/>
                  <a:satMod val="115000"/>
                </a:srgbClr>
              </a:gs>
              <a:gs pos="50000">
                <a:srgbClr val="DAA520">
                  <a:shade val="67500"/>
                  <a:satMod val="115000"/>
                </a:srgbClr>
              </a:gs>
              <a:gs pos="100000">
                <a:srgbClr val="DAA520">
                  <a:shade val="100000"/>
                  <a:satMod val="115000"/>
                </a:srgbClr>
              </a:gs>
            </a:gsLst>
            <a:path path="circle">
              <a:fillToRect l="100000" t="100000"/>
            </a:path>
            <a:tileRect r="-100000" b="-100000"/>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45" name="TextBox 44">
            <a:extLst>
              <a:ext uri="{FF2B5EF4-FFF2-40B4-BE49-F238E27FC236}">
                <a16:creationId xmlns:a16="http://schemas.microsoft.com/office/drawing/2014/main" id="{0A2881F8-5F64-B047-A7CE-D694AE29ECA5}"/>
              </a:ext>
            </a:extLst>
          </p:cNvPr>
          <p:cNvSpPr txBox="1"/>
          <p:nvPr/>
        </p:nvSpPr>
        <p:spPr>
          <a:xfrm>
            <a:off x="9763867" y="1499072"/>
            <a:ext cx="655949" cy="400110"/>
          </a:xfrm>
          <a:prstGeom prst="rect">
            <a:avLst/>
          </a:prstGeom>
          <a:noFill/>
        </p:spPr>
        <p:txBody>
          <a:bodyPr wrap="none" rtlCol="0">
            <a:spAutoFit/>
          </a:bodyPr>
          <a:lstStyle/>
          <a:p>
            <a:pPr algn="ctr">
              <a:defRPr/>
            </a:pPr>
            <a:r>
              <a:rPr lang="en-US" sz="2000" dirty="0">
                <a:solidFill>
                  <a:srgbClr val="5B9BD5">
                    <a:lumMod val="50000"/>
                  </a:srgbClr>
                </a:solidFill>
                <a:latin typeface="Century Gothic" panose="020B0502020202020204" pitchFamily="34" charset="0"/>
              </a:rPr>
              <a:t>Kurt</a:t>
            </a:r>
          </a:p>
        </p:txBody>
      </p:sp>
      <p:sp>
        <p:nvSpPr>
          <p:cNvPr id="53" name="Oval 52">
            <a:extLst>
              <a:ext uri="{FF2B5EF4-FFF2-40B4-BE49-F238E27FC236}">
                <a16:creationId xmlns:a16="http://schemas.microsoft.com/office/drawing/2014/main" id="{65E290A3-74DD-494B-A9E6-C3C13C3B7949}"/>
              </a:ext>
            </a:extLst>
          </p:cNvPr>
          <p:cNvSpPr/>
          <p:nvPr/>
        </p:nvSpPr>
        <p:spPr>
          <a:xfrm>
            <a:off x="8584707" y="719262"/>
            <a:ext cx="127000" cy="120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sp>
        <p:nvSpPr>
          <p:cNvPr id="62" name="Oval 61">
            <a:extLst>
              <a:ext uri="{FF2B5EF4-FFF2-40B4-BE49-F238E27FC236}">
                <a16:creationId xmlns:a16="http://schemas.microsoft.com/office/drawing/2014/main" id="{817F19BB-CCDB-EB49-93B8-955E99A4C2CA}"/>
              </a:ext>
            </a:extLst>
          </p:cNvPr>
          <p:cNvSpPr/>
          <p:nvPr/>
        </p:nvSpPr>
        <p:spPr>
          <a:xfrm>
            <a:off x="9626892" y="707262"/>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entury Gothic" panose="020B0502020202020204" pitchFamily="34" charset="0"/>
            </a:endParaRPr>
          </a:p>
        </p:txBody>
      </p:sp>
      <p:pic>
        <p:nvPicPr>
          <p:cNvPr id="64" name="Picture 63">
            <a:extLst>
              <a:ext uri="{FF2B5EF4-FFF2-40B4-BE49-F238E27FC236}">
                <a16:creationId xmlns:a16="http://schemas.microsoft.com/office/drawing/2014/main" id="{F1CD377B-05B1-5145-ACEA-5998D7FAD61C}"/>
              </a:ext>
            </a:extLst>
          </p:cNvPr>
          <p:cNvPicPr>
            <a:picLocks noChangeAspect="1"/>
          </p:cNvPicPr>
          <p:nvPr/>
        </p:nvPicPr>
        <p:blipFill>
          <a:blip r:embed="rId3"/>
          <a:stretch>
            <a:fillRect/>
          </a:stretch>
        </p:blipFill>
        <p:spPr>
          <a:xfrm>
            <a:off x="1809213" y="733337"/>
            <a:ext cx="596900" cy="716280"/>
          </a:xfrm>
          <a:prstGeom prst="rect">
            <a:avLst/>
          </a:prstGeom>
        </p:spPr>
      </p:pic>
      <p:pic>
        <p:nvPicPr>
          <p:cNvPr id="65" name="Picture 64">
            <a:extLst>
              <a:ext uri="{FF2B5EF4-FFF2-40B4-BE49-F238E27FC236}">
                <a16:creationId xmlns:a16="http://schemas.microsoft.com/office/drawing/2014/main" id="{134506A3-3B89-2F4E-A027-6098162A1AA6}"/>
              </a:ext>
            </a:extLst>
          </p:cNvPr>
          <p:cNvPicPr>
            <a:picLocks noChangeAspect="1"/>
          </p:cNvPicPr>
          <p:nvPr/>
        </p:nvPicPr>
        <p:blipFill>
          <a:blip r:embed="rId4"/>
          <a:stretch>
            <a:fillRect/>
          </a:stretch>
        </p:blipFill>
        <p:spPr>
          <a:xfrm>
            <a:off x="5853046" y="726017"/>
            <a:ext cx="631876" cy="723600"/>
          </a:xfrm>
          <a:prstGeom prst="rect">
            <a:avLst/>
          </a:prstGeom>
        </p:spPr>
      </p:pic>
      <p:pic>
        <p:nvPicPr>
          <p:cNvPr id="66" name="Picture 65">
            <a:extLst>
              <a:ext uri="{FF2B5EF4-FFF2-40B4-BE49-F238E27FC236}">
                <a16:creationId xmlns:a16="http://schemas.microsoft.com/office/drawing/2014/main" id="{CFCB83A7-1DC2-AD44-8518-D32FC3B64AB0}"/>
              </a:ext>
            </a:extLst>
          </p:cNvPr>
          <p:cNvPicPr>
            <a:picLocks noChangeAspect="1"/>
          </p:cNvPicPr>
          <p:nvPr/>
        </p:nvPicPr>
        <p:blipFill>
          <a:blip r:embed="rId5"/>
          <a:stretch>
            <a:fillRect/>
          </a:stretch>
        </p:blipFill>
        <p:spPr>
          <a:xfrm>
            <a:off x="9760504" y="684640"/>
            <a:ext cx="630232" cy="723600"/>
          </a:xfrm>
          <a:prstGeom prst="rect">
            <a:avLst/>
          </a:prstGeom>
        </p:spPr>
      </p:pic>
      <p:sp>
        <p:nvSpPr>
          <p:cNvPr id="74" name="TextBox 73">
            <a:extLst>
              <a:ext uri="{FF2B5EF4-FFF2-40B4-BE49-F238E27FC236}">
                <a16:creationId xmlns:a16="http://schemas.microsoft.com/office/drawing/2014/main" id="{97FDF0E2-CBC2-FF46-AD53-C87F6B418C38}"/>
              </a:ext>
            </a:extLst>
          </p:cNvPr>
          <p:cNvSpPr txBox="1"/>
          <p:nvPr/>
        </p:nvSpPr>
        <p:spPr>
          <a:xfrm>
            <a:off x="1055570" y="1821903"/>
            <a:ext cx="2577950"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Schlagzeug</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spielen</a:t>
            </a:r>
            <a:endParaRPr lang="en-US" sz="2000" dirty="0">
              <a:solidFill>
                <a:prstClr val="white"/>
              </a:solidFill>
              <a:latin typeface="Century Gothic" panose="020B0502020202020204" pitchFamily="34" charset="0"/>
            </a:endParaRPr>
          </a:p>
        </p:txBody>
      </p:sp>
      <p:sp>
        <p:nvSpPr>
          <p:cNvPr id="75" name="TextBox 74">
            <a:extLst>
              <a:ext uri="{FF2B5EF4-FFF2-40B4-BE49-F238E27FC236}">
                <a16:creationId xmlns:a16="http://schemas.microsoft.com/office/drawing/2014/main" id="{5BD0F2AE-4F5E-4140-84BB-F6C6F993374D}"/>
              </a:ext>
            </a:extLst>
          </p:cNvPr>
          <p:cNvSpPr txBox="1"/>
          <p:nvPr/>
        </p:nvSpPr>
        <p:spPr>
          <a:xfrm>
            <a:off x="1077447" y="2337089"/>
            <a:ext cx="1946367" cy="400110"/>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oft Pizza </a:t>
            </a:r>
            <a:r>
              <a:rPr lang="en-US" sz="2000" dirty="0" err="1">
                <a:solidFill>
                  <a:prstClr val="white"/>
                </a:solidFill>
                <a:latin typeface="Century Gothic" panose="020B0502020202020204" pitchFamily="34" charset="0"/>
              </a:rPr>
              <a:t>essen</a:t>
            </a:r>
            <a:endParaRPr lang="en-US" sz="2000" dirty="0">
              <a:solidFill>
                <a:prstClr val="white"/>
              </a:solidFill>
              <a:latin typeface="Century Gothic" panose="020B0502020202020204" pitchFamily="34" charset="0"/>
            </a:endParaRPr>
          </a:p>
        </p:txBody>
      </p:sp>
      <p:sp>
        <p:nvSpPr>
          <p:cNvPr id="76" name="TextBox 75">
            <a:extLst>
              <a:ext uri="{FF2B5EF4-FFF2-40B4-BE49-F238E27FC236}">
                <a16:creationId xmlns:a16="http://schemas.microsoft.com/office/drawing/2014/main" id="{FD65DC34-D1DE-AD4A-B355-7BD9F27659B8}"/>
              </a:ext>
            </a:extLst>
          </p:cNvPr>
          <p:cNvSpPr txBox="1"/>
          <p:nvPr/>
        </p:nvSpPr>
        <p:spPr>
          <a:xfrm>
            <a:off x="1055570" y="2784447"/>
            <a:ext cx="2287806"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Ski </a:t>
            </a:r>
            <a:r>
              <a:rPr lang="en-US" sz="2000" dirty="0" err="1">
                <a:solidFill>
                  <a:prstClr val="white"/>
                </a:solidFill>
                <a:latin typeface="Century Gothic" panose="020B0502020202020204" pitchFamily="34" charset="0"/>
              </a:rPr>
              <a:t>fahren</a:t>
            </a:r>
            <a:r>
              <a:rPr lang="en-US" sz="2000" dirty="0">
                <a:solidFill>
                  <a:prstClr val="white"/>
                </a:solidFill>
                <a:latin typeface="Century Gothic" panose="020B0502020202020204" pitchFamily="34" charset="0"/>
              </a:rPr>
              <a:t> +</a:t>
            </a:r>
          </a:p>
          <a:p>
            <a:pPr>
              <a:defRPr/>
            </a:pP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laufen</a:t>
            </a:r>
            <a:endParaRPr lang="en-US" sz="2000" dirty="0">
              <a:solidFill>
                <a:prstClr val="white"/>
              </a:solidFill>
              <a:latin typeface="Century Gothic" panose="020B0502020202020204" pitchFamily="34" charset="0"/>
            </a:endParaRPr>
          </a:p>
        </p:txBody>
      </p:sp>
      <p:sp>
        <p:nvSpPr>
          <p:cNvPr id="77" name="TextBox 76">
            <a:extLst>
              <a:ext uri="{FF2B5EF4-FFF2-40B4-BE49-F238E27FC236}">
                <a16:creationId xmlns:a16="http://schemas.microsoft.com/office/drawing/2014/main" id="{7490374A-85BB-734D-8143-7081131811A6}"/>
              </a:ext>
            </a:extLst>
          </p:cNvPr>
          <p:cNvSpPr txBox="1"/>
          <p:nvPr/>
        </p:nvSpPr>
        <p:spPr>
          <a:xfrm>
            <a:off x="1046319" y="3446166"/>
            <a:ext cx="1766830"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Bücher</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lesen</a:t>
            </a:r>
            <a:endParaRPr lang="en-US" sz="2000" dirty="0">
              <a:solidFill>
                <a:prstClr val="white"/>
              </a:solidFill>
              <a:latin typeface="Century Gothic" panose="020B0502020202020204" pitchFamily="34" charset="0"/>
            </a:endParaRPr>
          </a:p>
        </p:txBody>
      </p:sp>
      <p:sp>
        <p:nvSpPr>
          <p:cNvPr id="78" name="TextBox 77">
            <a:extLst>
              <a:ext uri="{FF2B5EF4-FFF2-40B4-BE49-F238E27FC236}">
                <a16:creationId xmlns:a16="http://schemas.microsoft.com/office/drawing/2014/main" id="{D8E98CB3-6820-E54F-8968-A3C00DF95516}"/>
              </a:ext>
            </a:extLst>
          </p:cNvPr>
          <p:cNvSpPr txBox="1"/>
          <p:nvPr/>
        </p:nvSpPr>
        <p:spPr>
          <a:xfrm>
            <a:off x="1046319" y="3859385"/>
            <a:ext cx="2271776"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Deutsch und </a:t>
            </a:r>
            <a:r>
              <a:rPr lang="en-US" sz="2000" dirty="0" err="1">
                <a:solidFill>
                  <a:prstClr val="white"/>
                </a:solidFill>
                <a:latin typeface="Century Gothic" panose="020B0502020202020204" pitchFamily="34" charset="0"/>
              </a:rPr>
              <a:t>ein</a:t>
            </a:r>
            <a:endParaRPr lang="en-US" sz="2000" dirty="0">
              <a:solidFill>
                <a:prstClr val="white"/>
              </a:solidFill>
              <a:latin typeface="Century Gothic" panose="020B0502020202020204" pitchFamily="34" charset="0"/>
            </a:endParaRPr>
          </a:p>
          <a:p>
            <a:pPr>
              <a:defRPr/>
            </a:pPr>
            <a:r>
              <a:rPr lang="en-US" sz="2000" dirty="0" err="1">
                <a:solidFill>
                  <a:prstClr val="white"/>
                </a:solidFill>
                <a:latin typeface="Century Gothic" panose="020B0502020202020204" pitchFamily="34" charset="0"/>
              </a:rPr>
              <a:t>bisschen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Türkisch</a:t>
            </a:r>
            <a:endParaRPr lang="en-US" sz="2000" dirty="0">
              <a:solidFill>
                <a:prstClr val="white"/>
              </a:solidFill>
              <a:latin typeface="Century Gothic" panose="020B0502020202020204" pitchFamily="34" charset="0"/>
            </a:endParaRPr>
          </a:p>
        </p:txBody>
      </p:sp>
      <p:sp>
        <p:nvSpPr>
          <p:cNvPr id="79" name="TextBox 78">
            <a:extLst>
              <a:ext uri="{FF2B5EF4-FFF2-40B4-BE49-F238E27FC236}">
                <a16:creationId xmlns:a16="http://schemas.microsoft.com/office/drawing/2014/main" id="{B0300164-349F-204C-8F9E-818F99BD7232}"/>
              </a:ext>
            </a:extLst>
          </p:cNvPr>
          <p:cNvSpPr txBox="1"/>
          <p:nvPr/>
        </p:nvSpPr>
        <p:spPr>
          <a:xfrm>
            <a:off x="1049525" y="4593490"/>
            <a:ext cx="2265364" cy="707886"/>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einen</a:t>
            </a:r>
            <a:br>
              <a:rPr lang="en-US" sz="2000" dirty="0">
                <a:solidFill>
                  <a:prstClr val="white"/>
                </a:solidFill>
                <a:latin typeface="Century Gothic" panose="020B0502020202020204" pitchFamily="34" charset="0"/>
              </a:rPr>
            </a:br>
            <a:r>
              <a:rPr lang="en-US" sz="2000" dirty="0" err="1">
                <a:solidFill>
                  <a:prstClr val="white"/>
                </a:solidFill>
                <a:latin typeface="Century Gothic" panose="020B0502020202020204" pitchFamily="34" charset="0"/>
              </a:rPr>
              <a:t>Rücksack</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tragen</a:t>
            </a:r>
            <a:endParaRPr lang="en-US" sz="2000" dirty="0">
              <a:solidFill>
                <a:prstClr val="white"/>
              </a:solidFill>
              <a:latin typeface="Century Gothic" panose="020B0502020202020204" pitchFamily="34" charset="0"/>
            </a:endParaRPr>
          </a:p>
        </p:txBody>
      </p:sp>
      <p:sp>
        <p:nvSpPr>
          <p:cNvPr id="80" name="TextBox 79">
            <a:extLst>
              <a:ext uri="{FF2B5EF4-FFF2-40B4-BE49-F238E27FC236}">
                <a16:creationId xmlns:a16="http://schemas.microsoft.com/office/drawing/2014/main" id="{7188B227-8EE5-DB4B-B3D5-93FFA29BF8CA}"/>
              </a:ext>
            </a:extLst>
          </p:cNvPr>
          <p:cNvSpPr txBox="1"/>
          <p:nvPr/>
        </p:nvSpPr>
        <p:spPr>
          <a:xfrm>
            <a:off x="1013578" y="5341845"/>
            <a:ext cx="2007281"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Katzen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mögen</a:t>
            </a:r>
            <a:endParaRPr lang="en-US" sz="2000" dirty="0">
              <a:solidFill>
                <a:prstClr val="white"/>
              </a:solidFill>
              <a:latin typeface="Century Gothic" panose="020B0502020202020204" pitchFamily="34" charset="0"/>
            </a:endParaRPr>
          </a:p>
        </p:txBody>
      </p:sp>
      <p:sp>
        <p:nvSpPr>
          <p:cNvPr id="88" name="TextBox 87">
            <a:extLst>
              <a:ext uri="{FF2B5EF4-FFF2-40B4-BE49-F238E27FC236}">
                <a16:creationId xmlns:a16="http://schemas.microsoft.com/office/drawing/2014/main" id="{0ADC2762-318D-A145-82DB-9C723C15F945}"/>
              </a:ext>
            </a:extLst>
          </p:cNvPr>
          <p:cNvSpPr txBox="1"/>
          <p:nvPr/>
        </p:nvSpPr>
        <p:spPr>
          <a:xfrm>
            <a:off x="4978882" y="1819727"/>
            <a:ext cx="2374368"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Saxophon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spielen</a:t>
            </a:r>
            <a:endParaRPr lang="en-US" sz="2000" dirty="0">
              <a:solidFill>
                <a:prstClr val="white"/>
              </a:solidFill>
              <a:latin typeface="Century Gothic" panose="020B0502020202020204" pitchFamily="34" charset="0"/>
            </a:endParaRPr>
          </a:p>
        </p:txBody>
      </p:sp>
      <p:sp>
        <p:nvSpPr>
          <p:cNvPr id="89" name="TextBox 88">
            <a:extLst>
              <a:ext uri="{FF2B5EF4-FFF2-40B4-BE49-F238E27FC236}">
                <a16:creationId xmlns:a16="http://schemas.microsoft.com/office/drawing/2014/main" id="{A629ED53-6157-6F48-B340-AB2B2E39FAB3}"/>
              </a:ext>
            </a:extLst>
          </p:cNvPr>
          <p:cNvSpPr txBox="1"/>
          <p:nvPr/>
        </p:nvSpPr>
        <p:spPr>
          <a:xfrm>
            <a:off x="5000759" y="2334913"/>
            <a:ext cx="1946367" cy="400110"/>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oft Pizza </a:t>
            </a:r>
            <a:r>
              <a:rPr lang="en-US" sz="2000" dirty="0" err="1">
                <a:solidFill>
                  <a:prstClr val="white"/>
                </a:solidFill>
                <a:latin typeface="Century Gothic" panose="020B0502020202020204" pitchFamily="34" charset="0"/>
              </a:rPr>
              <a:t>essen</a:t>
            </a:r>
            <a:endParaRPr lang="en-US" sz="2000" dirty="0">
              <a:solidFill>
                <a:prstClr val="white"/>
              </a:solidFill>
              <a:latin typeface="Century Gothic" panose="020B0502020202020204" pitchFamily="34" charset="0"/>
            </a:endParaRPr>
          </a:p>
        </p:txBody>
      </p:sp>
      <p:sp>
        <p:nvSpPr>
          <p:cNvPr id="90" name="TextBox 89">
            <a:extLst>
              <a:ext uri="{FF2B5EF4-FFF2-40B4-BE49-F238E27FC236}">
                <a16:creationId xmlns:a16="http://schemas.microsoft.com/office/drawing/2014/main" id="{C10A9669-28CA-FE4E-A1BC-12FAD002B9AD}"/>
              </a:ext>
            </a:extLst>
          </p:cNvPr>
          <p:cNvSpPr txBox="1"/>
          <p:nvPr/>
        </p:nvSpPr>
        <p:spPr>
          <a:xfrm>
            <a:off x="4978882" y="2782271"/>
            <a:ext cx="2590774"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Rad </a:t>
            </a:r>
            <a:r>
              <a:rPr lang="en-US" sz="2000" dirty="0" err="1">
                <a:solidFill>
                  <a:prstClr val="white"/>
                </a:solidFill>
                <a:latin typeface="Century Gothic" panose="020B0502020202020204" pitchFamily="34" charset="0"/>
              </a:rPr>
              <a:t>fahren</a:t>
            </a:r>
            <a:r>
              <a:rPr lang="en-US" sz="2000" dirty="0">
                <a:solidFill>
                  <a:prstClr val="white"/>
                </a:solidFill>
                <a:latin typeface="Century Gothic" panose="020B0502020202020204" pitchFamily="34" charset="0"/>
              </a:rPr>
              <a:t> + </a:t>
            </a:r>
            <a:r>
              <a:rPr lang="en-US" sz="2000" dirty="0" err="1">
                <a:solidFill>
                  <a:prstClr val="white"/>
                </a:solidFill>
                <a:latin typeface="Century Gothic" panose="020B0502020202020204" pitchFamily="34" charset="0"/>
              </a:rPr>
              <a:t>jeden</a:t>
            </a:r>
            <a:endParaRPr lang="en-US" sz="2000" dirty="0">
              <a:solidFill>
                <a:prstClr val="white"/>
              </a:solidFill>
              <a:latin typeface="Century Gothic" panose="020B0502020202020204" pitchFamily="34" charset="0"/>
            </a:endParaRPr>
          </a:p>
          <a:p>
            <a:pPr>
              <a:defRPr/>
            </a:pPr>
            <a:r>
              <a:rPr lang="en-US" sz="2000" dirty="0">
                <a:solidFill>
                  <a:prstClr val="white"/>
                </a:solidFill>
                <a:latin typeface="Century Gothic" panose="020B0502020202020204" pitchFamily="34" charset="0"/>
              </a:rPr>
              <a:t>Tag </a:t>
            </a:r>
            <a:r>
              <a:rPr lang="en-US" sz="2000" dirty="0" err="1">
                <a:solidFill>
                  <a:prstClr val="white"/>
                </a:solidFill>
                <a:latin typeface="Century Gothic" panose="020B0502020202020204" pitchFamily="34" charset="0"/>
              </a:rPr>
              <a:t>laufen</a:t>
            </a:r>
            <a:endParaRPr lang="en-US" sz="2000" dirty="0">
              <a:solidFill>
                <a:prstClr val="white"/>
              </a:solidFill>
              <a:latin typeface="Century Gothic" panose="020B0502020202020204" pitchFamily="34" charset="0"/>
            </a:endParaRPr>
          </a:p>
        </p:txBody>
      </p:sp>
      <p:sp>
        <p:nvSpPr>
          <p:cNvPr id="91" name="TextBox 90">
            <a:extLst>
              <a:ext uri="{FF2B5EF4-FFF2-40B4-BE49-F238E27FC236}">
                <a16:creationId xmlns:a16="http://schemas.microsoft.com/office/drawing/2014/main" id="{623094BA-0A0A-324D-8928-3707112AF6A0}"/>
              </a:ext>
            </a:extLst>
          </p:cNvPr>
          <p:cNvSpPr txBox="1"/>
          <p:nvPr/>
        </p:nvSpPr>
        <p:spPr>
          <a:xfrm>
            <a:off x="4969631" y="3443990"/>
            <a:ext cx="2133918"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Zeitungen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lesen</a:t>
            </a:r>
            <a:endParaRPr lang="en-US" sz="2000" dirty="0">
              <a:solidFill>
                <a:prstClr val="white"/>
              </a:solidFill>
              <a:latin typeface="Century Gothic" panose="020B0502020202020204" pitchFamily="34" charset="0"/>
            </a:endParaRPr>
          </a:p>
        </p:txBody>
      </p:sp>
      <p:sp>
        <p:nvSpPr>
          <p:cNvPr id="92" name="TextBox 91">
            <a:extLst>
              <a:ext uri="{FF2B5EF4-FFF2-40B4-BE49-F238E27FC236}">
                <a16:creationId xmlns:a16="http://schemas.microsoft.com/office/drawing/2014/main" id="{5FFD885C-F10B-AF4C-806F-BF3F09C13137}"/>
              </a:ext>
            </a:extLst>
          </p:cNvPr>
          <p:cNvSpPr txBox="1"/>
          <p:nvPr/>
        </p:nvSpPr>
        <p:spPr>
          <a:xfrm>
            <a:off x="4969631" y="3857209"/>
            <a:ext cx="2321469"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Deutsch und </a:t>
            </a:r>
            <a:r>
              <a:rPr lang="en-US" sz="2000" dirty="0" err="1">
                <a:solidFill>
                  <a:prstClr val="white"/>
                </a:solidFill>
                <a:latin typeface="Century Gothic" panose="020B0502020202020204" pitchFamily="34" charset="0"/>
              </a:rPr>
              <a:t>ein</a:t>
            </a:r>
            <a:endParaRPr lang="en-US" sz="2000" dirty="0">
              <a:solidFill>
                <a:prstClr val="white"/>
              </a:solidFill>
              <a:latin typeface="Century Gothic" panose="020B0502020202020204" pitchFamily="34" charset="0"/>
            </a:endParaRPr>
          </a:p>
          <a:p>
            <a:pPr>
              <a:defRPr/>
            </a:pPr>
            <a:r>
              <a:rPr lang="en-US" sz="2000" dirty="0" err="1">
                <a:solidFill>
                  <a:prstClr val="white"/>
                </a:solidFill>
                <a:latin typeface="Century Gothic" panose="020B0502020202020204" pitchFamily="34" charset="0"/>
              </a:rPr>
              <a:t>bisschen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Englisch</a:t>
            </a:r>
            <a:endParaRPr lang="en-US" sz="2000" dirty="0">
              <a:solidFill>
                <a:prstClr val="white"/>
              </a:solidFill>
              <a:latin typeface="Century Gothic" panose="020B0502020202020204" pitchFamily="34" charset="0"/>
            </a:endParaRPr>
          </a:p>
        </p:txBody>
      </p:sp>
      <p:sp>
        <p:nvSpPr>
          <p:cNvPr id="93" name="TextBox 92">
            <a:extLst>
              <a:ext uri="{FF2B5EF4-FFF2-40B4-BE49-F238E27FC236}">
                <a16:creationId xmlns:a16="http://schemas.microsoft.com/office/drawing/2014/main" id="{BA317A9E-E7BF-534C-95EA-9DE1ACEDFF2C}"/>
              </a:ext>
            </a:extLst>
          </p:cNvPr>
          <p:cNvSpPr txBox="1"/>
          <p:nvPr/>
        </p:nvSpPr>
        <p:spPr>
          <a:xfrm>
            <a:off x="4972837" y="4591314"/>
            <a:ext cx="2265364" cy="707886"/>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einen</a:t>
            </a:r>
            <a:br>
              <a:rPr lang="en-US" sz="2000" dirty="0">
                <a:solidFill>
                  <a:prstClr val="white"/>
                </a:solidFill>
                <a:latin typeface="Century Gothic" panose="020B0502020202020204" pitchFamily="34" charset="0"/>
              </a:rPr>
            </a:br>
            <a:r>
              <a:rPr lang="en-US" sz="2000" dirty="0" err="1">
                <a:solidFill>
                  <a:prstClr val="white"/>
                </a:solidFill>
                <a:latin typeface="Century Gothic" panose="020B0502020202020204" pitchFamily="34" charset="0"/>
              </a:rPr>
              <a:t>Rücksack</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tragen</a:t>
            </a:r>
            <a:endParaRPr lang="en-US" sz="2000" dirty="0">
              <a:solidFill>
                <a:prstClr val="white"/>
              </a:solidFill>
              <a:latin typeface="Century Gothic" panose="020B0502020202020204" pitchFamily="34" charset="0"/>
            </a:endParaRPr>
          </a:p>
        </p:txBody>
      </p:sp>
      <p:sp>
        <p:nvSpPr>
          <p:cNvPr id="94" name="TextBox 93">
            <a:extLst>
              <a:ext uri="{FF2B5EF4-FFF2-40B4-BE49-F238E27FC236}">
                <a16:creationId xmlns:a16="http://schemas.microsoft.com/office/drawing/2014/main" id="{5B0A0B6D-D555-9F4F-AFDB-E45E2959DBD3}"/>
              </a:ext>
            </a:extLst>
          </p:cNvPr>
          <p:cNvSpPr txBox="1"/>
          <p:nvPr/>
        </p:nvSpPr>
        <p:spPr>
          <a:xfrm>
            <a:off x="4969631" y="5341389"/>
            <a:ext cx="2007281"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Katzen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mögen</a:t>
            </a:r>
            <a:endParaRPr lang="en-US" sz="2000" dirty="0">
              <a:solidFill>
                <a:prstClr val="white"/>
              </a:solidFill>
              <a:latin typeface="Century Gothic" panose="020B0502020202020204" pitchFamily="34" charset="0"/>
            </a:endParaRPr>
          </a:p>
        </p:txBody>
      </p:sp>
      <p:sp>
        <p:nvSpPr>
          <p:cNvPr id="102" name="TextBox 101">
            <a:extLst>
              <a:ext uri="{FF2B5EF4-FFF2-40B4-BE49-F238E27FC236}">
                <a16:creationId xmlns:a16="http://schemas.microsoft.com/office/drawing/2014/main" id="{63FDD1D6-8034-724D-A727-245DBF489CFE}"/>
              </a:ext>
            </a:extLst>
          </p:cNvPr>
          <p:cNvSpPr txBox="1"/>
          <p:nvPr/>
        </p:nvSpPr>
        <p:spPr>
          <a:xfrm>
            <a:off x="8871709" y="1819727"/>
            <a:ext cx="2374368"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Saxophon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spielen</a:t>
            </a:r>
            <a:endParaRPr lang="en-US" sz="2000" dirty="0">
              <a:solidFill>
                <a:prstClr val="white"/>
              </a:solidFill>
              <a:latin typeface="Century Gothic" panose="020B0502020202020204" pitchFamily="34" charset="0"/>
            </a:endParaRPr>
          </a:p>
        </p:txBody>
      </p:sp>
      <p:sp>
        <p:nvSpPr>
          <p:cNvPr id="103" name="TextBox 102">
            <a:extLst>
              <a:ext uri="{FF2B5EF4-FFF2-40B4-BE49-F238E27FC236}">
                <a16:creationId xmlns:a16="http://schemas.microsoft.com/office/drawing/2014/main" id="{56BD218A-928D-024C-AA7F-7AE61241A763}"/>
              </a:ext>
            </a:extLst>
          </p:cNvPr>
          <p:cNvSpPr txBox="1"/>
          <p:nvPr/>
        </p:nvSpPr>
        <p:spPr>
          <a:xfrm>
            <a:off x="8893586" y="2334913"/>
            <a:ext cx="1638590" cy="400110"/>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oft </a:t>
            </a:r>
            <a:r>
              <a:rPr lang="en-US" sz="2000" dirty="0" err="1">
                <a:solidFill>
                  <a:prstClr val="white"/>
                </a:solidFill>
                <a:latin typeface="Century Gothic" panose="020B0502020202020204" pitchFamily="34" charset="0"/>
              </a:rPr>
              <a:t>Eis</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essen</a:t>
            </a:r>
            <a:endParaRPr lang="en-US" sz="2000" dirty="0">
              <a:solidFill>
                <a:prstClr val="white"/>
              </a:solidFill>
              <a:latin typeface="Century Gothic" panose="020B0502020202020204" pitchFamily="34" charset="0"/>
            </a:endParaRPr>
          </a:p>
        </p:txBody>
      </p:sp>
      <p:sp>
        <p:nvSpPr>
          <p:cNvPr id="104" name="TextBox 103">
            <a:extLst>
              <a:ext uri="{FF2B5EF4-FFF2-40B4-BE49-F238E27FC236}">
                <a16:creationId xmlns:a16="http://schemas.microsoft.com/office/drawing/2014/main" id="{6FA5FA46-2AB4-8C4E-AC83-07CB60138F7A}"/>
              </a:ext>
            </a:extLst>
          </p:cNvPr>
          <p:cNvSpPr txBox="1"/>
          <p:nvPr/>
        </p:nvSpPr>
        <p:spPr>
          <a:xfrm>
            <a:off x="8871709" y="2782271"/>
            <a:ext cx="2513830"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Ski </a:t>
            </a:r>
            <a:r>
              <a:rPr lang="en-US" sz="2000" dirty="0" err="1">
                <a:solidFill>
                  <a:prstClr val="white"/>
                </a:solidFill>
                <a:latin typeface="Century Gothic" panose="020B0502020202020204" pitchFamily="34" charset="0"/>
              </a:rPr>
              <a:t>fahren</a:t>
            </a:r>
            <a:r>
              <a:rPr lang="en-US" sz="2000" dirty="0">
                <a:solidFill>
                  <a:prstClr val="white"/>
                </a:solidFill>
                <a:latin typeface="Century Gothic" panose="020B0502020202020204" pitchFamily="34" charset="0"/>
              </a:rPr>
              <a:t> + </a:t>
            </a:r>
            <a:r>
              <a:rPr lang="en-US" sz="2000" dirty="0" err="1">
                <a:solidFill>
                  <a:prstClr val="white"/>
                </a:solidFill>
                <a:latin typeface="Century Gothic" panose="020B0502020202020204" pitchFamily="34" charset="0"/>
              </a:rPr>
              <a:t>einmal</a:t>
            </a:r>
            <a:endParaRPr lang="en-US" sz="2000" dirty="0">
              <a:solidFill>
                <a:prstClr val="white"/>
              </a:solidFill>
              <a:latin typeface="Century Gothic" panose="020B0502020202020204" pitchFamily="34" charset="0"/>
            </a:endParaRPr>
          </a:p>
          <a:p>
            <a:pPr>
              <a:defRPr/>
            </a:pPr>
            <a:r>
              <a:rPr lang="en-US" sz="2000" dirty="0">
                <a:solidFill>
                  <a:prstClr val="white"/>
                </a:solidFill>
                <a:latin typeface="Century Gothic" panose="020B0502020202020204" pitchFamily="34" charset="0"/>
              </a:rPr>
              <a:t>die </a:t>
            </a:r>
            <a:r>
              <a:rPr lang="en-US" sz="2000" dirty="0" err="1">
                <a:solidFill>
                  <a:prstClr val="white"/>
                </a:solidFill>
                <a:latin typeface="Century Gothic" panose="020B0502020202020204" pitchFamily="34" charset="0"/>
              </a:rPr>
              <a:t>Woche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laufen</a:t>
            </a:r>
            <a:endParaRPr lang="en-US" sz="2000" dirty="0">
              <a:solidFill>
                <a:prstClr val="white"/>
              </a:solidFill>
              <a:latin typeface="Century Gothic" panose="020B0502020202020204" pitchFamily="34" charset="0"/>
            </a:endParaRPr>
          </a:p>
        </p:txBody>
      </p:sp>
      <p:sp>
        <p:nvSpPr>
          <p:cNvPr id="105" name="TextBox 104">
            <a:extLst>
              <a:ext uri="{FF2B5EF4-FFF2-40B4-BE49-F238E27FC236}">
                <a16:creationId xmlns:a16="http://schemas.microsoft.com/office/drawing/2014/main" id="{793A0843-C2CB-AC41-920D-BD3874AE1FF0}"/>
              </a:ext>
            </a:extLst>
          </p:cNvPr>
          <p:cNvSpPr txBox="1"/>
          <p:nvPr/>
        </p:nvSpPr>
        <p:spPr>
          <a:xfrm>
            <a:off x="8862458" y="3443990"/>
            <a:ext cx="2133918"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Zeitungen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lesen</a:t>
            </a:r>
            <a:endParaRPr lang="en-US" sz="2000" dirty="0">
              <a:solidFill>
                <a:prstClr val="white"/>
              </a:solidFill>
              <a:latin typeface="Century Gothic" panose="020B0502020202020204" pitchFamily="34" charset="0"/>
            </a:endParaRPr>
          </a:p>
        </p:txBody>
      </p:sp>
      <p:sp>
        <p:nvSpPr>
          <p:cNvPr id="106" name="TextBox 105">
            <a:extLst>
              <a:ext uri="{FF2B5EF4-FFF2-40B4-BE49-F238E27FC236}">
                <a16:creationId xmlns:a16="http://schemas.microsoft.com/office/drawing/2014/main" id="{36A5F3C7-7941-8146-BDF1-964611538BF6}"/>
              </a:ext>
            </a:extLst>
          </p:cNvPr>
          <p:cNvSpPr txBox="1"/>
          <p:nvPr/>
        </p:nvSpPr>
        <p:spPr>
          <a:xfrm>
            <a:off x="8862458" y="3857209"/>
            <a:ext cx="2321469" cy="707886"/>
          </a:xfrm>
          <a:prstGeom prst="rect">
            <a:avLst/>
          </a:prstGeom>
          <a:noFill/>
        </p:spPr>
        <p:txBody>
          <a:bodyPr wrap="none" rtlCol="0">
            <a:spAutoFit/>
          </a:bodyPr>
          <a:lstStyle/>
          <a:p>
            <a:pPr>
              <a:defRPr/>
            </a:pPr>
            <a:r>
              <a:rPr lang="en-US" sz="2000" dirty="0">
                <a:solidFill>
                  <a:prstClr val="white"/>
                </a:solidFill>
                <a:latin typeface="Century Gothic" panose="020B0502020202020204" pitchFamily="34" charset="0"/>
              </a:rPr>
              <a:t>Deutsch und </a:t>
            </a:r>
            <a:r>
              <a:rPr lang="en-US" sz="2000" dirty="0" err="1">
                <a:solidFill>
                  <a:prstClr val="white"/>
                </a:solidFill>
                <a:latin typeface="Century Gothic" panose="020B0502020202020204" pitchFamily="34" charset="0"/>
              </a:rPr>
              <a:t>ein</a:t>
            </a:r>
            <a:endParaRPr lang="en-US" sz="2000" dirty="0">
              <a:solidFill>
                <a:prstClr val="white"/>
              </a:solidFill>
              <a:latin typeface="Century Gothic" panose="020B0502020202020204" pitchFamily="34" charset="0"/>
            </a:endParaRPr>
          </a:p>
          <a:p>
            <a:pPr>
              <a:defRPr/>
            </a:pPr>
            <a:r>
              <a:rPr lang="en-US" sz="2000" dirty="0" err="1">
                <a:solidFill>
                  <a:prstClr val="white"/>
                </a:solidFill>
                <a:latin typeface="Century Gothic" panose="020B0502020202020204" pitchFamily="34" charset="0"/>
              </a:rPr>
              <a:t>bisschen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Englisch</a:t>
            </a:r>
            <a:endParaRPr lang="en-US" sz="2000" dirty="0">
              <a:solidFill>
                <a:prstClr val="white"/>
              </a:solidFill>
              <a:latin typeface="Century Gothic" panose="020B0502020202020204" pitchFamily="34" charset="0"/>
            </a:endParaRPr>
          </a:p>
        </p:txBody>
      </p:sp>
      <p:sp>
        <p:nvSpPr>
          <p:cNvPr id="107" name="TextBox 106">
            <a:extLst>
              <a:ext uri="{FF2B5EF4-FFF2-40B4-BE49-F238E27FC236}">
                <a16:creationId xmlns:a16="http://schemas.microsoft.com/office/drawing/2014/main" id="{6EA65D66-B830-3D4F-A376-30CEADCC9FFA}"/>
              </a:ext>
            </a:extLst>
          </p:cNvPr>
          <p:cNvSpPr txBox="1"/>
          <p:nvPr/>
        </p:nvSpPr>
        <p:spPr>
          <a:xfrm>
            <a:off x="8865664" y="4591314"/>
            <a:ext cx="2044149" cy="707886"/>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jeden</a:t>
            </a:r>
            <a:r>
              <a:rPr lang="en-US" sz="2000" dirty="0">
                <a:solidFill>
                  <a:prstClr val="white"/>
                </a:solidFill>
                <a:latin typeface="Century Gothic" panose="020B0502020202020204" pitchFamily="34" charset="0"/>
              </a:rPr>
              <a:t> Tag </a:t>
            </a:r>
            <a:r>
              <a:rPr lang="en-US" sz="2000" dirty="0" err="1">
                <a:solidFill>
                  <a:prstClr val="white"/>
                </a:solidFill>
                <a:latin typeface="Century Gothic" panose="020B0502020202020204" pitchFamily="34" charset="0"/>
              </a:rPr>
              <a:t>eine</a:t>
            </a:r>
            <a:br>
              <a:rPr lang="en-US" sz="2000" dirty="0">
                <a:solidFill>
                  <a:prstClr val="white"/>
                </a:solidFill>
                <a:latin typeface="Century Gothic" panose="020B0502020202020204" pitchFamily="34" charset="0"/>
              </a:rPr>
            </a:br>
            <a:r>
              <a:rPr lang="en-US" sz="2000" dirty="0" err="1">
                <a:solidFill>
                  <a:prstClr val="white"/>
                </a:solidFill>
                <a:latin typeface="Century Gothic" panose="020B0502020202020204" pitchFamily="34" charset="0"/>
              </a:rPr>
              <a:t>Tasche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tragen</a:t>
            </a:r>
            <a:endParaRPr lang="en-US" sz="2000" dirty="0">
              <a:solidFill>
                <a:prstClr val="white"/>
              </a:solidFill>
              <a:latin typeface="Century Gothic" panose="020B0502020202020204" pitchFamily="34" charset="0"/>
            </a:endParaRPr>
          </a:p>
        </p:txBody>
      </p:sp>
      <p:sp>
        <p:nvSpPr>
          <p:cNvPr id="108" name="TextBox 107">
            <a:extLst>
              <a:ext uri="{FF2B5EF4-FFF2-40B4-BE49-F238E27FC236}">
                <a16:creationId xmlns:a16="http://schemas.microsoft.com/office/drawing/2014/main" id="{325EAFFB-0026-0B4F-ABAE-6CEE42191C7D}"/>
              </a:ext>
            </a:extLst>
          </p:cNvPr>
          <p:cNvSpPr txBox="1"/>
          <p:nvPr/>
        </p:nvSpPr>
        <p:spPr>
          <a:xfrm>
            <a:off x="8871709" y="5352304"/>
            <a:ext cx="2007281" cy="400110"/>
          </a:xfrm>
          <a:prstGeom prst="rect">
            <a:avLst/>
          </a:prstGeom>
          <a:noFill/>
        </p:spPr>
        <p:txBody>
          <a:bodyPr wrap="none" rtlCol="0">
            <a:spAutoFit/>
          </a:bodyPr>
          <a:lstStyle/>
          <a:p>
            <a:pPr>
              <a:defRPr/>
            </a:pPr>
            <a:r>
              <a:rPr lang="en-US" sz="2000" dirty="0" err="1">
                <a:solidFill>
                  <a:prstClr val="white"/>
                </a:solidFill>
                <a:latin typeface="Century Gothic" panose="020B0502020202020204" pitchFamily="34" charset="0"/>
              </a:rPr>
              <a:t>Katzen</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mögen</a:t>
            </a:r>
            <a:endParaRPr lang="en-US" sz="2000" dirty="0">
              <a:solidFill>
                <a:prstClr val="white"/>
              </a:solidFill>
              <a:latin typeface="Century Gothic" panose="020B0502020202020204" pitchFamily="34" charset="0"/>
            </a:endParaRPr>
          </a:p>
        </p:txBody>
      </p:sp>
      <p:pic>
        <p:nvPicPr>
          <p:cNvPr id="109"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115" y="5390448"/>
            <a:ext cx="360000" cy="338475"/>
          </a:xfrm>
          <a:prstGeom prst="rect">
            <a:avLst/>
          </a:prstGeom>
        </p:spPr>
      </p:pic>
      <p:pic>
        <p:nvPicPr>
          <p:cNvPr id="110"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7002" y="1849415"/>
            <a:ext cx="360000" cy="338475"/>
          </a:xfrm>
          <a:prstGeom prst="rect">
            <a:avLst/>
          </a:prstGeom>
        </p:spPr>
      </p:pic>
      <p:pic>
        <p:nvPicPr>
          <p:cNvPr id="111"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1876" y="4620705"/>
            <a:ext cx="360000" cy="338475"/>
          </a:xfrm>
          <a:prstGeom prst="rect">
            <a:avLst/>
          </a:prstGeom>
        </p:spPr>
      </p:pic>
      <p:pic>
        <p:nvPicPr>
          <p:cNvPr id="112"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6184" y="3513335"/>
            <a:ext cx="360000" cy="338475"/>
          </a:xfrm>
          <a:prstGeom prst="rect">
            <a:avLst/>
          </a:prstGeom>
        </p:spPr>
      </p:pic>
      <p:pic>
        <p:nvPicPr>
          <p:cNvPr id="113"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5301" y="2396786"/>
            <a:ext cx="360000" cy="338475"/>
          </a:xfrm>
          <a:prstGeom prst="rect">
            <a:avLst/>
          </a:prstGeom>
        </p:spPr>
      </p:pic>
      <p:pic>
        <p:nvPicPr>
          <p:cNvPr id="114"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9032" y="2830195"/>
            <a:ext cx="360000" cy="338475"/>
          </a:xfrm>
          <a:prstGeom prst="rect">
            <a:avLst/>
          </a:prstGeom>
        </p:spPr>
      </p:pic>
      <p:pic>
        <p:nvPicPr>
          <p:cNvPr id="115"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3390" y="3925988"/>
            <a:ext cx="360000" cy="338475"/>
          </a:xfrm>
          <a:prstGeom prst="rect">
            <a:avLst/>
          </a:prstGeom>
        </p:spPr>
      </p:pic>
      <p:pic>
        <p:nvPicPr>
          <p:cNvPr id="116"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18570" y="5408887"/>
            <a:ext cx="360000" cy="338475"/>
          </a:xfrm>
          <a:prstGeom prst="rect">
            <a:avLst/>
          </a:prstGeom>
        </p:spPr>
      </p:pic>
      <p:pic>
        <p:nvPicPr>
          <p:cNvPr id="117"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72457" y="1845737"/>
            <a:ext cx="360000" cy="338475"/>
          </a:xfrm>
          <a:prstGeom prst="rect">
            <a:avLst/>
          </a:prstGeom>
        </p:spPr>
      </p:pic>
      <p:pic>
        <p:nvPicPr>
          <p:cNvPr id="118"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7331" y="4649784"/>
            <a:ext cx="360000" cy="338475"/>
          </a:xfrm>
          <a:prstGeom prst="rect">
            <a:avLst/>
          </a:prstGeom>
        </p:spPr>
      </p:pic>
      <p:pic>
        <p:nvPicPr>
          <p:cNvPr id="119"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11639" y="3536534"/>
            <a:ext cx="360000" cy="338475"/>
          </a:xfrm>
          <a:prstGeom prst="rect">
            <a:avLst/>
          </a:prstGeom>
        </p:spPr>
      </p:pic>
      <p:pic>
        <p:nvPicPr>
          <p:cNvPr id="120"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00756" y="2380229"/>
            <a:ext cx="360000" cy="338475"/>
          </a:xfrm>
          <a:prstGeom prst="rect">
            <a:avLst/>
          </a:prstGeom>
        </p:spPr>
      </p:pic>
      <p:pic>
        <p:nvPicPr>
          <p:cNvPr id="121"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14487" y="2865154"/>
            <a:ext cx="360000" cy="338475"/>
          </a:xfrm>
          <a:prstGeom prst="rect">
            <a:avLst/>
          </a:prstGeom>
        </p:spPr>
      </p:pic>
      <p:pic>
        <p:nvPicPr>
          <p:cNvPr id="122"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508845" y="3942188"/>
            <a:ext cx="360000" cy="338475"/>
          </a:xfrm>
          <a:prstGeom prst="rect">
            <a:avLst/>
          </a:prstGeom>
        </p:spPr>
      </p:pic>
      <p:pic>
        <p:nvPicPr>
          <p:cNvPr id="123"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89446" y="5422885"/>
            <a:ext cx="360000" cy="338475"/>
          </a:xfrm>
          <a:prstGeom prst="rect">
            <a:avLst/>
          </a:prstGeom>
        </p:spPr>
      </p:pic>
      <p:pic>
        <p:nvPicPr>
          <p:cNvPr id="124"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43333" y="1858616"/>
            <a:ext cx="360000" cy="338475"/>
          </a:xfrm>
          <a:prstGeom prst="rect">
            <a:avLst/>
          </a:prstGeom>
        </p:spPr>
      </p:pic>
      <p:pic>
        <p:nvPicPr>
          <p:cNvPr id="125"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68207" y="4629906"/>
            <a:ext cx="360000" cy="338475"/>
          </a:xfrm>
          <a:prstGeom prst="rect">
            <a:avLst/>
          </a:prstGeom>
        </p:spPr>
      </p:pic>
      <p:pic>
        <p:nvPicPr>
          <p:cNvPr id="126"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82515" y="3516656"/>
            <a:ext cx="360000" cy="338475"/>
          </a:xfrm>
          <a:prstGeom prst="rect">
            <a:avLst/>
          </a:prstGeom>
        </p:spPr>
      </p:pic>
      <p:pic>
        <p:nvPicPr>
          <p:cNvPr id="127"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71632" y="2380229"/>
            <a:ext cx="360000" cy="338475"/>
          </a:xfrm>
          <a:prstGeom prst="rect">
            <a:avLst/>
          </a:prstGeom>
        </p:spPr>
      </p:pic>
      <p:pic>
        <p:nvPicPr>
          <p:cNvPr id="128"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85363" y="2852275"/>
            <a:ext cx="360000" cy="338475"/>
          </a:xfrm>
          <a:prstGeom prst="rect">
            <a:avLst/>
          </a:prstGeom>
        </p:spPr>
      </p:pic>
      <p:pic>
        <p:nvPicPr>
          <p:cNvPr id="129"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79721" y="3942188"/>
            <a:ext cx="360000" cy="338475"/>
          </a:xfrm>
          <a:prstGeom prst="rect">
            <a:avLst/>
          </a:prstGeom>
        </p:spPr>
      </p:pic>
    </p:spTree>
    <p:extLst>
      <p:ext uri="{BB962C8B-B14F-4D97-AF65-F5344CB8AC3E}">
        <p14:creationId xmlns:p14="http://schemas.microsoft.com/office/powerpoint/2010/main" val="2974942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895975" cy="707849"/>
          </a:xfrm>
        </p:spPr>
        <p:txBody>
          <a:bodyPr>
            <a:normAutofit/>
          </a:bodyPr>
          <a:lstStyle/>
          <a:p>
            <a:r>
              <a:rPr lang="en-GB" sz="2800" b="1" dirty="0" err="1">
                <a:solidFill>
                  <a:schemeClr val="bg1"/>
                </a:solidFill>
              </a:rPr>
              <a:t>Meine</a:t>
            </a:r>
            <a:r>
              <a:rPr lang="en-GB" sz="2800" b="1" dirty="0">
                <a:solidFill>
                  <a:schemeClr val="bg1"/>
                </a:solidFill>
              </a:rPr>
              <a:t> </a:t>
            </a:r>
            <a:r>
              <a:rPr lang="en-GB" sz="2800" b="1" dirty="0" err="1">
                <a:solidFill>
                  <a:schemeClr val="bg1"/>
                </a:solidFill>
              </a:rPr>
              <a:t>Woche</a:t>
            </a:r>
            <a:r>
              <a:rPr lang="en-GB" sz="2800" b="1" dirty="0">
                <a:solidFill>
                  <a:schemeClr val="bg1"/>
                </a:solidFill>
              </a:rPr>
              <a:t> und </a:t>
            </a:r>
            <a:r>
              <a:rPr lang="en-GB" sz="2800" b="1" dirty="0" err="1">
                <a:solidFill>
                  <a:schemeClr val="bg1"/>
                </a:solidFill>
              </a:rPr>
              <a:t>deine</a:t>
            </a:r>
            <a:r>
              <a:rPr lang="en-GB" sz="2800" b="1" dirty="0">
                <a:solidFill>
                  <a:schemeClr val="bg1"/>
                </a:solidFill>
              </a:rPr>
              <a:t> </a:t>
            </a:r>
            <a:r>
              <a:rPr lang="en-GB" sz="2800" b="1" dirty="0" err="1">
                <a:solidFill>
                  <a:schemeClr val="bg1"/>
                </a:solidFill>
              </a:rPr>
              <a:t>Woche</a:t>
            </a:r>
            <a:endParaRPr lang="en-GB" sz="2800" b="1" dirty="0">
              <a:solidFill>
                <a:schemeClr val="bg1"/>
              </a:solidFill>
            </a:endParaRPr>
          </a:p>
        </p:txBody>
      </p:sp>
      <p:graphicFrame>
        <p:nvGraphicFramePr>
          <p:cNvPr id="11" name="Table 33">
            <a:extLst>
              <a:ext uri="{FF2B5EF4-FFF2-40B4-BE49-F238E27FC236}">
                <a16:creationId xmlns:a16="http://schemas.microsoft.com/office/drawing/2014/main" id="{834A8BF1-A5A4-4135-8114-3F52C243D258}"/>
              </a:ext>
            </a:extLst>
          </p:cNvPr>
          <p:cNvGraphicFramePr>
            <a:graphicFrameLocks noGrp="1"/>
          </p:cNvGraphicFramePr>
          <p:nvPr/>
        </p:nvGraphicFramePr>
        <p:xfrm>
          <a:off x="1032193" y="2595432"/>
          <a:ext cx="10127614" cy="2940437"/>
        </p:xfrm>
        <a:graphic>
          <a:graphicData uri="http://schemas.openxmlformats.org/drawingml/2006/table">
            <a:tbl>
              <a:tblPr firstRow="1" bandRow="1">
                <a:tableStyleId>{5940675A-B579-460E-94D1-54222C63F5DA}</a:tableStyleId>
              </a:tblPr>
              <a:tblGrid>
                <a:gridCol w="1446802">
                  <a:extLst>
                    <a:ext uri="{9D8B030D-6E8A-4147-A177-3AD203B41FA5}">
                      <a16:colId xmlns:a16="http://schemas.microsoft.com/office/drawing/2014/main" val="4249711174"/>
                    </a:ext>
                  </a:extLst>
                </a:gridCol>
                <a:gridCol w="1446802">
                  <a:extLst>
                    <a:ext uri="{9D8B030D-6E8A-4147-A177-3AD203B41FA5}">
                      <a16:colId xmlns:a16="http://schemas.microsoft.com/office/drawing/2014/main" val="4286964079"/>
                    </a:ext>
                  </a:extLst>
                </a:gridCol>
                <a:gridCol w="1446802">
                  <a:extLst>
                    <a:ext uri="{9D8B030D-6E8A-4147-A177-3AD203B41FA5}">
                      <a16:colId xmlns:a16="http://schemas.microsoft.com/office/drawing/2014/main" val="1467065194"/>
                    </a:ext>
                  </a:extLst>
                </a:gridCol>
                <a:gridCol w="1446802">
                  <a:extLst>
                    <a:ext uri="{9D8B030D-6E8A-4147-A177-3AD203B41FA5}">
                      <a16:colId xmlns:a16="http://schemas.microsoft.com/office/drawing/2014/main" val="1343658125"/>
                    </a:ext>
                  </a:extLst>
                </a:gridCol>
                <a:gridCol w="1446802">
                  <a:extLst>
                    <a:ext uri="{9D8B030D-6E8A-4147-A177-3AD203B41FA5}">
                      <a16:colId xmlns:a16="http://schemas.microsoft.com/office/drawing/2014/main" val="3052976959"/>
                    </a:ext>
                  </a:extLst>
                </a:gridCol>
                <a:gridCol w="1446802">
                  <a:extLst>
                    <a:ext uri="{9D8B030D-6E8A-4147-A177-3AD203B41FA5}">
                      <a16:colId xmlns:a16="http://schemas.microsoft.com/office/drawing/2014/main" val="48790419"/>
                    </a:ext>
                  </a:extLst>
                </a:gridCol>
                <a:gridCol w="1446802">
                  <a:extLst>
                    <a:ext uri="{9D8B030D-6E8A-4147-A177-3AD203B41FA5}">
                      <a16:colId xmlns:a16="http://schemas.microsoft.com/office/drawing/2014/main" val="3174875415"/>
                    </a:ext>
                  </a:extLst>
                </a:gridCol>
              </a:tblGrid>
              <a:tr h="686763">
                <a:tc>
                  <a:txBody>
                    <a:bodyPr/>
                    <a:lstStyle/>
                    <a:p>
                      <a:pPr algn="ctr"/>
                      <a:r>
                        <a:rPr lang="en-GB" sz="2000" b="0" i="0" dirty="0">
                          <a:solidFill>
                            <a:schemeClr val="accent1">
                              <a:lumMod val="50000"/>
                            </a:schemeClr>
                          </a:solidFill>
                          <a:latin typeface="Century Gothic" panose="020B0502020202020204" pitchFamily="34" charset="0"/>
                        </a:rPr>
                        <a:t>Mo</a:t>
                      </a:r>
                    </a:p>
                  </a:txBody>
                  <a:tcPr anchor="ctr"/>
                </a:tc>
                <a:tc>
                  <a:txBody>
                    <a:bodyPr/>
                    <a:lstStyle/>
                    <a:p>
                      <a:pPr algn="ctr"/>
                      <a:r>
                        <a:rPr lang="en-GB" sz="2000" b="0" i="0" dirty="0">
                          <a:solidFill>
                            <a:schemeClr val="accent1">
                              <a:lumMod val="50000"/>
                            </a:schemeClr>
                          </a:solidFill>
                          <a:latin typeface="Century Gothic" panose="020B0502020202020204" pitchFamily="34" charset="0"/>
                        </a:rPr>
                        <a:t>Di</a:t>
                      </a:r>
                    </a:p>
                  </a:txBody>
                  <a:tcPr anchor="ctr"/>
                </a:tc>
                <a:tc>
                  <a:txBody>
                    <a:bodyPr/>
                    <a:lstStyle/>
                    <a:p>
                      <a:pPr algn="ctr"/>
                      <a:r>
                        <a:rPr lang="en-GB" sz="2000" b="0" i="0" dirty="0">
                          <a:solidFill>
                            <a:schemeClr val="accent1">
                              <a:lumMod val="50000"/>
                            </a:schemeClr>
                          </a:solidFill>
                          <a:latin typeface="Century Gothic" panose="020B0502020202020204" pitchFamily="34" charset="0"/>
                        </a:rPr>
                        <a:t>Mi</a:t>
                      </a:r>
                    </a:p>
                  </a:txBody>
                  <a:tcPr anchor="ctr"/>
                </a:tc>
                <a:tc>
                  <a:txBody>
                    <a:bodyPr/>
                    <a:lstStyle/>
                    <a:p>
                      <a:pPr algn="ctr"/>
                      <a:r>
                        <a:rPr lang="en-GB" sz="2000" b="0" i="0" dirty="0">
                          <a:solidFill>
                            <a:schemeClr val="accent1">
                              <a:lumMod val="50000"/>
                            </a:schemeClr>
                          </a:solidFill>
                          <a:latin typeface="Century Gothic" panose="020B0502020202020204" pitchFamily="34" charset="0"/>
                        </a:rPr>
                        <a:t>Do</a:t>
                      </a:r>
                    </a:p>
                  </a:txBody>
                  <a:tcPr anchor="ctr"/>
                </a:tc>
                <a:tc>
                  <a:txBody>
                    <a:bodyPr/>
                    <a:lstStyle/>
                    <a:p>
                      <a:pPr algn="ctr"/>
                      <a:r>
                        <a:rPr lang="en-GB" sz="2000" b="0" i="0" dirty="0">
                          <a:solidFill>
                            <a:schemeClr val="accent1">
                              <a:lumMod val="50000"/>
                            </a:schemeClr>
                          </a:solidFill>
                          <a:latin typeface="Century Gothic" panose="020B0502020202020204" pitchFamily="34" charset="0"/>
                        </a:rPr>
                        <a:t>Fr</a:t>
                      </a:r>
                    </a:p>
                  </a:txBody>
                  <a:tcPr anchor="ctr"/>
                </a:tc>
                <a:tc>
                  <a:txBody>
                    <a:bodyPr/>
                    <a:lstStyle/>
                    <a:p>
                      <a:pPr algn="ctr"/>
                      <a:r>
                        <a:rPr lang="en-GB" sz="2000" b="0" i="0" dirty="0">
                          <a:solidFill>
                            <a:schemeClr val="accent1">
                              <a:lumMod val="50000"/>
                            </a:schemeClr>
                          </a:solidFill>
                          <a:latin typeface="Century Gothic" panose="020B0502020202020204" pitchFamily="34" charset="0"/>
                        </a:rPr>
                        <a:t>Sa</a:t>
                      </a:r>
                    </a:p>
                  </a:txBody>
                  <a:tcPr anchor="ctr"/>
                </a:tc>
                <a:tc>
                  <a:txBody>
                    <a:bodyPr/>
                    <a:lstStyle/>
                    <a:p>
                      <a:pPr algn="ctr"/>
                      <a:r>
                        <a:rPr lang="en-GB" sz="2000" b="0" i="0" dirty="0">
                          <a:solidFill>
                            <a:schemeClr val="accent1">
                              <a:lumMod val="50000"/>
                            </a:schemeClr>
                          </a:solidFill>
                          <a:latin typeface="Century Gothic" panose="020B0502020202020204" pitchFamily="34" charset="0"/>
                        </a:rPr>
                        <a:t>So</a:t>
                      </a:r>
                    </a:p>
                  </a:txBody>
                  <a:tcPr anchor="ctr"/>
                </a:tc>
                <a:extLst>
                  <a:ext uri="{0D108BD9-81ED-4DB2-BD59-A6C34878D82A}">
                    <a16:rowId xmlns:a16="http://schemas.microsoft.com/office/drawing/2014/main" val="380496001"/>
                  </a:ext>
                </a:extLst>
              </a:tr>
              <a:tr h="2253674">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711789771"/>
                  </a:ext>
                </a:extLst>
              </a:tr>
            </a:tbl>
          </a:graphicData>
        </a:graphic>
      </p:graphicFrame>
      <p:sp>
        <p:nvSpPr>
          <p:cNvPr id="12" name="TextBox 11">
            <a:extLst>
              <a:ext uri="{FF2B5EF4-FFF2-40B4-BE49-F238E27FC236}">
                <a16:creationId xmlns:a16="http://schemas.microsoft.com/office/drawing/2014/main" id="{BED3665A-3F18-4649-8E8A-F56C6D4963D5}"/>
              </a:ext>
            </a:extLst>
          </p:cNvPr>
          <p:cNvSpPr txBox="1"/>
          <p:nvPr/>
        </p:nvSpPr>
        <p:spPr>
          <a:xfrm>
            <a:off x="125223" y="1648879"/>
            <a:ext cx="11541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F0302020204030204"/>
              </a:rPr>
              <a:t>W</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as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macht</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dein</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 Partner/</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deine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Partnerin</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 Mach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Notizen</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a:t>
            </a:r>
          </a:p>
        </p:txBody>
      </p:sp>
      <p:sp>
        <p:nvSpPr>
          <p:cNvPr id="8" name="Rounded Rectangle 11">
            <a:extLst>
              <a:ext uri="{FF2B5EF4-FFF2-40B4-BE49-F238E27FC236}">
                <a16:creationId xmlns:a16="http://schemas.microsoft.com/office/drawing/2014/main" id="{483D7EB9-C2AA-4190-98DE-925F861600E9}"/>
              </a:ext>
            </a:extLst>
          </p:cNvPr>
          <p:cNvSpPr/>
          <p:nvPr/>
        </p:nvSpPr>
        <p:spPr>
          <a:xfrm>
            <a:off x="8139448" y="247046"/>
            <a:ext cx="381787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2091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hanging on a wall&#10;&#10;Description automatically generated">
            <a:extLst>
              <a:ext uri="{FF2B5EF4-FFF2-40B4-BE49-F238E27FC236}">
                <a16:creationId xmlns:a16="http://schemas.microsoft.com/office/drawing/2014/main" id="{ADAE1FE9-AE77-AD4C-99FF-6C133E9B9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528" y="0"/>
            <a:ext cx="9490472" cy="6390166"/>
          </a:xfrm>
          <a:prstGeom prst="rect">
            <a:avLst/>
          </a:prstGeom>
        </p:spPr>
      </p:pic>
      <p:pic>
        <p:nvPicPr>
          <p:cNvPr id="17" name="Picture 16">
            <a:extLst>
              <a:ext uri="{FF2B5EF4-FFF2-40B4-BE49-F238E27FC236}">
                <a16:creationId xmlns:a16="http://schemas.microsoft.com/office/drawing/2014/main" id="{0B596F6F-9754-2A42-BCBD-FFB39EFECD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172" r="30426" b="4500"/>
          <a:stretch/>
        </p:blipFill>
        <p:spPr>
          <a:xfrm>
            <a:off x="4520144" y="3810211"/>
            <a:ext cx="1323096" cy="1676189"/>
          </a:xfrm>
          <a:prstGeom prst="rect">
            <a:avLst/>
          </a:prstGeom>
          <a:ln>
            <a:solidFill>
              <a:schemeClr val="tx1"/>
            </a:solidFill>
          </a:ln>
          <a:scene3d>
            <a:camera prst="orthographicFront">
              <a:rot lat="0" lon="0" rev="0"/>
            </a:camera>
            <a:lightRig rig="threePt" dir="t"/>
          </a:scene3d>
        </p:spPr>
      </p:pic>
      <p:pic>
        <p:nvPicPr>
          <p:cNvPr id="23" name="Picture 22">
            <a:extLst>
              <a:ext uri="{FF2B5EF4-FFF2-40B4-BE49-F238E27FC236}">
                <a16:creationId xmlns:a16="http://schemas.microsoft.com/office/drawing/2014/main" id="{4D2225CD-AF36-C848-BD8C-660D0C164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68" r="27821"/>
          <a:stretch/>
        </p:blipFill>
        <p:spPr>
          <a:xfrm>
            <a:off x="6571968" y="3810211"/>
            <a:ext cx="1323096" cy="1676189"/>
          </a:xfrm>
          <a:prstGeom prst="rect">
            <a:avLst/>
          </a:prstGeom>
          <a:ln>
            <a:solidFill>
              <a:schemeClr val="tx1"/>
            </a:solidFill>
          </a:ln>
        </p:spPr>
      </p:pic>
      <p:pic>
        <p:nvPicPr>
          <p:cNvPr id="24" name="Picture 23">
            <a:extLst>
              <a:ext uri="{FF2B5EF4-FFF2-40B4-BE49-F238E27FC236}">
                <a16:creationId xmlns:a16="http://schemas.microsoft.com/office/drawing/2014/main" id="{1F06B7A8-555E-844D-9E47-9C6EFC90EE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166" t="12941" r="12455" b="43413"/>
          <a:stretch/>
        </p:blipFill>
        <p:spPr>
          <a:xfrm>
            <a:off x="8561343" y="3810211"/>
            <a:ext cx="1323097" cy="1676189"/>
          </a:xfrm>
          <a:prstGeom prst="rect">
            <a:avLst/>
          </a:prstGeom>
          <a:ln>
            <a:solidFill>
              <a:schemeClr val="tx1"/>
            </a:solidFill>
          </a:ln>
          <a:scene3d>
            <a:camera prst="orthographicFront">
              <a:rot lat="0" lon="0" rev="0"/>
            </a:camera>
            <a:lightRig rig="threePt" dir="t"/>
          </a:scene3d>
        </p:spPr>
      </p:pic>
      <p:pic>
        <p:nvPicPr>
          <p:cNvPr id="25" name="Picture 24">
            <a:extLst>
              <a:ext uri="{FF2B5EF4-FFF2-40B4-BE49-F238E27FC236}">
                <a16:creationId xmlns:a16="http://schemas.microsoft.com/office/drawing/2014/main" id="{BF89FC3A-8C2C-AE44-9DB9-9147E21CCB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426" t="1" r="23719" b="53155"/>
          <a:stretch/>
        </p:blipFill>
        <p:spPr>
          <a:xfrm>
            <a:off x="10622037" y="3814659"/>
            <a:ext cx="1323097" cy="1671741"/>
          </a:xfrm>
          <a:prstGeom prst="rect">
            <a:avLst/>
          </a:prstGeom>
          <a:ln>
            <a:solidFill>
              <a:schemeClr val="tx1"/>
            </a:solidFill>
          </a:ln>
          <a:scene3d>
            <a:camera prst="orthographicFront">
              <a:rot lat="0" lon="0" rev="0"/>
            </a:camera>
            <a:lightRig rig="threePt" dir="t"/>
          </a:scene3d>
        </p:spPr>
      </p:pic>
      <p:sp>
        <p:nvSpPr>
          <p:cNvPr id="5" name="TextBox 4">
            <a:extLst>
              <a:ext uri="{FF2B5EF4-FFF2-40B4-BE49-F238E27FC236}">
                <a16:creationId xmlns:a16="http://schemas.microsoft.com/office/drawing/2014/main" id="{062675FE-0CA3-0446-A737-40DC69F9094B}"/>
              </a:ext>
            </a:extLst>
          </p:cNvPr>
          <p:cNvSpPr txBox="1"/>
          <p:nvPr/>
        </p:nvSpPr>
        <p:spPr>
          <a:xfrm>
            <a:off x="4750323" y="5738228"/>
            <a:ext cx="862737" cy="400110"/>
          </a:xfrm>
          <a:prstGeom prst="rect">
            <a:avLst/>
          </a:prstGeom>
          <a:noFill/>
        </p:spPr>
        <p:txBody>
          <a:bodyPr wrap="none" rtlCol="0">
            <a:spAutoFit/>
          </a:bodyPr>
          <a:lstStyle/>
          <a:p>
            <a:r>
              <a:rPr lang="en-US" sz="2000" dirty="0">
                <a:solidFill>
                  <a:schemeClr val="accent1">
                    <a:lumMod val="50000"/>
                  </a:schemeClr>
                </a:solidFill>
                <a:latin typeface="Century Gothic" panose="020B0502020202020204" pitchFamily="34" charset="0"/>
              </a:rPr>
              <a:t>Anna</a:t>
            </a:r>
          </a:p>
        </p:txBody>
      </p:sp>
      <p:sp>
        <p:nvSpPr>
          <p:cNvPr id="27" name="TextBox 26">
            <a:extLst>
              <a:ext uri="{FF2B5EF4-FFF2-40B4-BE49-F238E27FC236}">
                <a16:creationId xmlns:a16="http://schemas.microsoft.com/office/drawing/2014/main" id="{5AE63C05-6189-B149-ACBA-1E9DEA9413C6}"/>
              </a:ext>
            </a:extLst>
          </p:cNvPr>
          <p:cNvSpPr txBox="1"/>
          <p:nvPr/>
        </p:nvSpPr>
        <p:spPr>
          <a:xfrm>
            <a:off x="6802949" y="5738228"/>
            <a:ext cx="873957" cy="400110"/>
          </a:xfrm>
          <a:prstGeom prst="rect">
            <a:avLst/>
          </a:prstGeom>
          <a:noFill/>
        </p:spPr>
        <p:txBody>
          <a:bodyPr wrap="none" rtlCol="0">
            <a:spAutoFit/>
          </a:bodyPr>
          <a:lstStyle/>
          <a:p>
            <a:r>
              <a:rPr lang="en-US" sz="2000" dirty="0">
                <a:solidFill>
                  <a:schemeClr val="accent1">
                    <a:lumMod val="50000"/>
                  </a:schemeClr>
                </a:solidFill>
                <a:latin typeface="Century Gothic" panose="020B0502020202020204" pitchFamily="34" charset="0"/>
              </a:rPr>
              <a:t>Noah</a:t>
            </a:r>
          </a:p>
        </p:txBody>
      </p:sp>
      <p:sp>
        <p:nvSpPr>
          <p:cNvPr id="28" name="TextBox 27">
            <a:extLst>
              <a:ext uri="{FF2B5EF4-FFF2-40B4-BE49-F238E27FC236}">
                <a16:creationId xmlns:a16="http://schemas.microsoft.com/office/drawing/2014/main" id="{C3ABC2B0-B890-7A44-9651-34010BC837F8}"/>
              </a:ext>
            </a:extLst>
          </p:cNvPr>
          <p:cNvSpPr txBox="1"/>
          <p:nvPr/>
        </p:nvSpPr>
        <p:spPr>
          <a:xfrm>
            <a:off x="8830796" y="5738228"/>
            <a:ext cx="800219" cy="400110"/>
          </a:xfrm>
          <a:prstGeom prst="rect">
            <a:avLst/>
          </a:prstGeom>
          <a:noFill/>
        </p:spPr>
        <p:txBody>
          <a:bodyPr wrap="none" rtlCol="0">
            <a:spAutoFit/>
          </a:bodyPr>
          <a:lstStyle/>
          <a:p>
            <a:r>
              <a:rPr lang="en-US" sz="2000" dirty="0" err="1">
                <a:solidFill>
                  <a:schemeClr val="accent1">
                    <a:lumMod val="50000"/>
                  </a:schemeClr>
                </a:solidFill>
                <a:latin typeface="Century Gothic" panose="020B0502020202020204" pitchFamily="34" charset="0"/>
              </a:rPr>
              <a:t>Mutti</a:t>
            </a:r>
            <a:endParaRPr lang="en-US" sz="2000" dirty="0">
              <a:solidFill>
                <a:schemeClr val="accent1">
                  <a:lumMod val="50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D3E6B7EC-1E1E-2E4D-9708-4958FC4618A5}"/>
              </a:ext>
            </a:extLst>
          </p:cNvPr>
          <p:cNvSpPr txBox="1"/>
          <p:nvPr/>
        </p:nvSpPr>
        <p:spPr>
          <a:xfrm>
            <a:off x="10947595" y="5738228"/>
            <a:ext cx="671979" cy="400110"/>
          </a:xfrm>
          <a:prstGeom prst="rect">
            <a:avLst/>
          </a:prstGeom>
          <a:noFill/>
        </p:spPr>
        <p:txBody>
          <a:bodyPr wrap="none" rtlCol="0">
            <a:spAutoFit/>
          </a:bodyPr>
          <a:lstStyle/>
          <a:p>
            <a:r>
              <a:rPr lang="en-US" sz="2000" dirty="0" err="1">
                <a:solidFill>
                  <a:schemeClr val="accent1">
                    <a:lumMod val="50000"/>
                  </a:schemeClr>
                </a:solidFill>
                <a:latin typeface="Century Gothic" panose="020B0502020202020204" pitchFamily="34" charset="0"/>
              </a:rPr>
              <a:t>Vati</a:t>
            </a:r>
            <a:endParaRPr lang="en-US" sz="2000" dirty="0">
              <a:solidFill>
                <a:schemeClr val="accent1">
                  <a:lumMod val="50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BB8CF276-2127-B848-B8EB-7C7950B037EF}"/>
              </a:ext>
            </a:extLst>
          </p:cNvPr>
          <p:cNvSpPr txBox="1"/>
          <p:nvPr/>
        </p:nvSpPr>
        <p:spPr>
          <a:xfrm>
            <a:off x="286424" y="2370380"/>
            <a:ext cx="1265090" cy="707886"/>
          </a:xfrm>
          <a:prstGeom prst="rect">
            <a:avLst/>
          </a:prstGeom>
          <a:noFill/>
        </p:spPr>
        <p:txBody>
          <a:bodyPr wrap="none" rtlCol="0">
            <a:spAutoFit/>
          </a:bodyPr>
          <a:lstStyle/>
          <a:p>
            <a:r>
              <a:rPr lang="en-US" sz="2000" dirty="0">
                <a:solidFill>
                  <a:schemeClr val="accent1">
                    <a:lumMod val="50000"/>
                  </a:schemeClr>
                </a:solidFill>
                <a:latin typeface="Century Gothic" panose="020B0502020202020204" pitchFamily="34" charset="0"/>
              </a:rPr>
              <a:t>Person A</a:t>
            </a:r>
          </a:p>
          <a:p>
            <a:r>
              <a:rPr lang="en-US" sz="2000" dirty="0">
                <a:solidFill>
                  <a:schemeClr val="accent1">
                    <a:lumMod val="50000"/>
                  </a:schemeClr>
                </a:solidFill>
                <a:latin typeface="Century Gothic" panose="020B0502020202020204" pitchFamily="34" charset="0"/>
              </a:rPr>
              <a:t>(Anna)</a:t>
            </a:r>
          </a:p>
        </p:txBody>
      </p:sp>
      <p:sp>
        <p:nvSpPr>
          <p:cNvPr id="18" name="Oval Callout 17">
            <a:extLst>
              <a:ext uri="{FF2B5EF4-FFF2-40B4-BE49-F238E27FC236}">
                <a16:creationId xmlns:a16="http://schemas.microsoft.com/office/drawing/2014/main" id="{00FC4282-37FB-8246-AFC5-4819A3456FF4}"/>
              </a:ext>
            </a:extLst>
          </p:cNvPr>
          <p:cNvSpPr/>
          <p:nvPr/>
        </p:nvSpPr>
        <p:spPr>
          <a:xfrm>
            <a:off x="2549538" y="1253718"/>
            <a:ext cx="4253411" cy="837283"/>
          </a:xfrm>
          <a:prstGeom prst="wedgeEllipseCallout">
            <a:avLst>
              <a:gd name="adj1" fmla="val -53906"/>
              <a:gd name="adj2" fmla="val 55775"/>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Ich </a:t>
            </a:r>
            <a:r>
              <a:rPr lang="en-US" sz="2400" dirty="0" err="1">
                <a:latin typeface="Century Gothic" panose="020B0502020202020204" pitchFamily="34" charset="0"/>
              </a:rPr>
              <a:t>schwimme</a:t>
            </a:r>
            <a:r>
              <a:rPr lang="en-US" sz="2400" dirty="0">
                <a:latin typeface="Century Gothic" panose="020B0502020202020204" pitchFamily="34" charset="0"/>
              </a:rPr>
              <a:t> oft.</a:t>
            </a:r>
          </a:p>
        </p:txBody>
      </p:sp>
      <p:sp>
        <p:nvSpPr>
          <p:cNvPr id="19" name="TextBox 18">
            <a:extLst>
              <a:ext uri="{FF2B5EF4-FFF2-40B4-BE49-F238E27FC236}">
                <a16:creationId xmlns:a16="http://schemas.microsoft.com/office/drawing/2014/main" id="{165714B5-D7E0-8945-ABC5-DB3D53DE4E55}"/>
              </a:ext>
            </a:extLst>
          </p:cNvPr>
          <p:cNvSpPr txBox="1"/>
          <p:nvPr/>
        </p:nvSpPr>
        <p:spPr>
          <a:xfrm>
            <a:off x="10527349" y="1386206"/>
            <a:ext cx="1223412" cy="400110"/>
          </a:xfrm>
          <a:prstGeom prst="rect">
            <a:avLst/>
          </a:prstGeom>
          <a:noFill/>
        </p:spPr>
        <p:txBody>
          <a:bodyPr wrap="none" rtlCol="0">
            <a:spAutoFit/>
          </a:bodyPr>
          <a:lstStyle/>
          <a:p>
            <a:r>
              <a:rPr lang="en-US" sz="2000" dirty="0">
                <a:solidFill>
                  <a:schemeClr val="accent1">
                    <a:lumMod val="50000"/>
                  </a:schemeClr>
                </a:solidFill>
                <a:latin typeface="Century Gothic" panose="020B0502020202020204" pitchFamily="34" charset="0"/>
              </a:rPr>
              <a:t>Person B</a:t>
            </a:r>
          </a:p>
        </p:txBody>
      </p:sp>
      <p:sp>
        <p:nvSpPr>
          <p:cNvPr id="7" name="Rectangle 6">
            <a:extLst>
              <a:ext uri="{FF2B5EF4-FFF2-40B4-BE49-F238E27FC236}">
                <a16:creationId xmlns:a16="http://schemas.microsoft.com/office/drawing/2014/main" id="{3629F66B-341F-EF4D-8ABA-9437D04C518B}"/>
              </a:ext>
            </a:extLst>
          </p:cNvPr>
          <p:cNvSpPr/>
          <p:nvPr/>
        </p:nvSpPr>
        <p:spPr>
          <a:xfrm>
            <a:off x="4149447" y="3504134"/>
            <a:ext cx="2064487" cy="2687782"/>
          </a:xfrm>
          <a:prstGeom prst="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8" name="Group 7">
            <a:extLst>
              <a:ext uri="{FF2B5EF4-FFF2-40B4-BE49-F238E27FC236}">
                <a16:creationId xmlns:a16="http://schemas.microsoft.com/office/drawing/2014/main" id="{B4A16182-51AF-2F44-9DCC-53CF69BC02DA}"/>
              </a:ext>
            </a:extLst>
          </p:cNvPr>
          <p:cNvGrpSpPr/>
          <p:nvPr/>
        </p:nvGrpSpPr>
        <p:grpSpPr>
          <a:xfrm>
            <a:off x="8001683" y="2091001"/>
            <a:ext cx="3917748" cy="653012"/>
            <a:chOff x="7289064" y="1448262"/>
            <a:chExt cx="3917748" cy="653012"/>
          </a:xfrm>
        </p:grpSpPr>
        <p:sp>
          <p:nvSpPr>
            <p:cNvPr id="6" name="TextBox 5">
              <a:extLst>
                <a:ext uri="{FF2B5EF4-FFF2-40B4-BE49-F238E27FC236}">
                  <a16:creationId xmlns:a16="http://schemas.microsoft.com/office/drawing/2014/main" id="{58384DE6-7052-4248-A32F-871B2F37AA00}"/>
                </a:ext>
              </a:extLst>
            </p:cNvPr>
            <p:cNvSpPr txBox="1"/>
            <p:nvPr/>
          </p:nvSpPr>
          <p:spPr>
            <a:xfrm>
              <a:off x="7289064" y="1547276"/>
              <a:ext cx="3401893" cy="553998"/>
            </a:xfrm>
            <a:prstGeom prst="rect">
              <a:avLst/>
            </a:prstGeom>
            <a:noFill/>
          </p:spPr>
          <p:txBody>
            <a:bodyPr wrap="none" rtlCol="0">
              <a:spAutoFit/>
            </a:bodyPr>
            <a:lstStyle/>
            <a:p>
              <a:r>
                <a:rPr lang="en-US" sz="3000" dirty="0">
                  <a:solidFill>
                    <a:schemeClr val="accent1">
                      <a:lumMod val="50000"/>
                    </a:schemeClr>
                  </a:solidFill>
                  <a:latin typeface="Century Gothic" panose="020B0502020202020204" pitchFamily="34" charset="0"/>
                </a:rPr>
                <a:t>Sie </a:t>
              </a:r>
              <a:r>
                <a:rPr lang="en-US" sz="3000" dirty="0" err="1">
                  <a:solidFill>
                    <a:schemeClr val="accent1">
                      <a:lumMod val="50000"/>
                    </a:schemeClr>
                  </a:solidFill>
                  <a:latin typeface="Century Gothic" panose="020B0502020202020204" pitchFamily="34" charset="0"/>
                </a:rPr>
                <a:t>schwimmt</a:t>
              </a:r>
              <a:r>
                <a:rPr lang="en-US" sz="3000" dirty="0">
                  <a:solidFill>
                    <a:schemeClr val="accent1">
                      <a:lumMod val="50000"/>
                    </a:schemeClr>
                  </a:solidFill>
                  <a:latin typeface="Century Gothic" panose="020B0502020202020204" pitchFamily="34" charset="0"/>
                </a:rPr>
                <a:t> oft.</a:t>
              </a:r>
            </a:p>
          </p:txBody>
        </p:sp>
        <p:pic>
          <p:nvPicPr>
            <p:cNvPr id="30" name="Graphic 29" descr="Pencil">
              <a:extLst>
                <a:ext uri="{FF2B5EF4-FFF2-40B4-BE49-F238E27FC236}">
                  <a16:creationId xmlns:a16="http://schemas.microsoft.com/office/drawing/2014/main" id="{C5DA64F7-543B-A14A-882F-EDD5A73E71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22037" y="1448262"/>
              <a:ext cx="584775" cy="584775"/>
            </a:xfrm>
            <a:prstGeom prst="rect">
              <a:avLst/>
            </a:prstGeom>
          </p:spPr>
        </p:pic>
      </p:grpSp>
      <p:pic>
        <p:nvPicPr>
          <p:cNvPr id="26" name="Picture 25"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3745089" cy="707849"/>
          </a:xfrm>
        </p:spPr>
        <p:txBody>
          <a:bodyPr>
            <a:normAutofit fontScale="90000"/>
          </a:bodyPr>
          <a:lstStyle/>
          <a:p>
            <a:r>
              <a:rPr lang="en-GB" sz="3600" b="1" dirty="0">
                <a:solidFill>
                  <a:schemeClr val="bg1"/>
                </a:solidFill>
              </a:rPr>
              <a:t>Am </a:t>
            </a:r>
            <a:r>
              <a:rPr lang="en-GB" sz="3600" b="1" dirty="0" err="1">
                <a:solidFill>
                  <a:schemeClr val="bg1"/>
                </a:solidFill>
              </a:rPr>
              <a:t>Wochenende</a:t>
            </a:r>
            <a:endParaRPr lang="en-GB" sz="3600" b="1" dirty="0">
              <a:solidFill>
                <a:schemeClr val="bg1"/>
              </a:solidFill>
            </a:endParaRPr>
          </a:p>
        </p:txBody>
      </p:sp>
      <p:sp>
        <p:nvSpPr>
          <p:cNvPr id="31" name="Rounded Rectangle 11">
            <a:extLst>
              <a:ext uri="{FF2B5EF4-FFF2-40B4-BE49-F238E27FC236}">
                <a16:creationId xmlns:a16="http://schemas.microsoft.com/office/drawing/2014/main" id="{483D7EB9-C2AA-4190-98DE-925F861600E9}"/>
              </a:ext>
            </a:extLst>
          </p:cNvPr>
          <p:cNvSpPr/>
          <p:nvPr/>
        </p:nvSpPr>
        <p:spPr>
          <a:xfrm>
            <a:off x="9082007" y="247046"/>
            <a:ext cx="2875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190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ular Callout 5">
            <a:extLst>
              <a:ext uri="{FF2B5EF4-FFF2-40B4-BE49-F238E27FC236}">
                <a16:creationId xmlns:a16="http://schemas.microsoft.com/office/drawing/2014/main" id="{92116324-2613-9F49-B95C-3D83C19154CC}"/>
              </a:ext>
            </a:extLst>
          </p:cNvPr>
          <p:cNvSpPr/>
          <p:nvPr/>
        </p:nvSpPr>
        <p:spPr>
          <a:xfrm>
            <a:off x="1325371" y="1989367"/>
            <a:ext cx="2755231" cy="673769"/>
          </a:xfrm>
          <a:prstGeom prst="wedgeRoundRectCallout">
            <a:avLst>
              <a:gd name="adj1" fmla="val -33946"/>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Was hat Niko?</a:t>
            </a:r>
          </a:p>
        </p:txBody>
      </p:sp>
      <p:sp>
        <p:nvSpPr>
          <p:cNvPr id="7" name="Rounded Rectangular Callout 6">
            <a:extLst>
              <a:ext uri="{FF2B5EF4-FFF2-40B4-BE49-F238E27FC236}">
                <a16:creationId xmlns:a16="http://schemas.microsoft.com/office/drawing/2014/main" id="{35BDF8CC-3675-0D46-8C2A-DFEE6EFC66A9}"/>
              </a:ext>
            </a:extLst>
          </p:cNvPr>
          <p:cNvSpPr/>
          <p:nvPr/>
        </p:nvSpPr>
        <p:spPr>
          <a:xfrm>
            <a:off x="6765063" y="2114627"/>
            <a:ext cx="3177225" cy="865982"/>
          </a:xfrm>
          <a:prstGeom prst="wedgeRoundRectCallout">
            <a:avLst>
              <a:gd name="adj1" fmla="val 45061"/>
              <a:gd name="adj2" fmla="val 7825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Niko has das Tier und die </a:t>
            </a:r>
            <a:r>
              <a:rPr lang="en-GB" sz="2400" b="1" dirty="0" err="1">
                <a:latin typeface="Century Gothic" panose="020B0502020202020204" pitchFamily="34" charset="0"/>
              </a:rPr>
              <a:t>Flasche</a:t>
            </a:r>
            <a:r>
              <a:rPr lang="en-GB" sz="2400" b="1" dirty="0">
                <a:latin typeface="Century Gothic" panose="020B0502020202020204" pitchFamily="34" charset="0"/>
              </a:rPr>
              <a:t>.</a:t>
            </a:r>
          </a:p>
        </p:txBody>
      </p:sp>
      <p:pic>
        <p:nvPicPr>
          <p:cNvPr id="8" name="Picture 7">
            <a:extLst>
              <a:ext uri="{FF2B5EF4-FFF2-40B4-BE49-F238E27FC236}">
                <a16:creationId xmlns:a16="http://schemas.microsoft.com/office/drawing/2014/main" id="{87ED47BE-D1E7-2C43-83B5-3C68E97F4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243" y="1951789"/>
            <a:ext cx="2367268" cy="2277937"/>
          </a:xfrm>
          <a:prstGeom prst="rect">
            <a:avLst/>
          </a:prstGeom>
        </p:spPr>
      </p:pic>
      <p:grpSp>
        <p:nvGrpSpPr>
          <p:cNvPr id="9" name="Group 8">
            <a:extLst>
              <a:ext uri="{FF2B5EF4-FFF2-40B4-BE49-F238E27FC236}">
                <a16:creationId xmlns:a16="http://schemas.microsoft.com/office/drawing/2014/main" id="{6D81091B-113F-724E-98D1-8D3D01928A30}"/>
              </a:ext>
            </a:extLst>
          </p:cNvPr>
          <p:cNvGrpSpPr>
            <a:grpSpLocks noChangeAspect="1"/>
          </p:cNvGrpSpPr>
          <p:nvPr/>
        </p:nvGrpSpPr>
        <p:grpSpPr>
          <a:xfrm flipH="1">
            <a:off x="305675" y="2889703"/>
            <a:ext cx="2311568" cy="2862490"/>
            <a:chOff x="9938133" y="3439290"/>
            <a:chExt cx="1687204" cy="1978502"/>
          </a:xfrm>
        </p:grpSpPr>
        <p:pic>
          <p:nvPicPr>
            <p:cNvPr id="10" name="Picture 9">
              <a:extLst>
                <a:ext uri="{FF2B5EF4-FFF2-40B4-BE49-F238E27FC236}">
                  <a16:creationId xmlns:a16="http://schemas.microsoft.com/office/drawing/2014/main" id="{1352D93E-2070-2343-8525-6DDCEF00CA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133" y="3439290"/>
              <a:ext cx="1687204" cy="1722019"/>
            </a:xfrm>
            <a:prstGeom prst="rect">
              <a:avLst/>
            </a:prstGeom>
          </p:spPr>
        </p:pic>
        <p:sp>
          <p:nvSpPr>
            <p:cNvPr id="11" name="TextBox 10">
              <a:extLst>
                <a:ext uri="{FF2B5EF4-FFF2-40B4-BE49-F238E27FC236}">
                  <a16:creationId xmlns:a16="http://schemas.microsoft.com/office/drawing/2014/main" id="{99E70CFF-C0B0-FB4F-837C-F45D06591AF8}"/>
                </a:ext>
              </a:extLst>
            </p:cNvPr>
            <p:cNvSpPr txBox="1"/>
            <p:nvPr/>
          </p:nvSpPr>
          <p:spPr>
            <a:xfrm>
              <a:off x="10218734" y="5141243"/>
              <a:ext cx="1137262" cy="276549"/>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A</a:t>
              </a:r>
            </a:p>
          </p:txBody>
        </p:sp>
      </p:grpSp>
      <p:sp>
        <p:nvSpPr>
          <p:cNvPr id="12" name="Rectangle 11">
            <a:extLst>
              <a:ext uri="{FF2B5EF4-FFF2-40B4-BE49-F238E27FC236}">
                <a16:creationId xmlns:a16="http://schemas.microsoft.com/office/drawing/2014/main" id="{83F25264-6B6D-5149-9816-994FB26ECB4B}"/>
              </a:ext>
            </a:extLst>
          </p:cNvPr>
          <p:cNvSpPr/>
          <p:nvPr/>
        </p:nvSpPr>
        <p:spPr>
          <a:xfrm>
            <a:off x="280623" y="1091412"/>
            <a:ext cx="11703258" cy="707886"/>
          </a:xfrm>
          <a:prstGeom prst="rect">
            <a:avLst/>
          </a:prstGeom>
        </p:spPr>
        <p:txBody>
          <a:bodyPr wrap="square">
            <a:spAutoFit/>
          </a:bodyPr>
          <a:lstStyle/>
          <a:p>
            <a:r>
              <a:rPr lang="en-GB" sz="2000" dirty="0">
                <a:solidFill>
                  <a:srgbClr val="115076"/>
                </a:solidFill>
                <a:latin typeface="Century Gothic" panose="020B0502020202020204" pitchFamily="34" charset="0"/>
              </a:rPr>
              <a:t>You are organising a garage sale for charity. </a:t>
            </a:r>
          </a:p>
          <a:p>
            <a:r>
              <a:rPr lang="en-GB" sz="2000" dirty="0">
                <a:solidFill>
                  <a:srgbClr val="115076"/>
                </a:solidFill>
                <a:latin typeface="Century Gothic" panose="020B0502020202020204" pitchFamily="34" charset="0"/>
              </a:rPr>
              <a:t>Person A has a list of all the items you’re selling and person B knows who is donating what. </a:t>
            </a:r>
          </a:p>
        </p:txBody>
      </p:sp>
      <p:sp>
        <p:nvSpPr>
          <p:cNvPr id="13" name="TextBox 12">
            <a:extLst>
              <a:ext uri="{FF2B5EF4-FFF2-40B4-BE49-F238E27FC236}">
                <a16:creationId xmlns:a16="http://schemas.microsoft.com/office/drawing/2014/main" id="{B228EA3C-7A51-0646-9087-02FB1C1E2645}"/>
              </a:ext>
            </a:extLst>
          </p:cNvPr>
          <p:cNvSpPr txBox="1"/>
          <p:nvPr/>
        </p:nvSpPr>
        <p:spPr>
          <a:xfrm flipH="1">
            <a:off x="10196912" y="4172195"/>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B</a:t>
            </a:r>
          </a:p>
        </p:txBody>
      </p:sp>
      <p:grpSp>
        <p:nvGrpSpPr>
          <p:cNvPr id="14" name="Group 13">
            <a:extLst>
              <a:ext uri="{FF2B5EF4-FFF2-40B4-BE49-F238E27FC236}">
                <a16:creationId xmlns:a16="http://schemas.microsoft.com/office/drawing/2014/main" id="{E2AF8BD9-58DC-194D-BC8D-C6960ABEA06C}"/>
              </a:ext>
            </a:extLst>
          </p:cNvPr>
          <p:cNvGrpSpPr/>
          <p:nvPr/>
        </p:nvGrpSpPr>
        <p:grpSpPr>
          <a:xfrm>
            <a:off x="2528401" y="4462828"/>
            <a:ext cx="7951958" cy="1856868"/>
            <a:chOff x="2678713" y="4325042"/>
            <a:chExt cx="7951958" cy="1856868"/>
          </a:xfrm>
        </p:grpSpPr>
        <p:sp>
          <p:nvSpPr>
            <p:cNvPr id="15" name="Rounded Rectangle 14">
              <a:extLst>
                <a:ext uri="{FF2B5EF4-FFF2-40B4-BE49-F238E27FC236}">
                  <a16:creationId xmlns:a16="http://schemas.microsoft.com/office/drawing/2014/main" id="{A5B82D6F-9E7C-DB47-A029-9265CD68ACB5}"/>
                </a:ext>
              </a:extLst>
            </p:cNvPr>
            <p:cNvSpPr/>
            <p:nvPr/>
          </p:nvSpPr>
          <p:spPr>
            <a:xfrm>
              <a:off x="2678713" y="4334311"/>
              <a:ext cx="7951958"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6" name="Picture 15">
              <a:extLst>
                <a:ext uri="{FF2B5EF4-FFF2-40B4-BE49-F238E27FC236}">
                  <a16:creationId xmlns:a16="http://schemas.microsoft.com/office/drawing/2014/main" id="{E88D3AA7-9CA9-BC4B-BEB7-56DBD2565BDC}"/>
                </a:ext>
              </a:extLst>
            </p:cNvPr>
            <p:cNvPicPr>
              <a:picLocks noChangeAspect="1"/>
            </p:cNvPicPr>
            <p:nvPr/>
          </p:nvPicPr>
          <p:blipFill>
            <a:blip r:embed="rId6"/>
            <a:stretch>
              <a:fillRect/>
            </a:stretch>
          </p:blipFill>
          <p:spPr>
            <a:xfrm>
              <a:off x="3000030" y="4325042"/>
              <a:ext cx="1231900" cy="1498600"/>
            </a:xfrm>
            <a:prstGeom prst="rect">
              <a:avLst/>
            </a:prstGeom>
          </p:spPr>
        </p:pic>
        <p:sp>
          <p:nvSpPr>
            <p:cNvPr id="17" name="TextBox 16">
              <a:extLst>
                <a:ext uri="{FF2B5EF4-FFF2-40B4-BE49-F238E27FC236}">
                  <a16:creationId xmlns:a16="http://schemas.microsoft.com/office/drawing/2014/main" id="{B4DF188C-FF6D-3E46-9D63-05F1FCFD53CE}"/>
                </a:ext>
              </a:extLst>
            </p:cNvPr>
            <p:cNvSpPr txBox="1"/>
            <p:nvPr/>
          </p:nvSpPr>
          <p:spPr>
            <a:xfrm flipH="1">
              <a:off x="2836922" y="5781800"/>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Niko </a:t>
              </a:r>
            </a:p>
          </p:txBody>
        </p:sp>
        <p:pic>
          <p:nvPicPr>
            <p:cNvPr id="18" name="Picture 17">
              <a:extLst>
                <a:ext uri="{FF2B5EF4-FFF2-40B4-BE49-F238E27FC236}">
                  <a16:creationId xmlns:a16="http://schemas.microsoft.com/office/drawing/2014/main" id="{655F63F9-651A-974F-9704-1459C26770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4641" y="4623173"/>
              <a:ext cx="630083" cy="1260164"/>
            </a:xfrm>
            <a:prstGeom prst="rect">
              <a:avLst/>
            </a:prstGeom>
          </p:spPr>
        </p:pic>
        <p:pic>
          <p:nvPicPr>
            <p:cNvPr id="19" name="Picture 18">
              <a:extLst>
                <a:ext uri="{FF2B5EF4-FFF2-40B4-BE49-F238E27FC236}">
                  <a16:creationId xmlns:a16="http://schemas.microsoft.com/office/drawing/2014/main" id="{1DE44B2E-8D88-1046-979F-20891AD0B3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6856" y="4557595"/>
              <a:ext cx="1130738" cy="1391320"/>
            </a:xfrm>
            <a:prstGeom prst="rect">
              <a:avLst/>
            </a:prstGeom>
          </p:spPr>
        </p:pic>
        <p:sp>
          <p:nvSpPr>
            <p:cNvPr id="20" name="TextBox 19">
              <a:extLst>
                <a:ext uri="{FF2B5EF4-FFF2-40B4-BE49-F238E27FC236}">
                  <a16:creationId xmlns:a16="http://schemas.microsoft.com/office/drawing/2014/main" id="{0316A5B0-B6D0-CB44-8154-4849277D0549}"/>
                </a:ext>
              </a:extLst>
            </p:cNvPr>
            <p:cNvSpPr txBox="1"/>
            <p:nvPr/>
          </p:nvSpPr>
          <p:spPr>
            <a:xfrm>
              <a:off x="7028694" y="4792060"/>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grpSp>
    </p:spTree>
    <p:extLst>
      <p:ext uri="{BB962C8B-B14F-4D97-AF65-F5344CB8AC3E}">
        <p14:creationId xmlns:p14="http://schemas.microsoft.com/office/powerpoint/2010/main" val="37228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96364" y="-107116"/>
            <a:ext cx="1905693" cy="707849"/>
          </a:xfrm>
        </p:spPr>
        <p:txBody>
          <a:bodyPr>
            <a:normAutofit/>
          </a:bodyPr>
          <a:lstStyle/>
          <a:p>
            <a:r>
              <a:rPr lang="en-GB" sz="2000" b="1" dirty="0">
                <a:solidFill>
                  <a:schemeClr val="accent1">
                    <a:lumMod val="50000"/>
                  </a:schemeClr>
                </a:solidFill>
              </a:rPr>
              <a:t>PERSON A</a:t>
            </a:r>
          </a:p>
        </p:txBody>
      </p:sp>
      <p:pic>
        <p:nvPicPr>
          <p:cNvPr id="8" name="Picture 7">
            <a:extLst>
              <a:ext uri="{FF2B5EF4-FFF2-40B4-BE49-F238E27FC236}">
                <a16:creationId xmlns:a16="http://schemas.microsoft.com/office/drawing/2014/main" id="{DB81ADD0-5C6E-214D-8A7B-6B88ED7034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621" b="89655" l="9709" r="89968">
                        <a14:foregroundMark x1="17152" y1="29885" x2="17152" y2="29885"/>
                        <a14:foregroundMark x1="31392" y1="24138" x2="31392" y2="24138"/>
                        <a14:foregroundMark x1="30744" y1="24713" x2="30744" y2="24713"/>
                        <a14:foregroundMark x1="35599" y1="8621" x2="35599" y2="8621"/>
                        <a14:foregroundMark x1="67961" y1="63793" x2="67961" y2="63793"/>
                        <a14:foregroundMark x1="66019" y1="16092" x2="66019" y2="16092"/>
                        <a14:foregroundMark x1="60841" y1="46552" x2="60841" y2="46552"/>
                        <a14:foregroundMark x1="61812" y1="48851" x2="61812" y2="48851"/>
                        <a14:foregroundMark x1="62136" y1="44253" x2="62136" y2="44253"/>
                        <a14:foregroundMark x1="62136" y1="43678" x2="62136" y2="43678"/>
                      </a14:backgroundRemoval>
                    </a14:imgEffect>
                  </a14:imgLayer>
                </a14:imgProps>
              </a:ext>
              <a:ext uri="{28A0092B-C50C-407E-A947-70E740481C1C}">
                <a14:useLocalDpi xmlns:a14="http://schemas.microsoft.com/office/drawing/2010/main" val="0"/>
              </a:ext>
            </a:extLst>
          </a:blip>
          <a:stretch>
            <a:fillRect/>
          </a:stretch>
        </p:blipFill>
        <p:spPr>
          <a:xfrm>
            <a:off x="4374632" y="388614"/>
            <a:ext cx="1286400" cy="723600"/>
          </a:xfrm>
          <a:prstGeom prst="rect">
            <a:avLst/>
          </a:prstGeom>
        </p:spPr>
      </p:pic>
      <p:pic>
        <p:nvPicPr>
          <p:cNvPr id="11" name="Picture 10">
            <a:extLst>
              <a:ext uri="{FF2B5EF4-FFF2-40B4-BE49-F238E27FC236}">
                <a16:creationId xmlns:a16="http://schemas.microsoft.com/office/drawing/2014/main" id="{DBFDACCB-B70A-944F-A15E-E1291937B9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5530" y="1607944"/>
            <a:ext cx="1286400" cy="723600"/>
          </a:xfrm>
          <a:prstGeom prst="rect">
            <a:avLst/>
          </a:prstGeom>
        </p:spPr>
      </p:pic>
      <p:pic>
        <p:nvPicPr>
          <p:cNvPr id="23" name="Picture 22">
            <a:extLst>
              <a:ext uri="{FF2B5EF4-FFF2-40B4-BE49-F238E27FC236}">
                <a16:creationId xmlns:a16="http://schemas.microsoft.com/office/drawing/2014/main" id="{58AC0B4B-AE3E-AA4B-9D9F-92AC121C0B7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98" b="95402" l="9709" r="89968">
                        <a14:foregroundMark x1="42071" y1="8621" x2="42071" y2="8621"/>
                        <a14:foregroundMark x1="66343" y1="5747" x2="66343" y2="5747"/>
                        <a14:foregroundMark x1="23948" y1="90230" x2="23948" y2="90230"/>
                        <a14:foregroundMark x1="29773" y1="95402" x2="29773" y2="95402"/>
                      </a14:backgroundRemoval>
                    </a14:imgEffect>
                  </a14:imgLayer>
                </a14:imgProps>
              </a:ext>
              <a:ext uri="{28A0092B-C50C-407E-A947-70E740481C1C}">
                <a14:useLocalDpi xmlns:a14="http://schemas.microsoft.com/office/drawing/2010/main" val="0"/>
              </a:ext>
            </a:extLst>
          </a:blip>
          <a:stretch>
            <a:fillRect/>
          </a:stretch>
        </p:blipFill>
        <p:spPr>
          <a:xfrm>
            <a:off x="4347737" y="2929828"/>
            <a:ext cx="1286400" cy="723600"/>
          </a:xfrm>
          <a:prstGeom prst="rect">
            <a:avLst/>
          </a:prstGeom>
        </p:spPr>
      </p:pic>
      <p:pic>
        <p:nvPicPr>
          <p:cNvPr id="27" name="Picture 26">
            <a:extLst>
              <a:ext uri="{FF2B5EF4-FFF2-40B4-BE49-F238E27FC236}">
                <a16:creationId xmlns:a16="http://schemas.microsoft.com/office/drawing/2014/main" id="{C34E8B30-3F17-914E-AACD-85E80BD0105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897" b="92529" l="9709" r="89968">
                        <a14:foregroundMark x1="35922" y1="93103" x2="35922" y2="93103"/>
                        <a14:foregroundMark x1="66667" y1="6897" x2="66667" y2="6897"/>
                        <a14:foregroundMark x1="61165" y1="43103" x2="61165" y2="43103"/>
                        <a14:foregroundMark x1="64078" y1="35057" x2="64078" y2="35057"/>
                        <a14:foregroundMark x1="61489" y1="39655" x2="61489" y2="39655"/>
                      </a14:backgroundRemoval>
                    </a14:imgEffect>
                  </a14:imgLayer>
                </a14:imgProps>
              </a:ext>
              <a:ext uri="{28A0092B-C50C-407E-A947-70E740481C1C}">
                <a14:useLocalDpi xmlns:a14="http://schemas.microsoft.com/office/drawing/2010/main" val="0"/>
              </a:ext>
            </a:extLst>
          </a:blip>
          <a:stretch>
            <a:fillRect/>
          </a:stretch>
        </p:blipFill>
        <p:spPr>
          <a:xfrm>
            <a:off x="4349944" y="4097933"/>
            <a:ext cx="1286400" cy="723600"/>
          </a:xfrm>
          <a:prstGeom prst="rect">
            <a:avLst/>
          </a:prstGeom>
        </p:spPr>
      </p:pic>
      <p:pic>
        <p:nvPicPr>
          <p:cNvPr id="30" name="Picture 29">
            <a:extLst>
              <a:ext uri="{FF2B5EF4-FFF2-40B4-BE49-F238E27FC236}">
                <a16:creationId xmlns:a16="http://schemas.microsoft.com/office/drawing/2014/main" id="{A2FE9B67-05FB-AF48-ACA2-4783B2B1E1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4632" y="5294502"/>
            <a:ext cx="1286400" cy="723600"/>
          </a:xfrm>
          <a:prstGeom prst="rect">
            <a:avLst/>
          </a:prstGeom>
        </p:spPr>
      </p:pic>
      <p:pic>
        <p:nvPicPr>
          <p:cNvPr id="34" name="Picture 33">
            <a:extLst>
              <a:ext uri="{FF2B5EF4-FFF2-40B4-BE49-F238E27FC236}">
                <a16:creationId xmlns:a16="http://schemas.microsoft.com/office/drawing/2014/main" id="{81EEF3F3-3217-5846-9C4A-90635E35DD1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195" b="93103" l="9709" r="89968">
                        <a14:foregroundMark x1="57605" y1="41379" x2="57605" y2="41379"/>
                        <a14:foregroundMark x1="60518" y1="90805" x2="60518" y2="90805"/>
                        <a14:foregroundMark x1="66667" y1="93103" x2="66667" y2="93103"/>
                        <a14:foregroundMark x1="39482" y1="11494" x2="39482" y2="11494"/>
                        <a14:foregroundMark x1="36570" y1="29310" x2="36570" y2="29310"/>
                        <a14:foregroundMark x1="41424" y1="27011" x2="41424" y2="27011"/>
                        <a14:foregroundMark x1="37540" y1="17241" x2="37540" y2="17241"/>
                        <a14:foregroundMark x1="38188" y1="91379" x2="38188" y2="91379"/>
                        <a14:foregroundMark x1="31715" y1="91954" x2="31715" y2="91954"/>
                        <a14:foregroundMark x1="63754" y1="18966" x2="63754" y2="18966"/>
                        <a14:foregroundMark x1="66343" y1="72414" x2="66343" y2="72414"/>
                        <a14:foregroundMark x1="66019" y1="57471" x2="66019" y2="57471"/>
                        <a14:foregroundMark x1="67961" y1="73563" x2="67961" y2="73563"/>
                        <a14:foregroundMark x1="58252" y1="67816" x2="58252" y2="67816"/>
                        <a14:foregroundMark x1="61489" y1="29885" x2="61489" y2="29885"/>
                        <a14:foregroundMark x1="59223" y1="89080" x2="59223" y2="89080"/>
                        <a14:foregroundMark x1="60518" y1="89080" x2="60518" y2="89080"/>
                        <a14:foregroundMark x1="68608" y1="18391" x2="68608" y2="18391"/>
                      </a14:backgroundRemoval>
                    </a14:imgEffect>
                  </a14:imgLayer>
                </a14:imgProps>
              </a:ext>
              <a:ext uri="{28A0092B-C50C-407E-A947-70E740481C1C}">
                <a14:useLocalDpi xmlns:a14="http://schemas.microsoft.com/office/drawing/2010/main" val="0"/>
              </a:ext>
            </a:extLst>
          </a:blip>
          <a:stretch>
            <a:fillRect/>
          </a:stretch>
        </p:blipFill>
        <p:spPr>
          <a:xfrm>
            <a:off x="10431293" y="388614"/>
            <a:ext cx="1286400" cy="723600"/>
          </a:xfrm>
          <a:prstGeom prst="rect">
            <a:avLst/>
          </a:prstGeom>
        </p:spPr>
      </p:pic>
      <p:pic>
        <p:nvPicPr>
          <p:cNvPr id="39" name="Picture 38">
            <a:extLst>
              <a:ext uri="{FF2B5EF4-FFF2-40B4-BE49-F238E27FC236}">
                <a16:creationId xmlns:a16="http://schemas.microsoft.com/office/drawing/2014/main" id="{E80629F8-1F22-CA41-805E-8ECB07E3E15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770" b="90230" l="9709" r="89968">
                        <a14:foregroundMark x1="25566" y1="41379" x2="25566" y2="41379"/>
                        <a14:foregroundMark x1="37540" y1="53448" x2="37540" y2="53448"/>
                        <a14:foregroundMark x1="39806" y1="52874" x2="39806" y2="52874"/>
                        <a14:foregroundMark x1="22654" y1="77011" x2="22654" y2="77011"/>
                        <a14:foregroundMark x1="36570" y1="90230" x2="36570" y2="90230"/>
                        <a14:foregroundMark x1="43042" y1="86207" x2="43042" y2="86207"/>
                        <a14:foregroundMark x1="46602" y1="82759" x2="46602" y2="82759"/>
                        <a14:foregroundMark x1="43042" y1="78736" x2="43042" y2="78736"/>
                        <a14:foregroundMark x1="44660" y1="83333" x2="44660" y2="83333"/>
                        <a14:foregroundMark x1="39806" y1="54598" x2="39806" y2="54598"/>
                        <a14:foregroundMark x1="77346" y1="54023" x2="77346" y2="54023"/>
                        <a14:foregroundMark x1="77670" y1="28161" x2="77670" y2="28161"/>
                        <a14:foregroundMark x1="83819" y1="54598" x2="83819" y2="54598"/>
                        <a14:foregroundMark x1="43689" y1="77011" x2="43689" y2="77011"/>
                        <a14:foregroundMark x1="44984" y1="78161" x2="44984" y2="78161"/>
                        <a14:foregroundMark x1="46926" y1="82759" x2="46926" y2="82759"/>
                        <a14:foregroundMark x1="47249" y1="83333" x2="47249" y2="83333"/>
                        <a14:foregroundMark x1="48220" y1="82759" x2="48220" y2="82759"/>
                        <a14:foregroundMark x1="45631" y1="77011" x2="45631" y2="77011"/>
                        <a14:foregroundMark x1="47573" y1="81609" x2="47573" y2="81609"/>
                        <a14:foregroundMark x1="48220" y1="81609" x2="48220" y2="81609"/>
                        <a14:foregroundMark x1="44337" y1="76437" x2="44337" y2="76437"/>
                        <a14:foregroundMark x1="48220" y1="81034" x2="48220" y2="81034"/>
                        <a14:foregroundMark x1="48867" y1="82759" x2="48867" y2="82759"/>
                        <a14:foregroundMark x1="48867" y1="82759" x2="48867" y2="82759"/>
                        <a14:foregroundMark x1="48867" y1="82759" x2="48867" y2="82759"/>
                        <a14:foregroundMark x1="48867" y1="82759" x2="48867" y2="82759"/>
                        <a14:foregroundMark x1="48867" y1="82759" x2="48867" y2="82759"/>
                        <a14:foregroundMark x1="48867" y1="82759" x2="48867" y2="82759"/>
                        <a14:foregroundMark x1="48867" y1="82759" x2="48867" y2="82759"/>
                        <a14:backgroundMark x1="12621" y1="22989" x2="12621" y2="22989"/>
                        <a14:backgroundMark x1="12621" y1="22989" x2="12621" y2="22989"/>
                      </a14:backgroundRemoval>
                    </a14:imgEffect>
                  </a14:imgLayer>
                </a14:imgProps>
              </a:ext>
              <a:ext uri="{28A0092B-C50C-407E-A947-70E740481C1C}">
                <a14:useLocalDpi xmlns:a14="http://schemas.microsoft.com/office/drawing/2010/main" val="0"/>
              </a:ext>
            </a:extLst>
          </a:blip>
          <a:stretch>
            <a:fillRect/>
          </a:stretch>
        </p:blipFill>
        <p:spPr>
          <a:xfrm>
            <a:off x="10523997" y="1580384"/>
            <a:ext cx="1286400" cy="723600"/>
          </a:xfrm>
          <a:prstGeom prst="rect">
            <a:avLst/>
          </a:prstGeom>
        </p:spPr>
      </p:pic>
      <p:pic>
        <p:nvPicPr>
          <p:cNvPr id="43" name="Picture 42">
            <a:extLst>
              <a:ext uri="{FF2B5EF4-FFF2-40B4-BE49-F238E27FC236}">
                <a16:creationId xmlns:a16="http://schemas.microsoft.com/office/drawing/2014/main" id="{A2588CE1-1E30-8244-BD63-28E0567DFD32}"/>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770" b="92529" l="9709" r="89968">
                        <a14:foregroundMark x1="51456" y1="10345" x2="51456" y2="10345"/>
                        <a14:foregroundMark x1="54693" y1="92529" x2="54693" y2="92529"/>
                        <a14:foregroundMark x1="42395" y1="91954" x2="42395" y2="91954"/>
                        <a14:foregroundMark x1="44337" y1="85057" x2="44337" y2="85057"/>
                        <a14:foregroundMark x1="54045" y1="82759" x2="54045" y2="82759"/>
                        <a14:foregroundMark x1="35922" y1="46552" x2="35922" y2="46552"/>
                        <a14:foregroundMark x1="33657" y1="41954" x2="33657" y2="41954"/>
                        <a14:foregroundMark x1="51133" y1="13218" x2="51133" y2="13218"/>
                        <a14:foregroundMark x1="51780" y1="25287" x2="51780" y2="25287"/>
                        <a14:foregroundMark x1="61165" y1="22989" x2="61165" y2="22989"/>
                        <a14:foregroundMark x1="65049" y1="39080" x2="65049" y2="39080"/>
                        <a14:foregroundMark x1="35922" y1="16092" x2="35922" y2="16092"/>
                        <a14:foregroundMark x1="33981" y1="22989" x2="33981" y2="22989"/>
                        <a14:foregroundMark x1="36570" y1="29310" x2="36570" y2="29310"/>
                      </a14:backgroundRemoval>
                    </a14:imgEffect>
                  </a14:imgLayer>
                </a14:imgProps>
              </a:ext>
              <a:ext uri="{28A0092B-C50C-407E-A947-70E740481C1C}">
                <a14:useLocalDpi xmlns:a14="http://schemas.microsoft.com/office/drawing/2010/main" val="0"/>
              </a:ext>
            </a:extLst>
          </a:blip>
          <a:stretch>
            <a:fillRect/>
          </a:stretch>
        </p:blipFill>
        <p:spPr>
          <a:xfrm>
            <a:off x="10431293" y="2816010"/>
            <a:ext cx="1286400" cy="723600"/>
          </a:xfrm>
          <a:prstGeom prst="rect">
            <a:avLst/>
          </a:prstGeom>
        </p:spPr>
      </p:pic>
      <p:pic>
        <p:nvPicPr>
          <p:cNvPr id="47" name="Picture 46">
            <a:extLst>
              <a:ext uri="{FF2B5EF4-FFF2-40B4-BE49-F238E27FC236}">
                <a16:creationId xmlns:a16="http://schemas.microsoft.com/office/drawing/2014/main" id="{BA8D65AB-818B-8649-A4D0-F8707D4C5E23}"/>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9195" b="94828" l="9709" r="89968">
                        <a14:foregroundMark x1="37864" y1="17241" x2="37864" y2="17241"/>
                        <a14:foregroundMark x1="29773" y1="29885" x2="29773" y2="29885"/>
                        <a14:foregroundMark x1="30744" y1="31034" x2="30744" y2="31034"/>
                        <a14:foregroundMark x1="23948" y1="22989" x2="23948" y2="22989"/>
                        <a14:foregroundMark x1="24595" y1="44253" x2="24595" y2="44253"/>
                        <a14:foregroundMark x1="32686" y1="45977" x2="32686" y2="45977"/>
                        <a14:foregroundMark x1="39159" y1="32759" x2="39159" y2="32759"/>
                        <a14:foregroundMark x1="39482" y1="31609" x2="39482" y2="31609"/>
                        <a14:foregroundMark x1="24272" y1="40805" x2="24272" y2="40805"/>
                        <a14:foregroundMark x1="37540" y1="67816" x2="37540" y2="67816"/>
                        <a14:foregroundMark x1="33981" y1="85057" x2="33981" y2="85057"/>
                        <a14:foregroundMark x1="40777" y1="93103" x2="40777" y2="93103"/>
                        <a14:foregroundMark x1="40129" y1="85057" x2="40129" y2="85057"/>
                        <a14:foregroundMark x1="40129" y1="31609" x2="40129" y2="31609"/>
                        <a14:foregroundMark x1="54369" y1="90805" x2="54369" y2="90805"/>
                        <a14:foregroundMark x1="63107" y1="94828" x2="63107" y2="94828"/>
                        <a14:foregroundMark x1="75405" y1="31034" x2="75405" y2="31034"/>
                        <a14:foregroundMark x1="74434" y1="17816" x2="74434" y2="17816"/>
                        <a14:foregroundMark x1="64401" y1="74713" x2="64401" y2="74713"/>
                        <a14:foregroundMark x1="53074" y1="70690" x2="53074" y2="70690"/>
                        <a14:foregroundMark x1="42395" y1="59770" x2="42395" y2="59770"/>
                        <a14:foregroundMark x1="33981" y1="82759" x2="33981" y2="82759"/>
                        <a14:foregroundMark x1="43689" y1="67816" x2="43689" y2="67816"/>
                        <a14:foregroundMark x1="44337" y1="67816" x2="44337" y2="67816"/>
                        <a14:foregroundMark x1="43689" y1="71264" x2="43689" y2="71264"/>
                        <a14:foregroundMark x1="45631" y1="30460" x2="45631" y2="30460"/>
                        <a14:foregroundMark x1="45955" y1="29885" x2="45955" y2="29885"/>
                        <a14:foregroundMark x1="53074" y1="72989" x2="53074" y2="72989"/>
                        <a14:foregroundMark x1="39482" y1="15517" x2="39482" y2="15517"/>
                      </a14:backgroundRemoval>
                    </a14:imgEffect>
                  </a14:imgLayer>
                </a14:imgProps>
              </a:ext>
              <a:ext uri="{28A0092B-C50C-407E-A947-70E740481C1C}">
                <a14:useLocalDpi xmlns:a14="http://schemas.microsoft.com/office/drawing/2010/main" val="0"/>
              </a:ext>
            </a:extLst>
          </a:blip>
          <a:stretch>
            <a:fillRect/>
          </a:stretch>
        </p:blipFill>
        <p:spPr>
          <a:xfrm>
            <a:off x="10431293" y="4094929"/>
            <a:ext cx="1286400" cy="723600"/>
          </a:xfrm>
          <a:prstGeom prst="rect">
            <a:avLst/>
          </a:prstGeom>
        </p:spPr>
      </p:pic>
      <p:pic>
        <p:nvPicPr>
          <p:cNvPr id="51" name="Picture 50">
            <a:extLst>
              <a:ext uri="{FF2B5EF4-FFF2-40B4-BE49-F238E27FC236}">
                <a16:creationId xmlns:a16="http://schemas.microsoft.com/office/drawing/2014/main" id="{152A3B12-5152-F049-A492-5D6767F10EC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9195" b="94253" l="8091" r="89968">
                        <a14:foregroundMark x1="37864" y1="9770" x2="37864" y2="9770"/>
                        <a14:foregroundMark x1="59547" y1="24713" x2="59547" y2="24713"/>
                        <a14:foregroundMark x1="49838" y1="54023" x2="49838" y2="54023"/>
                        <a14:foregroundMark x1="44984" y1="79310" x2="44984" y2="79310"/>
                        <a14:foregroundMark x1="51456" y1="64943" x2="51456" y2="64943"/>
                        <a14:foregroundMark x1="49191" y1="72989" x2="49191" y2="72989"/>
                        <a14:foregroundMark x1="56311" y1="79310" x2="56311" y2="79310"/>
                        <a14:foregroundMark x1="59547" y1="81034" x2="59547" y2="81034"/>
                        <a14:foregroundMark x1="63430" y1="74713" x2="63430" y2="74713"/>
                        <a14:foregroundMark x1="62460" y1="63218" x2="62460" y2="63218"/>
                        <a14:foregroundMark x1="71197" y1="71264" x2="71197" y2="71264"/>
                        <a14:foregroundMark x1="72492" y1="72414" x2="72492" y2="72414"/>
                        <a14:foregroundMark x1="87055" y1="55747" x2="87055" y2="55747"/>
                        <a14:foregroundMark x1="87055" y1="61494" x2="87055" y2="61494"/>
                        <a14:foregroundMark x1="87055" y1="71839" x2="87055" y2="71839"/>
                        <a14:foregroundMark x1="61489" y1="20690" x2="61489" y2="20690"/>
                        <a14:foregroundMark x1="55340" y1="41379" x2="55340" y2="41379"/>
                        <a14:foregroundMark x1="51133" y1="44828" x2="51133" y2="44828"/>
                        <a14:foregroundMark x1="44660" y1="66092" x2="44660" y2="66092"/>
                        <a14:foregroundMark x1="49515" y1="70115" x2="49515" y2="70115"/>
                        <a14:foregroundMark x1="49515" y1="68966" x2="49515" y2="68966"/>
                        <a14:foregroundMark x1="47573" y1="78736" x2="47573" y2="78736"/>
                        <a14:foregroundMark x1="47573" y1="81609" x2="47573" y2="81609"/>
                        <a14:foregroundMark x1="47249" y1="79885" x2="47249" y2="79885"/>
                        <a14:foregroundMark x1="47896" y1="79885" x2="47896" y2="79885"/>
                        <a14:foregroundMark x1="47896" y1="79885" x2="47896" y2="79885"/>
                        <a14:foregroundMark x1="47896" y1="79885" x2="47896" y2="79885"/>
                        <a14:foregroundMark x1="47896" y1="79885" x2="47896" y2="79885"/>
                        <a14:foregroundMark x1="54693" y1="77586" x2="54693" y2="77586"/>
                        <a14:foregroundMark x1="54369" y1="72989" x2="54369" y2="72989"/>
                        <a14:foregroundMark x1="54045" y1="69540" x2="54045" y2="69540"/>
                        <a14:foregroundMark x1="54693" y1="82184" x2="54693" y2="82184"/>
                        <a14:foregroundMark x1="55016" y1="79310" x2="55016" y2="79310"/>
                        <a14:foregroundMark x1="55016" y1="74713" x2="55016" y2="74713"/>
                        <a14:foregroundMark x1="65049" y1="80460" x2="65049" y2="80460"/>
                        <a14:foregroundMark x1="66019" y1="80460" x2="66019" y2="80460"/>
                        <a14:foregroundMark x1="58900" y1="68391" x2="58900" y2="68391"/>
                        <a14:foregroundMark x1="60841" y1="61494" x2="60841" y2="61494"/>
                        <a14:foregroundMark x1="62460" y1="61494" x2="62460" y2="61494"/>
                        <a14:foregroundMark x1="54693" y1="74138" x2="54693" y2="74138"/>
                        <a14:foregroundMark x1="8414" y1="48276" x2="8414" y2="48276"/>
                        <a14:foregroundMark x1="59871" y1="87931" x2="59871" y2="87931"/>
                        <a14:foregroundMark x1="86408" y1="83333" x2="86408" y2="83333"/>
                        <a14:foregroundMark x1="59871" y1="94253" x2="59871" y2="94253"/>
                        <a14:foregroundMark x1="54369" y1="77011" x2="54369" y2="77011"/>
                        <a14:foregroundMark x1="54369" y1="77011" x2="54369" y2="77011"/>
                        <a14:foregroundMark x1="54369" y1="77011" x2="54369" y2="77011"/>
                        <a14:foregroundMark x1="54369" y1="77011" x2="54369" y2="77011"/>
                        <a14:foregroundMark x1="55016" y1="72989" x2="55016" y2="72989"/>
                        <a14:foregroundMark x1="55016" y1="84483" x2="55016" y2="84483"/>
                        <a14:foregroundMark x1="55016" y1="84483" x2="55016" y2="84483"/>
                        <a14:foregroundMark x1="55016" y1="84483" x2="55016" y2="84483"/>
                        <a14:foregroundMark x1="55016" y1="84483" x2="55016" y2="84483"/>
                        <a14:foregroundMark x1="55016" y1="84483" x2="55016" y2="84483"/>
                        <a14:foregroundMark x1="65696" y1="79310" x2="65696" y2="79310"/>
                        <a14:foregroundMark x1="65696" y1="79310" x2="65696" y2="79310"/>
                      </a14:backgroundRemoval>
                    </a14:imgEffect>
                  </a14:imgLayer>
                </a14:imgProps>
              </a:ext>
              <a:ext uri="{28A0092B-C50C-407E-A947-70E740481C1C}">
                <a14:useLocalDpi xmlns:a14="http://schemas.microsoft.com/office/drawing/2010/main" val="0"/>
              </a:ext>
            </a:extLst>
          </a:blip>
          <a:stretch>
            <a:fillRect/>
          </a:stretch>
        </p:blipFill>
        <p:spPr>
          <a:xfrm>
            <a:off x="10404446" y="5263582"/>
            <a:ext cx="1286400" cy="723600"/>
          </a:xfrm>
          <a:prstGeom prst="rect">
            <a:avLst/>
          </a:prstGeom>
        </p:spPr>
      </p:pic>
      <p:sp>
        <p:nvSpPr>
          <p:cNvPr id="2" name="TextBox 1">
            <a:extLst>
              <a:ext uri="{FF2B5EF4-FFF2-40B4-BE49-F238E27FC236}">
                <a16:creationId xmlns:a16="http://schemas.microsoft.com/office/drawing/2014/main" id="{819BEBDB-D0C5-4D4A-BA47-974F8D09D5F1}"/>
              </a:ext>
            </a:extLst>
          </p:cNvPr>
          <p:cNvSpPr txBox="1"/>
          <p:nvPr/>
        </p:nvSpPr>
        <p:spPr>
          <a:xfrm>
            <a:off x="1403407" y="1909143"/>
            <a:ext cx="492443"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t>
            </a:r>
          </a:p>
        </p:txBody>
      </p:sp>
      <p:sp>
        <p:nvSpPr>
          <p:cNvPr id="54" name="TextBox 53">
            <a:extLst>
              <a:ext uri="{FF2B5EF4-FFF2-40B4-BE49-F238E27FC236}">
                <a16:creationId xmlns:a16="http://schemas.microsoft.com/office/drawing/2014/main" id="{751D8A3C-6EAD-6540-934A-C4D1E8EA292E}"/>
              </a:ext>
            </a:extLst>
          </p:cNvPr>
          <p:cNvSpPr txBox="1"/>
          <p:nvPr/>
        </p:nvSpPr>
        <p:spPr>
          <a:xfrm>
            <a:off x="1403407" y="650549"/>
            <a:ext cx="1430200" cy="461665"/>
          </a:xfrm>
          <a:prstGeom prst="rect">
            <a:avLst/>
          </a:prstGeom>
          <a:noFill/>
        </p:spPr>
        <p:txBody>
          <a:bodyPr wrap="none" rtlCol="0">
            <a:spAutoFit/>
          </a:bodyPr>
          <a:lstStyle/>
          <a:p>
            <a:r>
              <a:rPr lang="en-US" sz="2400" dirty="0" err="1">
                <a:solidFill>
                  <a:schemeClr val="accent1">
                    <a:lumMod val="50000"/>
                  </a:schemeClr>
                </a:solidFill>
                <a:latin typeface="Century Gothic" panose="020B0502020202020204" pitchFamily="34" charset="0"/>
              </a:rPr>
              <a:t>Zuerst</a:t>
            </a:r>
            <a:r>
              <a:rPr lang="en-US" sz="2400" dirty="0">
                <a:solidFill>
                  <a:schemeClr val="accent1">
                    <a:lumMod val="50000"/>
                  </a:schemeClr>
                </a:solidFill>
                <a:latin typeface="Century Gothic" panose="020B0502020202020204" pitchFamily="34" charset="0"/>
              </a:rPr>
              <a:t> …</a:t>
            </a:r>
          </a:p>
        </p:txBody>
      </p:sp>
      <p:sp>
        <p:nvSpPr>
          <p:cNvPr id="55" name="TextBox 54">
            <a:extLst>
              <a:ext uri="{FF2B5EF4-FFF2-40B4-BE49-F238E27FC236}">
                <a16:creationId xmlns:a16="http://schemas.microsoft.com/office/drawing/2014/main" id="{B4E012AC-E885-FA44-9366-7669F0970A1E}"/>
              </a:ext>
            </a:extLst>
          </p:cNvPr>
          <p:cNvSpPr txBox="1"/>
          <p:nvPr/>
        </p:nvSpPr>
        <p:spPr>
          <a:xfrm>
            <a:off x="1403407" y="3077945"/>
            <a:ext cx="2350323"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Am Morgen …</a:t>
            </a:r>
          </a:p>
        </p:txBody>
      </p:sp>
      <p:sp>
        <p:nvSpPr>
          <p:cNvPr id="56" name="TextBox 55">
            <a:extLst>
              <a:ext uri="{FF2B5EF4-FFF2-40B4-BE49-F238E27FC236}">
                <a16:creationId xmlns:a16="http://schemas.microsoft.com/office/drawing/2014/main" id="{8DFEC43F-4A4D-B945-B347-26C9D97C5971}"/>
              </a:ext>
            </a:extLst>
          </p:cNvPr>
          <p:cNvSpPr txBox="1"/>
          <p:nvPr/>
        </p:nvSpPr>
        <p:spPr>
          <a:xfrm>
            <a:off x="1397535" y="4357475"/>
            <a:ext cx="492443"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t>
            </a:r>
          </a:p>
        </p:txBody>
      </p:sp>
      <p:sp>
        <p:nvSpPr>
          <p:cNvPr id="57" name="TextBox 56">
            <a:extLst>
              <a:ext uri="{FF2B5EF4-FFF2-40B4-BE49-F238E27FC236}">
                <a16:creationId xmlns:a16="http://schemas.microsoft.com/office/drawing/2014/main" id="{4C88518A-2B13-E14B-9D1E-1CE361146DC5}"/>
              </a:ext>
            </a:extLst>
          </p:cNvPr>
          <p:cNvSpPr txBox="1"/>
          <p:nvPr/>
        </p:nvSpPr>
        <p:spPr>
          <a:xfrm>
            <a:off x="1397535" y="5598635"/>
            <a:ext cx="2977097"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Am </a:t>
            </a:r>
            <a:r>
              <a:rPr lang="en-US" sz="2400" dirty="0" err="1">
                <a:solidFill>
                  <a:schemeClr val="accent1">
                    <a:lumMod val="50000"/>
                  </a:schemeClr>
                </a:solidFill>
                <a:latin typeface="Century Gothic" panose="020B0502020202020204" pitchFamily="34" charset="0"/>
              </a:rPr>
              <a:t>Nachmittag</a:t>
            </a:r>
            <a:r>
              <a:rPr lang="en-US" sz="2400" dirty="0">
                <a:solidFill>
                  <a:schemeClr val="accent1">
                    <a:lumMod val="50000"/>
                  </a:schemeClr>
                </a:solidFill>
                <a:latin typeface="Century Gothic" panose="020B0502020202020204" pitchFamily="34" charset="0"/>
              </a:rPr>
              <a:t> …</a:t>
            </a:r>
          </a:p>
        </p:txBody>
      </p:sp>
      <p:sp>
        <p:nvSpPr>
          <p:cNvPr id="58" name="TextBox 57">
            <a:extLst>
              <a:ext uri="{FF2B5EF4-FFF2-40B4-BE49-F238E27FC236}">
                <a16:creationId xmlns:a16="http://schemas.microsoft.com/office/drawing/2014/main" id="{882EF500-6A31-6746-A4B3-B90D48C2DDCA}"/>
              </a:ext>
            </a:extLst>
          </p:cNvPr>
          <p:cNvSpPr txBox="1"/>
          <p:nvPr/>
        </p:nvSpPr>
        <p:spPr>
          <a:xfrm>
            <a:off x="7518461" y="692149"/>
            <a:ext cx="1800493" cy="461665"/>
          </a:xfrm>
          <a:prstGeom prst="rect">
            <a:avLst/>
          </a:prstGeom>
          <a:noFill/>
        </p:spPr>
        <p:txBody>
          <a:bodyPr wrap="none" rtlCol="0">
            <a:spAutoFit/>
          </a:bodyPr>
          <a:lstStyle/>
          <a:p>
            <a:r>
              <a:rPr lang="en-US" sz="2400" dirty="0" err="1">
                <a:solidFill>
                  <a:schemeClr val="accent1">
                    <a:lumMod val="50000"/>
                  </a:schemeClr>
                </a:solidFill>
                <a:latin typeface="Century Gothic" panose="020B0502020202020204" pitchFamily="34" charset="0"/>
              </a:rPr>
              <a:t>Danach</a:t>
            </a:r>
            <a:r>
              <a:rPr lang="en-US" sz="2400" dirty="0">
                <a:solidFill>
                  <a:schemeClr val="accent1">
                    <a:lumMod val="50000"/>
                  </a:schemeClr>
                </a:solidFill>
                <a:latin typeface="Century Gothic" panose="020B0502020202020204" pitchFamily="34" charset="0"/>
              </a:rPr>
              <a:t> …</a:t>
            </a:r>
          </a:p>
        </p:txBody>
      </p:sp>
      <p:sp>
        <p:nvSpPr>
          <p:cNvPr id="59" name="TextBox 58">
            <a:extLst>
              <a:ext uri="{FF2B5EF4-FFF2-40B4-BE49-F238E27FC236}">
                <a16:creationId xmlns:a16="http://schemas.microsoft.com/office/drawing/2014/main" id="{088D981B-5441-B143-9EA1-050AAF8C9F31}"/>
              </a:ext>
            </a:extLst>
          </p:cNvPr>
          <p:cNvSpPr txBox="1"/>
          <p:nvPr/>
        </p:nvSpPr>
        <p:spPr>
          <a:xfrm>
            <a:off x="7477789" y="1907858"/>
            <a:ext cx="2977097"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Am </a:t>
            </a:r>
            <a:r>
              <a:rPr lang="en-US" sz="2400" dirty="0" err="1">
                <a:solidFill>
                  <a:schemeClr val="accent1">
                    <a:lumMod val="50000"/>
                  </a:schemeClr>
                </a:solidFill>
                <a:latin typeface="Century Gothic" panose="020B0502020202020204" pitchFamily="34" charset="0"/>
              </a:rPr>
              <a:t>Nachmittag</a:t>
            </a:r>
            <a:r>
              <a:rPr lang="en-US" sz="2400" dirty="0">
                <a:solidFill>
                  <a:schemeClr val="accent1">
                    <a:lumMod val="50000"/>
                  </a:schemeClr>
                </a:solidFill>
                <a:latin typeface="Century Gothic" panose="020B0502020202020204" pitchFamily="34" charset="0"/>
              </a:rPr>
              <a:t> …</a:t>
            </a:r>
          </a:p>
        </p:txBody>
      </p:sp>
      <p:sp>
        <p:nvSpPr>
          <p:cNvPr id="60" name="TextBox 59">
            <a:extLst>
              <a:ext uri="{FF2B5EF4-FFF2-40B4-BE49-F238E27FC236}">
                <a16:creationId xmlns:a16="http://schemas.microsoft.com/office/drawing/2014/main" id="{9B16EB2C-1668-0649-9215-5651FDEACAF2}"/>
              </a:ext>
            </a:extLst>
          </p:cNvPr>
          <p:cNvSpPr txBox="1"/>
          <p:nvPr/>
        </p:nvSpPr>
        <p:spPr>
          <a:xfrm>
            <a:off x="7518461" y="3077944"/>
            <a:ext cx="492443"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t>
            </a:r>
          </a:p>
        </p:txBody>
      </p:sp>
      <p:sp>
        <p:nvSpPr>
          <p:cNvPr id="61" name="TextBox 60">
            <a:extLst>
              <a:ext uri="{FF2B5EF4-FFF2-40B4-BE49-F238E27FC236}">
                <a16:creationId xmlns:a16="http://schemas.microsoft.com/office/drawing/2014/main" id="{506DE133-75DC-5146-9F0F-D130786AF928}"/>
              </a:ext>
            </a:extLst>
          </p:cNvPr>
          <p:cNvSpPr txBox="1"/>
          <p:nvPr/>
        </p:nvSpPr>
        <p:spPr>
          <a:xfrm>
            <a:off x="7518460" y="4413274"/>
            <a:ext cx="492443"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t>
            </a:r>
          </a:p>
        </p:txBody>
      </p:sp>
      <p:sp>
        <p:nvSpPr>
          <p:cNvPr id="62" name="TextBox 61">
            <a:extLst>
              <a:ext uri="{FF2B5EF4-FFF2-40B4-BE49-F238E27FC236}">
                <a16:creationId xmlns:a16="http://schemas.microsoft.com/office/drawing/2014/main" id="{B5796AD8-C224-F640-A651-AE95805B3198}"/>
              </a:ext>
            </a:extLst>
          </p:cNvPr>
          <p:cNvSpPr txBox="1"/>
          <p:nvPr/>
        </p:nvSpPr>
        <p:spPr>
          <a:xfrm>
            <a:off x="7518460" y="5556437"/>
            <a:ext cx="2117887" cy="461665"/>
          </a:xfrm>
          <a:prstGeom prst="rect">
            <a:avLst/>
          </a:prstGeom>
          <a:noFill/>
        </p:spPr>
        <p:txBody>
          <a:bodyPr wrap="none" rtlCol="0">
            <a:spAutoFit/>
          </a:bodyPr>
          <a:lstStyle/>
          <a:p>
            <a:r>
              <a:rPr lang="en-US" sz="2400" dirty="0" err="1">
                <a:solidFill>
                  <a:schemeClr val="accent1">
                    <a:lumMod val="50000"/>
                  </a:schemeClr>
                </a:solidFill>
                <a:latin typeface="Century Gothic" panose="020B0502020202020204" pitchFamily="34" charset="0"/>
              </a:rPr>
              <a:t>Schließlich</a:t>
            </a:r>
            <a:r>
              <a:rPr lang="en-US" sz="2400" dirty="0">
                <a:solidFill>
                  <a:schemeClr val="accent1">
                    <a:lumMod val="50000"/>
                  </a:schemeClr>
                </a:solidFill>
                <a:latin typeface="Century Gothic" panose="020B0502020202020204" pitchFamily="34" charset="0"/>
              </a:rPr>
              <a:t> …</a:t>
            </a:r>
          </a:p>
        </p:txBody>
      </p:sp>
      <p:sp>
        <p:nvSpPr>
          <p:cNvPr id="53" name="Action Button: Custom 52">
            <a:hlinkClick r:id="" action="ppaction://noaction" highlightClick="1"/>
            <a:extLst>
              <a:ext uri="{FF2B5EF4-FFF2-40B4-BE49-F238E27FC236}">
                <a16:creationId xmlns:a16="http://schemas.microsoft.com/office/drawing/2014/main" id="{2D8FFB1C-4454-404F-806C-B6323A08EF60}"/>
              </a:ext>
            </a:extLst>
          </p:cNvPr>
          <p:cNvSpPr/>
          <p:nvPr/>
        </p:nvSpPr>
        <p:spPr>
          <a:xfrm>
            <a:off x="373280" y="515138"/>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1</a:t>
            </a:r>
          </a:p>
        </p:txBody>
      </p:sp>
      <p:sp>
        <p:nvSpPr>
          <p:cNvPr id="63" name="Action Button: Custom 62">
            <a:hlinkClick r:id="" action="ppaction://noaction" highlightClick="1"/>
            <a:extLst>
              <a:ext uri="{FF2B5EF4-FFF2-40B4-BE49-F238E27FC236}">
                <a16:creationId xmlns:a16="http://schemas.microsoft.com/office/drawing/2014/main" id="{6C27AD1C-094F-4B4A-8420-5E8ECE295139}"/>
              </a:ext>
            </a:extLst>
          </p:cNvPr>
          <p:cNvSpPr/>
          <p:nvPr/>
        </p:nvSpPr>
        <p:spPr>
          <a:xfrm>
            <a:off x="373280" y="1805540"/>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2</a:t>
            </a:r>
          </a:p>
        </p:txBody>
      </p:sp>
      <p:sp>
        <p:nvSpPr>
          <p:cNvPr id="64" name="Action Button: Custom 63">
            <a:hlinkClick r:id="" action="ppaction://noaction" highlightClick="1"/>
            <a:extLst>
              <a:ext uri="{FF2B5EF4-FFF2-40B4-BE49-F238E27FC236}">
                <a16:creationId xmlns:a16="http://schemas.microsoft.com/office/drawing/2014/main" id="{CA7EE9C7-ECEE-3F49-86D8-B32F544E1E70}"/>
              </a:ext>
            </a:extLst>
          </p:cNvPr>
          <p:cNvSpPr/>
          <p:nvPr/>
        </p:nvSpPr>
        <p:spPr>
          <a:xfrm>
            <a:off x="373280" y="2970064"/>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3</a:t>
            </a:r>
          </a:p>
        </p:txBody>
      </p:sp>
      <p:sp>
        <p:nvSpPr>
          <p:cNvPr id="65" name="Action Button: Custom 64">
            <a:hlinkClick r:id="" action="ppaction://noaction" highlightClick="1"/>
            <a:extLst>
              <a:ext uri="{FF2B5EF4-FFF2-40B4-BE49-F238E27FC236}">
                <a16:creationId xmlns:a16="http://schemas.microsoft.com/office/drawing/2014/main" id="{AAD53B5A-B38D-2C4D-846C-F2DF7E996DDD}"/>
              </a:ext>
            </a:extLst>
          </p:cNvPr>
          <p:cNvSpPr/>
          <p:nvPr/>
        </p:nvSpPr>
        <p:spPr>
          <a:xfrm>
            <a:off x="373280" y="4326635"/>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4</a:t>
            </a:r>
          </a:p>
        </p:txBody>
      </p:sp>
      <p:sp>
        <p:nvSpPr>
          <p:cNvPr id="66" name="Action Button: Custom 65">
            <a:hlinkClick r:id="" action="ppaction://noaction" highlightClick="1"/>
            <a:extLst>
              <a:ext uri="{FF2B5EF4-FFF2-40B4-BE49-F238E27FC236}">
                <a16:creationId xmlns:a16="http://schemas.microsoft.com/office/drawing/2014/main" id="{2169CADF-6F92-7A4C-958E-1C6720E1184A}"/>
              </a:ext>
            </a:extLst>
          </p:cNvPr>
          <p:cNvSpPr/>
          <p:nvPr/>
        </p:nvSpPr>
        <p:spPr>
          <a:xfrm>
            <a:off x="373280" y="5529371"/>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5</a:t>
            </a:r>
          </a:p>
        </p:txBody>
      </p:sp>
      <p:sp>
        <p:nvSpPr>
          <p:cNvPr id="67" name="Action Button: Custom 66">
            <a:hlinkClick r:id="" action="ppaction://noaction" highlightClick="1"/>
            <a:extLst>
              <a:ext uri="{FF2B5EF4-FFF2-40B4-BE49-F238E27FC236}">
                <a16:creationId xmlns:a16="http://schemas.microsoft.com/office/drawing/2014/main" id="{7C459D51-ECC8-6B4C-81B0-C6157AB55035}"/>
              </a:ext>
            </a:extLst>
          </p:cNvPr>
          <p:cNvSpPr/>
          <p:nvPr/>
        </p:nvSpPr>
        <p:spPr>
          <a:xfrm>
            <a:off x="6415724" y="574934"/>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6</a:t>
            </a:r>
          </a:p>
        </p:txBody>
      </p:sp>
      <p:sp>
        <p:nvSpPr>
          <p:cNvPr id="68" name="Action Button: Custom 67">
            <a:hlinkClick r:id="" action="ppaction://noaction" highlightClick="1"/>
            <a:extLst>
              <a:ext uri="{FF2B5EF4-FFF2-40B4-BE49-F238E27FC236}">
                <a16:creationId xmlns:a16="http://schemas.microsoft.com/office/drawing/2014/main" id="{A9CF61A9-91C5-044D-88B2-ED75B2E24172}"/>
              </a:ext>
            </a:extLst>
          </p:cNvPr>
          <p:cNvSpPr/>
          <p:nvPr/>
        </p:nvSpPr>
        <p:spPr>
          <a:xfrm>
            <a:off x="6415724" y="1812575"/>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7</a:t>
            </a:r>
          </a:p>
        </p:txBody>
      </p:sp>
      <p:sp>
        <p:nvSpPr>
          <p:cNvPr id="69" name="Action Button: Custom 68">
            <a:hlinkClick r:id="" action="ppaction://noaction" highlightClick="1"/>
            <a:extLst>
              <a:ext uri="{FF2B5EF4-FFF2-40B4-BE49-F238E27FC236}">
                <a16:creationId xmlns:a16="http://schemas.microsoft.com/office/drawing/2014/main" id="{79E182E1-B675-C34A-8BB6-AE016B4B740B}"/>
              </a:ext>
            </a:extLst>
          </p:cNvPr>
          <p:cNvSpPr/>
          <p:nvPr/>
        </p:nvSpPr>
        <p:spPr>
          <a:xfrm>
            <a:off x="6448343" y="2970064"/>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8</a:t>
            </a:r>
          </a:p>
        </p:txBody>
      </p:sp>
      <p:sp>
        <p:nvSpPr>
          <p:cNvPr id="70" name="Action Button: Custom 69">
            <a:hlinkClick r:id="" action="ppaction://noaction" highlightClick="1"/>
            <a:extLst>
              <a:ext uri="{FF2B5EF4-FFF2-40B4-BE49-F238E27FC236}">
                <a16:creationId xmlns:a16="http://schemas.microsoft.com/office/drawing/2014/main" id="{ED6C2750-07DD-9E4B-A7B8-970EA4751DE5}"/>
              </a:ext>
            </a:extLst>
          </p:cNvPr>
          <p:cNvSpPr/>
          <p:nvPr/>
        </p:nvSpPr>
        <p:spPr>
          <a:xfrm>
            <a:off x="6427424" y="4291092"/>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9</a:t>
            </a:r>
          </a:p>
        </p:txBody>
      </p:sp>
      <p:sp>
        <p:nvSpPr>
          <p:cNvPr id="71" name="Action Button: Custom 70">
            <a:hlinkClick r:id="" action="ppaction://noaction" highlightClick="1"/>
            <a:extLst>
              <a:ext uri="{FF2B5EF4-FFF2-40B4-BE49-F238E27FC236}">
                <a16:creationId xmlns:a16="http://schemas.microsoft.com/office/drawing/2014/main" id="{7C33F7D4-2E8B-FA42-868A-F6C335CFBF99}"/>
              </a:ext>
            </a:extLst>
          </p:cNvPr>
          <p:cNvSpPr/>
          <p:nvPr/>
        </p:nvSpPr>
        <p:spPr>
          <a:xfrm>
            <a:off x="6413821" y="5531448"/>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50" dirty="0">
                <a:latin typeface="Century Gothic" panose="020B0502020202020204" pitchFamily="34" charset="0"/>
              </a:rPr>
              <a:t>10</a:t>
            </a:r>
          </a:p>
        </p:txBody>
      </p:sp>
    </p:spTree>
    <p:extLst>
      <p:ext uri="{BB962C8B-B14F-4D97-AF65-F5344CB8AC3E}">
        <p14:creationId xmlns:p14="http://schemas.microsoft.com/office/powerpoint/2010/main" val="1666356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3745089" cy="707849"/>
          </a:xfrm>
        </p:spPr>
        <p:txBody>
          <a:bodyPr>
            <a:normAutofit/>
          </a:bodyPr>
          <a:lstStyle/>
          <a:p>
            <a:r>
              <a:rPr lang="en-GB" sz="3600" b="1" dirty="0">
                <a:solidFill>
                  <a:schemeClr val="bg1"/>
                </a:solidFill>
              </a:rPr>
              <a:t>German</a:t>
            </a:r>
          </a:p>
        </p:txBody>
      </p:sp>
      <p:sp>
        <p:nvSpPr>
          <p:cNvPr id="5" name="TextBox 4">
            <a:extLst>
              <a:ext uri="{FF2B5EF4-FFF2-40B4-BE49-F238E27FC236}">
                <a16:creationId xmlns:a16="http://schemas.microsoft.com/office/drawing/2014/main" id="{24B5E282-161E-A04E-9AAA-4737087888D2}"/>
              </a:ext>
            </a:extLst>
          </p:cNvPr>
          <p:cNvSpPr txBox="1"/>
          <p:nvPr/>
        </p:nvSpPr>
        <p:spPr>
          <a:xfrm>
            <a:off x="189186" y="230484"/>
            <a:ext cx="1086568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PERSON B</a:t>
            </a:r>
          </a:p>
        </p:txBody>
      </p:sp>
      <p:sp>
        <p:nvSpPr>
          <p:cNvPr id="17" name="Title 11">
            <a:extLst>
              <a:ext uri="{FF2B5EF4-FFF2-40B4-BE49-F238E27FC236}">
                <a16:creationId xmlns:a16="http://schemas.microsoft.com/office/drawing/2014/main" id="{6E18FE7E-B418-924A-AF3E-764C6A3372C2}"/>
              </a:ext>
            </a:extLst>
          </p:cNvPr>
          <p:cNvSpPr txBox="1">
            <a:spLocks/>
          </p:cNvSpPr>
          <p:nvPr/>
        </p:nvSpPr>
        <p:spPr>
          <a:xfrm>
            <a:off x="737359" y="671217"/>
            <a:ext cx="10515600"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chemeClr val="accent1">
                    <a:lumMod val="50000"/>
                  </a:schemeClr>
                </a:solidFill>
                <a:ea typeface="+mn-ea"/>
                <a:cs typeface="+mn-cs"/>
              </a:rPr>
              <a:t>Was </a:t>
            </a:r>
            <a:r>
              <a:rPr lang="en-GB" sz="2400" dirty="0" err="1">
                <a:solidFill>
                  <a:schemeClr val="accent1">
                    <a:lumMod val="50000"/>
                  </a:schemeClr>
                </a:solidFill>
                <a:ea typeface="+mn-ea"/>
                <a:cs typeface="+mn-cs"/>
              </a:rPr>
              <a:t>machen</a:t>
            </a:r>
            <a:r>
              <a:rPr lang="en-GB" sz="2400" dirty="0">
                <a:solidFill>
                  <a:schemeClr val="accent1">
                    <a:lumMod val="50000"/>
                  </a:schemeClr>
                </a:solidFill>
                <a:ea typeface="+mn-ea"/>
                <a:cs typeface="+mn-cs"/>
              </a:rPr>
              <a:t> Anna und </a:t>
            </a:r>
            <a:r>
              <a:rPr lang="en-GB" sz="2400" dirty="0" err="1">
                <a:solidFill>
                  <a:schemeClr val="accent1">
                    <a:lumMod val="50000"/>
                  </a:schemeClr>
                </a:solidFill>
                <a:ea typeface="+mn-ea"/>
                <a:cs typeface="+mn-cs"/>
              </a:rPr>
              <a:t>ihre</a:t>
            </a:r>
            <a:r>
              <a:rPr lang="en-GB" sz="2400" dirty="0">
                <a:solidFill>
                  <a:schemeClr val="accent1">
                    <a:lumMod val="50000"/>
                  </a:schemeClr>
                </a:solidFill>
                <a:ea typeface="+mn-ea"/>
                <a:cs typeface="+mn-cs"/>
              </a:rPr>
              <a:t> </a:t>
            </a:r>
            <a:r>
              <a:rPr lang="en-GB" sz="2400" dirty="0" err="1">
                <a:solidFill>
                  <a:schemeClr val="accent1">
                    <a:lumMod val="50000"/>
                  </a:schemeClr>
                </a:solidFill>
                <a:ea typeface="+mn-ea"/>
                <a:cs typeface="+mn-cs"/>
              </a:rPr>
              <a:t>Familie</a:t>
            </a:r>
            <a:r>
              <a:rPr lang="en-GB" sz="2400" dirty="0">
                <a:solidFill>
                  <a:schemeClr val="accent1">
                    <a:lumMod val="50000"/>
                  </a:schemeClr>
                </a:solidFill>
                <a:ea typeface="+mn-ea"/>
                <a:cs typeface="+mn-cs"/>
              </a:rPr>
              <a:t> am Sonntag?.</a:t>
            </a:r>
            <a:endParaRPr lang="en-US" dirty="0">
              <a:solidFill>
                <a:schemeClr val="accent1">
                  <a:lumMod val="50000"/>
                </a:schemeClr>
              </a:solidFill>
            </a:endParaRPr>
          </a:p>
        </p:txBody>
      </p:sp>
      <p:graphicFrame>
        <p:nvGraphicFramePr>
          <p:cNvPr id="18" name="Table 17" descr="Table for exercises">
            <a:extLst>
              <a:ext uri="{FF2B5EF4-FFF2-40B4-BE49-F238E27FC236}">
                <a16:creationId xmlns:a16="http://schemas.microsoft.com/office/drawing/2014/main" id="{96EEE5FC-4A53-6346-8FE4-CCF1CCB5BD85}"/>
              </a:ext>
            </a:extLst>
          </p:cNvPr>
          <p:cNvGraphicFramePr>
            <a:graphicFrameLocks noGrp="1"/>
          </p:cNvGraphicFramePr>
          <p:nvPr/>
        </p:nvGraphicFramePr>
        <p:xfrm>
          <a:off x="737359" y="1426649"/>
          <a:ext cx="10717281" cy="4967210"/>
        </p:xfrm>
        <a:graphic>
          <a:graphicData uri="http://schemas.openxmlformats.org/drawingml/2006/table">
            <a:tbl>
              <a:tblPr firstRow="1" bandRow="1">
                <a:tableStyleId>{5940675A-B579-460E-94D1-54222C63F5DA}</a:tableStyleId>
              </a:tblPr>
              <a:tblGrid>
                <a:gridCol w="2073425">
                  <a:extLst>
                    <a:ext uri="{9D8B030D-6E8A-4147-A177-3AD203B41FA5}">
                      <a16:colId xmlns:a16="http://schemas.microsoft.com/office/drawing/2014/main" val="20000"/>
                    </a:ext>
                  </a:extLst>
                </a:gridCol>
                <a:gridCol w="8643856">
                  <a:extLst>
                    <a:ext uri="{9D8B030D-6E8A-4147-A177-3AD203B41FA5}">
                      <a16:colId xmlns:a16="http://schemas.microsoft.com/office/drawing/2014/main" val="2718503455"/>
                    </a:ext>
                  </a:extLst>
                </a:gridCol>
              </a:tblGrid>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20" name="TextBox 19" descr="table content ">
            <a:extLst>
              <a:ext uri="{FF2B5EF4-FFF2-40B4-BE49-F238E27FC236}">
                <a16:creationId xmlns:a16="http://schemas.microsoft.com/office/drawing/2014/main" id="{656C6B8A-0310-0045-9BF7-16D679E3B037}"/>
              </a:ext>
            </a:extLst>
          </p:cNvPr>
          <p:cNvSpPr txBox="1"/>
          <p:nvPr/>
        </p:nvSpPr>
        <p:spPr>
          <a:xfrm>
            <a:off x="6742315" y="951804"/>
            <a:ext cx="4316981" cy="400110"/>
          </a:xfrm>
          <a:prstGeom prst="rect">
            <a:avLst/>
          </a:prstGeom>
          <a:noFill/>
        </p:spPr>
        <p:txBody>
          <a:bodyPr wrap="square" rtlCol="0">
            <a:spAutoFit/>
          </a:bodyPr>
          <a:lstStyle/>
          <a:p>
            <a:endParaRPr lang="en-US" sz="2000" dirty="0">
              <a:solidFill>
                <a:srgbClr val="115076"/>
              </a:solidFill>
              <a:latin typeface="Century Gothic" panose="020B0502020202020204" pitchFamily="34" charset="0"/>
            </a:endParaRPr>
          </a:p>
        </p:txBody>
      </p:sp>
      <p:sp>
        <p:nvSpPr>
          <p:cNvPr id="21" name="Action Button: Custom 20" descr="number 1">
            <a:hlinkClick r:id="" action="ppaction://noaction" highlightClick="1">
              <a:snd r:embed="rId3" name="14.1.wav"/>
            </a:hlinkClick>
            <a:extLst>
              <a:ext uri="{FF2B5EF4-FFF2-40B4-BE49-F238E27FC236}">
                <a16:creationId xmlns:a16="http://schemas.microsoft.com/office/drawing/2014/main" id="{301C6BBF-6790-3449-9DBE-446AE6E76040}"/>
              </a:ext>
            </a:extLst>
          </p:cNvPr>
          <p:cNvSpPr/>
          <p:nvPr/>
        </p:nvSpPr>
        <p:spPr>
          <a:xfrm>
            <a:off x="1052781" y="1460178"/>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1</a:t>
            </a:r>
          </a:p>
        </p:txBody>
      </p:sp>
      <p:sp>
        <p:nvSpPr>
          <p:cNvPr id="22" name="TextBox 21" descr="table content ">
            <a:extLst>
              <a:ext uri="{FF2B5EF4-FFF2-40B4-BE49-F238E27FC236}">
                <a16:creationId xmlns:a16="http://schemas.microsoft.com/office/drawing/2014/main" id="{A0A059E5-A3EA-754E-9B4E-4A46A24C2792}"/>
              </a:ext>
            </a:extLst>
          </p:cNvPr>
          <p:cNvSpPr txBox="1"/>
          <p:nvPr/>
        </p:nvSpPr>
        <p:spPr>
          <a:xfrm>
            <a:off x="2950488" y="1468853"/>
            <a:ext cx="6013898" cy="400110"/>
          </a:xfrm>
          <a:prstGeom prst="rect">
            <a:avLst/>
          </a:prstGeom>
          <a:noFill/>
        </p:spPr>
        <p:txBody>
          <a:bodyPr wrap="square" rtlCol="0">
            <a:spAutoFit/>
          </a:bodyPr>
          <a:lstStyle/>
          <a:p>
            <a:r>
              <a:rPr lang="en-US" sz="2000" dirty="0" err="1">
                <a:solidFill>
                  <a:schemeClr val="accent1">
                    <a:lumMod val="50000"/>
                  </a:schemeClr>
                </a:solidFill>
                <a:latin typeface="Century Gothic" panose="020B0502020202020204" pitchFamily="34" charset="0"/>
              </a:rPr>
              <a:t>Zuerst</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laufen</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ihr</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Vater</a:t>
            </a:r>
            <a:r>
              <a:rPr lang="en-US" sz="2000" dirty="0">
                <a:solidFill>
                  <a:schemeClr val="accent1">
                    <a:lumMod val="50000"/>
                  </a:schemeClr>
                </a:solidFill>
                <a:latin typeface="Century Gothic" panose="020B0502020202020204" pitchFamily="34" charset="0"/>
              </a:rPr>
              <a:t> und </a:t>
            </a:r>
            <a:r>
              <a:rPr lang="en-US" sz="2000" dirty="0" err="1">
                <a:solidFill>
                  <a:schemeClr val="accent1">
                    <a:lumMod val="50000"/>
                  </a:schemeClr>
                </a:solidFill>
                <a:latin typeface="Century Gothic" panose="020B0502020202020204" pitchFamily="34" charset="0"/>
              </a:rPr>
              <a:t>ihr</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Bruder</a:t>
            </a:r>
            <a:r>
              <a:rPr lang="en-US" sz="2000" dirty="0">
                <a:solidFill>
                  <a:schemeClr val="accent1">
                    <a:lumMod val="50000"/>
                  </a:schemeClr>
                </a:solidFill>
                <a:latin typeface="Century Gothic" panose="020B0502020202020204" pitchFamily="34" charset="0"/>
              </a:rPr>
              <a:t> (10 km). </a:t>
            </a:r>
          </a:p>
        </p:txBody>
      </p:sp>
      <p:sp>
        <p:nvSpPr>
          <p:cNvPr id="23" name="TextBox 22" descr="table content ">
            <a:extLst>
              <a:ext uri="{FF2B5EF4-FFF2-40B4-BE49-F238E27FC236}">
                <a16:creationId xmlns:a16="http://schemas.microsoft.com/office/drawing/2014/main" id="{B60C368B-D5C6-D346-B45D-1FB05377C155}"/>
              </a:ext>
            </a:extLst>
          </p:cNvPr>
          <p:cNvSpPr txBox="1"/>
          <p:nvPr/>
        </p:nvSpPr>
        <p:spPr>
          <a:xfrm>
            <a:off x="13557792" y="1772634"/>
            <a:ext cx="4316981"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24" name="Action Button: Custom 23" descr="number 2">
            <a:hlinkClick r:id="" action="ppaction://noaction" highlightClick="1">
              <a:snd r:embed="rId4" name="14.2.wav"/>
            </a:hlinkClick>
            <a:extLst>
              <a:ext uri="{FF2B5EF4-FFF2-40B4-BE49-F238E27FC236}">
                <a16:creationId xmlns:a16="http://schemas.microsoft.com/office/drawing/2014/main" id="{33FE0801-9D1C-6C48-848D-129D45AD68CB}"/>
              </a:ext>
            </a:extLst>
          </p:cNvPr>
          <p:cNvSpPr/>
          <p:nvPr/>
        </p:nvSpPr>
        <p:spPr>
          <a:xfrm>
            <a:off x="1055929" y="1976841"/>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2</a:t>
            </a:r>
          </a:p>
        </p:txBody>
      </p:sp>
      <p:sp>
        <p:nvSpPr>
          <p:cNvPr id="25" name="TextBox 24" descr="table content ">
            <a:extLst>
              <a:ext uri="{FF2B5EF4-FFF2-40B4-BE49-F238E27FC236}">
                <a16:creationId xmlns:a16="http://schemas.microsoft.com/office/drawing/2014/main" id="{9FAD6EF5-511C-2A40-9369-CF7563D2981A}"/>
              </a:ext>
            </a:extLst>
          </p:cNvPr>
          <p:cNvSpPr txBox="1"/>
          <p:nvPr/>
        </p:nvSpPr>
        <p:spPr>
          <a:xfrm>
            <a:off x="2950488" y="1968809"/>
            <a:ext cx="4719484" cy="400110"/>
          </a:xfrm>
          <a:prstGeom prst="rect">
            <a:avLst/>
          </a:prstGeom>
          <a:noFill/>
        </p:spPr>
        <p:txBody>
          <a:bodyPr wrap="square" rtlCol="0">
            <a:spAutoFit/>
          </a:bodyPr>
          <a:lstStyle/>
          <a:p>
            <a:r>
              <a:rPr lang="en-US" sz="2000" dirty="0">
                <a:solidFill>
                  <a:schemeClr val="accent1">
                    <a:lumMod val="50000"/>
                  </a:schemeClr>
                </a:solidFill>
                <a:latin typeface="Century Gothic" panose="020B0502020202020204" pitchFamily="34" charset="0"/>
              </a:rPr>
              <a:t>Sie </a:t>
            </a:r>
            <a:r>
              <a:rPr lang="en-US" sz="2000" dirty="0" err="1">
                <a:solidFill>
                  <a:schemeClr val="accent1">
                    <a:lumMod val="50000"/>
                  </a:schemeClr>
                </a:solidFill>
                <a:latin typeface="Century Gothic" panose="020B0502020202020204" pitchFamily="34" charset="0"/>
              </a:rPr>
              <a:t>schwimmt</a:t>
            </a:r>
            <a:r>
              <a:rPr lang="en-US" sz="2000" dirty="0">
                <a:solidFill>
                  <a:schemeClr val="accent1">
                    <a:lumMod val="50000"/>
                  </a:schemeClr>
                </a:solidFill>
                <a:latin typeface="Century Gothic" panose="020B0502020202020204" pitchFamily="34" charset="0"/>
              </a:rPr>
              <a:t>.</a:t>
            </a:r>
          </a:p>
        </p:txBody>
      </p:sp>
      <p:sp>
        <p:nvSpPr>
          <p:cNvPr id="26" name="TextBox 25" descr="table content ">
            <a:extLst>
              <a:ext uri="{FF2B5EF4-FFF2-40B4-BE49-F238E27FC236}">
                <a16:creationId xmlns:a16="http://schemas.microsoft.com/office/drawing/2014/main" id="{690D6532-AA75-4C45-93FF-4CE4F0DF64B3}"/>
              </a:ext>
            </a:extLst>
          </p:cNvPr>
          <p:cNvSpPr txBox="1"/>
          <p:nvPr/>
        </p:nvSpPr>
        <p:spPr>
          <a:xfrm>
            <a:off x="5857286" y="2260004"/>
            <a:ext cx="4396957" cy="400110"/>
          </a:xfrm>
          <a:prstGeom prst="rect">
            <a:avLst/>
          </a:prstGeom>
          <a:noFill/>
        </p:spPr>
        <p:txBody>
          <a:bodyPr wrap="square" rtlCol="0">
            <a:spAutoFit/>
          </a:bodyPr>
          <a:lstStyle/>
          <a:p>
            <a:endParaRPr lang="en-US" sz="2000" dirty="0">
              <a:solidFill>
                <a:srgbClr val="115076"/>
              </a:solidFill>
              <a:latin typeface="Century Gothic" panose="020B0502020202020204" pitchFamily="34" charset="0"/>
            </a:endParaRPr>
          </a:p>
        </p:txBody>
      </p:sp>
      <p:sp>
        <p:nvSpPr>
          <p:cNvPr id="27" name="Action Button: Custom 26" descr="number 3">
            <a:hlinkClick r:id="" action="ppaction://noaction" highlightClick="1">
              <a:snd r:embed="rId5" name="14.3.wav"/>
            </a:hlinkClick>
            <a:extLst>
              <a:ext uri="{FF2B5EF4-FFF2-40B4-BE49-F238E27FC236}">
                <a16:creationId xmlns:a16="http://schemas.microsoft.com/office/drawing/2014/main" id="{BF7C0717-B0DF-1347-91A4-7D131BFC691E}"/>
              </a:ext>
            </a:extLst>
          </p:cNvPr>
          <p:cNvSpPr/>
          <p:nvPr/>
        </p:nvSpPr>
        <p:spPr>
          <a:xfrm>
            <a:off x="1052781" y="245901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3</a:t>
            </a:r>
          </a:p>
        </p:txBody>
      </p:sp>
      <p:sp>
        <p:nvSpPr>
          <p:cNvPr id="28" name="TextBox 27" descr="table content ">
            <a:extLst>
              <a:ext uri="{FF2B5EF4-FFF2-40B4-BE49-F238E27FC236}">
                <a16:creationId xmlns:a16="http://schemas.microsoft.com/office/drawing/2014/main" id="{89C86041-EEAD-2F4A-90C3-00194AE9044E}"/>
              </a:ext>
            </a:extLst>
          </p:cNvPr>
          <p:cNvSpPr txBox="1"/>
          <p:nvPr/>
        </p:nvSpPr>
        <p:spPr>
          <a:xfrm>
            <a:off x="2950487" y="2459600"/>
            <a:ext cx="8104385" cy="400110"/>
          </a:xfrm>
          <a:prstGeom prst="rect">
            <a:avLst/>
          </a:prstGeom>
          <a:noFill/>
        </p:spPr>
        <p:txBody>
          <a:bodyPr wrap="square" rtlCol="0">
            <a:spAutoFit/>
          </a:bodyPr>
          <a:lstStyle/>
          <a:p>
            <a:r>
              <a:rPr lang="en-US" sz="2000" dirty="0">
                <a:solidFill>
                  <a:schemeClr val="accent1">
                    <a:lumMod val="50000"/>
                  </a:schemeClr>
                </a:solidFill>
                <a:latin typeface="Century Gothic" panose="020B0502020202020204" pitchFamily="34" charset="0"/>
              </a:rPr>
              <a:t>Am Morgen </a:t>
            </a:r>
            <a:r>
              <a:rPr lang="en-US" sz="2000" dirty="0" err="1">
                <a:solidFill>
                  <a:schemeClr val="accent1">
                    <a:lumMod val="50000"/>
                  </a:schemeClr>
                </a:solidFill>
                <a:latin typeface="Century Gothic" panose="020B0502020202020204" pitchFamily="34" charset="0"/>
              </a:rPr>
              <a:t>trinken</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ihre</a:t>
            </a:r>
            <a:r>
              <a:rPr lang="en-US" sz="2000" dirty="0">
                <a:solidFill>
                  <a:schemeClr val="accent1">
                    <a:lumMod val="50000"/>
                  </a:schemeClr>
                </a:solidFill>
                <a:latin typeface="Century Gothic" panose="020B0502020202020204" pitchFamily="34" charset="0"/>
              </a:rPr>
              <a:t> Mutter und </a:t>
            </a:r>
            <a:r>
              <a:rPr lang="en-US" sz="2000" dirty="0" err="1">
                <a:solidFill>
                  <a:schemeClr val="accent1">
                    <a:lumMod val="50000"/>
                  </a:schemeClr>
                </a:solidFill>
                <a:latin typeface="Century Gothic" panose="020B0502020202020204" pitchFamily="34" charset="0"/>
              </a:rPr>
              <a:t>sie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Kaffee</a:t>
            </a:r>
            <a:r>
              <a:rPr lang="en-US" sz="2000" dirty="0">
                <a:solidFill>
                  <a:schemeClr val="accent1">
                    <a:lumMod val="50000"/>
                  </a:schemeClr>
                </a:solidFill>
                <a:latin typeface="Century Gothic" panose="020B0502020202020204" pitchFamily="34" charset="0"/>
              </a:rPr>
              <a:t>.</a:t>
            </a:r>
          </a:p>
        </p:txBody>
      </p:sp>
      <p:sp>
        <p:nvSpPr>
          <p:cNvPr id="29" name="TextBox 28" descr="table content ">
            <a:extLst>
              <a:ext uri="{FF2B5EF4-FFF2-40B4-BE49-F238E27FC236}">
                <a16:creationId xmlns:a16="http://schemas.microsoft.com/office/drawing/2014/main" id="{E1D7DD14-DADC-7849-9040-C211C5CCC656}"/>
              </a:ext>
            </a:extLst>
          </p:cNvPr>
          <p:cNvSpPr txBox="1"/>
          <p:nvPr/>
        </p:nvSpPr>
        <p:spPr>
          <a:xfrm>
            <a:off x="6742315" y="2460876"/>
            <a:ext cx="4433824" cy="400110"/>
          </a:xfrm>
          <a:prstGeom prst="rect">
            <a:avLst/>
          </a:prstGeom>
          <a:noFill/>
        </p:spPr>
        <p:txBody>
          <a:bodyPr wrap="square" rtlCol="0">
            <a:spAutoFit/>
          </a:bodyPr>
          <a:lstStyle/>
          <a:p>
            <a:endParaRPr lang="en-US" sz="2000" dirty="0">
              <a:solidFill>
                <a:srgbClr val="115076"/>
              </a:solidFill>
              <a:latin typeface="Century Gothic" panose="020B0502020202020204" pitchFamily="34" charset="0"/>
            </a:endParaRPr>
          </a:p>
        </p:txBody>
      </p:sp>
      <p:sp>
        <p:nvSpPr>
          <p:cNvPr id="30" name="Action Button: Custom 29" descr="number 4">
            <a:hlinkClick r:id="" action="ppaction://noaction" highlightClick="1">
              <a:snd r:embed="rId6" name="14.4.wav"/>
            </a:hlinkClick>
            <a:extLst>
              <a:ext uri="{FF2B5EF4-FFF2-40B4-BE49-F238E27FC236}">
                <a16:creationId xmlns:a16="http://schemas.microsoft.com/office/drawing/2014/main" id="{BFBD51C1-310E-2C49-8F1D-674B151855CC}"/>
              </a:ext>
            </a:extLst>
          </p:cNvPr>
          <p:cNvSpPr/>
          <p:nvPr/>
        </p:nvSpPr>
        <p:spPr>
          <a:xfrm>
            <a:off x="1052781" y="2950633"/>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4</a:t>
            </a:r>
          </a:p>
        </p:txBody>
      </p:sp>
      <p:sp>
        <p:nvSpPr>
          <p:cNvPr id="31" name="TextBox 30" descr="table content ">
            <a:extLst>
              <a:ext uri="{FF2B5EF4-FFF2-40B4-BE49-F238E27FC236}">
                <a16:creationId xmlns:a16="http://schemas.microsoft.com/office/drawing/2014/main" id="{CFA598A0-E2DF-3C47-B193-E0CF281D3A1A}"/>
              </a:ext>
            </a:extLst>
          </p:cNvPr>
          <p:cNvSpPr txBox="1"/>
          <p:nvPr/>
        </p:nvSpPr>
        <p:spPr>
          <a:xfrm>
            <a:off x="2950488" y="2925284"/>
            <a:ext cx="9122692" cy="400110"/>
          </a:xfrm>
          <a:prstGeom prst="rect">
            <a:avLst/>
          </a:prstGeom>
          <a:noFill/>
        </p:spPr>
        <p:txBody>
          <a:bodyPr wrap="square" rtlCol="0">
            <a:spAutoFit/>
          </a:bodyPr>
          <a:lstStyle/>
          <a:p>
            <a:r>
              <a:rPr lang="en-US" sz="2000" dirty="0" err="1">
                <a:solidFill>
                  <a:schemeClr val="accent1">
                    <a:lumMod val="50000"/>
                  </a:schemeClr>
                </a:solidFill>
                <a:latin typeface="Century Gothic" panose="020B0502020202020204" pitchFamily="34" charset="0"/>
              </a:rPr>
              <a:t>Ihr</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Vater</a:t>
            </a:r>
            <a:r>
              <a:rPr lang="en-US" sz="2000" dirty="0">
                <a:solidFill>
                  <a:schemeClr val="accent1">
                    <a:lumMod val="50000"/>
                  </a:schemeClr>
                </a:solidFill>
                <a:latin typeface="Century Gothic" panose="020B0502020202020204" pitchFamily="34" charset="0"/>
              </a:rPr>
              <a:t> und </a:t>
            </a:r>
            <a:r>
              <a:rPr lang="en-US" sz="2000" dirty="0" err="1">
                <a:solidFill>
                  <a:schemeClr val="accent1">
                    <a:lumMod val="50000"/>
                  </a:schemeClr>
                </a:solidFill>
                <a:latin typeface="Century Gothic" panose="020B0502020202020204" pitchFamily="34" charset="0"/>
              </a:rPr>
              <a:t>Bruder</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schreiben</a:t>
            </a:r>
            <a:r>
              <a:rPr lang="en-US" sz="2000" dirty="0">
                <a:solidFill>
                  <a:schemeClr val="accent1">
                    <a:lumMod val="50000"/>
                  </a:schemeClr>
                </a:solidFill>
                <a:latin typeface="Century Gothic" panose="020B0502020202020204" pitchFamily="34" charset="0"/>
              </a:rPr>
              <a:t> oft </a:t>
            </a:r>
            <a:r>
              <a:rPr lang="en-US" sz="2000" dirty="0" err="1">
                <a:solidFill>
                  <a:schemeClr val="accent1">
                    <a:lumMod val="50000"/>
                  </a:schemeClr>
                </a:solidFill>
                <a:latin typeface="Century Gothic" panose="020B0502020202020204" pitchFamily="34" charset="0"/>
              </a:rPr>
              <a:t>Briefe</a:t>
            </a:r>
            <a:r>
              <a:rPr lang="en-US" sz="2000" dirty="0">
                <a:solidFill>
                  <a:schemeClr val="accent1">
                    <a:lumMod val="50000"/>
                  </a:schemeClr>
                </a:solidFill>
                <a:latin typeface="Century Gothic" panose="020B0502020202020204" pitchFamily="34" charset="0"/>
              </a:rPr>
              <a:t>.</a:t>
            </a:r>
          </a:p>
        </p:txBody>
      </p:sp>
      <p:sp>
        <p:nvSpPr>
          <p:cNvPr id="33" name="Action Button: Custom 32" descr="number 5">
            <a:hlinkClick r:id="" action="ppaction://noaction" highlightClick="1">
              <a:snd r:embed="rId7" name="14.5.wav"/>
            </a:hlinkClick>
            <a:extLst>
              <a:ext uri="{FF2B5EF4-FFF2-40B4-BE49-F238E27FC236}">
                <a16:creationId xmlns:a16="http://schemas.microsoft.com/office/drawing/2014/main" id="{B646FA68-1D6F-B140-8E13-9F4DA14A0269}"/>
              </a:ext>
            </a:extLst>
          </p:cNvPr>
          <p:cNvSpPr/>
          <p:nvPr/>
        </p:nvSpPr>
        <p:spPr>
          <a:xfrm>
            <a:off x="1052781" y="343764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5</a:t>
            </a:r>
          </a:p>
        </p:txBody>
      </p:sp>
      <p:sp>
        <p:nvSpPr>
          <p:cNvPr id="34" name="TextBox 33" descr="table content ">
            <a:extLst>
              <a:ext uri="{FF2B5EF4-FFF2-40B4-BE49-F238E27FC236}">
                <a16:creationId xmlns:a16="http://schemas.microsoft.com/office/drawing/2014/main" id="{178BCD65-C9C6-1041-B49D-EE57BC827391}"/>
              </a:ext>
            </a:extLst>
          </p:cNvPr>
          <p:cNvSpPr txBox="1"/>
          <p:nvPr/>
        </p:nvSpPr>
        <p:spPr>
          <a:xfrm>
            <a:off x="2950487" y="3441658"/>
            <a:ext cx="9122693" cy="400110"/>
          </a:xfrm>
          <a:prstGeom prst="rect">
            <a:avLst/>
          </a:prstGeom>
          <a:noFill/>
        </p:spPr>
        <p:txBody>
          <a:bodyPr wrap="square" rtlCol="0">
            <a:spAutoFit/>
          </a:bodyPr>
          <a:lstStyle/>
          <a:p>
            <a:r>
              <a:rPr lang="en-US" sz="2000" dirty="0">
                <a:solidFill>
                  <a:schemeClr val="accent1">
                    <a:lumMod val="50000"/>
                  </a:schemeClr>
                </a:solidFill>
                <a:latin typeface="Century Gothic" panose="020B0502020202020204" pitchFamily="34" charset="0"/>
              </a:rPr>
              <a:t>Am </a:t>
            </a:r>
            <a:r>
              <a:rPr lang="en-US" sz="2000" dirty="0" err="1">
                <a:solidFill>
                  <a:schemeClr val="accent1">
                    <a:lumMod val="50000"/>
                  </a:schemeClr>
                </a:solidFill>
                <a:latin typeface="Century Gothic" panose="020B0502020202020204" pitchFamily="34" charset="0"/>
              </a:rPr>
              <a:t>Nachmittag</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arbeitet</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ihr</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Bruder</a:t>
            </a:r>
            <a:r>
              <a:rPr lang="en-US" sz="2000" dirty="0">
                <a:solidFill>
                  <a:schemeClr val="accent1">
                    <a:lumMod val="50000"/>
                  </a:schemeClr>
                </a:solidFill>
                <a:latin typeface="Century Gothic" panose="020B0502020202020204" pitchFamily="34" charset="0"/>
              </a:rPr>
              <a:t> in </a:t>
            </a:r>
            <a:r>
              <a:rPr lang="en-US" sz="2000" dirty="0" err="1">
                <a:solidFill>
                  <a:schemeClr val="accent1">
                    <a:lumMod val="50000"/>
                  </a:schemeClr>
                </a:solidFill>
                <a:latin typeface="Century Gothic" panose="020B0502020202020204" pitchFamily="34" charset="0"/>
              </a:rPr>
              <a:t>einem</a:t>
            </a:r>
            <a:r>
              <a:rPr lang="en-US" sz="2000" dirty="0">
                <a:solidFill>
                  <a:schemeClr val="accent1">
                    <a:lumMod val="50000"/>
                  </a:schemeClr>
                </a:solidFill>
                <a:latin typeface="Century Gothic" panose="020B0502020202020204" pitchFamily="34" charset="0"/>
              </a:rPr>
              <a:t> Café.</a:t>
            </a:r>
          </a:p>
        </p:txBody>
      </p:sp>
      <p:sp>
        <p:nvSpPr>
          <p:cNvPr id="35" name="TextBox 34" descr="table content ">
            <a:extLst>
              <a:ext uri="{FF2B5EF4-FFF2-40B4-BE49-F238E27FC236}">
                <a16:creationId xmlns:a16="http://schemas.microsoft.com/office/drawing/2014/main" id="{EBDE3572-137C-DC40-93EB-9AA68DCBD055}"/>
              </a:ext>
            </a:extLst>
          </p:cNvPr>
          <p:cNvSpPr txBox="1"/>
          <p:nvPr/>
        </p:nvSpPr>
        <p:spPr>
          <a:xfrm>
            <a:off x="7265383" y="3683878"/>
            <a:ext cx="4189257" cy="400110"/>
          </a:xfrm>
          <a:prstGeom prst="rect">
            <a:avLst/>
          </a:prstGeom>
          <a:noFill/>
        </p:spPr>
        <p:txBody>
          <a:bodyPr wrap="square" rtlCol="0">
            <a:spAutoFit/>
          </a:bodyPr>
          <a:lstStyle/>
          <a:p>
            <a:endParaRPr lang="en-US" sz="2000" dirty="0">
              <a:solidFill>
                <a:srgbClr val="115076"/>
              </a:solidFill>
              <a:latin typeface="Century Gothic" panose="020B0502020202020204" pitchFamily="34" charset="0"/>
            </a:endParaRPr>
          </a:p>
        </p:txBody>
      </p:sp>
      <p:sp>
        <p:nvSpPr>
          <p:cNvPr id="36" name="Action Button: Custom 35" descr="number 6">
            <a:hlinkClick r:id="" action="ppaction://noaction" highlightClick="1">
              <a:snd r:embed="rId8" name="14.6.wav"/>
            </a:hlinkClick>
            <a:extLst>
              <a:ext uri="{FF2B5EF4-FFF2-40B4-BE49-F238E27FC236}">
                <a16:creationId xmlns:a16="http://schemas.microsoft.com/office/drawing/2014/main" id="{401C2208-60CB-694E-9616-1F8E48F118C1}"/>
              </a:ext>
            </a:extLst>
          </p:cNvPr>
          <p:cNvSpPr/>
          <p:nvPr/>
        </p:nvSpPr>
        <p:spPr>
          <a:xfrm>
            <a:off x="1045993" y="395526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6</a:t>
            </a:r>
          </a:p>
        </p:txBody>
      </p:sp>
      <p:sp>
        <p:nvSpPr>
          <p:cNvPr id="37" name="TextBox 36" descr="table content ">
            <a:extLst>
              <a:ext uri="{FF2B5EF4-FFF2-40B4-BE49-F238E27FC236}">
                <a16:creationId xmlns:a16="http://schemas.microsoft.com/office/drawing/2014/main" id="{90A6FD72-A18D-C747-91B7-9B8F5769CDCB}"/>
              </a:ext>
            </a:extLst>
          </p:cNvPr>
          <p:cNvSpPr txBox="1"/>
          <p:nvPr/>
        </p:nvSpPr>
        <p:spPr>
          <a:xfrm>
            <a:off x="2950486" y="3937141"/>
            <a:ext cx="7836334" cy="400110"/>
          </a:xfrm>
          <a:prstGeom prst="rect">
            <a:avLst/>
          </a:prstGeom>
          <a:noFill/>
        </p:spPr>
        <p:txBody>
          <a:bodyPr wrap="square" rtlCol="0">
            <a:spAutoFit/>
          </a:bodyPr>
          <a:lstStyle/>
          <a:p>
            <a:r>
              <a:rPr lang="en-US" sz="2000" dirty="0" err="1">
                <a:solidFill>
                  <a:schemeClr val="accent1">
                    <a:lumMod val="50000"/>
                  </a:schemeClr>
                </a:solidFill>
                <a:latin typeface="Century Gothic" panose="020B0502020202020204" pitchFamily="34" charset="0"/>
              </a:rPr>
              <a:t>Danach</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essen</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ihre</a:t>
            </a:r>
            <a:r>
              <a:rPr lang="en-US" sz="2000" dirty="0">
                <a:solidFill>
                  <a:schemeClr val="accent1">
                    <a:lumMod val="50000"/>
                  </a:schemeClr>
                </a:solidFill>
                <a:latin typeface="Century Gothic" panose="020B0502020202020204" pitchFamily="34" charset="0"/>
              </a:rPr>
              <a:t> Mutter und </a:t>
            </a:r>
            <a:r>
              <a:rPr lang="en-US" sz="2000" dirty="0" err="1">
                <a:solidFill>
                  <a:schemeClr val="accent1">
                    <a:lumMod val="50000"/>
                  </a:schemeClr>
                </a:solidFill>
                <a:latin typeface="Century Gothic" panose="020B0502020202020204" pitchFamily="34" charset="0"/>
              </a:rPr>
              <a:t>ihr</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Bruder</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Eis</a:t>
            </a:r>
            <a:r>
              <a:rPr lang="en-US" sz="2000" dirty="0">
                <a:solidFill>
                  <a:schemeClr val="accent1">
                    <a:lumMod val="50000"/>
                  </a:schemeClr>
                </a:solidFill>
                <a:latin typeface="Century Gothic" panose="020B0502020202020204" pitchFamily="34" charset="0"/>
              </a:rPr>
              <a:t>.</a:t>
            </a:r>
          </a:p>
        </p:txBody>
      </p:sp>
      <p:sp>
        <p:nvSpPr>
          <p:cNvPr id="39" name="Action Button: Custom 38" descr="number 7">
            <a:hlinkClick r:id="" action="ppaction://noaction" highlightClick="1">
              <a:snd r:embed="rId9" name="14.7.wav"/>
            </a:hlinkClick>
            <a:extLst>
              <a:ext uri="{FF2B5EF4-FFF2-40B4-BE49-F238E27FC236}">
                <a16:creationId xmlns:a16="http://schemas.microsoft.com/office/drawing/2014/main" id="{A49DD14C-7983-8542-9AAB-FC9EB1394B29}"/>
              </a:ext>
            </a:extLst>
          </p:cNvPr>
          <p:cNvSpPr/>
          <p:nvPr/>
        </p:nvSpPr>
        <p:spPr>
          <a:xfrm>
            <a:off x="1045988" y="443369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7</a:t>
            </a:r>
          </a:p>
        </p:txBody>
      </p:sp>
      <p:sp>
        <p:nvSpPr>
          <p:cNvPr id="40" name="TextBox 39" descr="table content ">
            <a:extLst>
              <a:ext uri="{FF2B5EF4-FFF2-40B4-BE49-F238E27FC236}">
                <a16:creationId xmlns:a16="http://schemas.microsoft.com/office/drawing/2014/main" id="{ABB243FE-D916-0A4E-A5AF-7549AF5C60AE}"/>
              </a:ext>
            </a:extLst>
          </p:cNvPr>
          <p:cNvSpPr txBox="1"/>
          <p:nvPr/>
        </p:nvSpPr>
        <p:spPr>
          <a:xfrm>
            <a:off x="2950486" y="4404484"/>
            <a:ext cx="9727128" cy="400110"/>
          </a:xfrm>
          <a:prstGeom prst="rect">
            <a:avLst/>
          </a:prstGeom>
          <a:noFill/>
        </p:spPr>
        <p:txBody>
          <a:bodyPr wrap="square" rtlCol="0">
            <a:spAutoFit/>
          </a:bodyPr>
          <a:lstStyle/>
          <a:p>
            <a:r>
              <a:rPr lang="en-US" sz="2000" dirty="0">
                <a:solidFill>
                  <a:schemeClr val="accent1">
                    <a:lumMod val="50000"/>
                  </a:schemeClr>
                </a:solidFill>
                <a:latin typeface="Century Gothic" panose="020B0502020202020204" pitchFamily="34" charset="0"/>
              </a:rPr>
              <a:t>Am </a:t>
            </a:r>
            <a:r>
              <a:rPr lang="en-US" sz="2000" dirty="0" err="1">
                <a:solidFill>
                  <a:schemeClr val="accent1">
                    <a:lumMod val="50000"/>
                  </a:schemeClr>
                </a:solidFill>
                <a:latin typeface="Century Gothic" panose="020B0502020202020204" pitchFamily="34" charset="0"/>
              </a:rPr>
              <a:t>Nachmittag</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spielen</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ihre</a:t>
            </a:r>
            <a:r>
              <a:rPr lang="en-US" sz="2000" dirty="0">
                <a:solidFill>
                  <a:schemeClr val="accent1">
                    <a:lumMod val="50000"/>
                  </a:schemeClr>
                </a:solidFill>
                <a:latin typeface="Century Gothic" panose="020B0502020202020204" pitchFamily="34" charset="0"/>
              </a:rPr>
              <a:t> Mutter und </a:t>
            </a:r>
            <a:r>
              <a:rPr lang="en-US" sz="2000" dirty="0" err="1">
                <a:solidFill>
                  <a:schemeClr val="accent1">
                    <a:lumMod val="50000"/>
                  </a:schemeClr>
                </a:solidFill>
                <a:latin typeface="Century Gothic" panose="020B0502020202020204" pitchFamily="34" charset="0"/>
              </a:rPr>
              <a:t>sie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auch</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Fußball</a:t>
            </a:r>
            <a:r>
              <a:rPr lang="en-US" sz="2000" dirty="0">
                <a:solidFill>
                  <a:schemeClr val="accent1">
                    <a:lumMod val="50000"/>
                  </a:schemeClr>
                </a:solidFill>
                <a:latin typeface="Century Gothic" panose="020B0502020202020204" pitchFamily="34" charset="0"/>
              </a:rPr>
              <a:t>.</a:t>
            </a:r>
          </a:p>
        </p:txBody>
      </p:sp>
      <p:sp>
        <p:nvSpPr>
          <p:cNvPr id="42" name="Action Button: Custom 41" descr="number 8">
            <a:hlinkClick r:id="" action="ppaction://noaction" highlightClick="1">
              <a:snd r:embed="rId10" name="14.8.wav"/>
            </a:hlinkClick>
            <a:extLst>
              <a:ext uri="{FF2B5EF4-FFF2-40B4-BE49-F238E27FC236}">
                <a16:creationId xmlns:a16="http://schemas.microsoft.com/office/drawing/2014/main" id="{5E5E469F-93CE-644A-A453-AF9B8E16556A}"/>
              </a:ext>
            </a:extLst>
          </p:cNvPr>
          <p:cNvSpPr/>
          <p:nvPr/>
        </p:nvSpPr>
        <p:spPr>
          <a:xfrm>
            <a:off x="1045992" y="494325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8</a:t>
            </a:r>
          </a:p>
        </p:txBody>
      </p:sp>
      <p:sp>
        <p:nvSpPr>
          <p:cNvPr id="43" name="TextBox 42" descr="table content ">
            <a:extLst>
              <a:ext uri="{FF2B5EF4-FFF2-40B4-BE49-F238E27FC236}">
                <a16:creationId xmlns:a16="http://schemas.microsoft.com/office/drawing/2014/main" id="{B54AF7ED-6D42-224F-BFCA-CEF27731320B}"/>
              </a:ext>
            </a:extLst>
          </p:cNvPr>
          <p:cNvSpPr txBox="1"/>
          <p:nvPr/>
        </p:nvSpPr>
        <p:spPr>
          <a:xfrm>
            <a:off x="2950487" y="4930236"/>
            <a:ext cx="4719484" cy="400110"/>
          </a:xfrm>
          <a:prstGeom prst="rect">
            <a:avLst/>
          </a:prstGeom>
          <a:noFill/>
        </p:spPr>
        <p:txBody>
          <a:bodyPr wrap="square" rtlCol="0">
            <a:spAutoFit/>
          </a:bodyPr>
          <a:lstStyle/>
          <a:p>
            <a:r>
              <a:rPr lang="en-US" sz="2000" dirty="0">
                <a:solidFill>
                  <a:schemeClr val="accent1">
                    <a:lumMod val="50000"/>
                  </a:schemeClr>
                </a:solidFill>
                <a:latin typeface="Century Gothic" panose="020B0502020202020204" pitchFamily="34" charset="0"/>
              </a:rPr>
              <a:t>Am Abend </a:t>
            </a:r>
            <a:r>
              <a:rPr lang="en-US" sz="2000" dirty="0" err="1">
                <a:solidFill>
                  <a:schemeClr val="accent1">
                    <a:lumMod val="50000"/>
                  </a:schemeClr>
                </a:solidFill>
                <a:latin typeface="Century Gothic" panose="020B0502020202020204" pitchFamily="34" charset="0"/>
              </a:rPr>
              <a:t>tanzt</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ihr</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Bruder</a:t>
            </a:r>
            <a:r>
              <a:rPr lang="en-US" sz="2000" dirty="0">
                <a:solidFill>
                  <a:schemeClr val="accent1">
                    <a:lumMod val="50000"/>
                  </a:schemeClr>
                </a:solidFill>
                <a:latin typeface="Century Gothic" panose="020B0502020202020204" pitchFamily="34" charset="0"/>
              </a:rPr>
              <a:t>.</a:t>
            </a:r>
          </a:p>
        </p:txBody>
      </p:sp>
      <p:sp>
        <p:nvSpPr>
          <p:cNvPr id="45" name="Action Button: Custom 44" descr="number 9">
            <a:hlinkClick r:id="" action="ppaction://noaction" highlightClick="1">
              <a:snd r:embed="rId11" name="14.9.wav"/>
            </a:hlinkClick>
            <a:extLst>
              <a:ext uri="{FF2B5EF4-FFF2-40B4-BE49-F238E27FC236}">
                <a16:creationId xmlns:a16="http://schemas.microsoft.com/office/drawing/2014/main" id="{05F55D18-3F95-534F-B610-77A483DA999F}"/>
              </a:ext>
            </a:extLst>
          </p:cNvPr>
          <p:cNvSpPr/>
          <p:nvPr/>
        </p:nvSpPr>
        <p:spPr>
          <a:xfrm>
            <a:off x="1045990" y="543378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9</a:t>
            </a:r>
          </a:p>
        </p:txBody>
      </p:sp>
      <p:sp>
        <p:nvSpPr>
          <p:cNvPr id="46" name="TextBox 45" descr="table content ">
            <a:extLst>
              <a:ext uri="{FF2B5EF4-FFF2-40B4-BE49-F238E27FC236}">
                <a16:creationId xmlns:a16="http://schemas.microsoft.com/office/drawing/2014/main" id="{48F7E2FF-8F7F-9749-8F2D-45A6069640A6}"/>
              </a:ext>
            </a:extLst>
          </p:cNvPr>
          <p:cNvSpPr txBox="1"/>
          <p:nvPr/>
        </p:nvSpPr>
        <p:spPr>
          <a:xfrm>
            <a:off x="2950486" y="5442112"/>
            <a:ext cx="4412332" cy="400110"/>
          </a:xfrm>
          <a:prstGeom prst="rect">
            <a:avLst/>
          </a:prstGeom>
          <a:noFill/>
        </p:spPr>
        <p:txBody>
          <a:bodyPr wrap="square" rtlCol="0">
            <a:spAutoFit/>
          </a:bodyPr>
          <a:lstStyle/>
          <a:p>
            <a:r>
              <a:rPr lang="en-US" sz="2000" dirty="0" err="1">
                <a:solidFill>
                  <a:schemeClr val="accent1">
                    <a:lumMod val="50000"/>
                  </a:schemeClr>
                </a:solidFill>
                <a:latin typeface="Century Gothic" panose="020B0502020202020204" pitchFamily="34" charset="0"/>
              </a:rPr>
              <a:t>Ihre</a:t>
            </a:r>
            <a:r>
              <a:rPr lang="en-US" sz="2000" dirty="0">
                <a:solidFill>
                  <a:schemeClr val="accent1">
                    <a:lumMod val="50000"/>
                  </a:schemeClr>
                </a:solidFill>
                <a:latin typeface="Century Gothic" panose="020B0502020202020204" pitchFamily="34" charset="0"/>
              </a:rPr>
              <a:t> Mutter und </a:t>
            </a:r>
            <a:r>
              <a:rPr lang="en-US" sz="2000" dirty="0" err="1">
                <a:solidFill>
                  <a:schemeClr val="accent1">
                    <a:lumMod val="50000"/>
                  </a:schemeClr>
                </a:solidFill>
                <a:latin typeface="Century Gothic" panose="020B0502020202020204" pitchFamily="34" charset="0"/>
              </a:rPr>
              <a:t>sie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hören</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Musik</a:t>
            </a:r>
            <a:r>
              <a:rPr lang="en-US" sz="2000" dirty="0">
                <a:solidFill>
                  <a:schemeClr val="accent1">
                    <a:lumMod val="50000"/>
                  </a:schemeClr>
                </a:solidFill>
                <a:latin typeface="Century Gothic" panose="020B0502020202020204" pitchFamily="34" charset="0"/>
              </a:rPr>
              <a:t>.</a:t>
            </a:r>
          </a:p>
        </p:txBody>
      </p:sp>
      <p:sp>
        <p:nvSpPr>
          <p:cNvPr id="48" name="Action Button: Custom 47" descr="number 10">
            <a:hlinkClick r:id="" action="ppaction://noaction" highlightClick="1">
              <a:snd r:embed="rId12" name="14.10.wav"/>
            </a:hlinkClick>
            <a:extLst>
              <a:ext uri="{FF2B5EF4-FFF2-40B4-BE49-F238E27FC236}">
                <a16:creationId xmlns:a16="http://schemas.microsoft.com/office/drawing/2014/main" id="{1E71E413-0C05-7F45-9F41-44DAF7F052A9}"/>
              </a:ext>
            </a:extLst>
          </p:cNvPr>
          <p:cNvSpPr/>
          <p:nvPr/>
        </p:nvSpPr>
        <p:spPr>
          <a:xfrm>
            <a:off x="1045989" y="593123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10</a:t>
            </a:r>
          </a:p>
        </p:txBody>
      </p:sp>
      <p:sp>
        <p:nvSpPr>
          <p:cNvPr id="49" name="TextBox 48" descr="table content ">
            <a:extLst>
              <a:ext uri="{FF2B5EF4-FFF2-40B4-BE49-F238E27FC236}">
                <a16:creationId xmlns:a16="http://schemas.microsoft.com/office/drawing/2014/main" id="{C82D3046-5DB6-C64A-9080-394AE3DB7F4D}"/>
              </a:ext>
            </a:extLst>
          </p:cNvPr>
          <p:cNvSpPr txBox="1"/>
          <p:nvPr/>
        </p:nvSpPr>
        <p:spPr>
          <a:xfrm>
            <a:off x="2950486" y="5918104"/>
            <a:ext cx="4412332" cy="400110"/>
          </a:xfrm>
          <a:prstGeom prst="rect">
            <a:avLst/>
          </a:prstGeom>
          <a:noFill/>
        </p:spPr>
        <p:txBody>
          <a:bodyPr wrap="square" rtlCol="0">
            <a:spAutoFit/>
          </a:bodyPr>
          <a:lstStyle/>
          <a:p>
            <a:r>
              <a:rPr lang="en-US" sz="2000" dirty="0" err="1">
                <a:solidFill>
                  <a:schemeClr val="accent1">
                    <a:lumMod val="50000"/>
                  </a:schemeClr>
                </a:solidFill>
                <a:latin typeface="Century Gothic" panose="020B0502020202020204" pitchFamily="34" charset="0"/>
              </a:rPr>
              <a:t>Schließlich</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liest</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sie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ein</a:t>
            </a:r>
            <a:r>
              <a:rPr lang="en-US" sz="2000" dirty="0">
                <a:solidFill>
                  <a:schemeClr val="accent1">
                    <a:lumMod val="50000"/>
                  </a:schemeClr>
                </a:solidFill>
                <a:latin typeface="Century Gothic" panose="020B0502020202020204" pitchFamily="34" charset="0"/>
              </a:rPr>
              <a:t> Buch.</a:t>
            </a:r>
          </a:p>
        </p:txBody>
      </p:sp>
      <p:sp>
        <p:nvSpPr>
          <p:cNvPr id="50" name="TextBox 49" descr="table content ">
            <a:extLst>
              <a:ext uri="{FF2B5EF4-FFF2-40B4-BE49-F238E27FC236}">
                <a16:creationId xmlns:a16="http://schemas.microsoft.com/office/drawing/2014/main" id="{8C4C45BB-513A-2F40-B4BB-8F6C0E287A44}"/>
              </a:ext>
            </a:extLst>
          </p:cNvPr>
          <p:cNvSpPr txBox="1"/>
          <p:nvPr/>
        </p:nvSpPr>
        <p:spPr>
          <a:xfrm>
            <a:off x="6776347" y="5889673"/>
            <a:ext cx="4412332" cy="400110"/>
          </a:xfrm>
          <a:prstGeom prst="rect">
            <a:avLst/>
          </a:prstGeom>
          <a:noFill/>
        </p:spPr>
        <p:txBody>
          <a:bodyPr wrap="square" rtlCol="0">
            <a:spAutoFit/>
          </a:bodyPr>
          <a:lstStyle/>
          <a:p>
            <a:endParaRPr lang="en-US" sz="20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40763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P spid="31" grpId="0"/>
      <p:bldP spid="34" grpId="0"/>
      <p:bldP spid="37" grpId="0"/>
      <p:bldP spid="40" grpId="0"/>
      <p:bldP spid="43" grpId="0"/>
      <p:bldP spid="46"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hanging on a wall&#10;&#10;Description automatically generated">
            <a:extLst>
              <a:ext uri="{FF2B5EF4-FFF2-40B4-BE49-F238E27FC236}">
                <a16:creationId xmlns:a16="http://schemas.microsoft.com/office/drawing/2014/main" id="{ADAE1FE9-AE77-AD4C-99FF-6C133E9B9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528" y="0"/>
            <a:ext cx="9490472" cy="6390166"/>
          </a:xfrm>
          <a:prstGeom prst="rect">
            <a:avLst/>
          </a:prstGeom>
        </p:spPr>
      </p:pic>
      <p:pic>
        <p:nvPicPr>
          <p:cNvPr id="17" name="Picture 16">
            <a:extLst>
              <a:ext uri="{FF2B5EF4-FFF2-40B4-BE49-F238E27FC236}">
                <a16:creationId xmlns:a16="http://schemas.microsoft.com/office/drawing/2014/main" id="{0B596F6F-9754-2A42-BCBD-FFB39EFECD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172" r="30426" b="4500"/>
          <a:stretch/>
        </p:blipFill>
        <p:spPr>
          <a:xfrm>
            <a:off x="4520144" y="3810211"/>
            <a:ext cx="1323096" cy="1676189"/>
          </a:xfrm>
          <a:prstGeom prst="rect">
            <a:avLst/>
          </a:prstGeom>
          <a:ln>
            <a:solidFill>
              <a:schemeClr val="tx1"/>
            </a:solidFill>
          </a:ln>
          <a:scene3d>
            <a:camera prst="orthographicFront">
              <a:rot lat="0" lon="0" rev="0"/>
            </a:camera>
            <a:lightRig rig="threePt" dir="t"/>
          </a:scene3d>
        </p:spPr>
      </p:pic>
      <p:pic>
        <p:nvPicPr>
          <p:cNvPr id="23" name="Picture 22">
            <a:extLst>
              <a:ext uri="{FF2B5EF4-FFF2-40B4-BE49-F238E27FC236}">
                <a16:creationId xmlns:a16="http://schemas.microsoft.com/office/drawing/2014/main" id="{4D2225CD-AF36-C848-BD8C-660D0C164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68" r="27821"/>
          <a:stretch/>
        </p:blipFill>
        <p:spPr>
          <a:xfrm>
            <a:off x="6571968" y="3810211"/>
            <a:ext cx="1323096" cy="1676189"/>
          </a:xfrm>
          <a:prstGeom prst="rect">
            <a:avLst/>
          </a:prstGeom>
          <a:ln>
            <a:solidFill>
              <a:schemeClr val="tx1"/>
            </a:solidFill>
          </a:ln>
        </p:spPr>
      </p:pic>
      <p:pic>
        <p:nvPicPr>
          <p:cNvPr id="24" name="Picture 23">
            <a:extLst>
              <a:ext uri="{FF2B5EF4-FFF2-40B4-BE49-F238E27FC236}">
                <a16:creationId xmlns:a16="http://schemas.microsoft.com/office/drawing/2014/main" id="{1F06B7A8-555E-844D-9E47-9C6EFC90EE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166" t="12941" r="12455" b="43413"/>
          <a:stretch/>
        </p:blipFill>
        <p:spPr>
          <a:xfrm>
            <a:off x="8561343" y="3810211"/>
            <a:ext cx="1323097" cy="1676189"/>
          </a:xfrm>
          <a:prstGeom prst="rect">
            <a:avLst/>
          </a:prstGeom>
          <a:ln>
            <a:solidFill>
              <a:schemeClr val="tx1"/>
            </a:solidFill>
          </a:ln>
          <a:scene3d>
            <a:camera prst="orthographicFront">
              <a:rot lat="0" lon="0" rev="0"/>
            </a:camera>
            <a:lightRig rig="threePt" dir="t"/>
          </a:scene3d>
        </p:spPr>
      </p:pic>
      <p:pic>
        <p:nvPicPr>
          <p:cNvPr id="25" name="Picture 24">
            <a:extLst>
              <a:ext uri="{FF2B5EF4-FFF2-40B4-BE49-F238E27FC236}">
                <a16:creationId xmlns:a16="http://schemas.microsoft.com/office/drawing/2014/main" id="{BF89FC3A-8C2C-AE44-9DB9-9147E21CCB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426" t="1" r="23719" b="53155"/>
          <a:stretch/>
        </p:blipFill>
        <p:spPr>
          <a:xfrm>
            <a:off x="10622037" y="3814659"/>
            <a:ext cx="1323097" cy="1671741"/>
          </a:xfrm>
          <a:prstGeom prst="rect">
            <a:avLst/>
          </a:prstGeom>
          <a:ln>
            <a:solidFill>
              <a:schemeClr val="tx1"/>
            </a:solidFill>
          </a:ln>
          <a:scene3d>
            <a:camera prst="orthographicFront">
              <a:rot lat="0" lon="0" rev="0"/>
            </a:camera>
            <a:lightRig rig="threePt" dir="t"/>
          </a:scene3d>
        </p:spPr>
      </p:pic>
      <p:sp>
        <p:nvSpPr>
          <p:cNvPr id="5" name="TextBox 4">
            <a:extLst>
              <a:ext uri="{FF2B5EF4-FFF2-40B4-BE49-F238E27FC236}">
                <a16:creationId xmlns:a16="http://schemas.microsoft.com/office/drawing/2014/main" id="{062675FE-0CA3-0446-A737-40DC69F9094B}"/>
              </a:ext>
            </a:extLst>
          </p:cNvPr>
          <p:cNvSpPr txBox="1"/>
          <p:nvPr/>
        </p:nvSpPr>
        <p:spPr>
          <a:xfrm>
            <a:off x="4750323" y="5738228"/>
            <a:ext cx="862737" cy="400110"/>
          </a:xfrm>
          <a:prstGeom prst="rect">
            <a:avLst/>
          </a:prstGeom>
          <a:noFill/>
        </p:spPr>
        <p:txBody>
          <a:bodyPr wrap="none" rtlCol="0">
            <a:spAutoFit/>
          </a:bodyPr>
          <a:lstStyle/>
          <a:p>
            <a:r>
              <a:rPr lang="en-US" sz="2000" dirty="0">
                <a:solidFill>
                  <a:schemeClr val="accent1">
                    <a:lumMod val="50000"/>
                  </a:schemeClr>
                </a:solidFill>
                <a:latin typeface="Century Gothic" panose="020B0502020202020204" pitchFamily="34" charset="0"/>
              </a:rPr>
              <a:t>Anna</a:t>
            </a:r>
          </a:p>
        </p:txBody>
      </p:sp>
      <p:sp>
        <p:nvSpPr>
          <p:cNvPr id="27" name="TextBox 26">
            <a:extLst>
              <a:ext uri="{FF2B5EF4-FFF2-40B4-BE49-F238E27FC236}">
                <a16:creationId xmlns:a16="http://schemas.microsoft.com/office/drawing/2014/main" id="{5AE63C05-6189-B149-ACBA-1E9DEA9413C6}"/>
              </a:ext>
            </a:extLst>
          </p:cNvPr>
          <p:cNvSpPr txBox="1"/>
          <p:nvPr/>
        </p:nvSpPr>
        <p:spPr>
          <a:xfrm>
            <a:off x="6802949" y="5738228"/>
            <a:ext cx="873957" cy="400110"/>
          </a:xfrm>
          <a:prstGeom prst="rect">
            <a:avLst/>
          </a:prstGeom>
          <a:noFill/>
        </p:spPr>
        <p:txBody>
          <a:bodyPr wrap="none" rtlCol="0">
            <a:spAutoFit/>
          </a:bodyPr>
          <a:lstStyle/>
          <a:p>
            <a:r>
              <a:rPr lang="en-US" sz="2000" dirty="0">
                <a:solidFill>
                  <a:schemeClr val="accent1">
                    <a:lumMod val="50000"/>
                  </a:schemeClr>
                </a:solidFill>
                <a:latin typeface="Century Gothic" panose="020B0502020202020204" pitchFamily="34" charset="0"/>
              </a:rPr>
              <a:t>Noah</a:t>
            </a:r>
          </a:p>
        </p:txBody>
      </p:sp>
      <p:sp>
        <p:nvSpPr>
          <p:cNvPr id="28" name="TextBox 27">
            <a:extLst>
              <a:ext uri="{FF2B5EF4-FFF2-40B4-BE49-F238E27FC236}">
                <a16:creationId xmlns:a16="http://schemas.microsoft.com/office/drawing/2014/main" id="{C3ABC2B0-B890-7A44-9651-34010BC837F8}"/>
              </a:ext>
            </a:extLst>
          </p:cNvPr>
          <p:cNvSpPr txBox="1"/>
          <p:nvPr/>
        </p:nvSpPr>
        <p:spPr>
          <a:xfrm>
            <a:off x="8830796" y="5738228"/>
            <a:ext cx="800219" cy="400110"/>
          </a:xfrm>
          <a:prstGeom prst="rect">
            <a:avLst/>
          </a:prstGeom>
          <a:noFill/>
        </p:spPr>
        <p:txBody>
          <a:bodyPr wrap="none" rtlCol="0">
            <a:spAutoFit/>
          </a:bodyPr>
          <a:lstStyle/>
          <a:p>
            <a:r>
              <a:rPr lang="en-US" sz="2000" dirty="0" err="1">
                <a:solidFill>
                  <a:schemeClr val="accent1">
                    <a:lumMod val="50000"/>
                  </a:schemeClr>
                </a:solidFill>
                <a:latin typeface="Century Gothic" panose="020B0502020202020204" pitchFamily="34" charset="0"/>
              </a:rPr>
              <a:t>Mutti</a:t>
            </a:r>
            <a:endParaRPr lang="en-US" sz="2000" dirty="0">
              <a:solidFill>
                <a:schemeClr val="accent1">
                  <a:lumMod val="50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D3E6B7EC-1E1E-2E4D-9708-4958FC4618A5}"/>
              </a:ext>
            </a:extLst>
          </p:cNvPr>
          <p:cNvSpPr txBox="1"/>
          <p:nvPr/>
        </p:nvSpPr>
        <p:spPr>
          <a:xfrm>
            <a:off x="10947595" y="5738228"/>
            <a:ext cx="671979" cy="400110"/>
          </a:xfrm>
          <a:prstGeom prst="rect">
            <a:avLst/>
          </a:prstGeom>
          <a:noFill/>
        </p:spPr>
        <p:txBody>
          <a:bodyPr wrap="none" rtlCol="0">
            <a:spAutoFit/>
          </a:bodyPr>
          <a:lstStyle/>
          <a:p>
            <a:r>
              <a:rPr lang="en-US" sz="2000" dirty="0" err="1">
                <a:solidFill>
                  <a:schemeClr val="accent1">
                    <a:lumMod val="50000"/>
                  </a:schemeClr>
                </a:solidFill>
                <a:latin typeface="Century Gothic" panose="020B0502020202020204" pitchFamily="34" charset="0"/>
              </a:rPr>
              <a:t>Vati</a:t>
            </a:r>
            <a:endParaRPr lang="en-US" sz="2000" dirty="0">
              <a:solidFill>
                <a:schemeClr val="accent1">
                  <a:lumMod val="50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BB8CF276-2127-B848-B8EB-7C7950B037EF}"/>
              </a:ext>
            </a:extLst>
          </p:cNvPr>
          <p:cNvSpPr txBox="1"/>
          <p:nvPr/>
        </p:nvSpPr>
        <p:spPr>
          <a:xfrm>
            <a:off x="346739" y="1733604"/>
            <a:ext cx="1265090" cy="400110"/>
          </a:xfrm>
          <a:prstGeom prst="rect">
            <a:avLst/>
          </a:prstGeom>
          <a:noFill/>
        </p:spPr>
        <p:txBody>
          <a:bodyPr wrap="none" rtlCol="0">
            <a:spAutoFit/>
          </a:bodyPr>
          <a:lstStyle/>
          <a:p>
            <a:r>
              <a:rPr lang="en-US" sz="2000" dirty="0">
                <a:solidFill>
                  <a:schemeClr val="accent1">
                    <a:lumMod val="50000"/>
                  </a:schemeClr>
                </a:solidFill>
                <a:latin typeface="Century Gothic" panose="020B0502020202020204" pitchFamily="34" charset="0"/>
              </a:rPr>
              <a:t>Person A</a:t>
            </a:r>
          </a:p>
        </p:txBody>
      </p:sp>
      <p:sp>
        <p:nvSpPr>
          <p:cNvPr id="18" name="Oval Callout 17">
            <a:extLst>
              <a:ext uri="{FF2B5EF4-FFF2-40B4-BE49-F238E27FC236}">
                <a16:creationId xmlns:a16="http://schemas.microsoft.com/office/drawing/2014/main" id="{00FC4282-37FB-8246-AFC5-4819A3456FF4}"/>
              </a:ext>
            </a:extLst>
          </p:cNvPr>
          <p:cNvSpPr/>
          <p:nvPr/>
        </p:nvSpPr>
        <p:spPr>
          <a:xfrm>
            <a:off x="6096000" y="1539915"/>
            <a:ext cx="3941211" cy="1116662"/>
          </a:xfrm>
          <a:prstGeom prst="wedgeEllipseCallout">
            <a:avLst>
              <a:gd name="adj1" fmla="val 55069"/>
              <a:gd name="adj2" fmla="val 48331"/>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Ich </a:t>
            </a:r>
            <a:r>
              <a:rPr lang="en-US" sz="2400" dirty="0" err="1">
                <a:latin typeface="Century Gothic" panose="020B0502020202020204" pitchFamily="34" charset="0"/>
              </a:rPr>
              <a:t>schwimme</a:t>
            </a:r>
            <a:r>
              <a:rPr lang="en-US" sz="2400" dirty="0">
                <a:latin typeface="Century Gothic" panose="020B0502020202020204" pitchFamily="34" charset="0"/>
              </a:rPr>
              <a:t> oft</a:t>
            </a:r>
          </a:p>
        </p:txBody>
      </p:sp>
      <p:sp>
        <p:nvSpPr>
          <p:cNvPr id="19" name="TextBox 18">
            <a:extLst>
              <a:ext uri="{FF2B5EF4-FFF2-40B4-BE49-F238E27FC236}">
                <a16:creationId xmlns:a16="http://schemas.microsoft.com/office/drawing/2014/main" id="{165714B5-D7E0-8945-ABC5-DB3D53DE4E55}"/>
              </a:ext>
            </a:extLst>
          </p:cNvPr>
          <p:cNvSpPr txBox="1"/>
          <p:nvPr/>
        </p:nvSpPr>
        <p:spPr>
          <a:xfrm>
            <a:off x="10315050" y="2335455"/>
            <a:ext cx="1225015" cy="707886"/>
          </a:xfrm>
          <a:prstGeom prst="rect">
            <a:avLst/>
          </a:prstGeom>
          <a:noFill/>
        </p:spPr>
        <p:txBody>
          <a:bodyPr wrap="none" rtlCol="0">
            <a:spAutoFit/>
          </a:bodyPr>
          <a:lstStyle/>
          <a:p>
            <a:r>
              <a:rPr lang="en-US" sz="2000" dirty="0">
                <a:solidFill>
                  <a:schemeClr val="accent1">
                    <a:lumMod val="50000"/>
                  </a:schemeClr>
                </a:solidFill>
                <a:latin typeface="Century Gothic" panose="020B0502020202020204" pitchFamily="34" charset="0"/>
              </a:rPr>
              <a:t>Person B</a:t>
            </a:r>
          </a:p>
          <a:p>
            <a:r>
              <a:rPr lang="en-US" sz="2000" dirty="0">
                <a:solidFill>
                  <a:schemeClr val="accent1">
                    <a:lumMod val="50000"/>
                  </a:schemeClr>
                </a:solidFill>
                <a:latin typeface="Century Gothic" panose="020B0502020202020204" pitchFamily="34" charset="0"/>
              </a:rPr>
              <a:t>(Noah)</a:t>
            </a:r>
          </a:p>
        </p:txBody>
      </p:sp>
      <p:sp>
        <p:nvSpPr>
          <p:cNvPr id="7" name="Rectangle 6">
            <a:extLst>
              <a:ext uri="{FF2B5EF4-FFF2-40B4-BE49-F238E27FC236}">
                <a16:creationId xmlns:a16="http://schemas.microsoft.com/office/drawing/2014/main" id="{3629F66B-341F-EF4D-8ABA-9437D04C518B}"/>
              </a:ext>
            </a:extLst>
          </p:cNvPr>
          <p:cNvSpPr/>
          <p:nvPr/>
        </p:nvSpPr>
        <p:spPr>
          <a:xfrm>
            <a:off x="6200418" y="3450556"/>
            <a:ext cx="2064487" cy="2687782"/>
          </a:xfrm>
          <a:prstGeom prst="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0" name="Group 9">
            <a:extLst>
              <a:ext uri="{FF2B5EF4-FFF2-40B4-BE49-F238E27FC236}">
                <a16:creationId xmlns:a16="http://schemas.microsoft.com/office/drawing/2014/main" id="{8E96685E-DC9D-5540-81ED-C1C5607DD400}"/>
              </a:ext>
            </a:extLst>
          </p:cNvPr>
          <p:cNvGrpSpPr/>
          <p:nvPr/>
        </p:nvGrpSpPr>
        <p:grpSpPr>
          <a:xfrm>
            <a:off x="1419179" y="2302742"/>
            <a:ext cx="3796174" cy="738281"/>
            <a:chOff x="1015159" y="1546257"/>
            <a:chExt cx="3796174" cy="738281"/>
          </a:xfrm>
        </p:grpSpPr>
        <p:sp>
          <p:nvSpPr>
            <p:cNvPr id="6" name="TextBox 5">
              <a:extLst>
                <a:ext uri="{FF2B5EF4-FFF2-40B4-BE49-F238E27FC236}">
                  <a16:creationId xmlns:a16="http://schemas.microsoft.com/office/drawing/2014/main" id="{58384DE6-7052-4248-A32F-871B2F37AA00}"/>
                </a:ext>
              </a:extLst>
            </p:cNvPr>
            <p:cNvSpPr txBox="1"/>
            <p:nvPr/>
          </p:nvSpPr>
          <p:spPr>
            <a:xfrm>
              <a:off x="1712408" y="1730540"/>
              <a:ext cx="3098925" cy="553998"/>
            </a:xfrm>
            <a:prstGeom prst="rect">
              <a:avLst/>
            </a:prstGeom>
            <a:noFill/>
          </p:spPr>
          <p:txBody>
            <a:bodyPr wrap="none" rtlCol="0">
              <a:spAutoFit/>
            </a:bodyPr>
            <a:lstStyle/>
            <a:p>
              <a:r>
                <a:rPr lang="en-US" sz="3000" dirty="0" err="1">
                  <a:solidFill>
                    <a:schemeClr val="accent1">
                      <a:lumMod val="50000"/>
                    </a:schemeClr>
                  </a:solidFill>
                  <a:latin typeface="Century Gothic" panose="020B0502020202020204" pitchFamily="34" charset="0"/>
                </a:rPr>
                <a:t>Er</a:t>
              </a:r>
              <a:r>
                <a:rPr lang="en-US" sz="3000" dirty="0">
                  <a:solidFill>
                    <a:schemeClr val="accent1">
                      <a:lumMod val="50000"/>
                    </a:schemeClr>
                  </a:solidFill>
                  <a:latin typeface="Century Gothic" panose="020B0502020202020204" pitchFamily="34" charset="0"/>
                </a:rPr>
                <a:t> </a:t>
              </a:r>
              <a:r>
                <a:rPr lang="en-US" sz="3000" dirty="0" err="1">
                  <a:solidFill>
                    <a:schemeClr val="accent1">
                      <a:lumMod val="50000"/>
                    </a:schemeClr>
                  </a:solidFill>
                  <a:latin typeface="Century Gothic" panose="020B0502020202020204" pitchFamily="34" charset="0"/>
                </a:rPr>
                <a:t>schwimmt</a:t>
              </a:r>
              <a:r>
                <a:rPr lang="en-US" sz="3000" dirty="0">
                  <a:solidFill>
                    <a:schemeClr val="accent1">
                      <a:lumMod val="50000"/>
                    </a:schemeClr>
                  </a:solidFill>
                  <a:latin typeface="Century Gothic" panose="020B0502020202020204" pitchFamily="34" charset="0"/>
                </a:rPr>
                <a:t> oft</a:t>
              </a:r>
            </a:p>
          </p:txBody>
        </p:sp>
        <p:pic>
          <p:nvPicPr>
            <p:cNvPr id="9" name="Graphic 8" descr="Pencil">
              <a:extLst>
                <a:ext uri="{FF2B5EF4-FFF2-40B4-BE49-F238E27FC236}">
                  <a16:creationId xmlns:a16="http://schemas.microsoft.com/office/drawing/2014/main" id="{F3DCAEE4-EF2C-A745-8554-50EC0FB2991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015159" y="1546257"/>
              <a:ext cx="697249" cy="662022"/>
            </a:xfrm>
            <a:prstGeom prst="rect">
              <a:avLst/>
            </a:prstGeom>
          </p:spPr>
        </p:pic>
      </p:grpSp>
      <p:pic>
        <p:nvPicPr>
          <p:cNvPr id="30" name="Picture 29"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08484" y="316023"/>
            <a:ext cx="3745089" cy="707849"/>
          </a:xfrm>
        </p:spPr>
        <p:txBody>
          <a:bodyPr>
            <a:normAutofit fontScale="90000"/>
          </a:bodyPr>
          <a:lstStyle/>
          <a:p>
            <a:r>
              <a:rPr lang="en-GB" sz="3600" b="1" dirty="0">
                <a:solidFill>
                  <a:schemeClr val="bg1"/>
                </a:solidFill>
              </a:rPr>
              <a:t>Am </a:t>
            </a:r>
            <a:r>
              <a:rPr lang="en-GB" sz="3600" b="1" dirty="0" err="1">
                <a:solidFill>
                  <a:schemeClr val="bg1"/>
                </a:solidFill>
              </a:rPr>
              <a:t>Wochenende</a:t>
            </a:r>
            <a:endParaRPr lang="en-GB" sz="3600" b="1" dirty="0">
              <a:solidFill>
                <a:schemeClr val="bg1"/>
              </a:solidFill>
            </a:endParaRPr>
          </a:p>
        </p:txBody>
      </p:sp>
      <p:sp>
        <p:nvSpPr>
          <p:cNvPr id="32" name="Rounded Rectangle 11">
            <a:extLst>
              <a:ext uri="{FF2B5EF4-FFF2-40B4-BE49-F238E27FC236}">
                <a16:creationId xmlns:a16="http://schemas.microsoft.com/office/drawing/2014/main" id="{483D7EB9-C2AA-4190-98DE-925F861600E9}"/>
              </a:ext>
            </a:extLst>
          </p:cNvPr>
          <p:cNvSpPr/>
          <p:nvPr/>
        </p:nvSpPr>
        <p:spPr>
          <a:xfrm>
            <a:off x="9082007" y="247046"/>
            <a:ext cx="2875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522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67610" y="-116324"/>
            <a:ext cx="1542632" cy="707849"/>
          </a:xfrm>
        </p:spPr>
        <p:txBody>
          <a:bodyPr>
            <a:normAutofit/>
          </a:bodyPr>
          <a:lstStyle/>
          <a:p>
            <a:r>
              <a:rPr lang="en-GB" sz="2000" b="1" dirty="0">
                <a:solidFill>
                  <a:srgbClr val="115076"/>
                </a:solidFill>
              </a:rPr>
              <a:t>PERSON B</a:t>
            </a:r>
            <a:endParaRPr lang="en-GB" sz="2000" b="1" dirty="0">
              <a:solidFill>
                <a:schemeClr val="bg1"/>
              </a:solidFill>
            </a:endParaRPr>
          </a:p>
        </p:txBody>
      </p:sp>
      <p:sp>
        <p:nvSpPr>
          <p:cNvPr id="2" name="TextBox 1">
            <a:extLst>
              <a:ext uri="{FF2B5EF4-FFF2-40B4-BE49-F238E27FC236}">
                <a16:creationId xmlns:a16="http://schemas.microsoft.com/office/drawing/2014/main" id="{819BEBDB-D0C5-4D4A-BA47-974F8D09D5F1}"/>
              </a:ext>
            </a:extLst>
          </p:cNvPr>
          <p:cNvSpPr txBox="1"/>
          <p:nvPr/>
        </p:nvSpPr>
        <p:spPr>
          <a:xfrm>
            <a:off x="1403407" y="1909143"/>
            <a:ext cx="1800493" cy="461665"/>
          </a:xfrm>
          <a:prstGeom prst="rect">
            <a:avLst/>
          </a:prstGeom>
          <a:noFill/>
        </p:spPr>
        <p:txBody>
          <a:bodyPr wrap="none" rtlCol="0">
            <a:spAutoFit/>
          </a:bodyPr>
          <a:lstStyle/>
          <a:p>
            <a:r>
              <a:rPr lang="en-US" sz="2400" dirty="0" err="1">
                <a:solidFill>
                  <a:schemeClr val="accent1">
                    <a:lumMod val="50000"/>
                  </a:schemeClr>
                </a:solidFill>
                <a:latin typeface="Century Gothic" panose="020B0502020202020204" pitchFamily="34" charset="0"/>
              </a:rPr>
              <a:t>Danach</a:t>
            </a:r>
            <a:r>
              <a:rPr lang="en-US" sz="2400" dirty="0">
                <a:solidFill>
                  <a:schemeClr val="accent1">
                    <a:lumMod val="50000"/>
                  </a:schemeClr>
                </a:solidFill>
                <a:latin typeface="Century Gothic" panose="020B0502020202020204" pitchFamily="34" charset="0"/>
              </a:rPr>
              <a:t> …</a:t>
            </a:r>
          </a:p>
        </p:txBody>
      </p:sp>
      <p:sp>
        <p:nvSpPr>
          <p:cNvPr id="54" name="TextBox 53">
            <a:extLst>
              <a:ext uri="{FF2B5EF4-FFF2-40B4-BE49-F238E27FC236}">
                <a16:creationId xmlns:a16="http://schemas.microsoft.com/office/drawing/2014/main" id="{751D8A3C-6EAD-6540-934A-C4D1E8EA292E}"/>
              </a:ext>
            </a:extLst>
          </p:cNvPr>
          <p:cNvSpPr txBox="1"/>
          <p:nvPr/>
        </p:nvSpPr>
        <p:spPr>
          <a:xfrm>
            <a:off x="1403407" y="650549"/>
            <a:ext cx="4041491" cy="461665"/>
          </a:xfrm>
          <a:prstGeom prst="rect">
            <a:avLst/>
          </a:prstGeom>
          <a:noFill/>
        </p:spPr>
        <p:txBody>
          <a:bodyPr wrap="none" rtlCol="0">
            <a:spAutoFit/>
          </a:bodyPr>
          <a:lstStyle/>
          <a:p>
            <a:r>
              <a:rPr lang="en-US" sz="2400" dirty="0" err="1">
                <a:solidFill>
                  <a:schemeClr val="accent1">
                    <a:lumMod val="50000"/>
                  </a:schemeClr>
                </a:solidFill>
                <a:latin typeface="Century Gothic" panose="020B0502020202020204" pitchFamily="34" charset="0"/>
              </a:rPr>
              <a:t>Jeden</a:t>
            </a:r>
            <a:r>
              <a:rPr lang="en-US" sz="2400" dirty="0">
                <a:solidFill>
                  <a:schemeClr val="accent1">
                    <a:lumMod val="50000"/>
                  </a:schemeClr>
                </a:solidFill>
                <a:latin typeface="Century Gothic" panose="020B0502020202020204" pitchFamily="34" charset="0"/>
              </a:rPr>
              <a:t> </a:t>
            </a:r>
            <a:r>
              <a:rPr lang="en-US" sz="2400" dirty="0" err="1">
                <a:solidFill>
                  <a:schemeClr val="accent1">
                    <a:lumMod val="50000"/>
                  </a:schemeClr>
                </a:solidFill>
                <a:latin typeface="Century Gothic" panose="020B0502020202020204" pitchFamily="34" charset="0"/>
              </a:rPr>
              <a:t>Sonntagmorgen</a:t>
            </a:r>
            <a:r>
              <a:rPr lang="en-US" sz="2400" dirty="0">
                <a:solidFill>
                  <a:schemeClr val="accent1">
                    <a:lumMod val="50000"/>
                  </a:schemeClr>
                </a:solidFill>
                <a:latin typeface="Century Gothic" panose="020B0502020202020204" pitchFamily="34" charset="0"/>
              </a:rPr>
              <a:t> …</a:t>
            </a:r>
          </a:p>
        </p:txBody>
      </p:sp>
      <p:sp>
        <p:nvSpPr>
          <p:cNvPr id="55" name="TextBox 54">
            <a:extLst>
              <a:ext uri="{FF2B5EF4-FFF2-40B4-BE49-F238E27FC236}">
                <a16:creationId xmlns:a16="http://schemas.microsoft.com/office/drawing/2014/main" id="{B4E012AC-E885-FA44-9366-7669F0970A1E}"/>
              </a:ext>
            </a:extLst>
          </p:cNvPr>
          <p:cNvSpPr txBox="1"/>
          <p:nvPr/>
        </p:nvSpPr>
        <p:spPr>
          <a:xfrm>
            <a:off x="1403407" y="3077945"/>
            <a:ext cx="492443"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t>
            </a:r>
          </a:p>
        </p:txBody>
      </p:sp>
      <p:sp>
        <p:nvSpPr>
          <p:cNvPr id="56" name="TextBox 55">
            <a:extLst>
              <a:ext uri="{FF2B5EF4-FFF2-40B4-BE49-F238E27FC236}">
                <a16:creationId xmlns:a16="http://schemas.microsoft.com/office/drawing/2014/main" id="{8DFEC43F-4A4D-B945-B347-26C9D97C5971}"/>
              </a:ext>
            </a:extLst>
          </p:cNvPr>
          <p:cNvSpPr txBox="1"/>
          <p:nvPr/>
        </p:nvSpPr>
        <p:spPr>
          <a:xfrm>
            <a:off x="1397535" y="4357475"/>
            <a:ext cx="1548822" cy="461665"/>
          </a:xfrm>
          <a:prstGeom prst="rect">
            <a:avLst/>
          </a:prstGeom>
          <a:noFill/>
        </p:spPr>
        <p:txBody>
          <a:bodyPr wrap="none" rtlCol="0">
            <a:spAutoFit/>
          </a:bodyPr>
          <a:lstStyle/>
          <a:p>
            <a:r>
              <a:rPr lang="en-US" sz="2400" dirty="0" err="1">
                <a:solidFill>
                  <a:schemeClr val="accent1">
                    <a:lumMod val="50000"/>
                  </a:schemeClr>
                </a:solidFill>
                <a:latin typeface="Century Gothic" panose="020B0502020202020204" pitchFamily="34" charset="0"/>
              </a:rPr>
              <a:t>Später</a:t>
            </a:r>
            <a:r>
              <a:rPr lang="en-US" sz="2400" dirty="0">
                <a:solidFill>
                  <a:schemeClr val="accent1">
                    <a:lumMod val="50000"/>
                  </a:schemeClr>
                </a:solidFill>
                <a:latin typeface="Century Gothic" panose="020B0502020202020204" pitchFamily="34" charset="0"/>
              </a:rPr>
              <a:t> …</a:t>
            </a:r>
          </a:p>
        </p:txBody>
      </p:sp>
      <p:sp>
        <p:nvSpPr>
          <p:cNvPr id="57" name="TextBox 56">
            <a:extLst>
              <a:ext uri="{FF2B5EF4-FFF2-40B4-BE49-F238E27FC236}">
                <a16:creationId xmlns:a16="http://schemas.microsoft.com/office/drawing/2014/main" id="{4C88518A-2B13-E14B-9D1E-1CE361146DC5}"/>
              </a:ext>
            </a:extLst>
          </p:cNvPr>
          <p:cNvSpPr txBox="1"/>
          <p:nvPr/>
        </p:nvSpPr>
        <p:spPr>
          <a:xfrm>
            <a:off x="1397535" y="5598635"/>
            <a:ext cx="2977097"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Am </a:t>
            </a:r>
            <a:r>
              <a:rPr lang="en-US" sz="2400" dirty="0" err="1">
                <a:solidFill>
                  <a:schemeClr val="accent1">
                    <a:lumMod val="50000"/>
                  </a:schemeClr>
                </a:solidFill>
                <a:latin typeface="Century Gothic" panose="020B0502020202020204" pitchFamily="34" charset="0"/>
              </a:rPr>
              <a:t>Nachmittag</a:t>
            </a:r>
            <a:r>
              <a:rPr lang="en-US" sz="2400" dirty="0">
                <a:solidFill>
                  <a:schemeClr val="accent1">
                    <a:lumMod val="50000"/>
                  </a:schemeClr>
                </a:solidFill>
                <a:latin typeface="Century Gothic" panose="020B0502020202020204" pitchFamily="34" charset="0"/>
              </a:rPr>
              <a:t> …</a:t>
            </a:r>
          </a:p>
        </p:txBody>
      </p:sp>
      <p:sp>
        <p:nvSpPr>
          <p:cNvPr id="58" name="TextBox 57">
            <a:extLst>
              <a:ext uri="{FF2B5EF4-FFF2-40B4-BE49-F238E27FC236}">
                <a16:creationId xmlns:a16="http://schemas.microsoft.com/office/drawing/2014/main" id="{882EF500-6A31-6746-A4B3-B90D48C2DDCA}"/>
              </a:ext>
            </a:extLst>
          </p:cNvPr>
          <p:cNvSpPr txBox="1"/>
          <p:nvPr/>
        </p:nvSpPr>
        <p:spPr>
          <a:xfrm>
            <a:off x="7527678" y="761565"/>
            <a:ext cx="492443"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t>
            </a:r>
          </a:p>
        </p:txBody>
      </p:sp>
      <p:sp>
        <p:nvSpPr>
          <p:cNvPr id="59" name="TextBox 58">
            <a:extLst>
              <a:ext uri="{FF2B5EF4-FFF2-40B4-BE49-F238E27FC236}">
                <a16:creationId xmlns:a16="http://schemas.microsoft.com/office/drawing/2014/main" id="{088D981B-5441-B143-9EA1-050AAF8C9F31}"/>
              </a:ext>
            </a:extLst>
          </p:cNvPr>
          <p:cNvSpPr txBox="1"/>
          <p:nvPr/>
        </p:nvSpPr>
        <p:spPr>
          <a:xfrm>
            <a:off x="7444690" y="1958450"/>
            <a:ext cx="492443"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t>
            </a:r>
          </a:p>
        </p:txBody>
      </p:sp>
      <p:sp>
        <p:nvSpPr>
          <p:cNvPr id="60" name="TextBox 59">
            <a:extLst>
              <a:ext uri="{FF2B5EF4-FFF2-40B4-BE49-F238E27FC236}">
                <a16:creationId xmlns:a16="http://schemas.microsoft.com/office/drawing/2014/main" id="{9B16EB2C-1668-0649-9215-5651FDEACAF2}"/>
              </a:ext>
            </a:extLst>
          </p:cNvPr>
          <p:cNvSpPr txBox="1"/>
          <p:nvPr/>
        </p:nvSpPr>
        <p:spPr>
          <a:xfrm>
            <a:off x="7518461" y="3077944"/>
            <a:ext cx="1409360"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Dann …</a:t>
            </a:r>
          </a:p>
        </p:txBody>
      </p:sp>
      <p:sp>
        <p:nvSpPr>
          <p:cNvPr id="61" name="TextBox 60">
            <a:extLst>
              <a:ext uri="{FF2B5EF4-FFF2-40B4-BE49-F238E27FC236}">
                <a16:creationId xmlns:a16="http://schemas.microsoft.com/office/drawing/2014/main" id="{506DE133-75DC-5146-9F0F-D130786AF928}"/>
              </a:ext>
            </a:extLst>
          </p:cNvPr>
          <p:cNvSpPr txBox="1"/>
          <p:nvPr/>
        </p:nvSpPr>
        <p:spPr>
          <a:xfrm>
            <a:off x="7518460" y="4413274"/>
            <a:ext cx="2215671"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Am Abend …</a:t>
            </a:r>
          </a:p>
        </p:txBody>
      </p:sp>
      <p:sp>
        <p:nvSpPr>
          <p:cNvPr id="62" name="TextBox 61">
            <a:extLst>
              <a:ext uri="{FF2B5EF4-FFF2-40B4-BE49-F238E27FC236}">
                <a16:creationId xmlns:a16="http://schemas.microsoft.com/office/drawing/2014/main" id="{B5796AD8-C224-F640-A651-AE95805B3198}"/>
              </a:ext>
            </a:extLst>
          </p:cNvPr>
          <p:cNvSpPr txBox="1"/>
          <p:nvPr/>
        </p:nvSpPr>
        <p:spPr>
          <a:xfrm>
            <a:off x="7518460" y="5556437"/>
            <a:ext cx="492443" cy="461665"/>
          </a:xfrm>
          <a:prstGeom prst="rect">
            <a:avLst/>
          </a:prstGeom>
          <a:noFill/>
        </p:spPr>
        <p:txBody>
          <a:bodyPr wrap="none" rtlCol="0">
            <a:spAutoFit/>
          </a:bodyPr>
          <a:lstStyle/>
          <a:p>
            <a:r>
              <a:rPr lang="en-US" sz="2400" dirty="0">
                <a:solidFill>
                  <a:schemeClr val="accent1">
                    <a:lumMod val="50000"/>
                  </a:schemeClr>
                </a:solidFill>
                <a:latin typeface="Century Gothic" panose="020B0502020202020204" pitchFamily="34" charset="0"/>
              </a:rPr>
              <a:t>…</a:t>
            </a:r>
          </a:p>
        </p:txBody>
      </p:sp>
      <p:pic>
        <p:nvPicPr>
          <p:cNvPr id="5" name="Picture 4" descr="A picture containing doll, toy, drawing&#10;&#10;Description automatically generated">
            <a:extLst>
              <a:ext uri="{FF2B5EF4-FFF2-40B4-BE49-F238E27FC236}">
                <a16:creationId xmlns:a16="http://schemas.microsoft.com/office/drawing/2014/main" id="{68163975-7DEC-294B-824F-2F9116A6E57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3077" l="9957" r="89827">
                        <a14:foregroundMark x1="49784" y1="12308" x2="49784" y2="12308"/>
                        <a14:foregroundMark x1="55628" y1="18077" x2="55628" y2="18077"/>
                        <a14:foregroundMark x1="52165" y1="14231" x2="52165" y2="14231"/>
                        <a14:foregroundMark x1="52165" y1="14231" x2="52165" y2="14231"/>
                        <a14:foregroundMark x1="52165" y1="14231" x2="52165" y2="14231"/>
                        <a14:foregroundMark x1="50216" y1="27308" x2="50216" y2="27308"/>
                        <a14:foregroundMark x1="55628" y1="26923" x2="55628" y2="26923"/>
                        <a14:foregroundMark x1="55844" y1="26154" x2="55844" y2="26154"/>
                        <a14:foregroundMark x1="44805" y1="93077" x2="44805" y2="93077"/>
                        <a14:foregroundMark x1="45238" y1="89615" x2="45238" y2="89615"/>
                        <a14:foregroundMark x1="45238" y1="89615" x2="45238" y2="89615"/>
                        <a14:foregroundMark x1="53030" y1="91923" x2="53030" y2="91923"/>
                        <a14:foregroundMark x1="53030" y1="90000" x2="53030" y2="90000"/>
                        <a14:foregroundMark x1="53030" y1="90000" x2="53030" y2="90000"/>
                        <a14:foregroundMark x1="53030" y1="90000" x2="53030" y2="90000"/>
                      </a14:backgroundRemoval>
                    </a14:imgEffect>
                  </a14:imgLayer>
                </a14:imgProps>
              </a:ext>
              <a:ext uri="{28A0092B-C50C-407E-A947-70E740481C1C}">
                <a14:useLocalDpi xmlns:a14="http://schemas.microsoft.com/office/drawing/2010/main" val="0"/>
              </a:ext>
            </a:extLst>
          </a:blip>
          <a:stretch>
            <a:fillRect/>
          </a:stretch>
        </p:blipFill>
        <p:spPr>
          <a:xfrm>
            <a:off x="4230174" y="253321"/>
            <a:ext cx="1920000" cy="1080000"/>
          </a:xfrm>
          <a:prstGeom prst="rect">
            <a:avLst/>
          </a:prstGeom>
        </p:spPr>
      </p:pic>
      <p:pic>
        <p:nvPicPr>
          <p:cNvPr id="9" name="Picture 8" descr="A close up of a toy&#10;&#10;Description automatically generated">
            <a:extLst>
              <a:ext uri="{FF2B5EF4-FFF2-40B4-BE49-F238E27FC236}">
                <a16:creationId xmlns:a16="http://schemas.microsoft.com/office/drawing/2014/main" id="{4685B33F-FF81-1F42-8608-0E8E70E5150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900" y1="26538" x2="32900" y2="26538"/>
                        <a14:foregroundMark x1="36147" y1="89615" x2="36147" y2="89615"/>
                        <a14:foregroundMark x1="34199" y1="89615" x2="34199" y2="89615"/>
                        <a14:foregroundMark x1="34848" y1="88846" x2="34848" y2="88846"/>
                        <a14:foregroundMark x1="44589" y1="84615" x2="44589" y2="84615"/>
                        <a14:foregroundMark x1="45455" y1="77308" x2="45455" y2="77308"/>
                        <a14:foregroundMark x1="46320" y1="81154" x2="46320" y2="81154"/>
                        <a14:foregroundMark x1="43074" y1="76923" x2="43074" y2="76923"/>
                        <a14:foregroundMark x1="40476" y1="80000" x2="40476" y2="80000"/>
                        <a14:foregroundMark x1="41342" y1="78077" x2="41342" y2="78077"/>
                        <a14:foregroundMark x1="46104" y1="76923" x2="46104" y2="76923"/>
                        <a14:foregroundMark x1="48268" y1="80769" x2="48268" y2="80769"/>
                        <a14:foregroundMark x1="46970" y1="76538" x2="46970" y2="76538"/>
                        <a14:foregroundMark x1="48268" y1="79231" x2="48268" y2="79231"/>
                        <a14:foregroundMark x1="48701" y1="81538" x2="48701" y2="81538"/>
                        <a14:foregroundMark x1="48268" y1="84615" x2="48268" y2="84615"/>
                        <a14:foregroundMark x1="49134" y1="82308" x2="49134" y2="82308"/>
                        <a14:foregroundMark x1="48918" y1="80385" x2="48918" y2="80385"/>
                        <a14:foregroundMark x1="48485" y1="79231" x2="48485" y2="79231"/>
                        <a14:foregroundMark x1="47619" y1="78077" x2="47619" y2="78077"/>
                        <a14:foregroundMark x1="49134" y1="82692" x2="49134" y2="82692"/>
                        <a14:foregroundMark x1="49134" y1="83462" x2="49134" y2="83462"/>
                        <a14:foregroundMark x1="49134" y1="81538" x2="49134" y2="81538"/>
                        <a14:foregroundMark x1="76623" y1="26538" x2="76623" y2="26538"/>
                        <a14:foregroundMark x1="80087" y1="55000" x2="80087" y2="55000"/>
                        <a14:foregroundMark x1="84416" y1="53462" x2="84416" y2="53462"/>
                      </a14:backgroundRemoval>
                    </a14:imgEffect>
                  </a14:imgLayer>
                </a14:imgProps>
              </a:ext>
              <a:ext uri="{28A0092B-C50C-407E-A947-70E740481C1C}">
                <a14:useLocalDpi xmlns:a14="http://schemas.microsoft.com/office/drawing/2010/main" val="0"/>
              </a:ext>
            </a:extLst>
          </a:blip>
          <a:stretch>
            <a:fillRect/>
          </a:stretch>
        </p:blipFill>
        <p:spPr>
          <a:xfrm>
            <a:off x="4230174" y="1447951"/>
            <a:ext cx="1920000" cy="1080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1B6009E8-C8BB-5E4B-A6E9-196F373439F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5195" y1="88846" x2="55195" y2="88846"/>
                      </a14:backgroundRemoval>
                    </a14:imgEffect>
                  </a14:imgLayer>
                </a14:imgProps>
              </a:ext>
              <a:ext uri="{28A0092B-C50C-407E-A947-70E740481C1C}">
                <a14:useLocalDpi xmlns:a14="http://schemas.microsoft.com/office/drawing/2010/main" val="0"/>
              </a:ext>
            </a:extLst>
          </a:blip>
          <a:stretch>
            <a:fillRect/>
          </a:stretch>
        </p:blipFill>
        <p:spPr>
          <a:xfrm>
            <a:off x="4230174" y="2680412"/>
            <a:ext cx="1920000" cy="1080000"/>
          </a:xfrm>
          <a:prstGeom prst="rect">
            <a:avLst/>
          </a:prstGeom>
        </p:spPr>
      </p:pic>
      <p:pic>
        <p:nvPicPr>
          <p:cNvPr id="14" name="Picture 13" descr="A drawing of a cartoon character&#10;&#10;Description automatically generated">
            <a:extLst>
              <a:ext uri="{FF2B5EF4-FFF2-40B4-BE49-F238E27FC236}">
                <a16:creationId xmlns:a16="http://schemas.microsoft.com/office/drawing/2014/main" id="{EB2298A9-897E-CE45-AE56-47C9B279338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8462" b="95000" l="9957" r="89827">
                        <a14:foregroundMark x1="45887" y1="9231" x2="45887" y2="9231"/>
                        <a14:foregroundMark x1="59740" y1="8846" x2="59740" y2="8846"/>
                        <a14:foregroundMark x1="62771" y1="23462" x2="62771" y2="23462"/>
                        <a14:foregroundMark x1="40260" y1="95000" x2="40260" y2="95000"/>
                        <a14:foregroundMark x1="34199" y1="70385" x2="34199" y2="70385"/>
                        <a14:foregroundMark x1="34632" y1="70769" x2="34632" y2="70769"/>
                        <a14:foregroundMark x1="33983" y1="75000" x2="33983" y2="75000"/>
                        <a14:foregroundMark x1="52597" y1="73846" x2="52597" y2="73846"/>
                      </a14:backgroundRemoval>
                    </a14:imgEffect>
                  </a14:imgLayer>
                </a14:imgProps>
              </a:ext>
              <a:ext uri="{28A0092B-C50C-407E-A947-70E740481C1C}">
                <a14:useLocalDpi xmlns:a14="http://schemas.microsoft.com/office/drawing/2010/main" val="0"/>
              </a:ext>
            </a:extLst>
          </a:blip>
          <a:stretch>
            <a:fillRect/>
          </a:stretch>
        </p:blipFill>
        <p:spPr>
          <a:xfrm>
            <a:off x="4230174" y="3912873"/>
            <a:ext cx="1920000" cy="1080000"/>
          </a:xfrm>
          <a:prstGeom prst="rect">
            <a:avLst/>
          </a:prstGeom>
        </p:spPr>
      </p:pic>
      <p:pic>
        <p:nvPicPr>
          <p:cNvPr id="16" name="Picture 15" descr="A drawing of a cartoon character&#10;&#10;Description automatically generated">
            <a:extLst>
              <a:ext uri="{FF2B5EF4-FFF2-40B4-BE49-F238E27FC236}">
                <a16:creationId xmlns:a16="http://schemas.microsoft.com/office/drawing/2014/main" id="{B3298A79-A1A3-E648-8D03-9A6637541B0A}"/>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769" l="9957" r="89827">
                        <a14:foregroundMark x1="41775" y1="11154" x2="41775" y2="11154"/>
                        <a14:foregroundMark x1="48268" y1="13077" x2="48268" y2="13077"/>
                        <a14:foregroundMark x1="63203" y1="90769" x2="63203" y2="90769"/>
                        <a14:foregroundMark x1="34199" y1="77308" x2="34199" y2="77308"/>
                        <a14:foregroundMark x1="34632" y1="76538" x2="34632" y2="76538"/>
                        <a14:foregroundMark x1="34848" y1="77692" x2="34848" y2="77692"/>
                        <a14:foregroundMark x1="34848" y1="76154" x2="34848" y2="76154"/>
                        <a14:foregroundMark x1="35065" y1="76154" x2="35065" y2="76154"/>
                        <a14:foregroundMark x1="49784" y1="32692" x2="49784" y2="32692"/>
                      </a14:backgroundRemoval>
                    </a14:imgEffect>
                  </a14:imgLayer>
                </a14:imgProps>
              </a:ext>
              <a:ext uri="{28A0092B-C50C-407E-A947-70E740481C1C}">
                <a14:useLocalDpi xmlns:a14="http://schemas.microsoft.com/office/drawing/2010/main" val="0"/>
              </a:ext>
            </a:extLst>
          </a:blip>
          <a:stretch>
            <a:fillRect/>
          </a:stretch>
        </p:blipFill>
        <p:spPr>
          <a:xfrm>
            <a:off x="4230174" y="5058635"/>
            <a:ext cx="1920000" cy="1080000"/>
          </a:xfrm>
          <a:prstGeom prst="rect">
            <a:avLst/>
          </a:prstGeom>
        </p:spPr>
      </p:pic>
      <p:pic>
        <p:nvPicPr>
          <p:cNvPr id="24" name="Picture 23" descr="A picture containing table&#10;&#10;Description automatically generated">
            <a:extLst>
              <a:ext uri="{FF2B5EF4-FFF2-40B4-BE49-F238E27FC236}">
                <a16:creationId xmlns:a16="http://schemas.microsoft.com/office/drawing/2014/main" id="{C5B53E1F-7A92-3745-9A4F-F139E17D39C4}"/>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247" r="92641">
                        <a14:foregroundMark x1="7576" y1="55000" x2="7576" y2="55000"/>
                        <a14:foregroundMark x1="3247" y1="53077" x2="3247" y2="53077"/>
                        <a14:foregroundMark x1="15152" y1="67308" x2="15152" y2="67308"/>
                        <a14:foregroundMark x1="15368" y1="66923" x2="15368" y2="66923"/>
                        <a14:foregroundMark x1="27489" y1="62308" x2="27489" y2="62308"/>
                        <a14:foregroundMark x1="32684" y1="78077" x2="32684" y2="78077"/>
                        <a14:foregroundMark x1="51082" y1="58462" x2="51082" y2="58462"/>
                        <a14:foregroundMark x1="70779" y1="33462" x2="70779" y2="33462"/>
                        <a14:foregroundMark x1="70996" y1="48462" x2="70996" y2="48462"/>
                        <a14:foregroundMark x1="70346" y1="65385" x2="70346" y2="65385"/>
                        <a14:foregroundMark x1="78788" y1="46923" x2="78788" y2="46923"/>
                        <a14:foregroundMark x1="75325" y1="51538" x2="75325" y2="51538"/>
                        <a14:foregroundMark x1="75325" y1="50769" x2="75325" y2="50769"/>
                        <a14:foregroundMark x1="74026" y1="53077" x2="74026" y2="53077"/>
                        <a14:foregroundMark x1="74026" y1="52692" x2="74026" y2="52692"/>
                        <a14:foregroundMark x1="89177" y1="70385" x2="89177" y2="70385"/>
                        <a14:foregroundMark x1="92641" y1="60769" x2="92641" y2="60769"/>
                        <a14:foregroundMark x1="92641" y1="60769" x2="92641" y2="60769"/>
                        <a14:foregroundMark x1="35065" y1="73077" x2="35065" y2="73077"/>
                        <a14:foregroundMark x1="70130" y1="61923" x2="70130" y2="61923"/>
                      </a14:backgroundRemoval>
                    </a14:imgEffect>
                  </a14:imgLayer>
                </a14:imgProps>
              </a:ext>
              <a:ext uri="{28A0092B-C50C-407E-A947-70E740481C1C}">
                <a14:useLocalDpi xmlns:a14="http://schemas.microsoft.com/office/drawing/2010/main" val="0"/>
              </a:ext>
            </a:extLst>
          </a:blip>
          <a:stretch>
            <a:fillRect/>
          </a:stretch>
        </p:blipFill>
        <p:spPr>
          <a:xfrm>
            <a:off x="10006056" y="221565"/>
            <a:ext cx="1920000" cy="1080000"/>
          </a:xfrm>
          <a:prstGeom prst="rect">
            <a:avLst/>
          </a:prstGeom>
        </p:spPr>
      </p:pic>
      <p:pic>
        <p:nvPicPr>
          <p:cNvPr id="26" name="Picture 25" descr="A picture containing toy, doll, drawing&#10;&#10;Description automatically generated">
            <a:extLst>
              <a:ext uri="{FF2B5EF4-FFF2-40B4-BE49-F238E27FC236}">
                <a16:creationId xmlns:a16="http://schemas.microsoft.com/office/drawing/2014/main" id="{2E5FE2B6-5151-A848-B5E2-21F4328170FE}"/>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6538" b="94231" l="9957" r="89827">
                        <a14:foregroundMark x1="42424" y1="7308" x2="42424" y2="7308"/>
                        <a14:foregroundMark x1="62987" y1="6923" x2="62987" y2="6923"/>
                        <a14:foregroundMark x1="32684" y1="94231" x2="32684" y2="94231"/>
                        <a14:foregroundMark x1="55195" y1="33846" x2="55195" y2="33846"/>
                      </a14:backgroundRemoval>
                    </a14:imgEffect>
                  </a14:imgLayer>
                </a14:imgProps>
              </a:ext>
              <a:ext uri="{28A0092B-C50C-407E-A947-70E740481C1C}">
                <a14:useLocalDpi xmlns:a14="http://schemas.microsoft.com/office/drawing/2010/main" val="0"/>
              </a:ext>
            </a:extLst>
          </a:blip>
          <a:stretch>
            <a:fillRect/>
          </a:stretch>
        </p:blipFill>
        <p:spPr>
          <a:xfrm>
            <a:off x="10006056" y="1432631"/>
            <a:ext cx="1920000" cy="1080000"/>
          </a:xfrm>
          <a:prstGeom prst="rect">
            <a:avLst/>
          </a:prstGeom>
        </p:spPr>
      </p:pic>
      <p:pic>
        <p:nvPicPr>
          <p:cNvPr id="29" name="Picture 28" descr="A picture containing furniture&#10;&#10;Description automatically generated">
            <a:extLst>
              <a:ext uri="{FF2B5EF4-FFF2-40B4-BE49-F238E27FC236}">
                <a16:creationId xmlns:a16="http://schemas.microsoft.com/office/drawing/2014/main" id="{1D922865-B717-2F4E-9022-51F94BDD2FE1}"/>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1538" l="4113" r="93290">
                        <a14:foregroundMark x1="9091" y1="62692" x2="9091" y2="62692"/>
                        <a14:foregroundMark x1="4545" y1="49615" x2="4545" y2="49615"/>
                        <a14:foregroundMark x1="16234" y1="91923" x2="16234" y2="91923"/>
                        <a14:foregroundMark x1="28571" y1="52308" x2="28571" y2="52308"/>
                        <a14:foregroundMark x1="34199" y1="52308" x2="34199" y2="52308"/>
                        <a14:foregroundMark x1="56061" y1="48846" x2="56061" y2="48846"/>
                        <a14:foregroundMark x1="93290" y1="55385" x2="93290" y2="55385"/>
                      </a14:backgroundRemoval>
                    </a14:imgEffect>
                  </a14:imgLayer>
                </a14:imgProps>
              </a:ext>
              <a:ext uri="{28A0092B-C50C-407E-A947-70E740481C1C}">
                <a14:useLocalDpi xmlns:a14="http://schemas.microsoft.com/office/drawing/2010/main" val="0"/>
              </a:ext>
            </a:extLst>
          </a:blip>
          <a:stretch>
            <a:fillRect/>
          </a:stretch>
        </p:blipFill>
        <p:spPr>
          <a:xfrm>
            <a:off x="10006056" y="2682916"/>
            <a:ext cx="1920000" cy="1080000"/>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6C69791E-2F55-7542-A03B-27CA04F6DAA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5000" b="96154" l="9957" r="91126">
                        <a14:foregroundMark x1="46753" y1="94231" x2="46753" y2="94231"/>
                        <a14:foregroundMark x1="53680" y1="93462" x2="53680" y2="93462"/>
                        <a14:foregroundMark x1="46537" y1="96538" x2="46537" y2="96538"/>
                        <a14:foregroundMark x1="47403" y1="26923" x2="47403" y2="26923"/>
                        <a14:foregroundMark x1="44805" y1="96538" x2="44805" y2="96538"/>
                        <a14:foregroundMark x1="47835" y1="96538" x2="47835" y2="96538"/>
                        <a14:foregroundMark x1="53896" y1="96154" x2="53896" y2="96154"/>
                        <a14:foregroundMark x1="54762" y1="95769" x2="54762" y2="95769"/>
                        <a14:foregroundMark x1="55628" y1="95385" x2="55628" y2="95385"/>
                        <a14:foregroundMark x1="56277" y1="95769" x2="56277" y2="95769"/>
                        <a14:foregroundMark x1="56710" y1="95385" x2="56710" y2="95385"/>
                        <a14:foregroundMark x1="56926" y1="95769" x2="56926" y2="95769"/>
                        <a14:foregroundMark x1="52381" y1="95385" x2="52381" y2="95385"/>
                        <a14:foregroundMark x1="34416" y1="33846" x2="34416" y2="33846"/>
                        <a14:foregroundMark x1="25108" y1="51923" x2="25108" y2="51923"/>
                        <a14:foregroundMark x1="20996" y1="35385" x2="20996" y2="35385"/>
                        <a14:foregroundMark x1="61905" y1="35385" x2="61905" y2="35385"/>
                        <a14:foregroundMark x1="62338" y1="31538" x2="62338" y2="31538"/>
                        <a14:foregroundMark x1="60173" y1="23846" x2="60173" y2="23846"/>
                        <a14:foregroundMark x1="60606" y1="15000" x2="60606" y2="15000"/>
                        <a14:foregroundMark x1="61255" y1="11154" x2="61255" y2="11154"/>
                        <a14:foregroundMark x1="59091" y1="19231" x2="59091" y2="19231"/>
                        <a14:foregroundMark x1="59524" y1="17692" x2="59524" y2="17692"/>
                        <a14:foregroundMark x1="59740" y1="15769" x2="59740" y2="15769"/>
                        <a14:foregroundMark x1="60823" y1="11923" x2="60823" y2="11923"/>
                        <a14:foregroundMark x1="61472" y1="10385" x2="61472" y2="10385"/>
                        <a14:foregroundMark x1="61905" y1="9231" x2="61905" y2="9231"/>
                        <a14:foregroundMark x1="62338" y1="8077" x2="62338" y2="8077"/>
                        <a14:foregroundMark x1="62771" y1="7692" x2="62771" y2="7692"/>
                        <a14:foregroundMark x1="63636" y1="6923" x2="63636" y2="6923"/>
                        <a14:foregroundMark x1="63636" y1="6154" x2="63636" y2="6154"/>
                        <a14:foregroundMark x1="64502" y1="5769" x2="64502" y2="5769"/>
                        <a14:foregroundMark x1="65801" y1="5000" x2="65801" y2="5000"/>
                        <a14:foregroundMark x1="65801" y1="5000" x2="65801" y2="5000"/>
                        <a14:foregroundMark x1="65801" y1="5000" x2="65801" y2="5000"/>
                        <a14:foregroundMark x1="65801" y1="5000" x2="65801" y2="5000"/>
                        <a14:foregroundMark x1="65801" y1="5000" x2="65801" y2="5000"/>
                        <a14:foregroundMark x1="65801" y1="5000" x2="65801" y2="5000"/>
                        <a14:foregroundMark x1="65801" y1="5000" x2="65801" y2="5000"/>
                        <a14:foregroundMark x1="65801" y1="5000" x2="65801" y2="5000"/>
                        <a14:foregroundMark x1="89827" y1="40000" x2="89827" y2="40000"/>
                        <a14:foregroundMark x1="90476" y1="37308" x2="90476" y2="37308"/>
                        <a14:foregroundMark x1="89610" y1="40385" x2="89610" y2="40385"/>
                        <a14:foregroundMark x1="87446" y1="44231" x2="87446" y2="44231"/>
                        <a14:foregroundMark x1="82251" y1="46923" x2="82251" y2="46923"/>
                        <a14:foregroundMark x1="58874" y1="37692" x2="75108" y2="3846"/>
                        <a14:foregroundMark x1="75108" y1="3846" x2="91126" y2="37692"/>
                        <a14:foregroundMark x1="91126" y1="37692" x2="62121" y2="37308"/>
                        <a14:foregroundMark x1="32684" y1="30000" x2="32684" y2="30000"/>
                        <a14:foregroundMark x1="32035" y1="26538" x2="32035" y2="26538"/>
                        <a14:foregroundMark x1="32035" y1="26538" x2="32035" y2="26538"/>
                        <a14:foregroundMark x1="32035" y1="26538" x2="32035" y2="26538"/>
                        <a14:foregroundMark x1="32035" y1="26538" x2="32035" y2="26538"/>
                        <a14:foregroundMark x1="32035" y1="26538" x2="32035" y2="26538"/>
                        <a14:foregroundMark x1="40260" y1="31923" x2="17749" y2="12308"/>
                        <a14:foregroundMark x1="17749" y1="12308" x2="25758" y2="54231"/>
                        <a14:foregroundMark x1="25758" y1="54231" x2="32900" y2="30769"/>
                      </a14:backgroundRemoval>
                    </a14:imgEffect>
                  </a14:imgLayer>
                </a14:imgProps>
              </a:ext>
              <a:ext uri="{28A0092B-C50C-407E-A947-70E740481C1C}">
                <a14:useLocalDpi xmlns:a14="http://schemas.microsoft.com/office/drawing/2010/main" val="0"/>
              </a:ext>
            </a:extLst>
          </a:blip>
          <a:stretch>
            <a:fillRect/>
          </a:stretch>
        </p:blipFill>
        <p:spPr>
          <a:xfrm>
            <a:off x="10079349" y="4072790"/>
            <a:ext cx="1920000" cy="1080000"/>
          </a:xfrm>
          <a:prstGeom prst="rect">
            <a:avLst/>
          </a:prstGeom>
        </p:spPr>
      </p:pic>
      <p:pic>
        <p:nvPicPr>
          <p:cNvPr id="6" name="Picture 5" descr="A close up of a toy&#10;&#10;Description automatically generated">
            <a:extLst>
              <a:ext uri="{FF2B5EF4-FFF2-40B4-BE49-F238E27FC236}">
                <a16:creationId xmlns:a16="http://schemas.microsoft.com/office/drawing/2014/main" id="{773D1C81-53E1-E641-B22E-1EAF47EDC476}"/>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1019" l="10000" r="90000">
                        <a14:foregroundMark x1="27813" y1="32593" x2="27813" y2="32593"/>
                        <a14:foregroundMark x1="30312" y1="29352" x2="30312" y2="29352"/>
                        <a14:foregroundMark x1="27135" y1="19907" x2="27135" y2="19907"/>
                        <a14:foregroundMark x1="27135" y1="19907" x2="27135" y2="19907"/>
                        <a14:foregroundMark x1="63177" y1="20833" x2="63177" y2="20833"/>
                        <a14:foregroundMark x1="59219" y1="54907" x2="59219" y2="54907"/>
                        <a14:foregroundMark x1="59219" y1="54907" x2="59219" y2="54907"/>
                        <a14:foregroundMark x1="59219" y1="58981" x2="59219" y2="58981"/>
                        <a14:foregroundMark x1="60573" y1="66389" x2="60573" y2="66389"/>
                        <a14:foregroundMark x1="67969" y1="47222" x2="67969" y2="47222"/>
                        <a14:foregroundMark x1="61719" y1="50463" x2="61719" y2="50463"/>
                        <a14:foregroundMark x1="16042" y1="50741" x2="16042" y2="50741"/>
                        <a14:foregroundMark x1="11458" y1="46944" x2="11458" y2="46944"/>
                        <a14:foregroundMark x1="12604" y1="40185" x2="12604" y2="40185"/>
                        <a14:foregroundMark x1="12917" y1="36111" x2="12917" y2="36111"/>
                        <a14:foregroundMark x1="14427" y1="28426" x2="14427" y2="28426"/>
                        <a14:foregroundMark x1="17552" y1="56667" x2="17552" y2="56667"/>
                        <a14:foregroundMark x1="17240" y1="59630" x2="17240" y2="59630"/>
                        <a14:foregroundMark x1="14271" y1="59352" x2="11458" y2="32222"/>
                        <a14:foregroundMark x1="14740" y1="80463" x2="11615" y2="53148"/>
                        <a14:foregroundMark x1="27813" y1="32870" x2="25677" y2="31389"/>
                        <a14:foregroundMark x1="30469" y1="51667" x2="31771" y2="52500"/>
                        <a14:foregroundMark x1="35885" y1="36389" x2="38906" y2="65463"/>
                        <a14:foregroundMark x1="35260" y1="32870" x2="34896" y2="76944"/>
                        <a14:foregroundMark x1="34896" y1="76944" x2="34740" y2="76944"/>
                        <a14:foregroundMark x1="38229" y1="32870" x2="39531" y2="64630"/>
                        <a14:foregroundMark x1="18854" y1="29907" x2="13073" y2="31111"/>
                        <a14:foregroundMark x1="39531" y1="51389" x2="39740" y2="73981"/>
                        <a14:foregroundMark x1="15052" y1="80185" x2="22500" y2="79907"/>
                        <a14:foregroundMark x1="25833" y1="32593" x2="30469" y2="31389"/>
                        <a14:foregroundMark x1="29115" y1="36944" x2="31615" y2="32870"/>
                        <a14:foregroundMark x1="61719" y1="23148" x2="61719" y2="23148"/>
                        <a14:foregroundMark x1="60365" y1="23148" x2="62344" y2="27870"/>
                        <a14:foregroundMark x1="62031" y1="41389" x2="61719" y2="36944"/>
                        <a14:foregroundMark x1="60052" y1="54630" x2="61719" y2="58148"/>
                        <a14:foregroundMark x1="59375" y1="54907" x2="58385" y2="54352"/>
                        <a14:foregroundMark x1="52760" y1="48981" x2="54740" y2="53981"/>
                        <a14:foregroundMark x1="56406" y1="45463" x2="65990" y2="48148"/>
                        <a14:foregroundMark x1="78385" y1="51667" x2="77083" y2="49630"/>
                        <a14:foregroundMark x1="66823" y1="58148" x2="87188" y2="54352"/>
                        <a14:foregroundMark x1="59583" y1="59907" x2="60729" y2="91019"/>
                        <a14:foregroundMark x1="53438" y1="56944" x2="45990" y2="86389"/>
                        <a14:foregroundMark x1="51771" y1="57222" x2="45990" y2="82222"/>
                        <a14:foregroundMark x1="42865" y1="55185" x2="52969" y2="55741"/>
                        <a14:foregroundMark x1="45521" y1="56389" x2="45313" y2="78704"/>
                        <a14:foregroundMark x1="55573" y1="63426" x2="57760" y2="63148"/>
                        <a14:foregroundMark x1="61875" y1="62222" x2="64167" y2="65185"/>
                        <a14:foregroundMark x1="61354" y1="73148" x2="61875" y2="72500"/>
                        <a14:foregroundMark x1="63542" y1="69259" x2="64010" y2="68426"/>
                        <a14:foregroundMark x1="61563" y1="80185" x2="63542" y2="73426"/>
                        <a14:foregroundMark x1="65521" y1="74630" x2="65990" y2="79907"/>
                        <a14:foregroundMark x1="71615" y1="58981" x2="71458" y2="77500"/>
                        <a14:foregroundMark x1="87344" y1="57222" x2="87188" y2="82500"/>
                        <a14:foregroundMark x1="54740" y1="70185" x2="55573" y2="84907"/>
                        <a14:foregroundMark x1="47813" y1="82870" x2="48958" y2="82222"/>
                        <a14:foregroundMark x1="55104" y1="70463" x2="55729" y2="83426"/>
                        <a14:foregroundMark x1="49635" y1="71111" x2="48125" y2="83148"/>
                        <a14:foregroundMark x1="66354" y1="79259" x2="66510" y2="81019"/>
                        <a14:foregroundMark x1="73594" y1="48148" x2="84375" y2="46944"/>
                      </a14:backgroundRemoval>
                    </a14:imgEffect>
                  </a14:imgLayer>
                </a14:imgProps>
              </a:ext>
              <a:ext uri="{28A0092B-C50C-407E-A947-70E740481C1C}">
                <a14:useLocalDpi xmlns:a14="http://schemas.microsoft.com/office/drawing/2010/main" val="0"/>
              </a:ext>
            </a:extLst>
          </a:blip>
          <a:stretch>
            <a:fillRect/>
          </a:stretch>
        </p:blipFill>
        <p:spPr>
          <a:xfrm>
            <a:off x="10080105" y="5277693"/>
            <a:ext cx="1920000" cy="1080000"/>
          </a:xfrm>
          <a:prstGeom prst="rect">
            <a:avLst/>
          </a:prstGeom>
        </p:spPr>
      </p:pic>
      <p:sp>
        <p:nvSpPr>
          <p:cNvPr id="34" name="Action Button: Custom 33">
            <a:hlinkClick r:id="" action="ppaction://noaction" highlightClick="1"/>
            <a:extLst>
              <a:ext uri="{FF2B5EF4-FFF2-40B4-BE49-F238E27FC236}">
                <a16:creationId xmlns:a16="http://schemas.microsoft.com/office/drawing/2014/main" id="{2D8FFB1C-4454-404F-806C-B6323A08EF60}"/>
              </a:ext>
            </a:extLst>
          </p:cNvPr>
          <p:cNvSpPr/>
          <p:nvPr/>
        </p:nvSpPr>
        <p:spPr>
          <a:xfrm>
            <a:off x="373280" y="515138"/>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1</a:t>
            </a:r>
          </a:p>
        </p:txBody>
      </p:sp>
      <p:sp>
        <p:nvSpPr>
          <p:cNvPr id="35" name="Action Button: Custom 34">
            <a:hlinkClick r:id="" action="ppaction://noaction" highlightClick="1"/>
            <a:extLst>
              <a:ext uri="{FF2B5EF4-FFF2-40B4-BE49-F238E27FC236}">
                <a16:creationId xmlns:a16="http://schemas.microsoft.com/office/drawing/2014/main" id="{6C27AD1C-094F-4B4A-8420-5E8ECE295139}"/>
              </a:ext>
            </a:extLst>
          </p:cNvPr>
          <p:cNvSpPr/>
          <p:nvPr/>
        </p:nvSpPr>
        <p:spPr>
          <a:xfrm>
            <a:off x="373280" y="1805540"/>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2</a:t>
            </a:r>
          </a:p>
        </p:txBody>
      </p:sp>
      <p:sp>
        <p:nvSpPr>
          <p:cNvPr id="36" name="Action Button: Custom 35">
            <a:hlinkClick r:id="" action="ppaction://noaction" highlightClick="1"/>
            <a:extLst>
              <a:ext uri="{FF2B5EF4-FFF2-40B4-BE49-F238E27FC236}">
                <a16:creationId xmlns:a16="http://schemas.microsoft.com/office/drawing/2014/main" id="{CA7EE9C7-ECEE-3F49-86D8-B32F544E1E70}"/>
              </a:ext>
            </a:extLst>
          </p:cNvPr>
          <p:cNvSpPr/>
          <p:nvPr/>
        </p:nvSpPr>
        <p:spPr>
          <a:xfrm>
            <a:off x="373280" y="2970064"/>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3</a:t>
            </a:r>
          </a:p>
        </p:txBody>
      </p:sp>
      <p:sp>
        <p:nvSpPr>
          <p:cNvPr id="37" name="Action Button: Custom 36">
            <a:hlinkClick r:id="" action="ppaction://noaction" highlightClick="1"/>
            <a:extLst>
              <a:ext uri="{FF2B5EF4-FFF2-40B4-BE49-F238E27FC236}">
                <a16:creationId xmlns:a16="http://schemas.microsoft.com/office/drawing/2014/main" id="{AAD53B5A-B38D-2C4D-846C-F2DF7E996DDD}"/>
              </a:ext>
            </a:extLst>
          </p:cNvPr>
          <p:cNvSpPr/>
          <p:nvPr/>
        </p:nvSpPr>
        <p:spPr>
          <a:xfrm>
            <a:off x="373280" y="4326635"/>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4</a:t>
            </a:r>
          </a:p>
        </p:txBody>
      </p:sp>
      <p:sp>
        <p:nvSpPr>
          <p:cNvPr id="39" name="Action Button: Custom 38">
            <a:hlinkClick r:id="" action="ppaction://noaction" highlightClick="1"/>
            <a:extLst>
              <a:ext uri="{FF2B5EF4-FFF2-40B4-BE49-F238E27FC236}">
                <a16:creationId xmlns:a16="http://schemas.microsoft.com/office/drawing/2014/main" id="{2169CADF-6F92-7A4C-958E-1C6720E1184A}"/>
              </a:ext>
            </a:extLst>
          </p:cNvPr>
          <p:cNvSpPr/>
          <p:nvPr/>
        </p:nvSpPr>
        <p:spPr>
          <a:xfrm>
            <a:off x="373280" y="5529371"/>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5</a:t>
            </a:r>
          </a:p>
        </p:txBody>
      </p:sp>
      <p:sp>
        <p:nvSpPr>
          <p:cNvPr id="40" name="Action Button: Custom 39">
            <a:hlinkClick r:id="" action="ppaction://noaction" highlightClick="1"/>
            <a:extLst>
              <a:ext uri="{FF2B5EF4-FFF2-40B4-BE49-F238E27FC236}">
                <a16:creationId xmlns:a16="http://schemas.microsoft.com/office/drawing/2014/main" id="{7C459D51-ECC8-6B4C-81B0-C6157AB55035}"/>
              </a:ext>
            </a:extLst>
          </p:cNvPr>
          <p:cNvSpPr/>
          <p:nvPr/>
        </p:nvSpPr>
        <p:spPr>
          <a:xfrm>
            <a:off x="6415724" y="574934"/>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6</a:t>
            </a:r>
          </a:p>
        </p:txBody>
      </p:sp>
      <p:sp>
        <p:nvSpPr>
          <p:cNvPr id="41" name="Action Button: Custom 40">
            <a:hlinkClick r:id="" action="ppaction://noaction" highlightClick="1"/>
            <a:extLst>
              <a:ext uri="{FF2B5EF4-FFF2-40B4-BE49-F238E27FC236}">
                <a16:creationId xmlns:a16="http://schemas.microsoft.com/office/drawing/2014/main" id="{A9CF61A9-91C5-044D-88B2-ED75B2E24172}"/>
              </a:ext>
            </a:extLst>
          </p:cNvPr>
          <p:cNvSpPr/>
          <p:nvPr/>
        </p:nvSpPr>
        <p:spPr>
          <a:xfrm>
            <a:off x="6415724" y="1812575"/>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7</a:t>
            </a:r>
          </a:p>
        </p:txBody>
      </p:sp>
      <p:sp>
        <p:nvSpPr>
          <p:cNvPr id="43" name="Action Button: Custom 42">
            <a:hlinkClick r:id="" action="ppaction://noaction" highlightClick="1"/>
            <a:extLst>
              <a:ext uri="{FF2B5EF4-FFF2-40B4-BE49-F238E27FC236}">
                <a16:creationId xmlns:a16="http://schemas.microsoft.com/office/drawing/2014/main" id="{79E182E1-B675-C34A-8BB6-AE016B4B740B}"/>
              </a:ext>
            </a:extLst>
          </p:cNvPr>
          <p:cNvSpPr/>
          <p:nvPr/>
        </p:nvSpPr>
        <p:spPr>
          <a:xfrm>
            <a:off x="6448343" y="2970064"/>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8</a:t>
            </a:r>
          </a:p>
        </p:txBody>
      </p:sp>
      <p:sp>
        <p:nvSpPr>
          <p:cNvPr id="44" name="Action Button: Custom 43">
            <a:hlinkClick r:id="" action="ppaction://noaction" highlightClick="1"/>
            <a:extLst>
              <a:ext uri="{FF2B5EF4-FFF2-40B4-BE49-F238E27FC236}">
                <a16:creationId xmlns:a16="http://schemas.microsoft.com/office/drawing/2014/main" id="{ED6C2750-07DD-9E4B-A7B8-970EA4751DE5}"/>
              </a:ext>
            </a:extLst>
          </p:cNvPr>
          <p:cNvSpPr/>
          <p:nvPr/>
        </p:nvSpPr>
        <p:spPr>
          <a:xfrm>
            <a:off x="6427424" y="4291092"/>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9</a:t>
            </a:r>
          </a:p>
        </p:txBody>
      </p:sp>
      <p:sp>
        <p:nvSpPr>
          <p:cNvPr id="45" name="Action Button: Custom 44">
            <a:hlinkClick r:id="" action="ppaction://noaction" highlightClick="1"/>
            <a:extLst>
              <a:ext uri="{FF2B5EF4-FFF2-40B4-BE49-F238E27FC236}">
                <a16:creationId xmlns:a16="http://schemas.microsoft.com/office/drawing/2014/main" id="{7C33F7D4-2E8B-FA42-868A-F6C335CFBF99}"/>
              </a:ext>
            </a:extLst>
          </p:cNvPr>
          <p:cNvSpPr/>
          <p:nvPr/>
        </p:nvSpPr>
        <p:spPr>
          <a:xfrm>
            <a:off x="6413821" y="5531448"/>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50" dirty="0">
                <a:latin typeface="Century Gothic" panose="020B0502020202020204" pitchFamily="34" charset="0"/>
              </a:rPr>
              <a:t>10</a:t>
            </a:r>
          </a:p>
        </p:txBody>
      </p:sp>
    </p:spTree>
    <p:extLst>
      <p:ext uri="{BB962C8B-B14F-4D97-AF65-F5344CB8AC3E}">
        <p14:creationId xmlns:p14="http://schemas.microsoft.com/office/powerpoint/2010/main" val="20592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die </a:t>
            </a:r>
            <a:r>
              <a:rPr lang="en-GB" sz="3600" b="1" dirty="0" err="1">
                <a:solidFill>
                  <a:schemeClr val="bg1"/>
                </a:solidFill>
              </a:rPr>
              <a:t>Frage</a:t>
            </a:r>
            <a:r>
              <a:rPr lang="en-GB" sz="3600" b="1" dirty="0">
                <a:solidFill>
                  <a:schemeClr val="bg1"/>
                </a:solidFill>
              </a:rPr>
              <a:t>?</a:t>
            </a:r>
          </a:p>
        </p:txBody>
      </p:sp>
      <p:sp>
        <p:nvSpPr>
          <p:cNvPr id="8" name="TextBox 7">
            <a:extLst>
              <a:ext uri="{FF2B5EF4-FFF2-40B4-BE49-F238E27FC236}">
                <a16:creationId xmlns:a16="http://schemas.microsoft.com/office/drawing/2014/main" id="{121946C3-F56C-404C-84D2-6989649B6CAD}"/>
              </a:ext>
            </a:extLst>
          </p:cNvPr>
          <p:cNvSpPr txBox="1"/>
          <p:nvPr/>
        </p:nvSpPr>
        <p:spPr>
          <a:xfrm>
            <a:off x="254000" y="4447540"/>
            <a:ext cx="8039100" cy="1631216"/>
          </a:xfrm>
          <a:prstGeom prst="rect">
            <a:avLst/>
          </a:prstGeom>
          <a:noFill/>
        </p:spPr>
        <p:txBody>
          <a:bodyPr wrap="square" rtlCol="0">
            <a:spAutoFit/>
          </a:bodyPr>
          <a:lstStyle/>
          <a:p>
            <a:pPr marL="342900" indent="-342900">
              <a:buFontTx/>
              <a:buChar char="-"/>
            </a:pPr>
            <a:r>
              <a:rPr lang="en-US" sz="2000" dirty="0" err="1">
                <a:solidFill>
                  <a:schemeClr val="accent1">
                    <a:lumMod val="50000"/>
                  </a:schemeClr>
                </a:solidFill>
                <a:latin typeface="Century Gothic" panose="020B0502020202020204" pitchFamily="34" charset="0"/>
              </a:rPr>
              <a:t>Jede</a:t>
            </a:r>
            <a:r>
              <a:rPr lang="en-US" sz="2000" dirty="0">
                <a:solidFill>
                  <a:schemeClr val="accent1">
                    <a:lumMod val="50000"/>
                  </a:schemeClr>
                </a:solidFill>
                <a:latin typeface="Century Gothic" panose="020B0502020202020204" pitchFamily="34" charset="0"/>
              </a:rPr>
              <a:t> Person hat </a:t>
            </a:r>
            <a:r>
              <a:rPr lang="en-US" sz="2000" dirty="0" err="1">
                <a:solidFill>
                  <a:schemeClr val="accent1">
                    <a:lumMod val="50000"/>
                  </a:schemeClr>
                </a:solidFill>
                <a:latin typeface="Century Gothic" panose="020B0502020202020204" pitchFamily="34" charset="0"/>
              </a:rPr>
              <a:t>fünf</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Antworten</a:t>
            </a:r>
            <a:r>
              <a:rPr lang="en-US" sz="2000" dirty="0">
                <a:solidFill>
                  <a:schemeClr val="accent1">
                    <a:lumMod val="50000"/>
                  </a:schemeClr>
                </a:solidFill>
                <a:latin typeface="Century Gothic" panose="020B0502020202020204" pitchFamily="34" charset="0"/>
              </a:rPr>
              <a:t> auf der </a:t>
            </a:r>
            <a:r>
              <a:rPr lang="en-US" sz="2000" dirty="0" err="1">
                <a:solidFill>
                  <a:schemeClr val="accent1">
                    <a:lumMod val="50000"/>
                  </a:schemeClr>
                </a:solidFill>
                <a:latin typeface="Century Gothic" panose="020B0502020202020204" pitchFamily="34" charset="0"/>
              </a:rPr>
              <a:t>Karte</a:t>
            </a:r>
            <a:r>
              <a:rPr lang="en-US" sz="2000" dirty="0">
                <a:solidFill>
                  <a:schemeClr val="accent1">
                    <a:lumMod val="50000"/>
                  </a:schemeClr>
                </a:solidFill>
                <a:latin typeface="Century Gothic" panose="020B0502020202020204" pitchFamily="34" charset="0"/>
              </a:rPr>
              <a:t>.</a:t>
            </a:r>
          </a:p>
          <a:p>
            <a:pPr marL="342900" indent="-342900">
              <a:buFontTx/>
              <a:buChar char="-"/>
            </a:pPr>
            <a:r>
              <a:rPr lang="en-US" sz="2000" dirty="0">
                <a:solidFill>
                  <a:schemeClr val="accent1">
                    <a:lumMod val="50000"/>
                  </a:schemeClr>
                </a:solidFill>
                <a:latin typeface="Century Gothic" panose="020B0502020202020204" pitchFamily="34" charset="0"/>
              </a:rPr>
              <a:t>Person A </a:t>
            </a:r>
            <a:r>
              <a:rPr lang="en-US" sz="2000" dirty="0" err="1">
                <a:solidFill>
                  <a:schemeClr val="accent1">
                    <a:lumMod val="50000"/>
                  </a:schemeClr>
                </a:solidFill>
                <a:latin typeface="Century Gothic" panose="020B0502020202020204" pitchFamily="34" charset="0"/>
              </a:rPr>
              <a:t>sagt</a:t>
            </a:r>
            <a:r>
              <a:rPr lang="en-US" sz="2000" dirty="0">
                <a:solidFill>
                  <a:schemeClr val="accent1">
                    <a:lumMod val="50000"/>
                  </a:schemeClr>
                </a:solidFill>
                <a:latin typeface="Century Gothic" panose="020B0502020202020204" pitchFamily="34" charset="0"/>
              </a:rPr>
              <a:t> die </a:t>
            </a:r>
            <a:r>
              <a:rPr lang="en-US" sz="2000" dirty="0" err="1">
                <a:solidFill>
                  <a:schemeClr val="accent1">
                    <a:lumMod val="50000"/>
                  </a:schemeClr>
                </a:solidFill>
                <a:latin typeface="Century Gothic" panose="020B0502020202020204" pitchFamily="34" charset="0"/>
              </a:rPr>
              <a:t>erste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Antwort</a:t>
            </a:r>
            <a:r>
              <a:rPr lang="en-US" sz="2000" dirty="0">
                <a:solidFill>
                  <a:schemeClr val="accent1">
                    <a:lumMod val="50000"/>
                  </a:schemeClr>
                </a:solidFill>
                <a:latin typeface="Century Gothic" panose="020B0502020202020204" pitchFamily="34" charset="0"/>
              </a:rPr>
              <a:t>.</a:t>
            </a:r>
          </a:p>
          <a:p>
            <a:pPr marL="342900" indent="-342900">
              <a:buFontTx/>
              <a:buChar char="-"/>
            </a:pPr>
            <a:r>
              <a:rPr lang="en-US" sz="2000" dirty="0">
                <a:solidFill>
                  <a:schemeClr val="accent1">
                    <a:lumMod val="50000"/>
                  </a:schemeClr>
                </a:solidFill>
                <a:latin typeface="Century Gothic" panose="020B0502020202020204" pitchFamily="34" charset="0"/>
              </a:rPr>
              <a:t>Person B muss </a:t>
            </a:r>
            <a:r>
              <a:rPr lang="en-US" sz="2000" dirty="0" err="1">
                <a:solidFill>
                  <a:schemeClr val="accent1">
                    <a:lumMod val="50000"/>
                  </a:schemeClr>
                </a:solidFill>
                <a:latin typeface="Century Gothic" panose="020B0502020202020204" pitchFamily="34" charset="0"/>
              </a:rPr>
              <a:t>eine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Frage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stellen</a:t>
            </a:r>
            <a:r>
              <a:rPr lang="en-US" sz="2000" dirty="0">
                <a:solidFill>
                  <a:schemeClr val="accent1">
                    <a:lumMod val="50000"/>
                  </a:schemeClr>
                </a:solidFill>
                <a:latin typeface="Century Gothic" panose="020B0502020202020204" pitchFamily="34" charset="0"/>
              </a:rPr>
              <a:t>.</a:t>
            </a:r>
          </a:p>
          <a:p>
            <a:pPr marL="342900" indent="-342900">
              <a:buFontTx/>
              <a:buChar char="-"/>
            </a:pPr>
            <a:r>
              <a:rPr lang="en-US" sz="2000" dirty="0">
                <a:solidFill>
                  <a:schemeClr val="accent1">
                    <a:lumMod val="50000"/>
                  </a:schemeClr>
                </a:solidFill>
                <a:latin typeface="Century Gothic" panose="020B0502020202020204" pitchFamily="34" charset="0"/>
              </a:rPr>
              <a:t>Person B </a:t>
            </a:r>
            <a:r>
              <a:rPr lang="en-US" sz="2000" dirty="0" err="1">
                <a:solidFill>
                  <a:schemeClr val="accent1">
                    <a:lumMod val="50000"/>
                  </a:schemeClr>
                </a:solidFill>
                <a:latin typeface="Century Gothic" panose="020B0502020202020204" pitchFamily="34" charset="0"/>
              </a:rPr>
              <a:t>sagt</a:t>
            </a:r>
            <a:r>
              <a:rPr lang="en-US" sz="2000" dirty="0">
                <a:solidFill>
                  <a:schemeClr val="accent1">
                    <a:lumMod val="50000"/>
                  </a:schemeClr>
                </a:solidFill>
                <a:latin typeface="Century Gothic" panose="020B0502020202020204" pitchFamily="34" charset="0"/>
              </a:rPr>
              <a:t> die </a:t>
            </a:r>
            <a:r>
              <a:rPr lang="en-US" sz="2000" dirty="0" err="1">
                <a:solidFill>
                  <a:schemeClr val="accent1">
                    <a:lumMod val="50000"/>
                  </a:schemeClr>
                </a:solidFill>
                <a:latin typeface="Century Gothic" panose="020B0502020202020204" pitchFamily="34" charset="0"/>
              </a:rPr>
              <a:t>erste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Antwort</a:t>
            </a:r>
            <a:r>
              <a:rPr lang="en-US" sz="2000" dirty="0">
                <a:solidFill>
                  <a:schemeClr val="accent1">
                    <a:lumMod val="50000"/>
                  </a:schemeClr>
                </a:solidFill>
                <a:latin typeface="Century Gothic" panose="020B0502020202020204" pitchFamily="34" charset="0"/>
              </a:rPr>
              <a:t>.</a:t>
            </a:r>
          </a:p>
          <a:p>
            <a:pPr marL="342900" indent="-342900">
              <a:buFontTx/>
              <a:buChar char="-"/>
            </a:pPr>
            <a:r>
              <a:rPr lang="en-US" sz="2000" dirty="0">
                <a:solidFill>
                  <a:schemeClr val="accent1">
                    <a:lumMod val="50000"/>
                  </a:schemeClr>
                </a:solidFill>
                <a:latin typeface="Century Gothic" panose="020B0502020202020204" pitchFamily="34" charset="0"/>
              </a:rPr>
              <a:t>Person A muss </a:t>
            </a:r>
            <a:r>
              <a:rPr lang="en-US" sz="2000" dirty="0" err="1">
                <a:solidFill>
                  <a:schemeClr val="accent1">
                    <a:lumMod val="50000"/>
                  </a:schemeClr>
                </a:solidFill>
                <a:latin typeface="Century Gothic" panose="020B0502020202020204" pitchFamily="34" charset="0"/>
              </a:rPr>
              <a:t>eine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Frage</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stellen</a:t>
            </a:r>
            <a:r>
              <a:rPr lang="en-US" sz="2000" dirty="0">
                <a:solidFill>
                  <a:schemeClr val="accent1">
                    <a:lumMod val="50000"/>
                  </a:schemeClr>
                </a:solidFill>
                <a:latin typeface="Century Gothic" panose="020B0502020202020204" pitchFamily="34" charset="0"/>
              </a:rPr>
              <a:t>….</a:t>
            </a:r>
          </a:p>
        </p:txBody>
      </p:sp>
      <p:grpSp>
        <p:nvGrpSpPr>
          <p:cNvPr id="10" name="Group 9"/>
          <p:cNvGrpSpPr/>
          <p:nvPr/>
        </p:nvGrpSpPr>
        <p:grpSpPr>
          <a:xfrm>
            <a:off x="2200174" y="813681"/>
            <a:ext cx="8026223" cy="3471758"/>
            <a:chOff x="2200174" y="813681"/>
            <a:chExt cx="8026223" cy="347175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6622" y="1455505"/>
              <a:ext cx="3836478" cy="270052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56333"/>
            <a:stretch/>
          </p:blipFill>
          <p:spPr>
            <a:xfrm>
              <a:off x="2200174" y="1163991"/>
              <a:ext cx="8026223" cy="3121448"/>
            </a:xfrm>
            <a:prstGeom prst="rect">
              <a:avLst/>
            </a:prstGeom>
          </p:spPr>
        </p:pic>
        <p:sp>
          <p:nvSpPr>
            <p:cNvPr id="9" name="Isosceles Triangle 8"/>
            <p:cNvSpPr/>
            <p:nvPr/>
          </p:nvSpPr>
          <p:spPr>
            <a:xfrm rot="4418339">
              <a:off x="8352482" y="886393"/>
              <a:ext cx="871885" cy="72646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13"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939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3" name="Table 32">
            <a:extLst>
              <a:ext uri="{FF2B5EF4-FFF2-40B4-BE49-F238E27FC236}">
                <a16:creationId xmlns:a16="http://schemas.microsoft.com/office/drawing/2014/main" id="{1EFCD0C4-0B4A-F641-BDA2-3C7B74F35D03}"/>
              </a:ext>
            </a:extLst>
          </p:cNvPr>
          <p:cNvGraphicFramePr>
            <a:graphicFrameLocks noGrp="1"/>
          </p:cNvGraphicFramePr>
          <p:nvPr/>
        </p:nvGraphicFramePr>
        <p:xfrm>
          <a:off x="360362" y="1831805"/>
          <a:ext cx="7254876" cy="3761847"/>
        </p:xfrm>
        <a:graphic>
          <a:graphicData uri="http://schemas.openxmlformats.org/drawingml/2006/table">
            <a:tbl>
              <a:tblPr firstRow="1" bandRow="1">
                <a:tableStyleId>{5940675A-B579-460E-94D1-54222C63F5DA}</a:tableStyleId>
              </a:tblPr>
              <a:tblGrid>
                <a:gridCol w="1489234">
                  <a:extLst>
                    <a:ext uri="{9D8B030D-6E8A-4147-A177-3AD203B41FA5}">
                      <a16:colId xmlns:a16="http://schemas.microsoft.com/office/drawing/2014/main" val="2132698641"/>
                    </a:ext>
                  </a:extLst>
                </a:gridCol>
                <a:gridCol w="5765642">
                  <a:extLst>
                    <a:ext uri="{9D8B030D-6E8A-4147-A177-3AD203B41FA5}">
                      <a16:colId xmlns:a16="http://schemas.microsoft.com/office/drawing/2014/main" val="2722482911"/>
                    </a:ext>
                  </a:extLst>
                </a:gridCol>
              </a:tblGrid>
              <a:tr h="417983">
                <a:tc>
                  <a:txBody>
                    <a:bodyPr/>
                    <a:lstStyle/>
                    <a:p>
                      <a:r>
                        <a:rPr lang="en-US" sz="2000" b="1" dirty="0">
                          <a:solidFill>
                            <a:srgbClr val="115076"/>
                          </a:solidFill>
                          <a:latin typeface="Century Gothic" panose="020B0502020202020204" pitchFamily="34" charset="0"/>
                        </a:rPr>
                        <a:t>Person</a:t>
                      </a:r>
                    </a:p>
                  </a:txBody>
                  <a:tcPr anchor="ctr"/>
                </a:tc>
                <a:tc>
                  <a:txBody>
                    <a:bodyPr/>
                    <a:lstStyle/>
                    <a:p>
                      <a:r>
                        <a:rPr lang="en-US" sz="2000" b="1" dirty="0">
                          <a:solidFill>
                            <a:srgbClr val="115076"/>
                          </a:solidFill>
                          <a:latin typeface="Century Gothic" panose="020B0502020202020204" pitchFamily="34" charset="0"/>
                        </a:rPr>
                        <a:t>Ding</a:t>
                      </a:r>
                    </a:p>
                  </a:txBody>
                  <a:tcPr/>
                </a:tc>
                <a:extLst>
                  <a:ext uri="{0D108BD9-81ED-4DB2-BD59-A6C34878D82A}">
                    <a16:rowId xmlns:a16="http://schemas.microsoft.com/office/drawing/2014/main" val="4039388433"/>
                  </a:ext>
                </a:extLst>
              </a:tr>
              <a:tr h="417983">
                <a:tc rowSpan="2">
                  <a:txBody>
                    <a:bodyPr/>
                    <a:lstStyle/>
                    <a:p>
                      <a:r>
                        <a:rPr lang="en-US" sz="2000" dirty="0">
                          <a:solidFill>
                            <a:srgbClr val="115076"/>
                          </a:solidFill>
                          <a:latin typeface="Century Gothic" panose="020B0502020202020204" pitchFamily="34" charset="0"/>
                        </a:rPr>
                        <a:t>Hannah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2959997141"/>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391158562"/>
                  </a:ext>
                </a:extLst>
              </a:tr>
              <a:tr h="417983">
                <a:tc rowSpan="2">
                  <a:txBody>
                    <a:bodyPr/>
                    <a:lstStyle/>
                    <a:p>
                      <a:r>
                        <a:rPr lang="en-US" sz="2000" dirty="0">
                          <a:solidFill>
                            <a:srgbClr val="115076"/>
                          </a:solidFill>
                          <a:latin typeface="Century Gothic" panose="020B0502020202020204" pitchFamily="34" charset="0"/>
                        </a:rPr>
                        <a:t>Julius</a:t>
                      </a:r>
                    </a:p>
                  </a:txBody>
                  <a:tcPr anchor="ct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57685358"/>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1762686702"/>
                  </a:ext>
                </a:extLst>
              </a:tr>
              <a:tr h="417983">
                <a:tc rowSpan="2">
                  <a:txBody>
                    <a:bodyPr/>
                    <a:lstStyle/>
                    <a:p>
                      <a:r>
                        <a:rPr lang="en-US" sz="2000" dirty="0">
                          <a:solidFill>
                            <a:srgbClr val="115076"/>
                          </a:solidFill>
                          <a:latin typeface="Century Gothic" panose="020B0502020202020204" pitchFamily="34" charset="0"/>
                        </a:rPr>
                        <a:t>Noah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3778289632"/>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25982956"/>
                  </a:ext>
                </a:extLst>
              </a:tr>
              <a:tr h="417983">
                <a:tc rowSpan="2">
                  <a:txBody>
                    <a:bodyPr/>
                    <a:lstStyle/>
                    <a:p>
                      <a:r>
                        <a:rPr lang="en-US" sz="2000" dirty="0">
                          <a:solidFill>
                            <a:srgbClr val="115076"/>
                          </a:solidFill>
                          <a:latin typeface="Century Gothic" panose="020B0502020202020204" pitchFamily="34" charset="0"/>
                        </a:rPr>
                        <a:t>Sarah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3768084617"/>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3595474123"/>
                  </a:ext>
                </a:extLst>
              </a:tr>
            </a:tbl>
          </a:graphicData>
        </a:graphic>
      </p:graphicFrame>
      <p:sp>
        <p:nvSpPr>
          <p:cNvPr id="34" name="TextBox 33">
            <a:extLst>
              <a:ext uri="{FF2B5EF4-FFF2-40B4-BE49-F238E27FC236}">
                <a16:creationId xmlns:a16="http://schemas.microsoft.com/office/drawing/2014/main" id="{DFE22D3D-B478-2F42-93B9-6850BF912F91}"/>
              </a:ext>
            </a:extLst>
          </p:cNvPr>
          <p:cNvSpPr txBox="1"/>
          <p:nvPr/>
        </p:nvSpPr>
        <p:spPr>
          <a:xfrm flipH="1">
            <a:off x="159150" y="1205580"/>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A</a:t>
            </a:r>
          </a:p>
        </p:txBody>
      </p:sp>
      <p:pic>
        <p:nvPicPr>
          <p:cNvPr id="35" name="Picture 34">
            <a:extLst>
              <a:ext uri="{FF2B5EF4-FFF2-40B4-BE49-F238E27FC236}">
                <a16:creationId xmlns:a16="http://schemas.microsoft.com/office/drawing/2014/main" id="{D72811DA-7046-6C43-B230-3A8DA265F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8446" y="840132"/>
            <a:ext cx="752929" cy="947080"/>
          </a:xfrm>
          <a:prstGeom prst="rect">
            <a:avLst/>
          </a:prstGeom>
        </p:spPr>
      </p:pic>
      <p:pic>
        <p:nvPicPr>
          <p:cNvPr id="36" name="Picture 35">
            <a:extLst>
              <a:ext uri="{FF2B5EF4-FFF2-40B4-BE49-F238E27FC236}">
                <a16:creationId xmlns:a16="http://schemas.microsoft.com/office/drawing/2014/main" id="{BEEEB4DF-1916-9D46-9AA5-DE8EDB5111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6974" y="3265915"/>
            <a:ext cx="1471362" cy="891735"/>
          </a:xfrm>
          <a:prstGeom prst="rect">
            <a:avLst/>
          </a:prstGeom>
        </p:spPr>
      </p:pic>
      <p:pic>
        <p:nvPicPr>
          <p:cNvPr id="37" name="Picture 36">
            <a:extLst>
              <a:ext uri="{FF2B5EF4-FFF2-40B4-BE49-F238E27FC236}">
                <a16:creationId xmlns:a16="http://schemas.microsoft.com/office/drawing/2014/main" id="{01F99B04-4468-1249-9D29-D64213CA22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9559" y="5167591"/>
            <a:ext cx="1475003" cy="999724"/>
          </a:xfrm>
          <a:prstGeom prst="rect">
            <a:avLst/>
          </a:prstGeom>
        </p:spPr>
      </p:pic>
      <p:pic>
        <p:nvPicPr>
          <p:cNvPr id="38" name="Picture 37">
            <a:extLst>
              <a:ext uri="{FF2B5EF4-FFF2-40B4-BE49-F238E27FC236}">
                <a16:creationId xmlns:a16="http://schemas.microsoft.com/office/drawing/2014/main" id="{FAA81C09-55E0-724A-B7E6-932EFFAB8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5603" y="1335918"/>
            <a:ext cx="643463" cy="1286924"/>
          </a:xfrm>
          <a:prstGeom prst="rect">
            <a:avLst/>
          </a:prstGeom>
        </p:spPr>
      </p:pic>
      <p:pic>
        <p:nvPicPr>
          <p:cNvPr id="39" name="Picture 38">
            <a:extLst>
              <a:ext uri="{FF2B5EF4-FFF2-40B4-BE49-F238E27FC236}">
                <a16:creationId xmlns:a16="http://schemas.microsoft.com/office/drawing/2014/main" id="{E18DA37D-09CE-D54C-91DB-42A1AE1E4A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9707" y="4272128"/>
            <a:ext cx="1045728" cy="1051009"/>
          </a:xfrm>
          <a:prstGeom prst="rect">
            <a:avLst/>
          </a:prstGeom>
        </p:spPr>
      </p:pic>
      <p:pic>
        <p:nvPicPr>
          <p:cNvPr id="40" name="Picture 39">
            <a:extLst>
              <a:ext uri="{FF2B5EF4-FFF2-40B4-BE49-F238E27FC236}">
                <a16:creationId xmlns:a16="http://schemas.microsoft.com/office/drawing/2014/main" id="{3D353B51-A1B3-AC4E-8279-6542445C20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4938" y="3429000"/>
            <a:ext cx="1130738" cy="1391320"/>
          </a:xfrm>
          <a:prstGeom prst="rect">
            <a:avLst/>
          </a:prstGeom>
        </p:spPr>
      </p:pic>
      <p:pic>
        <p:nvPicPr>
          <p:cNvPr id="41" name="Picture 40">
            <a:extLst>
              <a:ext uri="{FF2B5EF4-FFF2-40B4-BE49-F238E27FC236}">
                <a16:creationId xmlns:a16="http://schemas.microsoft.com/office/drawing/2014/main" id="{903C8EB7-A618-1845-9659-6502AFE3B9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8446" y="1979380"/>
            <a:ext cx="1197230" cy="1203277"/>
          </a:xfrm>
          <a:prstGeom prst="rect">
            <a:avLst/>
          </a:prstGeom>
        </p:spPr>
      </p:pic>
      <p:pic>
        <p:nvPicPr>
          <p:cNvPr id="42" name="Picture 41">
            <a:extLst>
              <a:ext uri="{FF2B5EF4-FFF2-40B4-BE49-F238E27FC236}">
                <a16:creationId xmlns:a16="http://schemas.microsoft.com/office/drawing/2014/main" id="{95994ACB-5DB8-C645-93EB-FADC9A7CAFAA}"/>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56791" y="462941"/>
            <a:ext cx="605864" cy="1286924"/>
          </a:xfrm>
          <a:prstGeom prst="rect">
            <a:avLst/>
          </a:prstGeom>
        </p:spPr>
      </p:pic>
      <p:pic>
        <p:nvPicPr>
          <p:cNvPr id="43" name="Picture 42">
            <a:extLst>
              <a:ext uri="{FF2B5EF4-FFF2-40B4-BE49-F238E27FC236}">
                <a16:creationId xmlns:a16="http://schemas.microsoft.com/office/drawing/2014/main" id="{66FA03B5-E518-B949-805D-0FB3C9D129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64618" y="2162636"/>
            <a:ext cx="1075089" cy="805197"/>
          </a:xfrm>
          <a:prstGeom prst="rect">
            <a:avLst/>
          </a:prstGeom>
        </p:spPr>
      </p:pic>
      <p:pic>
        <p:nvPicPr>
          <p:cNvPr id="44" name="Picture 43">
            <a:extLst>
              <a:ext uri="{FF2B5EF4-FFF2-40B4-BE49-F238E27FC236}">
                <a16:creationId xmlns:a16="http://schemas.microsoft.com/office/drawing/2014/main" id="{13B581D7-D4AB-D242-8F08-F071BB4FAA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10987" y="5123718"/>
            <a:ext cx="1148736" cy="1087470"/>
          </a:xfrm>
          <a:prstGeom prst="rect">
            <a:avLst/>
          </a:prstGeom>
        </p:spPr>
      </p:pic>
    </p:spTree>
    <p:extLst>
      <p:ext uri="{BB962C8B-B14F-4D97-AF65-F5344CB8AC3E}">
        <p14:creationId xmlns:p14="http://schemas.microsoft.com/office/powerpoint/2010/main" val="3867123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ounded Rectangle 45">
            <a:extLst>
              <a:ext uri="{FF2B5EF4-FFF2-40B4-BE49-F238E27FC236}">
                <a16:creationId xmlns:a16="http://schemas.microsoft.com/office/drawing/2014/main" id="{80E83FC6-772E-0D47-AF9C-B648510407A4}"/>
              </a:ext>
            </a:extLst>
          </p:cNvPr>
          <p:cNvSpPr/>
          <p:nvPr/>
        </p:nvSpPr>
        <p:spPr>
          <a:xfrm>
            <a:off x="144862" y="2062083"/>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7" name="TextBox 46">
            <a:extLst>
              <a:ext uri="{FF2B5EF4-FFF2-40B4-BE49-F238E27FC236}">
                <a16:creationId xmlns:a16="http://schemas.microsoft.com/office/drawing/2014/main" id="{2416A7D8-E084-164A-BD13-7B902BE98EBB}"/>
              </a:ext>
            </a:extLst>
          </p:cNvPr>
          <p:cNvSpPr txBox="1"/>
          <p:nvPr/>
        </p:nvSpPr>
        <p:spPr>
          <a:xfrm flipH="1">
            <a:off x="303071" y="3509572"/>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Hannah </a:t>
            </a:r>
          </a:p>
        </p:txBody>
      </p:sp>
      <p:sp>
        <p:nvSpPr>
          <p:cNvPr id="48" name="Rounded Rectangle 47">
            <a:extLst>
              <a:ext uri="{FF2B5EF4-FFF2-40B4-BE49-F238E27FC236}">
                <a16:creationId xmlns:a16="http://schemas.microsoft.com/office/drawing/2014/main" id="{8EE8B69B-FD2A-E34D-B79F-41A67068FECE}"/>
              </a:ext>
            </a:extLst>
          </p:cNvPr>
          <p:cNvSpPr/>
          <p:nvPr/>
        </p:nvSpPr>
        <p:spPr>
          <a:xfrm>
            <a:off x="6449916" y="2052373"/>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9" name="TextBox 48">
            <a:extLst>
              <a:ext uri="{FF2B5EF4-FFF2-40B4-BE49-F238E27FC236}">
                <a16:creationId xmlns:a16="http://schemas.microsoft.com/office/drawing/2014/main" id="{3B428D07-4A9D-6A4D-A0F7-59338104FAC6}"/>
              </a:ext>
            </a:extLst>
          </p:cNvPr>
          <p:cNvSpPr txBox="1"/>
          <p:nvPr/>
        </p:nvSpPr>
        <p:spPr>
          <a:xfrm flipH="1">
            <a:off x="6608125" y="3499862"/>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Julius </a:t>
            </a:r>
          </a:p>
        </p:txBody>
      </p:sp>
      <p:sp>
        <p:nvSpPr>
          <p:cNvPr id="50" name="Rounded Rectangle 49">
            <a:extLst>
              <a:ext uri="{FF2B5EF4-FFF2-40B4-BE49-F238E27FC236}">
                <a16:creationId xmlns:a16="http://schemas.microsoft.com/office/drawing/2014/main" id="{3A7B600B-DA38-DC49-9A75-CE9875FF2AC1}"/>
              </a:ext>
            </a:extLst>
          </p:cNvPr>
          <p:cNvSpPr/>
          <p:nvPr/>
        </p:nvSpPr>
        <p:spPr>
          <a:xfrm>
            <a:off x="144862" y="4341015"/>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1" name="TextBox 50">
            <a:extLst>
              <a:ext uri="{FF2B5EF4-FFF2-40B4-BE49-F238E27FC236}">
                <a16:creationId xmlns:a16="http://schemas.microsoft.com/office/drawing/2014/main" id="{EEC807BE-E8CA-9F4E-A17C-EF4ACE9F4F97}"/>
              </a:ext>
            </a:extLst>
          </p:cNvPr>
          <p:cNvSpPr txBox="1"/>
          <p:nvPr/>
        </p:nvSpPr>
        <p:spPr>
          <a:xfrm flipH="1">
            <a:off x="303071" y="5788504"/>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Noah </a:t>
            </a:r>
          </a:p>
        </p:txBody>
      </p:sp>
      <p:sp>
        <p:nvSpPr>
          <p:cNvPr id="52" name="Rounded Rectangle 51">
            <a:extLst>
              <a:ext uri="{FF2B5EF4-FFF2-40B4-BE49-F238E27FC236}">
                <a16:creationId xmlns:a16="http://schemas.microsoft.com/office/drawing/2014/main" id="{5D32C7F3-50D8-A242-943D-1B8D0F3EA115}"/>
              </a:ext>
            </a:extLst>
          </p:cNvPr>
          <p:cNvSpPr/>
          <p:nvPr/>
        </p:nvSpPr>
        <p:spPr>
          <a:xfrm>
            <a:off x="6449916" y="4331305"/>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3" name="TextBox 52">
            <a:extLst>
              <a:ext uri="{FF2B5EF4-FFF2-40B4-BE49-F238E27FC236}">
                <a16:creationId xmlns:a16="http://schemas.microsoft.com/office/drawing/2014/main" id="{8712E158-B1F3-B444-B0B8-D9AF04BA7635}"/>
              </a:ext>
            </a:extLst>
          </p:cNvPr>
          <p:cNvSpPr txBox="1"/>
          <p:nvPr/>
        </p:nvSpPr>
        <p:spPr>
          <a:xfrm flipH="1">
            <a:off x="6608125" y="5778794"/>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Sarah</a:t>
            </a:r>
          </a:p>
        </p:txBody>
      </p:sp>
      <p:sp>
        <p:nvSpPr>
          <p:cNvPr id="54" name="TextBox 53">
            <a:extLst>
              <a:ext uri="{FF2B5EF4-FFF2-40B4-BE49-F238E27FC236}">
                <a16:creationId xmlns:a16="http://schemas.microsoft.com/office/drawing/2014/main" id="{A45E53AF-AD9D-524A-97E8-978763D31B6B}"/>
              </a:ext>
            </a:extLst>
          </p:cNvPr>
          <p:cNvSpPr txBox="1"/>
          <p:nvPr/>
        </p:nvSpPr>
        <p:spPr>
          <a:xfrm>
            <a:off x="3426593" y="2519362"/>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55" name="TextBox 54">
            <a:extLst>
              <a:ext uri="{FF2B5EF4-FFF2-40B4-BE49-F238E27FC236}">
                <a16:creationId xmlns:a16="http://schemas.microsoft.com/office/drawing/2014/main" id="{5BD65057-6A71-C544-99DD-1C8B2B87793D}"/>
              </a:ext>
            </a:extLst>
          </p:cNvPr>
          <p:cNvSpPr txBox="1"/>
          <p:nvPr/>
        </p:nvSpPr>
        <p:spPr>
          <a:xfrm>
            <a:off x="9641665" y="2507660"/>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56" name="TextBox 55">
            <a:extLst>
              <a:ext uri="{FF2B5EF4-FFF2-40B4-BE49-F238E27FC236}">
                <a16:creationId xmlns:a16="http://schemas.microsoft.com/office/drawing/2014/main" id="{B91895A1-ADD5-2648-A5C8-E76C52E59F07}"/>
              </a:ext>
            </a:extLst>
          </p:cNvPr>
          <p:cNvSpPr txBox="1"/>
          <p:nvPr/>
        </p:nvSpPr>
        <p:spPr>
          <a:xfrm>
            <a:off x="3426592" y="4788584"/>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57" name="TextBox 56">
            <a:extLst>
              <a:ext uri="{FF2B5EF4-FFF2-40B4-BE49-F238E27FC236}">
                <a16:creationId xmlns:a16="http://schemas.microsoft.com/office/drawing/2014/main" id="{1898206C-3099-B44C-BCED-41F1CB5C14D2}"/>
              </a:ext>
            </a:extLst>
          </p:cNvPr>
          <p:cNvSpPr txBox="1"/>
          <p:nvPr/>
        </p:nvSpPr>
        <p:spPr>
          <a:xfrm>
            <a:off x="9641665" y="4798294"/>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58" name="TextBox 57">
            <a:extLst>
              <a:ext uri="{FF2B5EF4-FFF2-40B4-BE49-F238E27FC236}">
                <a16:creationId xmlns:a16="http://schemas.microsoft.com/office/drawing/2014/main" id="{06B63128-52B2-9747-B9F3-2C6AFED365A1}"/>
              </a:ext>
            </a:extLst>
          </p:cNvPr>
          <p:cNvSpPr txBox="1"/>
          <p:nvPr/>
        </p:nvSpPr>
        <p:spPr>
          <a:xfrm flipH="1">
            <a:off x="144862" y="1314009"/>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B</a:t>
            </a:r>
          </a:p>
        </p:txBody>
      </p:sp>
      <p:pic>
        <p:nvPicPr>
          <p:cNvPr id="59" name="Picture 58">
            <a:extLst>
              <a:ext uri="{FF2B5EF4-FFF2-40B4-BE49-F238E27FC236}">
                <a16:creationId xmlns:a16="http://schemas.microsoft.com/office/drawing/2014/main" id="{E2A29B4A-EADF-514A-B3B9-904FF589A610}"/>
              </a:ext>
            </a:extLst>
          </p:cNvPr>
          <p:cNvPicPr>
            <a:picLocks noChangeAspect="1"/>
          </p:cNvPicPr>
          <p:nvPr/>
        </p:nvPicPr>
        <p:blipFill>
          <a:blip r:embed="rId4"/>
          <a:stretch>
            <a:fillRect/>
          </a:stretch>
        </p:blipFill>
        <p:spPr>
          <a:xfrm>
            <a:off x="6449915" y="4341015"/>
            <a:ext cx="1676442" cy="1461776"/>
          </a:xfrm>
          <a:prstGeom prst="rect">
            <a:avLst/>
          </a:prstGeom>
        </p:spPr>
      </p:pic>
      <p:pic>
        <p:nvPicPr>
          <p:cNvPr id="60" name="Picture 59">
            <a:extLst>
              <a:ext uri="{FF2B5EF4-FFF2-40B4-BE49-F238E27FC236}">
                <a16:creationId xmlns:a16="http://schemas.microsoft.com/office/drawing/2014/main" id="{9110E88C-EEB3-5C46-A369-D51434C8BF16}"/>
              </a:ext>
            </a:extLst>
          </p:cNvPr>
          <p:cNvPicPr>
            <a:picLocks noChangeAspect="1"/>
          </p:cNvPicPr>
          <p:nvPr/>
        </p:nvPicPr>
        <p:blipFill>
          <a:blip r:embed="rId5"/>
          <a:stretch>
            <a:fillRect/>
          </a:stretch>
        </p:blipFill>
        <p:spPr>
          <a:xfrm>
            <a:off x="6660598" y="1997046"/>
            <a:ext cx="1255075" cy="1512526"/>
          </a:xfrm>
          <a:prstGeom prst="rect">
            <a:avLst/>
          </a:prstGeom>
        </p:spPr>
      </p:pic>
      <p:pic>
        <p:nvPicPr>
          <p:cNvPr id="61" name="Picture 60">
            <a:extLst>
              <a:ext uri="{FF2B5EF4-FFF2-40B4-BE49-F238E27FC236}">
                <a16:creationId xmlns:a16="http://schemas.microsoft.com/office/drawing/2014/main" id="{0FBA13F2-8435-FC40-97E6-5E0545D41BCA}"/>
              </a:ext>
            </a:extLst>
          </p:cNvPr>
          <p:cNvPicPr>
            <a:picLocks noChangeAspect="1"/>
          </p:cNvPicPr>
          <p:nvPr/>
        </p:nvPicPr>
        <p:blipFill>
          <a:blip r:embed="rId6"/>
          <a:stretch>
            <a:fillRect/>
          </a:stretch>
        </p:blipFill>
        <p:spPr>
          <a:xfrm>
            <a:off x="445028" y="2177323"/>
            <a:ext cx="1274199" cy="1439948"/>
          </a:xfrm>
          <a:prstGeom prst="rect">
            <a:avLst/>
          </a:prstGeom>
        </p:spPr>
      </p:pic>
      <p:pic>
        <p:nvPicPr>
          <p:cNvPr id="62" name="Picture 61">
            <a:extLst>
              <a:ext uri="{FF2B5EF4-FFF2-40B4-BE49-F238E27FC236}">
                <a16:creationId xmlns:a16="http://schemas.microsoft.com/office/drawing/2014/main" id="{16FFCC37-D7F7-3441-B999-A2B052C2CB01}"/>
              </a:ext>
            </a:extLst>
          </p:cNvPr>
          <p:cNvPicPr>
            <a:picLocks noChangeAspect="1"/>
          </p:cNvPicPr>
          <p:nvPr/>
        </p:nvPicPr>
        <p:blipFill>
          <a:blip r:embed="rId7"/>
          <a:stretch>
            <a:fillRect/>
          </a:stretch>
        </p:blipFill>
        <p:spPr>
          <a:xfrm>
            <a:off x="457620" y="4317017"/>
            <a:ext cx="1203323" cy="1642632"/>
          </a:xfrm>
          <a:prstGeom prst="rect">
            <a:avLst/>
          </a:prstGeom>
        </p:spPr>
      </p:pic>
      <p:pic>
        <p:nvPicPr>
          <p:cNvPr id="63" name="Picture 62">
            <a:extLst>
              <a:ext uri="{FF2B5EF4-FFF2-40B4-BE49-F238E27FC236}">
                <a16:creationId xmlns:a16="http://schemas.microsoft.com/office/drawing/2014/main" id="{A968A6B0-7AAF-3742-956A-D08DCF15DE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6922" y="2560352"/>
            <a:ext cx="752929" cy="947080"/>
          </a:xfrm>
          <a:prstGeom prst="rect">
            <a:avLst/>
          </a:prstGeom>
        </p:spPr>
      </p:pic>
      <p:pic>
        <p:nvPicPr>
          <p:cNvPr id="64" name="Picture 63">
            <a:extLst>
              <a:ext uri="{FF2B5EF4-FFF2-40B4-BE49-F238E27FC236}">
                <a16:creationId xmlns:a16="http://schemas.microsoft.com/office/drawing/2014/main" id="{B359424F-9432-DB49-80E4-3F2D43D22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257" y="4929226"/>
            <a:ext cx="1471362" cy="891735"/>
          </a:xfrm>
          <a:prstGeom prst="rect">
            <a:avLst/>
          </a:prstGeom>
        </p:spPr>
      </p:pic>
      <p:pic>
        <p:nvPicPr>
          <p:cNvPr id="65" name="Picture 64">
            <a:extLst>
              <a:ext uri="{FF2B5EF4-FFF2-40B4-BE49-F238E27FC236}">
                <a16:creationId xmlns:a16="http://schemas.microsoft.com/office/drawing/2014/main" id="{CA2896C4-3DCB-E341-8F2F-1A0E119CBB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6623" y="4788780"/>
            <a:ext cx="1475003" cy="999724"/>
          </a:xfrm>
          <a:prstGeom prst="rect">
            <a:avLst/>
          </a:prstGeom>
        </p:spPr>
      </p:pic>
      <p:pic>
        <p:nvPicPr>
          <p:cNvPr id="66" name="Picture 65">
            <a:extLst>
              <a:ext uri="{FF2B5EF4-FFF2-40B4-BE49-F238E27FC236}">
                <a16:creationId xmlns:a16="http://schemas.microsoft.com/office/drawing/2014/main" id="{BF1DF6AF-B1F6-F440-9854-20C3BD14C9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47206" y="2403351"/>
            <a:ext cx="643463" cy="1286924"/>
          </a:xfrm>
          <a:prstGeom prst="rect">
            <a:avLst/>
          </a:prstGeom>
        </p:spPr>
      </p:pic>
      <p:pic>
        <p:nvPicPr>
          <p:cNvPr id="67" name="Picture 66">
            <a:extLst>
              <a:ext uri="{FF2B5EF4-FFF2-40B4-BE49-F238E27FC236}">
                <a16:creationId xmlns:a16="http://schemas.microsoft.com/office/drawing/2014/main" id="{0BE143C2-6F23-BA4F-AEC7-4D9003E0752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1147" y="4890947"/>
            <a:ext cx="1045728" cy="1051009"/>
          </a:xfrm>
          <a:prstGeom prst="rect">
            <a:avLst/>
          </a:prstGeom>
        </p:spPr>
      </p:pic>
      <p:pic>
        <p:nvPicPr>
          <p:cNvPr id="68" name="Picture 67">
            <a:extLst>
              <a:ext uri="{FF2B5EF4-FFF2-40B4-BE49-F238E27FC236}">
                <a16:creationId xmlns:a16="http://schemas.microsoft.com/office/drawing/2014/main" id="{17C8A545-A871-9B4A-AC22-184F8ED47E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15923" y="4664439"/>
            <a:ext cx="1130738" cy="1391320"/>
          </a:xfrm>
          <a:prstGeom prst="rect">
            <a:avLst/>
          </a:prstGeom>
        </p:spPr>
      </p:pic>
      <p:pic>
        <p:nvPicPr>
          <p:cNvPr id="69" name="Picture 68">
            <a:extLst>
              <a:ext uri="{FF2B5EF4-FFF2-40B4-BE49-F238E27FC236}">
                <a16:creationId xmlns:a16="http://schemas.microsoft.com/office/drawing/2014/main" id="{BEE074B3-C98B-4C4E-A2B4-727A88F5C4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78446" y="2367686"/>
            <a:ext cx="1197230" cy="1203277"/>
          </a:xfrm>
          <a:prstGeom prst="rect">
            <a:avLst/>
          </a:prstGeom>
        </p:spPr>
      </p:pic>
      <p:pic>
        <p:nvPicPr>
          <p:cNvPr id="70" name="Picture 69">
            <a:extLst>
              <a:ext uri="{FF2B5EF4-FFF2-40B4-BE49-F238E27FC236}">
                <a16:creationId xmlns:a16="http://schemas.microsoft.com/office/drawing/2014/main" id="{2D9EC44A-A04F-9C4D-8122-5BB2DE271A48}"/>
              </a:ext>
            </a:extLst>
          </p:cNvPr>
          <p:cNvPicPr>
            <a:picLocks noChangeAspect="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378360" y="2412993"/>
            <a:ext cx="605864" cy="1286924"/>
          </a:xfrm>
          <a:prstGeom prst="rect">
            <a:avLst/>
          </a:prstGeom>
        </p:spPr>
      </p:pic>
    </p:spTree>
    <p:extLst>
      <p:ext uri="{BB962C8B-B14F-4D97-AF65-F5344CB8AC3E}">
        <p14:creationId xmlns:p14="http://schemas.microsoft.com/office/powerpoint/2010/main" val="45685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49108" cy="707849"/>
          </a:xfrm>
        </p:spPr>
        <p:txBody>
          <a:bodyPr>
            <a:normAutofit/>
          </a:bodyPr>
          <a:lstStyle/>
          <a:p>
            <a:r>
              <a:rPr lang="en-GB" sz="3600" b="1">
                <a:solidFill>
                  <a:schemeClr val="bg1"/>
                </a:solidFill>
              </a:rPr>
              <a:t>Wer arbeitet zu Hause?</a:t>
            </a:r>
            <a:endParaRPr lang="en-GB" sz="3600" b="1" dirty="0">
              <a:solidFill>
                <a:schemeClr val="bg1"/>
              </a:solidFill>
            </a:endParaRPr>
          </a:p>
        </p:txBody>
      </p:sp>
      <p:sp>
        <p:nvSpPr>
          <p:cNvPr id="6" name="TextBox 5"/>
          <p:cNvSpPr txBox="1"/>
          <p:nvPr/>
        </p:nvSpPr>
        <p:spPr>
          <a:xfrm>
            <a:off x="446492" y="1326456"/>
            <a:ext cx="8713501" cy="954107"/>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Oma (granny) says Wolfgang and Mia don’t help at home.</a:t>
            </a:r>
          </a:p>
        </p:txBody>
      </p:sp>
      <p:sp>
        <p:nvSpPr>
          <p:cNvPr id="8" name="Rounded Rectangle 7"/>
          <p:cNvSpPr/>
          <p:nvPr/>
        </p:nvSpPr>
        <p:spPr>
          <a:xfrm>
            <a:off x="9835978" y="167185"/>
            <a:ext cx="2162138" cy="35179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sprechen</a:t>
            </a:r>
            <a:r>
              <a:rPr lang="en-GB" b="1" dirty="0">
                <a:latin typeface="Century Gothic" panose="020B0502020202020204" pitchFamily="34" charset="0"/>
              </a:rPr>
              <a:t> / </a:t>
            </a:r>
            <a:r>
              <a:rPr lang="en-GB" b="1" dirty="0" err="1">
                <a:latin typeface="Century Gothic" panose="020B0502020202020204" pitchFamily="34" charset="0"/>
              </a:rPr>
              <a:t>hören</a:t>
            </a:r>
            <a:endParaRPr lang="en-GB" b="1" dirty="0">
              <a:latin typeface="Century Gothic" panose="020B0502020202020204" pitchFamily="34" charset="0"/>
            </a:endParaRPr>
          </a:p>
        </p:txBody>
      </p:sp>
      <p:pic>
        <p:nvPicPr>
          <p:cNvPr id="10" name="Picture 9">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27726" y="2307409"/>
            <a:ext cx="3802457" cy="4099048"/>
          </a:xfrm>
          <a:prstGeom prst="rect">
            <a:avLst/>
          </a:prstGeom>
        </p:spPr>
      </p:pic>
      <p:sp>
        <p:nvSpPr>
          <p:cNvPr id="11" name="Rectangle 10"/>
          <p:cNvSpPr/>
          <p:nvPr/>
        </p:nvSpPr>
        <p:spPr>
          <a:xfrm>
            <a:off x="3739978" y="2805471"/>
            <a:ext cx="6096000" cy="3600986"/>
          </a:xfrm>
          <a:prstGeom prst="rect">
            <a:avLst/>
          </a:prstGeom>
        </p:spPr>
        <p:txBody>
          <a:bodyPr>
            <a:spAutoFit/>
          </a:bodyPr>
          <a:lstStyle/>
          <a:p>
            <a:pPr lvl="0"/>
            <a:endParaRPr lang="en-GB" sz="2800" dirty="0">
              <a:solidFill>
                <a:srgbClr val="115076"/>
              </a:solidFill>
              <a:latin typeface="Century Gothic" panose="020B0502020202020204" pitchFamily="34" charset="0"/>
            </a:endParaRPr>
          </a:p>
          <a:p>
            <a:pPr lvl="0"/>
            <a:r>
              <a:rPr lang="en-GB" sz="2800" u="sng" dirty="0">
                <a:solidFill>
                  <a:srgbClr val="115076"/>
                </a:solidFill>
                <a:latin typeface="Century Gothic" panose="020B0502020202020204" pitchFamily="34" charset="0"/>
              </a:rPr>
              <a:t>Partner A</a:t>
            </a:r>
            <a:r>
              <a:rPr lang="en-GB" sz="2800" dirty="0">
                <a:solidFill>
                  <a:srgbClr val="115076"/>
                </a:solidFill>
                <a:latin typeface="Century Gothic" panose="020B0502020202020204" pitchFamily="34" charset="0"/>
              </a:rPr>
              <a:t>: You are Mia.  Tell your granny what you (me) and your brother (he) do at home.</a:t>
            </a:r>
          </a:p>
          <a:p>
            <a:pPr lvl="0"/>
            <a:endParaRPr lang="en-GB" sz="2800" dirty="0">
              <a:solidFill>
                <a:srgbClr val="115076"/>
              </a:solidFill>
              <a:latin typeface="Century Gothic" panose="020B0502020202020204" pitchFamily="34" charset="0"/>
            </a:endParaRPr>
          </a:p>
          <a:p>
            <a:pPr lvl="0"/>
            <a:r>
              <a:rPr lang="en-GB" sz="2800" u="sng" dirty="0">
                <a:solidFill>
                  <a:srgbClr val="115076"/>
                </a:solidFill>
                <a:latin typeface="Century Gothic" panose="020B0502020202020204" pitchFamily="34" charset="0"/>
              </a:rPr>
              <a:t>Partner B</a:t>
            </a:r>
            <a:r>
              <a:rPr lang="en-GB" sz="2800" dirty="0">
                <a:solidFill>
                  <a:srgbClr val="115076"/>
                </a:solidFill>
                <a:latin typeface="Century Gothic" panose="020B0502020202020204" pitchFamily="34" charset="0"/>
              </a:rPr>
              <a:t>: Make a note of who does what, according to Mia.</a:t>
            </a:r>
          </a:p>
          <a:p>
            <a:pPr lvl="0"/>
            <a:endParaRPr lang="en-GB" sz="3200" dirty="0">
              <a:solidFill>
                <a:srgbClr val="115076"/>
              </a:solidFill>
              <a:latin typeface="Century Gothic" panose="020B0502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0249" y="1654936"/>
            <a:ext cx="1948762" cy="3359426"/>
          </a:xfrm>
          <a:prstGeom prst="rect">
            <a:avLst/>
          </a:prstGeom>
        </p:spPr>
      </p:pic>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263" y="-32826"/>
            <a:ext cx="6049108" cy="707849"/>
          </a:xfrm>
        </p:spPr>
        <p:txBody>
          <a:bodyPr>
            <a:normAutofit/>
          </a:bodyPr>
          <a:lstStyle/>
          <a:p>
            <a:r>
              <a:rPr lang="en-GB" sz="2800" b="1">
                <a:solidFill>
                  <a:srgbClr val="115076"/>
                </a:solidFill>
              </a:rPr>
              <a:t>Partner A</a:t>
            </a:r>
            <a:endParaRPr lang="en-GB" sz="2800" b="1" dirty="0">
              <a:solidFill>
                <a:srgbClr val="115076"/>
              </a:solidFill>
            </a:endParaRPr>
          </a:p>
        </p:txBody>
      </p:sp>
      <p:sp>
        <p:nvSpPr>
          <p:cNvPr id="8" name="Rounded Rectangle 7"/>
          <p:cNvSpPr/>
          <p:nvPr/>
        </p:nvSpPr>
        <p:spPr>
          <a:xfrm>
            <a:off x="9835978" y="167185"/>
            <a:ext cx="2162138" cy="35179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sprechen</a:t>
            </a:r>
            <a:r>
              <a:rPr lang="en-GB" b="1" dirty="0">
                <a:latin typeface="Century Gothic" panose="020B0502020202020204" pitchFamily="34" charset="0"/>
              </a:rPr>
              <a:t> / </a:t>
            </a:r>
            <a:r>
              <a:rPr lang="en-GB" b="1" dirty="0" err="1">
                <a:latin typeface="Century Gothic" panose="020B0502020202020204" pitchFamily="34" charset="0"/>
              </a:rPr>
              <a:t>hören</a:t>
            </a:r>
            <a:endParaRPr lang="en-GB" b="1" dirty="0">
              <a:latin typeface="Century Gothic" panose="020B0502020202020204" pitchFamily="34" charset="0"/>
            </a:endParaRPr>
          </a:p>
        </p:txBody>
      </p:sp>
      <p:sp>
        <p:nvSpPr>
          <p:cNvPr id="9" name="TextBox 8"/>
          <p:cNvSpPr txBox="1"/>
          <p:nvPr/>
        </p:nvSpPr>
        <p:spPr>
          <a:xfrm>
            <a:off x="449706" y="2656972"/>
            <a:ext cx="2674654" cy="707886"/>
          </a:xfrm>
          <a:prstGeom prst="rect">
            <a:avLst/>
          </a:prstGeom>
          <a:noFill/>
        </p:spPr>
        <p:txBody>
          <a:bodyPr wrap="square" rtlCol="0">
            <a:spAutoFit/>
          </a:bodyPr>
          <a:lstStyle/>
          <a:p>
            <a:pPr marL="342900" indent="-342900">
              <a:buAutoNum type="arabicPeriod"/>
            </a:pPr>
            <a:r>
              <a:rPr lang="en-GB" sz="2000" b="1" dirty="0">
                <a:solidFill>
                  <a:srgbClr val="002060"/>
                </a:solidFill>
                <a:latin typeface="Century Gothic" panose="020B0502020202020204" pitchFamily="34" charset="0"/>
              </a:rPr>
              <a:t>me</a:t>
            </a:r>
            <a:r>
              <a:rPr lang="en-GB" sz="2000" dirty="0">
                <a:solidFill>
                  <a:srgbClr val="002060"/>
                </a:solidFill>
                <a:latin typeface="Century Gothic" panose="020B0502020202020204" pitchFamily="34" charset="0"/>
              </a:rPr>
              <a:t> </a:t>
            </a:r>
          </a:p>
          <a:p>
            <a:r>
              <a:rPr lang="en-GB" sz="2000" dirty="0">
                <a:solidFill>
                  <a:srgbClr val="002060"/>
                </a:solidFill>
                <a:latin typeface="Century Gothic" panose="020B0502020202020204" pitchFamily="34" charset="0"/>
              </a:rPr>
              <a:t>work in garden</a:t>
            </a:r>
          </a:p>
        </p:txBody>
      </p:sp>
      <p:sp>
        <p:nvSpPr>
          <p:cNvPr id="13" name="TextBox 12"/>
          <p:cNvSpPr txBox="1"/>
          <p:nvPr/>
        </p:nvSpPr>
        <p:spPr>
          <a:xfrm>
            <a:off x="3317821" y="2633453"/>
            <a:ext cx="228131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2. me</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clean floor</a:t>
            </a:r>
          </a:p>
        </p:txBody>
      </p:sp>
      <p:sp>
        <p:nvSpPr>
          <p:cNvPr id="14" name="TextBox 13"/>
          <p:cNvSpPr txBox="1"/>
          <p:nvPr/>
        </p:nvSpPr>
        <p:spPr>
          <a:xfrm>
            <a:off x="481836" y="5491597"/>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5. he</a:t>
            </a:r>
          </a:p>
          <a:p>
            <a:r>
              <a:rPr lang="en-GB" sz="2000" dirty="0">
                <a:solidFill>
                  <a:srgbClr val="002060"/>
                </a:solidFill>
                <a:latin typeface="Century Gothic" panose="020B0502020202020204" pitchFamily="34" charset="0"/>
              </a:rPr>
              <a:t>do sport</a:t>
            </a:r>
          </a:p>
        </p:txBody>
      </p:sp>
      <p:sp>
        <p:nvSpPr>
          <p:cNvPr id="15" name="TextBox 14"/>
          <p:cNvSpPr txBox="1"/>
          <p:nvPr/>
        </p:nvSpPr>
        <p:spPr>
          <a:xfrm>
            <a:off x="9017884" y="2617033"/>
            <a:ext cx="2919191" cy="677108"/>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4. he</a:t>
            </a:r>
          </a:p>
          <a:p>
            <a:r>
              <a:rPr lang="en-GB" dirty="0">
                <a:solidFill>
                  <a:srgbClr val="002060"/>
                </a:solidFill>
                <a:latin typeface="Century Gothic" panose="020B0502020202020204" pitchFamily="34" charset="0"/>
              </a:rPr>
              <a:t>sing</a:t>
            </a:r>
          </a:p>
        </p:txBody>
      </p:sp>
      <p:pic>
        <p:nvPicPr>
          <p:cNvPr id="16" name="Picture 12" descr="http://www.clker.com/cliparts/4/a/0/9/1195431595984523152Machovka_Broom.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445" y="792588"/>
            <a:ext cx="881818" cy="18637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31140" y="2669586"/>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3. he</a:t>
            </a:r>
          </a:p>
          <a:p>
            <a:r>
              <a:rPr lang="en-GB" sz="2000" dirty="0">
                <a:solidFill>
                  <a:srgbClr val="002060"/>
                </a:solidFill>
                <a:latin typeface="Century Gothic" panose="020B0502020202020204" pitchFamily="34" charset="0"/>
              </a:rPr>
              <a:t>play guitar</a:t>
            </a:r>
          </a:p>
        </p:txBody>
      </p:sp>
      <p:sp>
        <p:nvSpPr>
          <p:cNvPr id="18" name="Rectangle 17"/>
          <p:cNvSpPr/>
          <p:nvPr/>
        </p:nvSpPr>
        <p:spPr>
          <a:xfrm>
            <a:off x="400829" y="643802"/>
            <a:ext cx="2687454"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9" name="Rectangle 18"/>
          <p:cNvSpPr/>
          <p:nvPr/>
        </p:nvSpPr>
        <p:spPr>
          <a:xfrm>
            <a:off x="3254832" y="643802"/>
            <a:ext cx="2687454" cy="2749462"/>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Rectangle 19"/>
          <p:cNvSpPr/>
          <p:nvPr/>
        </p:nvSpPr>
        <p:spPr>
          <a:xfrm>
            <a:off x="8930657" y="643803"/>
            <a:ext cx="3006419" cy="274946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Rectangle 20"/>
          <p:cNvSpPr/>
          <p:nvPr/>
        </p:nvSpPr>
        <p:spPr>
          <a:xfrm>
            <a:off x="395810" y="3499768"/>
            <a:ext cx="2687454"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Rectangle 21"/>
          <p:cNvSpPr/>
          <p:nvPr/>
        </p:nvSpPr>
        <p:spPr>
          <a:xfrm>
            <a:off x="6060896" y="643803"/>
            <a:ext cx="2687454" cy="2751032"/>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Rectangle 22">
            <a:extLst>
              <a:ext uri="{FF2B5EF4-FFF2-40B4-BE49-F238E27FC236}">
                <a16:creationId xmlns:a16="http://schemas.microsoft.com/office/drawing/2014/main" id="{368D2BCB-FE71-1643-B7A1-C2A4607B5EDA}"/>
              </a:ext>
            </a:extLst>
          </p:cNvPr>
          <p:cNvSpPr/>
          <p:nvPr/>
        </p:nvSpPr>
        <p:spPr>
          <a:xfrm>
            <a:off x="3239341" y="3524542"/>
            <a:ext cx="2687454" cy="2710297"/>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4" name="TextBox 23">
            <a:extLst>
              <a:ext uri="{FF2B5EF4-FFF2-40B4-BE49-F238E27FC236}">
                <a16:creationId xmlns:a16="http://schemas.microsoft.com/office/drawing/2014/main" id="{50D27787-B48B-6C4A-AAEE-3D78285ABE1A}"/>
              </a:ext>
            </a:extLst>
          </p:cNvPr>
          <p:cNvSpPr txBox="1"/>
          <p:nvPr/>
        </p:nvSpPr>
        <p:spPr>
          <a:xfrm>
            <a:off x="3406817" y="5491597"/>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6. me</a:t>
            </a:r>
          </a:p>
          <a:p>
            <a:r>
              <a:rPr lang="en-GB" sz="2000" dirty="0">
                <a:solidFill>
                  <a:srgbClr val="002060"/>
                </a:solidFill>
                <a:latin typeface="Century Gothic" panose="020B0502020202020204" pitchFamily="34" charset="0"/>
              </a:rPr>
              <a:t>make the bed</a:t>
            </a:r>
          </a:p>
        </p:txBody>
      </p:sp>
      <p:sp>
        <p:nvSpPr>
          <p:cNvPr id="25" name="Rectangle 24">
            <a:extLst>
              <a:ext uri="{FF2B5EF4-FFF2-40B4-BE49-F238E27FC236}">
                <a16:creationId xmlns:a16="http://schemas.microsoft.com/office/drawing/2014/main" id="{757999CF-7792-1241-9B9D-CF75ECA8F481}"/>
              </a:ext>
            </a:extLst>
          </p:cNvPr>
          <p:cNvSpPr/>
          <p:nvPr/>
        </p:nvSpPr>
        <p:spPr>
          <a:xfrm>
            <a:off x="6065033" y="3524543"/>
            <a:ext cx="2687454" cy="2744027"/>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6" name="TextBox 25">
            <a:extLst>
              <a:ext uri="{FF2B5EF4-FFF2-40B4-BE49-F238E27FC236}">
                <a16:creationId xmlns:a16="http://schemas.microsoft.com/office/drawing/2014/main" id="{A00FD2AF-A2BE-A64F-8AA7-BCE48BA6AC4C}"/>
              </a:ext>
            </a:extLst>
          </p:cNvPr>
          <p:cNvSpPr txBox="1"/>
          <p:nvPr/>
        </p:nvSpPr>
        <p:spPr>
          <a:xfrm>
            <a:off x="6126966" y="5504545"/>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7. me</a:t>
            </a:r>
          </a:p>
          <a:p>
            <a:r>
              <a:rPr lang="en-GB" sz="2000" dirty="0">
                <a:solidFill>
                  <a:srgbClr val="002060"/>
                </a:solidFill>
                <a:latin typeface="Century Gothic" panose="020B0502020202020204" pitchFamily="34" charset="0"/>
              </a:rPr>
              <a:t>clean the room</a:t>
            </a:r>
          </a:p>
        </p:txBody>
      </p:sp>
      <p:sp>
        <p:nvSpPr>
          <p:cNvPr id="27" name="Rectangle 26">
            <a:extLst>
              <a:ext uri="{FF2B5EF4-FFF2-40B4-BE49-F238E27FC236}">
                <a16:creationId xmlns:a16="http://schemas.microsoft.com/office/drawing/2014/main" id="{FC97B669-C708-2144-B94E-5ECFC4B51159}"/>
              </a:ext>
            </a:extLst>
          </p:cNvPr>
          <p:cNvSpPr/>
          <p:nvPr/>
        </p:nvSpPr>
        <p:spPr>
          <a:xfrm>
            <a:off x="8952658" y="3524544"/>
            <a:ext cx="2984417"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8" name="TextBox 27">
            <a:extLst>
              <a:ext uri="{FF2B5EF4-FFF2-40B4-BE49-F238E27FC236}">
                <a16:creationId xmlns:a16="http://schemas.microsoft.com/office/drawing/2014/main" id="{4323D216-B916-D24E-8DAA-EA0345669869}"/>
              </a:ext>
            </a:extLst>
          </p:cNvPr>
          <p:cNvSpPr txBox="1"/>
          <p:nvPr/>
        </p:nvSpPr>
        <p:spPr>
          <a:xfrm>
            <a:off x="8975642" y="5508948"/>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8. he</a:t>
            </a:r>
          </a:p>
          <a:p>
            <a:r>
              <a:rPr lang="en-GB" sz="2000" dirty="0">
                <a:solidFill>
                  <a:srgbClr val="002060"/>
                </a:solidFill>
                <a:latin typeface="Century Gothic" panose="020B0502020202020204" pitchFamily="34" charset="0"/>
              </a:rPr>
              <a:t>sit in the garden</a:t>
            </a:r>
          </a:p>
        </p:txBody>
      </p:sp>
      <p:pic>
        <p:nvPicPr>
          <p:cNvPr id="29" name="Picture 28">
            <a:extLst>
              <a:ext uri="{FF2B5EF4-FFF2-40B4-BE49-F238E27FC236}">
                <a16:creationId xmlns:a16="http://schemas.microsoft.com/office/drawing/2014/main" id="{F9CF5389-940C-BE43-A202-0BD570FD327E}"/>
              </a:ext>
            </a:extLst>
          </p:cNvPr>
          <p:cNvPicPr>
            <a:picLocks noChangeAspect="1"/>
          </p:cNvPicPr>
          <p:nvPr/>
        </p:nvPicPr>
        <p:blipFill>
          <a:blip r:embed="rId4"/>
          <a:stretch>
            <a:fillRect/>
          </a:stretch>
        </p:blipFill>
        <p:spPr>
          <a:xfrm>
            <a:off x="1546009" y="777221"/>
            <a:ext cx="1362733" cy="1400587"/>
          </a:xfrm>
          <a:prstGeom prst="rect">
            <a:avLst/>
          </a:prstGeom>
        </p:spPr>
      </p:pic>
      <p:pic>
        <p:nvPicPr>
          <p:cNvPr id="30" name="Picture 29">
            <a:extLst>
              <a:ext uri="{FF2B5EF4-FFF2-40B4-BE49-F238E27FC236}">
                <a16:creationId xmlns:a16="http://schemas.microsoft.com/office/drawing/2014/main" id="{2BFFD1A5-7B3A-244D-AF62-AB3F0381C3B4}"/>
              </a:ext>
            </a:extLst>
          </p:cNvPr>
          <p:cNvPicPr>
            <a:picLocks noChangeAspect="1"/>
          </p:cNvPicPr>
          <p:nvPr/>
        </p:nvPicPr>
        <p:blipFill>
          <a:blip r:embed="rId5"/>
          <a:stretch>
            <a:fillRect/>
          </a:stretch>
        </p:blipFill>
        <p:spPr>
          <a:xfrm>
            <a:off x="760772" y="950114"/>
            <a:ext cx="511504" cy="890619"/>
          </a:xfrm>
          <a:prstGeom prst="rect">
            <a:avLst/>
          </a:prstGeom>
        </p:spPr>
      </p:pic>
      <p:pic>
        <p:nvPicPr>
          <p:cNvPr id="31" name="Picture 30">
            <a:extLst>
              <a:ext uri="{FF2B5EF4-FFF2-40B4-BE49-F238E27FC236}">
                <a16:creationId xmlns:a16="http://schemas.microsoft.com/office/drawing/2014/main" id="{01ABB7E8-99C8-594B-9F8B-AE3150CDC52F}"/>
              </a:ext>
            </a:extLst>
          </p:cNvPr>
          <p:cNvPicPr>
            <a:picLocks noChangeAspect="1"/>
          </p:cNvPicPr>
          <p:nvPr/>
        </p:nvPicPr>
        <p:blipFill>
          <a:blip r:embed="rId6"/>
          <a:stretch>
            <a:fillRect/>
          </a:stretch>
        </p:blipFill>
        <p:spPr>
          <a:xfrm>
            <a:off x="10205610" y="1731920"/>
            <a:ext cx="1631168" cy="1609419"/>
          </a:xfrm>
          <a:prstGeom prst="rect">
            <a:avLst/>
          </a:prstGeom>
        </p:spPr>
      </p:pic>
      <p:pic>
        <p:nvPicPr>
          <p:cNvPr id="32" name="Picture 31">
            <a:extLst>
              <a:ext uri="{FF2B5EF4-FFF2-40B4-BE49-F238E27FC236}">
                <a16:creationId xmlns:a16="http://schemas.microsoft.com/office/drawing/2014/main" id="{B293F935-9B8D-0C4E-89FA-AEA9159AD16A}"/>
              </a:ext>
            </a:extLst>
          </p:cNvPr>
          <p:cNvPicPr>
            <a:picLocks noChangeAspect="1"/>
          </p:cNvPicPr>
          <p:nvPr/>
        </p:nvPicPr>
        <p:blipFill>
          <a:blip r:embed="rId7"/>
          <a:stretch>
            <a:fillRect/>
          </a:stretch>
        </p:blipFill>
        <p:spPr>
          <a:xfrm>
            <a:off x="9117828" y="813631"/>
            <a:ext cx="1388674" cy="898009"/>
          </a:xfrm>
          <a:prstGeom prst="rect">
            <a:avLst/>
          </a:prstGeom>
        </p:spPr>
      </p:pic>
      <p:pic>
        <p:nvPicPr>
          <p:cNvPr id="33" name="Picture 32">
            <a:extLst>
              <a:ext uri="{FF2B5EF4-FFF2-40B4-BE49-F238E27FC236}">
                <a16:creationId xmlns:a16="http://schemas.microsoft.com/office/drawing/2014/main" id="{C5748623-1945-C442-B143-F0803408E491}"/>
              </a:ext>
            </a:extLst>
          </p:cNvPr>
          <p:cNvPicPr>
            <a:picLocks noChangeAspect="1"/>
          </p:cNvPicPr>
          <p:nvPr/>
        </p:nvPicPr>
        <p:blipFill>
          <a:blip r:embed="rId8"/>
          <a:stretch>
            <a:fillRect/>
          </a:stretch>
        </p:blipFill>
        <p:spPr>
          <a:xfrm>
            <a:off x="1500383" y="3690868"/>
            <a:ext cx="647700" cy="1879600"/>
          </a:xfrm>
          <a:prstGeom prst="rect">
            <a:avLst/>
          </a:prstGeom>
        </p:spPr>
      </p:pic>
      <p:pic>
        <p:nvPicPr>
          <p:cNvPr id="34" name="Picture 33">
            <a:extLst>
              <a:ext uri="{FF2B5EF4-FFF2-40B4-BE49-F238E27FC236}">
                <a16:creationId xmlns:a16="http://schemas.microsoft.com/office/drawing/2014/main" id="{D9D70895-BD12-934C-BE35-0636A79527BB}"/>
              </a:ext>
            </a:extLst>
          </p:cNvPr>
          <p:cNvPicPr>
            <a:picLocks noChangeAspect="1"/>
          </p:cNvPicPr>
          <p:nvPr/>
        </p:nvPicPr>
        <p:blipFill>
          <a:blip r:embed="rId9"/>
          <a:stretch>
            <a:fillRect/>
          </a:stretch>
        </p:blipFill>
        <p:spPr>
          <a:xfrm>
            <a:off x="6276454" y="3796438"/>
            <a:ext cx="2299674" cy="1620576"/>
          </a:xfrm>
          <a:prstGeom prst="rect">
            <a:avLst/>
          </a:prstGeom>
        </p:spPr>
      </p:pic>
      <p:pic>
        <p:nvPicPr>
          <p:cNvPr id="35" name="Picture 34">
            <a:extLst>
              <a:ext uri="{FF2B5EF4-FFF2-40B4-BE49-F238E27FC236}">
                <a16:creationId xmlns:a16="http://schemas.microsoft.com/office/drawing/2014/main" id="{EB64C163-E45C-F44D-BD8A-BFA9885A79CF}"/>
              </a:ext>
            </a:extLst>
          </p:cNvPr>
          <p:cNvPicPr>
            <a:picLocks noChangeAspect="1"/>
          </p:cNvPicPr>
          <p:nvPr/>
        </p:nvPicPr>
        <p:blipFill>
          <a:blip r:embed="rId10"/>
          <a:stretch>
            <a:fillRect/>
          </a:stretch>
        </p:blipFill>
        <p:spPr>
          <a:xfrm>
            <a:off x="7488321" y="3968160"/>
            <a:ext cx="1087807" cy="1437863"/>
          </a:xfrm>
          <a:prstGeom prst="rect">
            <a:avLst/>
          </a:prstGeom>
        </p:spPr>
      </p:pic>
      <p:pic>
        <p:nvPicPr>
          <p:cNvPr id="36" name="Picture 35">
            <a:extLst>
              <a:ext uri="{FF2B5EF4-FFF2-40B4-BE49-F238E27FC236}">
                <a16:creationId xmlns:a16="http://schemas.microsoft.com/office/drawing/2014/main" id="{272879E5-F5B8-FF4F-87E9-61B98D366296}"/>
              </a:ext>
            </a:extLst>
          </p:cNvPr>
          <p:cNvPicPr>
            <a:picLocks noChangeAspect="1"/>
          </p:cNvPicPr>
          <p:nvPr/>
        </p:nvPicPr>
        <p:blipFill>
          <a:blip r:embed="rId11"/>
          <a:stretch>
            <a:fillRect/>
          </a:stretch>
        </p:blipFill>
        <p:spPr>
          <a:xfrm>
            <a:off x="9198963" y="3627723"/>
            <a:ext cx="2637815" cy="1934397"/>
          </a:xfrm>
          <a:prstGeom prst="rect">
            <a:avLst/>
          </a:prstGeom>
        </p:spPr>
      </p:pic>
      <p:pic>
        <p:nvPicPr>
          <p:cNvPr id="37" name="Picture 36">
            <a:extLst>
              <a:ext uri="{FF2B5EF4-FFF2-40B4-BE49-F238E27FC236}">
                <a16:creationId xmlns:a16="http://schemas.microsoft.com/office/drawing/2014/main" id="{DACD93CC-530C-8448-80C7-AA9F8BD88037}"/>
              </a:ext>
            </a:extLst>
          </p:cNvPr>
          <p:cNvPicPr>
            <a:picLocks noChangeAspect="1"/>
          </p:cNvPicPr>
          <p:nvPr/>
        </p:nvPicPr>
        <p:blipFill>
          <a:blip r:embed="rId12"/>
          <a:stretch>
            <a:fillRect/>
          </a:stretch>
        </p:blipFill>
        <p:spPr>
          <a:xfrm>
            <a:off x="10733780" y="4468904"/>
            <a:ext cx="896629" cy="1035641"/>
          </a:xfrm>
          <a:prstGeom prst="rect">
            <a:avLst/>
          </a:prstGeom>
        </p:spPr>
      </p:pic>
      <p:pic>
        <p:nvPicPr>
          <p:cNvPr id="38" name="Picture 37">
            <a:extLst>
              <a:ext uri="{FF2B5EF4-FFF2-40B4-BE49-F238E27FC236}">
                <a16:creationId xmlns:a16="http://schemas.microsoft.com/office/drawing/2014/main" id="{27E1C4CC-36B0-7449-B07E-B2742DFFCE0B}"/>
              </a:ext>
            </a:extLst>
          </p:cNvPr>
          <p:cNvPicPr>
            <a:picLocks noChangeAspect="1"/>
          </p:cNvPicPr>
          <p:nvPr/>
        </p:nvPicPr>
        <p:blipFill>
          <a:blip r:embed="rId13"/>
          <a:stretch>
            <a:fillRect/>
          </a:stretch>
        </p:blipFill>
        <p:spPr>
          <a:xfrm>
            <a:off x="3408997" y="3817229"/>
            <a:ext cx="2368207" cy="1326196"/>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360626">
            <a:off x="6165839" y="975391"/>
            <a:ext cx="2522635" cy="1261318"/>
          </a:xfrm>
          <a:prstGeom prst="rect">
            <a:avLst/>
          </a:prstGeom>
        </p:spPr>
      </p:pic>
    </p:spTree>
    <p:extLst>
      <p:ext uri="{BB962C8B-B14F-4D97-AF65-F5344CB8AC3E}">
        <p14:creationId xmlns:p14="http://schemas.microsoft.com/office/powerpoint/2010/main" val="172871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8032" y="0"/>
            <a:ext cx="6049108" cy="707849"/>
          </a:xfrm>
        </p:spPr>
        <p:txBody>
          <a:bodyPr>
            <a:normAutofit/>
          </a:bodyPr>
          <a:lstStyle/>
          <a:p>
            <a:r>
              <a:rPr lang="en-GB" sz="2800" b="1">
                <a:solidFill>
                  <a:srgbClr val="115076"/>
                </a:solidFill>
              </a:rPr>
              <a:t>Partner B</a:t>
            </a:r>
            <a:endParaRPr lang="en-GB" sz="2800" b="1" dirty="0">
              <a:solidFill>
                <a:schemeClr val="bg1"/>
              </a:solidFill>
            </a:endParaRPr>
          </a:p>
        </p:txBody>
      </p:sp>
      <p:sp>
        <p:nvSpPr>
          <p:cNvPr id="8" name="Rounded Rectangle 7"/>
          <p:cNvSpPr/>
          <p:nvPr/>
        </p:nvSpPr>
        <p:spPr>
          <a:xfrm>
            <a:off x="9835978" y="167185"/>
            <a:ext cx="2162138" cy="35179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sprechen</a:t>
            </a:r>
            <a:r>
              <a:rPr lang="en-GB" b="1" dirty="0">
                <a:latin typeface="Century Gothic" panose="020B0502020202020204" pitchFamily="34" charset="0"/>
              </a:rPr>
              <a:t> / </a:t>
            </a:r>
            <a:r>
              <a:rPr lang="en-GB" b="1" dirty="0" err="1">
                <a:latin typeface="Century Gothic" panose="020B0502020202020204" pitchFamily="34" charset="0"/>
              </a:rPr>
              <a:t>hören</a:t>
            </a:r>
            <a:endParaRPr lang="en-GB" b="1" dirty="0">
              <a:latin typeface="Century Gothic" panose="020B0502020202020204" pitchFamily="34" charset="0"/>
            </a:endParaRPr>
          </a:p>
        </p:txBody>
      </p:sp>
      <p:sp>
        <p:nvSpPr>
          <p:cNvPr id="9" name="TextBox 8"/>
          <p:cNvSpPr txBox="1"/>
          <p:nvPr/>
        </p:nvSpPr>
        <p:spPr>
          <a:xfrm>
            <a:off x="288030" y="666641"/>
            <a:ext cx="11394759" cy="954107"/>
          </a:xfrm>
          <a:prstGeom prst="rect">
            <a:avLst/>
          </a:prstGeom>
          <a:noFill/>
        </p:spPr>
        <p:txBody>
          <a:bodyPr wrap="square" rtlCol="0">
            <a:spAutoFit/>
          </a:bodyPr>
          <a:lstStyle/>
          <a:p>
            <a:r>
              <a:rPr lang="en-GB" sz="2800" b="1">
                <a:solidFill>
                  <a:srgbClr val="115076"/>
                </a:solidFill>
                <a:latin typeface="Century Gothic" panose="020B0502020202020204" pitchFamily="34" charset="0"/>
              </a:rPr>
              <a:t>Write </a:t>
            </a:r>
            <a:r>
              <a:rPr lang="en-GB" sz="2800" b="1" dirty="0">
                <a:solidFill>
                  <a:srgbClr val="115076"/>
                </a:solidFill>
                <a:latin typeface="Century Gothic" panose="020B0502020202020204" pitchFamily="34" charset="0"/>
              </a:rPr>
              <a:t>who does what. </a:t>
            </a:r>
            <a:br>
              <a:rPr lang="en-GB" sz="2800" b="1" dirty="0">
                <a:solidFill>
                  <a:srgbClr val="115076"/>
                </a:solidFill>
                <a:latin typeface="Century Gothic" panose="020B0502020202020204" pitchFamily="34" charset="0"/>
              </a:rPr>
            </a:br>
            <a:r>
              <a:rPr lang="en-GB" sz="2800" b="1" dirty="0">
                <a:solidFill>
                  <a:srgbClr val="115076"/>
                </a:solidFill>
                <a:latin typeface="Century Gothic" panose="020B0502020202020204" pitchFamily="34" charset="0"/>
              </a:rPr>
              <a:t>Write 1-8,  ‘Mia’ or ‘he’ and the activity.</a:t>
            </a:r>
          </a:p>
        </p:txBody>
      </p:sp>
      <p:graphicFrame>
        <p:nvGraphicFramePr>
          <p:cNvPr id="13" name="Table 12">
            <a:extLst>
              <a:ext uri="{FF2B5EF4-FFF2-40B4-BE49-F238E27FC236}">
                <a16:creationId xmlns:a16="http://schemas.microsoft.com/office/drawing/2014/main" id="{5C8B3592-5E36-A843-9DCD-81962355148A}"/>
              </a:ext>
            </a:extLst>
          </p:cNvPr>
          <p:cNvGraphicFramePr>
            <a:graphicFrameLocks noGrp="1"/>
          </p:cNvGraphicFramePr>
          <p:nvPr/>
        </p:nvGraphicFramePr>
        <p:xfrm>
          <a:off x="288030" y="1702893"/>
          <a:ext cx="8128000" cy="4632960"/>
        </p:xfrm>
        <a:graphic>
          <a:graphicData uri="http://schemas.openxmlformats.org/drawingml/2006/table">
            <a:tbl>
              <a:tblPr firstRow="1" bandRow="1">
                <a:tableStyleId>{C4B1156A-380E-4F78-BDF5-A606A8083BF9}</a:tableStyleId>
              </a:tblPr>
              <a:tblGrid>
                <a:gridCol w="583462">
                  <a:extLst>
                    <a:ext uri="{9D8B030D-6E8A-4147-A177-3AD203B41FA5}">
                      <a16:colId xmlns:a16="http://schemas.microsoft.com/office/drawing/2014/main" val="3390943499"/>
                    </a:ext>
                  </a:extLst>
                </a:gridCol>
                <a:gridCol w="7544538">
                  <a:extLst>
                    <a:ext uri="{9D8B030D-6E8A-4147-A177-3AD203B41FA5}">
                      <a16:colId xmlns:a16="http://schemas.microsoft.com/office/drawing/2014/main" val="1118910762"/>
                    </a:ext>
                  </a:extLst>
                </a:gridCol>
              </a:tblGrid>
              <a:tr h="370840">
                <a:tc>
                  <a:txBody>
                    <a:bodyPr/>
                    <a:lstStyle/>
                    <a:p>
                      <a:pPr algn="ctr"/>
                      <a:r>
                        <a:rPr lang="en-US" sz="3200" b="1" dirty="0">
                          <a:solidFill>
                            <a:srgbClr val="115076"/>
                          </a:solidFill>
                          <a:latin typeface="Century Gothic" panose="020B0502020202020204" pitchFamily="34" charset="0"/>
                        </a:rPr>
                        <a:t>1</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3102917177"/>
                  </a:ext>
                </a:extLst>
              </a:tr>
              <a:tr h="370840">
                <a:tc>
                  <a:txBody>
                    <a:bodyPr/>
                    <a:lstStyle/>
                    <a:p>
                      <a:pPr algn="ctr"/>
                      <a:r>
                        <a:rPr lang="en-US" sz="3200" b="1" dirty="0">
                          <a:solidFill>
                            <a:srgbClr val="115076"/>
                          </a:solidFill>
                          <a:latin typeface="Century Gothic" panose="020B0502020202020204" pitchFamily="34" charset="0"/>
                        </a:rPr>
                        <a:t>2</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3410269853"/>
                  </a:ext>
                </a:extLst>
              </a:tr>
              <a:tr h="370840">
                <a:tc>
                  <a:txBody>
                    <a:bodyPr/>
                    <a:lstStyle/>
                    <a:p>
                      <a:pPr algn="ctr"/>
                      <a:r>
                        <a:rPr lang="en-US" sz="3200" b="1" dirty="0">
                          <a:solidFill>
                            <a:srgbClr val="115076"/>
                          </a:solidFill>
                          <a:latin typeface="Century Gothic" panose="020B0502020202020204" pitchFamily="34" charset="0"/>
                        </a:rPr>
                        <a:t>3</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016456018"/>
                  </a:ext>
                </a:extLst>
              </a:tr>
              <a:tr h="370840">
                <a:tc>
                  <a:txBody>
                    <a:bodyPr/>
                    <a:lstStyle/>
                    <a:p>
                      <a:pPr algn="ctr"/>
                      <a:r>
                        <a:rPr lang="en-US" sz="3200" b="1" dirty="0">
                          <a:solidFill>
                            <a:srgbClr val="115076"/>
                          </a:solidFill>
                          <a:latin typeface="Century Gothic" panose="020B0502020202020204" pitchFamily="34" charset="0"/>
                        </a:rPr>
                        <a:t>4</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260771681"/>
                  </a:ext>
                </a:extLst>
              </a:tr>
              <a:tr h="370840">
                <a:tc>
                  <a:txBody>
                    <a:bodyPr/>
                    <a:lstStyle/>
                    <a:p>
                      <a:pPr algn="ctr"/>
                      <a:r>
                        <a:rPr lang="en-US" sz="3200" b="1" dirty="0">
                          <a:solidFill>
                            <a:srgbClr val="115076"/>
                          </a:solidFill>
                          <a:latin typeface="Century Gothic" panose="020B0502020202020204" pitchFamily="34" charset="0"/>
                        </a:rPr>
                        <a:t>5</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594192306"/>
                  </a:ext>
                </a:extLst>
              </a:tr>
              <a:tr h="370840">
                <a:tc>
                  <a:txBody>
                    <a:bodyPr/>
                    <a:lstStyle/>
                    <a:p>
                      <a:pPr algn="ctr"/>
                      <a:r>
                        <a:rPr lang="en-US" sz="3200" b="1" dirty="0">
                          <a:solidFill>
                            <a:srgbClr val="115076"/>
                          </a:solidFill>
                          <a:latin typeface="Century Gothic" panose="020B0502020202020204" pitchFamily="34" charset="0"/>
                        </a:rPr>
                        <a:t>6</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413601757"/>
                  </a:ext>
                </a:extLst>
              </a:tr>
              <a:tr h="370840">
                <a:tc>
                  <a:txBody>
                    <a:bodyPr/>
                    <a:lstStyle/>
                    <a:p>
                      <a:pPr algn="ctr"/>
                      <a:r>
                        <a:rPr lang="en-US" sz="3200" b="1" dirty="0">
                          <a:solidFill>
                            <a:srgbClr val="115076"/>
                          </a:solidFill>
                          <a:latin typeface="Century Gothic" panose="020B0502020202020204" pitchFamily="34" charset="0"/>
                        </a:rPr>
                        <a:t>7</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4123483007"/>
                  </a:ext>
                </a:extLst>
              </a:tr>
              <a:tr h="370840">
                <a:tc>
                  <a:txBody>
                    <a:bodyPr/>
                    <a:lstStyle/>
                    <a:p>
                      <a:pPr algn="ctr"/>
                      <a:r>
                        <a:rPr lang="en-US" sz="3200" b="1" dirty="0">
                          <a:solidFill>
                            <a:srgbClr val="115076"/>
                          </a:solidFill>
                          <a:latin typeface="Century Gothic" panose="020B0502020202020204" pitchFamily="34" charset="0"/>
                        </a:rPr>
                        <a:t>8</a:t>
                      </a: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790271677"/>
                  </a:ext>
                </a:extLst>
              </a:tr>
            </a:tbl>
          </a:graphicData>
        </a:graphic>
      </p:graphicFrame>
    </p:spTree>
    <p:extLst>
      <p:ext uri="{BB962C8B-B14F-4D97-AF65-F5344CB8AC3E}">
        <p14:creationId xmlns:p14="http://schemas.microsoft.com/office/powerpoint/2010/main" val="2338272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6846" y="1255790"/>
            <a:ext cx="2371108" cy="2930294"/>
          </a:xfrm>
          <a:prstGeom prst="rect">
            <a:avLst/>
          </a:prstGeom>
        </p:spPr>
      </p:pic>
      <p:sp>
        <p:nvSpPr>
          <p:cNvPr id="8" name="Rounded Rectangle 7"/>
          <p:cNvSpPr/>
          <p:nvPr/>
        </p:nvSpPr>
        <p:spPr>
          <a:xfrm>
            <a:off x="9835978" y="167185"/>
            <a:ext cx="2162138" cy="35179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sprechen</a:t>
            </a:r>
            <a:r>
              <a:rPr lang="en-GB" b="1" dirty="0">
                <a:latin typeface="Century Gothic" panose="020B0502020202020204" pitchFamily="34" charset="0"/>
              </a:rPr>
              <a:t> / </a:t>
            </a:r>
            <a:r>
              <a:rPr lang="en-GB" b="1" dirty="0" err="1">
                <a:latin typeface="Century Gothic" panose="020B0502020202020204" pitchFamily="34" charset="0"/>
              </a:rPr>
              <a:t>hören</a:t>
            </a:r>
            <a:endParaRPr lang="en-GB" b="1" dirty="0">
              <a:latin typeface="Century Gothic" panose="020B0502020202020204" pitchFamily="34" charset="0"/>
            </a:endParaRPr>
          </a:p>
        </p:txBody>
      </p:sp>
      <p:sp>
        <p:nvSpPr>
          <p:cNvPr id="2" name="Title 1"/>
          <p:cNvSpPr>
            <a:spLocks noGrp="1"/>
          </p:cNvSpPr>
          <p:nvPr>
            <p:ph type="title"/>
          </p:nvPr>
        </p:nvSpPr>
        <p:spPr/>
        <p:txBody>
          <a:bodyPr/>
          <a:lstStyle/>
          <a:p>
            <a:r>
              <a:rPr lang="en-US" b="1">
                <a:solidFill>
                  <a:srgbClr val="115076"/>
                </a:solidFill>
              </a:rPr>
              <a:t>Das ist falsch!</a:t>
            </a:r>
            <a:br>
              <a:rPr lang="en-US" b="1">
                <a:solidFill>
                  <a:srgbClr val="115076"/>
                </a:solidFill>
              </a:rPr>
            </a:br>
            <a:endParaRPr lang="en-GB"/>
          </a:p>
        </p:txBody>
      </p:sp>
      <p:sp>
        <p:nvSpPr>
          <p:cNvPr id="7" name="Content Placeholder 2">
            <a:extLst>
              <a:ext uri="{FF2B5EF4-FFF2-40B4-BE49-F238E27FC236}">
                <a16:creationId xmlns:a16="http://schemas.microsoft.com/office/drawing/2014/main" id="{2BC734FD-D6CC-D94F-A995-16FC6636DBB4}"/>
              </a:ext>
            </a:extLst>
          </p:cNvPr>
          <p:cNvSpPr>
            <a:spLocks noGrp="1"/>
          </p:cNvSpPr>
          <p:nvPr>
            <p:ph idx="1"/>
          </p:nvPr>
        </p:nvSpPr>
        <p:spPr>
          <a:xfrm>
            <a:off x="327454" y="2008055"/>
            <a:ext cx="7259595" cy="4351338"/>
          </a:xfrm>
        </p:spPr>
        <p:txBody>
          <a:bodyPr/>
          <a:lstStyle/>
          <a:p>
            <a:pPr marL="0" indent="0">
              <a:buNone/>
            </a:pPr>
            <a:r>
              <a:rPr lang="en-US" dirty="0" err="1"/>
              <a:t>Opa</a:t>
            </a:r>
            <a:r>
              <a:rPr lang="en-US" dirty="0"/>
              <a:t> (grandpa)arrives. </a:t>
            </a:r>
          </a:p>
          <a:p>
            <a:pPr marL="0" indent="0">
              <a:buNone/>
            </a:pPr>
            <a:endParaRPr lang="en-US" dirty="0"/>
          </a:p>
          <a:p>
            <a:pPr marL="0" indent="0">
              <a:buNone/>
            </a:pPr>
            <a:r>
              <a:rPr lang="en-US" dirty="0"/>
              <a:t>He says he and Oma do it all. </a:t>
            </a:r>
            <a:br>
              <a:rPr lang="en-US" dirty="0"/>
            </a:br>
            <a:endParaRPr lang="en-US" dirty="0"/>
          </a:p>
          <a:p>
            <a:pPr marL="0" indent="0">
              <a:buNone/>
            </a:pPr>
            <a:r>
              <a:rPr lang="en-US" dirty="0"/>
              <a:t>Partner B: You are </a:t>
            </a:r>
            <a:r>
              <a:rPr lang="en-US" dirty="0" err="1"/>
              <a:t>Opa</a:t>
            </a:r>
            <a:r>
              <a:rPr lang="en-US" dirty="0"/>
              <a:t>. Say what you do (me) and what Oma does (she).</a:t>
            </a:r>
          </a:p>
          <a:p>
            <a:pPr marL="0" indent="0">
              <a:buNone/>
            </a:pPr>
            <a:endParaRPr lang="en-US" dirty="0"/>
          </a:p>
          <a:p>
            <a:pPr marL="0" indent="0">
              <a:buNone/>
            </a:pPr>
            <a:r>
              <a:rPr lang="en-US" dirty="0"/>
              <a:t>Partner A: </a:t>
            </a:r>
            <a:r>
              <a:rPr lang="en-GB" dirty="0">
                <a:solidFill>
                  <a:srgbClr val="115076"/>
                </a:solidFill>
              </a:rPr>
              <a:t>Make a note of who does what, according to </a:t>
            </a:r>
            <a:r>
              <a:rPr lang="en-GB" dirty="0" err="1">
                <a:solidFill>
                  <a:srgbClr val="115076"/>
                </a:solidFill>
              </a:rPr>
              <a:t>Opa</a:t>
            </a:r>
            <a:r>
              <a:rPr lang="en-GB" dirty="0">
                <a:solidFill>
                  <a:srgbClr val="115076"/>
                </a:solidFill>
              </a:rPr>
              <a:t>.</a:t>
            </a:r>
          </a:p>
          <a:p>
            <a:pPr marL="0" indent="0">
              <a:buNone/>
            </a:pPr>
            <a:endParaRPr lang="en-US" dirty="0"/>
          </a:p>
        </p:txBody>
      </p:sp>
      <p:sp>
        <p:nvSpPr>
          <p:cNvPr id="11" name="Rounded Rectangular Callout 10"/>
          <p:cNvSpPr/>
          <p:nvPr/>
        </p:nvSpPr>
        <p:spPr>
          <a:xfrm>
            <a:off x="5485209" y="1255790"/>
            <a:ext cx="3213947" cy="924962"/>
          </a:xfrm>
          <a:prstGeom prst="wedgeRoundRectCallout">
            <a:avLst>
              <a:gd name="adj1" fmla="val 69091"/>
              <a:gd name="adj2" fmla="val 136692"/>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Das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falsch</a:t>
            </a:r>
            <a:r>
              <a:rPr lang="en-GB" sz="3200" dirty="0">
                <a:latin typeface="Century Gothic" panose="020B0502020202020204" pitchFamily="34" charset="0"/>
              </a:rPr>
              <a:t>!</a:t>
            </a:r>
            <a:endParaRPr lang="en-GB" sz="2400" dirty="0">
              <a:latin typeface="Century Gothic" panose="020B0502020202020204" pitchFamily="34" charset="0"/>
            </a:endParaRPr>
          </a:p>
        </p:txBody>
      </p:sp>
    </p:spTree>
    <p:extLst>
      <p:ext uri="{BB962C8B-B14F-4D97-AF65-F5344CB8AC3E}">
        <p14:creationId xmlns:p14="http://schemas.microsoft.com/office/powerpoint/2010/main" val="17302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31" y="0"/>
            <a:ext cx="10515600" cy="604911"/>
          </a:xfrm>
        </p:spPr>
        <p:txBody>
          <a:bodyPr>
            <a:normAutofit/>
          </a:bodyPr>
          <a:lstStyle/>
          <a:p>
            <a:r>
              <a:rPr lang="en-GB" sz="2800" b="1">
                <a:solidFill>
                  <a:srgbClr val="115076"/>
                </a:solidFill>
              </a:rPr>
              <a:t>Partner B</a:t>
            </a:r>
            <a:endParaRPr lang="en-GB" sz="2800" b="1" dirty="0">
              <a:solidFill>
                <a:srgbClr val="115076"/>
              </a:solidFill>
            </a:endParaRPr>
          </a:p>
        </p:txBody>
      </p:sp>
      <p:sp>
        <p:nvSpPr>
          <p:cNvPr id="9" name="TextBox 8"/>
          <p:cNvSpPr txBox="1"/>
          <p:nvPr/>
        </p:nvSpPr>
        <p:spPr>
          <a:xfrm>
            <a:off x="518428" y="2683600"/>
            <a:ext cx="1925301" cy="707886"/>
          </a:xfrm>
          <a:prstGeom prst="rect">
            <a:avLst/>
          </a:prstGeom>
          <a:noFill/>
        </p:spPr>
        <p:txBody>
          <a:bodyPr wrap="square" rtlCol="0">
            <a:spAutoFit/>
          </a:bodyPr>
          <a:lstStyle/>
          <a:p>
            <a:pPr marL="342900" indent="-342900">
              <a:buAutoNum type="arabicPeriod"/>
            </a:pPr>
            <a:r>
              <a:rPr lang="en-GB" sz="2000" b="1" dirty="0">
                <a:solidFill>
                  <a:srgbClr val="002060"/>
                </a:solidFill>
                <a:latin typeface="Century Gothic" panose="020B0502020202020204" pitchFamily="34" charset="0"/>
              </a:rPr>
              <a:t>me</a:t>
            </a:r>
            <a:r>
              <a:rPr lang="en-GB" sz="2000" dirty="0">
                <a:solidFill>
                  <a:srgbClr val="002060"/>
                </a:solidFill>
                <a:latin typeface="Century Gothic" panose="020B0502020202020204" pitchFamily="34" charset="0"/>
              </a:rPr>
              <a:t> </a:t>
            </a:r>
          </a:p>
          <a:p>
            <a:r>
              <a:rPr lang="en-GB" sz="2000" dirty="0">
                <a:solidFill>
                  <a:srgbClr val="002060"/>
                </a:solidFill>
                <a:latin typeface="Century Gothic" panose="020B0502020202020204" pitchFamily="34" charset="0"/>
              </a:rPr>
              <a:t>clean car</a:t>
            </a:r>
          </a:p>
        </p:txBody>
      </p:sp>
      <p:sp>
        <p:nvSpPr>
          <p:cNvPr id="12" name="TextBox 11"/>
          <p:cNvSpPr txBox="1"/>
          <p:nvPr/>
        </p:nvSpPr>
        <p:spPr>
          <a:xfrm>
            <a:off x="3408997" y="2670987"/>
            <a:ext cx="228131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2. she</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cook</a:t>
            </a:r>
          </a:p>
        </p:txBody>
      </p:sp>
      <p:sp>
        <p:nvSpPr>
          <p:cNvPr id="13" name="TextBox 12"/>
          <p:cNvSpPr txBox="1"/>
          <p:nvPr/>
        </p:nvSpPr>
        <p:spPr>
          <a:xfrm>
            <a:off x="456853" y="5460886"/>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5. me</a:t>
            </a:r>
          </a:p>
          <a:p>
            <a:r>
              <a:rPr lang="en-GB" sz="2000" dirty="0">
                <a:solidFill>
                  <a:srgbClr val="002060"/>
                </a:solidFill>
                <a:latin typeface="Century Gothic" panose="020B0502020202020204" pitchFamily="34" charset="0"/>
              </a:rPr>
              <a:t>write a list</a:t>
            </a:r>
          </a:p>
        </p:txBody>
      </p:sp>
      <p:pic>
        <p:nvPicPr>
          <p:cNvPr id="14" name="Picture 8" descr="http://www.clker.com/cliparts/7/4/7/b/11949851491005163584redcar_marcelo_caiafa_.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286" y="764739"/>
            <a:ext cx="1495640" cy="8874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986002" y="2692810"/>
            <a:ext cx="2919191" cy="677108"/>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4. me</a:t>
            </a:r>
          </a:p>
          <a:p>
            <a:r>
              <a:rPr lang="en-GB" dirty="0">
                <a:solidFill>
                  <a:srgbClr val="002060"/>
                </a:solidFill>
                <a:latin typeface="Century Gothic" panose="020B0502020202020204" pitchFamily="34" charset="0"/>
              </a:rPr>
              <a:t>sit in the garden</a:t>
            </a:r>
          </a:p>
        </p:txBody>
      </p:sp>
      <p:pic>
        <p:nvPicPr>
          <p:cNvPr id="16" name="Picture 12" descr="http://www.clker.com/cliparts/4/a/0/9/1195431595984523152Machovka_Broom.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979" y="792847"/>
            <a:ext cx="881818" cy="18637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108835" y="2647035"/>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3. she</a:t>
            </a:r>
          </a:p>
          <a:p>
            <a:r>
              <a:rPr lang="en-GB" sz="2000" dirty="0">
                <a:solidFill>
                  <a:srgbClr val="002060"/>
                </a:solidFill>
                <a:latin typeface="Century Gothic" panose="020B0502020202020204" pitchFamily="34" charset="0"/>
              </a:rPr>
              <a:t>clean the floor</a:t>
            </a:r>
          </a:p>
        </p:txBody>
      </p:sp>
      <p:sp>
        <p:nvSpPr>
          <p:cNvPr id="18" name="Rectangle 17"/>
          <p:cNvSpPr/>
          <p:nvPr/>
        </p:nvSpPr>
        <p:spPr>
          <a:xfrm>
            <a:off x="400829" y="643802"/>
            <a:ext cx="2687454"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9" name="Rectangle 18"/>
          <p:cNvSpPr/>
          <p:nvPr/>
        </p:nvSpPr>
        <p:spPr>
          <a:xfrm>
            <a:off x="3254832" y="643802"/>
            <a:ext cx="2687454" cy="2749462"/>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Rectangle 19"/>
          <p:cNvSpPr/>
          <p:nvPr/>
        </p:nvSpPr>
        <p:spPr>
          <a:xfrm>
            <a:off x="8930657" y="643803"/>
            <a:ext cx="3006419" cy="274946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Rectangle 20"/>
          <p:cNvSpPr/>
          <p:nvPr/>
        </p:nvSpPr>
        <p:spPr>
          <a:xfrm>
            <a:off x="395810" y="3499768"/>
            <a:ext cx="2687454"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Rectangle 21"/>
          <p:cNvSpPr/>
          <p:nvPr/>
        </p:nvSpPr>
        <p:spPr>
          <a:xfrm>
            <a:off x="6060896" y="643803"/>
            <a:ext cx="2687454" cy="2751032"/>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Rectangle 22">
            <a:extLst>
              <a:ext uri="{FF2B5EF4-FFF2-40B4-BE49-F238E27FC236}">
                <a16:creationId xmlns:a16="http://schemas.microsoft.com/office/drawing/2014/main" id="{368D2BCB-FE71-1643-B7A1-C2A4607B5EDA}"/>
              </a:ext>
            </a:extLst>
          </p:cNvPr>
          <p:cNvSpPr/>
          <p:nvPr/>
        </p:nvSpPr>
        <p:spPr>
          <a:xfrm>
            <a:off x="3239341" y="3524542"/>
            <a:ext cx="2687454" cy="2710297"/>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4" name="TextBox 23">
            <a:extLst>
              <a:ext uri="{FF2B5EF4-FFF2-40B4-BE49-F238E27FC236}">
                <a16:creationId xmlns:a16="http://schemas.microsoft.com/office/drawing/2014/main" id="{50D27787-B48B-6C4A-AAEE-3D78285ABE1A}"/>
              </a:ext>
            </a:extLst>
          </p:cNvPr>
          <p:cNvSpPr txBox="1"/>
          <p:nvPr/>
        </p:nvSpPr>
        <p:spPr>
          <a:xfrm>
            <a:off x="3300310" y="5526092"/>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6. me</a:t>
            </a:r>
          </a:p>
          <a:p>
            <a:r>
              <a:rPr lang="en-GB" sz="2000" dirty="0">
                <a:solidFill>
                  <a:srgbClr val="002060"/>
                </a:solidFill>
                <a:latin typeface="Century Gothic" panose="020B0502020202020204" pitchFamily="34" charset="0"/>
              </a:rPr>
              <a:t>make the bed</a:t>
            </a:r>
          </a:p>
        </p:txBody>
      </p:sp>
      <p:sp>
        <p:nvSpPr>
          <p:cNvPr id="25" name="Rectangle 24">
            <a:extLst>
              <a:ext uri="{FF2B5EF4-FFF2-40B4-BE49-F238E27FC236}">
                <a16:creationId xmlns:a16="http://schemas.microsoft.com/office/drawing/2014/main" id="{757999CF-7792-1241-9B9D-CF75ECA8F481}"/>
              </a:ext>
            </a:extLst>
          </p:cNvPr>
          <p:cNvSpPr/>
          <p:nvPr/>
        </p:nvSpPr>
        <p:spPr>
          <a:xfrm>
            <a:off x="6065033" y="3524543"/>
            <a:ext cx="2687454" cy="2744027"/>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6" name="TextBox 25">
            <a:extLst>
              <a:ext uri="{FF2B5EF4-FFF2-40B4-BE49-F238E27FC236}">
                <a16:creationId xmlns:a16="http://schemas.microsoft.com/office/drawing/2014/main" id="{A00FD2AF-A2BE-A64F-8AA7-BCE48BA6AC4C}"/>
              </a:ext>
            </a:extLst>
          </p:cNvPr>
          <p:cNvSpPr txBox="1"/>
          <p:nvPr/>
        </p:nvSpPr>
        <p:spPr>
          <a:xfrm>
            <a:off x="6143914" y="5586760"/>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7. she</a:t>
            </a:r>
          </a:p>
          <a:p>
            <a:r>
              <a:rPr lang="en-GB" sz="2000" dirty="0">
                <a:solidFill>
                  <a:srgbClr val="002060"/>
                </a:solidFill>
                <a:latin typeface="Century Gothic" panose="020B0502020202020204" pitchFamily="34" charset="0"/>
              </a:rPr>
              <a:t>works in the garden</a:t>
            </a:r>
          </a:p>
        </p:txBody>
      </p:sp>
      <p:sp>
        <p:nvSpPr>
          <p:cNvPr id="27" name="Rectangle 26">
            <a:extLst>
              <a:ext uri="{FF2B5EF4-FFF2-40B4-BE49-F238E27FC236}">
                <a16:creationId xmlns:a16="http://schemas.microsoft.com/office/drawing/2014/main" id="{FC97B669-C708-2144-B94E-5ECFC4B51159}"/>
              </a:ext>
            </a:extLst>
          </p:cNvPr>
          <p:cNvSpPr/>
          <p:nvPr/>
        </p:nvSpPr>
        <p:spPr>
          <a:xfrm>
            <a:off x="8952658" y="3524544"/>
            <a:ext cx="2984417"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8" name="TextBox 27">
            <a:extLst>
              <a:ext uri="{FF2B5EF4-FFF2-40B4-BE49-F238E27FC236}">
                <a16:creationId xmlns:a16="http://schemas.microsoft.com/office/drawing/2014/main" id="{4323D216-B916-D24E-8DAA-EA0345669869}"/>
              </a:ext>
            </a:extLst>
          </p:cNvPr>
          <p:cNvSpPr txBox="1"/>
          <p:nvPr/>
        </p:nvSpPr>
        <p:spPr>
          <a:xfrm>
            <a:off x="8930657" y="5620247"/>
            <a:ext cx="27867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8. me</a:t>
            </a:r>
          </a:p>
          <a:p>
            <a:r>
              <a:rPr lang="en-GB" sz="2000" dirty="0">
                <a:solidFill>
                  <a:srgbClr val="002060"/>
                </a:solidFill>
                <a:latin typeface="Century Gothic" panose="020B0502020202020204" pitchFamily="34" charset="0"/>
              </a:rPr>
              <a:t>work on computer</a:t>
            </a:r>
          </a:p>
        </p:txBody>
      </p:sp>
      <p:pic>
        <p:nvPicPr>
          <p:cNvPr id="29" name="Picture 28">
            <a:extLst>
              <a:ext uri="{FF2B5EF4-FFF2-40B4-BE49-F238E27FC236}">
                <a16:creationId xmlns:a16="http://schemas.microsoft.com/office/drawing/2014/main" id="{CEC9C977-03A3-D14B-9403-1B22C8CC4710}"/>
              </a:ext>
            </a:extLst>
          </p:cNvPr>
          <p:cNvPicPr>
            <a:picLocks noChangeAspect="1"/>
          </p:cNvPicPr>
          <p:nvPr/>
        </p:nvPicPr>
        <p:blipFill>
          <a:blip r:embed="rId5"/>
          <a:stretch>
            <a:fillRect/>
          </a:stretch>
        </p:blipFill>
        <p:spPr>
          <a:xfrm>
            <a:off x="557981" y="1176317"/>
            <a:ext cx="1275615" cy="1207582"/>
          </a:xfrm>
          <a:prstGeom prst="rect">
            <a:avLst/>
          </a:prstGeom>
        </p:spPr>
      </p:pic>
      <p:pic>
        <p:nvPicPr>
          <p:cNvPr id="30" name="Picture 29">
            <a:extLst>
              <a:ext uri="{FF2B5EF4-FFF2-40B4-BE49-F238E27FC236}">
                <a16:creationId xmlns:a16="http://schemas.microsoft.com/office/drawing/2014/main" id="{E2F89B03-DA13-484D-94BC-D994DA461F4F}"/>
              </a:ext>
            </a:extLst>
          </p:cNvPr>
          <p:cNvPicPr>
            <a:picLocks noChangeAspect="1"/>
          </p:cNvPicPr>
          <p:nvPr/>
        </p:nvPicPr>
        <p:blipFill>
          <a:blip r:embed="rId6"/>
          <a:stretch>
            <a:fillRect/>
          </a:stretch>
        </p:blipFill>
        <p:spPr>
          <a:xfrm>
            <a:off x="3654393" y="879302"/>
            <a:ext cx="1905000" cy="1371600"/>
          </a:xfrm>
          <a:prstGeom prst="rect">
            <a:avLst/>
          </a:prstGeom>
        </p:spPr>
      </p:pic>
      <p:pic>
        <p:nvPicPr>
          <p:cNvPr id="31" name="Picture 30">
            <a:extLst>
              <a:ext uri="{FF2B5EF4-FFF2-40B4-BE49-F238E27FC236}">
                <a16:creationId xmlns:a16="http://schemas.microsoft.com/office/drawing/2014/main" id="{B81E98F8-129F-5A4D-963D-37E080013EC6}"/>
              </a:ext>
            </a:extLst>
          </p:cNvPr>
          <p:cNvPicPr>
            <a:picLocks noChangeAspect="1"/>
          </p:cNvPicPr>
          <p:nvPr/>
        </p:nvPicPr>
        <p:blipFill>
          <a:blip r:embed="rId7"/>
          <a:stretch>
            <a:fillRect/>
          </a:stretch>
        </p:blipFill>
        <p:spPr>
          <a:xfrm>
            <a:off x="9554534" y="707066"/>
            <a:ext cx="2340099" cy="1716072"/>
          </a:xfrm>
          <a:prstGeom prst="rect">
            <a:avLst/>
          </a:prstGeom>
        </p:spPr>
      </p:pic>
      <p:pic>
        <p:nvPicPr>
          <p:cNvPr id="32" name="Picture 31">
            <a:extLst>
              <a:ext uri="{FF2B5EF4-FFF2-40B4-BE49-F238E27FC236}">
                <a16:creationId xmlns:a16="http://schemas.microsoft.com/office/drawing/2014/main" id="{5E0409EA-C9EA-754E-A477-2A5498CF8292}"/>
              </a:ext>
            </a:extLst>
          </p:cNvPr>
          <p:cNvPicPr>
            <a:picLocks noChangeAspect="1"/>
          </p:cNvPicPr>
          <p:nvPr/>
        </p:nvPicPr>
        <p:blipFill>
          <a:blip r:embed="rId8"/>
          <a:stretch>
            <a:fillRect/>
          </a:stretch>
        </p:blipFill>
        <p:spPr>
          <a:xfrm>
            <a:off x="10736523" y="1395424"/>
            <a:ext cx="896629" cy="1035641"/>
          </a:xfrm>
          <a:prstGeom prst="rect">
            <a:avLst/>
          </a:prstGeom>
        </p:spPr>
      </p:pic>
      <p:pic>
        <p:nvPicPr>
          <p:cNvPr id="33" name="Picture 32">
            <a:extLst>
              <a:ext uri="{FF2B5EF4-FFF2-40B4-BE49-F238E27FC236}">
                <a16:creationId xmlns:a16="http://schemas.microsoft.com/office/drawing/2014/main" id="{8956E1AD-0DD7-9C4C-86DB-E1F5D799C541}"/>
              </a:ext>
            </a:extLst>
          </p:cNvPr>
          <p:cNvPicPr>
            <a:picLocks noChangeAspect="1"/>
          </p:cNvPicPr>
          <p:nvPr/>
        </p:nvPicPr>
        <p:blipFill>
          <a:blip r:embed="rId9"/>
          <a:stretch>
            <a:fillRect/>
          </a:stretch>
        </p:blipFill>
        <p:spPr>
          <a:xfrm>
            <a:off x="10996816" y="978586"/>
            <a:ext cx="739905" cy="731902"/>
          </a:xfrm>
          <a:prstGeom prst="rect">
            <a:avLst/>
          </a:prstGeom>
        </p:spPr>
      </p:pic>
      <p:pic>
        <p:nvPicPr>
          <p:cNvPr id="34" name="Picture 33">
            <a:extLst>
              <a:ext uri="{FF2B5EF4-FFF2-40B4-BE49-F238E27FC236}">
                <a16:creationId xmlns:a16="http://schemas.microsoft.com/office/drawing/2014/main" id="{C2C32462-F46B-AE4B-AE9A-EFE724A3353D}"/>
              </a:ext>
            </a:extLst>
          </p:cNvPr>
          <p:cNvPicPr>
            <a:picLocks noChangeAspect="1"/>
          </p:cNvPicPr>
          <p:nvPr/>
        </p:nvPicPr>
        <p:blipFill>
          <a:blip r:embed="rId10"/>
          <a:stretch>
            <a:fillRect/>
          </a:stretch>
        </p:blipFill>
        <p:spPr>
          <a:xfrm>
            <a:off x="1070467" y="3652499"/>
            <a:ext cx="1456977" cy="1655656"/>
          </a:xfrm>
          <a:prstGeom prst="rect">
            <a:avLst/>
          </a:prstGeom>
        </p:spPr>
      </p:pic>
      <p:pic>
        <p:nvPicPr>
          <p:cNvPr id="35" name="Picture 34">
            <a:extLst>
              <a:ext uri="{FF2B5EF4-FFF2-40B4-BE49-F238E27FC236}">
                <a16:creationId xmlns:a16="http://schemas.microsoft.com/office/drawing/2014/main" id="{086AE803-3EFF-C943-B018-02CC24302736}"/>
              </a:ext>
            </a:extLst>
          </p:cNvPr>
          <p:cNvPicPr>
            <a:picLocks noChangeAspect="1"/>
          </p:cNvPicPr>
          <p:nvPr/>
        </p:nvPicPr>
        <p:blipFill>
          <a:blip r:embed="rId11"/>
          <a:stretch>
            <a:fillRect/>
          </a:stretch>
        </p:blipFill>
        <p:spPr>
          <a:xfrm>
            <a:off x="3408997" y="3817229"/>
            <a:ext cx="2368207" cy="1326196"/>
          </a:xfrm>
          <a:prstGeom prst="rect">
            <a:avLst/>
          </a:prstGeom>
        </p:spPr>
      </p:pic>
      <p:pic>
        <p:nvPicPr>
          <p:cNvPr id="36" name="Picture 35">
            <a:extLst>
              <a:ext uri="{FF2B5EF4-FFF2-40B4-BE49-F238E27FC236}">
                <a16:creationId xmlns:a16="http://schemas.microsoft.com/office/drawing/2014/main" id="{F9CF5389-940C-BE43-A202-0BD570FD327E}"/>
              </a:ext>
            </a:extLst>
          </p:cNvPr>
          <p:cNvPicPr>
            <a:picLocks noChangeAspect="1"/>
          </p:cNvPicPr>
          <p:nvPr/>
        </p:nvPicPr>
        <p:blipFill>
          <a:blip r:embed="rId12"/>
          <a:stretch>
            <a:fillRect/>
          </a:stretch>
        </p:blipFill>
        <p:spPr>
          <a:xfrm>
            <a:off x="6948613" y="3907568"/>
            <a:ext cx="1362733" cy="1400587"/>
          </a:xfrm>
          <a:prstGeom prst="rect">
            <a:avLst/>
          </a:prstGeom>
        </p:spPr>
      </p:pic>
      <p:pic>
        <p:nvPicPr>
          <p:cNvPr id="37" name="Picture 36">
            <a:extLst>
              <a:ext uri="{FF2B5EF4-FFF2-40B4-BE49-F238E27FC236}">
                <a16:creationId xmlns:a16="http://schemas.microsoft.com/office/drawing/2014/main" id="{2B2C7BC8-290C-124C-89D5-A9A4D605E4A5}"/>
              </a:ext>
            </a:extLst>
          </p:cNvPr>
          <p:cNvPicPr>
            <a:picLocks noChangeAspect="1"/>
          </p:cNvPicPr>
          <p:nvPr/>
        </p:nvPicPr>
        <p:blipFill>
          <a:blip r:embed="rId13"/>
          <a:stretch>
            <a:fillRect/>
          </a:stretch>
        </p:blipFill>
        <p:spPr>
          <a:xfrm>
            <a:off x="6138678" y="4209067"/>
            <a:ext cx="511504" cy="890619"/>
          </a:xfrm>
          <a:prstGeom prst="rect">
            <a:avLst/>
          </a:prstGeom>
        </p:spPr>
      </p:pic>
      <p:pic>
        <p:nvPicPr>
          <p:cNvPr id="38" name="Picture 37">
            <a:extLst>
              <a:ext uri="{FF2B5EF4-FFF2-40B4-BE49-F238E27FC236}">
                <a16:creationId xmlns:a16="http://schemas.microsoft.com/office/drawing/2014/main" id="{2BFFD1A5-7B3A-244D-AF62-AB3F0381C3B4}"/>
              </a:ext>
            </a:extLst>
          </p:cNvPr>
          <p:cNvPicPr>
            <a:picLocks noChangeAspect="1"/>
          </p:cNvPicPr>
          <p:nvPr/>
        </p:nvPicPr>
        <p:blipFill>
          <a:blip r:embed="rId13"/>
          <a:stretch>
            <a:fillRect/>
          </a:stretch>
        </p:blipFill>
        <p:spPr>
          <a:xfrm>
            <a:off x="6499418" y="4178312"/>
            <a:ext cx="511504" cy="890619"/>
          </a:xfrm>
          <a:prstGeom prst="rect">
            <a:avLst/>
          </a:prstGeom>
        </p:spPr>
      </p:pic>
      <p:pic>
        <p:nvPicPr>
          <p:cNvPr id="39" name="Picture 38">
            <a:extLst>
              <a:ext uri="{FF2B5EF4-FFF2-40B4-BE49-F238E27FC236}">
                <a16:creationId xmlns:a16="http://schemas.microsoft.com/office/drawing/2014/main" id="{F93381E8-3792-B44F-A8EA-3AE814A50DEE}"/>
              </a:ext>
            </a:extLst>
          </p:cNvPr>
          <p:cNvPicPr>
            <a:picLocks noChangeAspect="1"/>
          </p:cNvPicPr>
          <p:nvPr/>
        </p:nvPicPr>
        <p:blipFill>
          <a:blip r:embed="rId14"/>
          <a:stretch>
            <a:fillRect/>
          </a:stretch>
        </p:blipFill>
        <p:spPr>
          <a:xfrm>
            <a:off x="9379853" y="3727301"/>
            <a:ext cx="2253299" cy="1667441"/>
          </a:xfrm>
          <a:prstGeom prst="rect">
            <a:avLst/>
          </a:prstGeom>
        </p:spPr>
      </p:pic>
      <p:sp>
        <p:nvSpPr>
          <p:cNvPr id="40" name="Rounded Rectangle 39"/>
          <p:cNvSpPr/>
          <p:nvPr/>
        </p:nvSpPr>
        <p:spPr>
          <a:xfrm>
            <a:off x="9835978" y="167185"/>
            <a:ext cx="2162138" cy="35179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sprechen</a:t>
            </a:r>
            <a:r>
              <a:rPr lang="en-GB" b="1" dirty="0">
                <a:latin typeface="Century Gothic" panose="020B0502020202020204" pitchFamily="34" charset="0"/>
              </a:rPr>
              <a:t> / </a:t>
            </a:r>
            <a:r>
              <a:rPr lang="en-GB" b="1" dirty="0" err="1">
                <a:latin typeface="Century Gothic" panose="020B0502020202020204" pitchFamily="34" charset="0"/>
              </a:rPr>
              <a:t>hören</a:t>
            </a:r>
            <a:endParaRPr lang="en-GB" b="1" dirty="0">
              <a:latin typeface="Century Gothic" panose="020B0502020202020204" pitchFamily="34" charset="0"/>
            </a:endParaRPr>
          </a:p>
        </p:txBody>
      </p:sp>
    </p:spTree>
    <p:extLst>
      <p:ext uri="{BB962C8B-B14F-4D97-AF65-F5344CB8AC3E}">
        <p14:creationId xmlns:p14="http://schemas.microsoft.com/office/powerpoint/2010/main" val="773716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2918</Words>
  <Application>Microsoft Macintosh PowerPoint</Application>
  <PresentationFormat>Widescreen</PresentationFormat>
  <Paragraphs>566</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Century Gothic</vt:lpstr>
      <vt:lpstr>Office Theme</vt:lpstr>
      <vt:lpstr>Examples</vt:lpstr>
      <vt:lpstr>Vokabeln</vt:lpstr>
      <vt:lpstr>Vokabeln</vt:lpstr>
      <vt:lpstr>Vokabeln</vt:lpstr>
      <vt:lpstr>Wer arbeitet zu Hause?</vt:lpstr>
      <vt:lpstr>Partner A</vt:lpstr>
      <vt:lpstr>Partner B</vt:lpstr>
      <vt:lpstr>Das ist falsch! </vt:lpstr>
      <vt:lpstr>Partner B</vt:lpstr>
      <vt:lpstr>Partner A</vt:lpstr>
      <vt:lpstr>PERSON A</vt:lpstr>
      <vt:lpstr>PERSON B</vt:lpstr>
      <vt:lpstr>Neue Freunde finden</vt:lpstr>
      <vt:lpstr>Person A</vt:lpstr>
      <vt:lpstr>Person B</vt:lpstr>
      <vt:lpstr>Person A</vt:lpstr>
      <vt:lpstr>Person B</vt:lpstr>
      <vt:lpstr>Meine Woche und deine Woche</vt:lpstr>
      <vt:lpstr>Am Wochenende</vt:lpstr>
      <vt:lpstr>PERSON A</vt:lpstr>
      <vt:lpstr>German</vt:lpstr>
      <vt:lpstr>Am Wochenende</vt:lpstr>
      <vt:lpstr>PERSON B</vt:lpstr>
      <vt:lpstr>Was ist die Frage?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dc:title>
  <dc:creator>Mary Richardson</dc:creator>
  <cp:lastModifiedBy>Mary Richardson</cp:lastModifiedBy>
  <cp:revision>5</cp:revision>
  <dcterms:created xsi:type="dcterms:W3CDTF">2022-06-21T14:35:10Z</dcterms:created>
  <dcterms:modified xsi:type="dcterms:W3CDTF">2022-07-12T13:19:07Z</dcterms:modified>
</cp:coreProperties>
</file>