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notesMasterIdLst>
    <p:notesMasterId r:id="rId8"/>
  </p:notesMasterIdLst>
  <p:sldIdLst>
    <p:sldId id="260" r:id="rId3"/>
    <p:sldId id="290" r:id="rId4"/>
    <p:sldId id="378" r:id="rId5"/>
    <p:sldId id="379" r:id="rId6"/>
    <p:sldId id="27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520"/>
    <a:srgbClr val="115076"/>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86442" autoAdjust="0"/>
  </p:normalViewPr>
  <p:slideViewPr>
    <p:cSldViewPr snapToGrid="0">
      <p:cViewPr varScale="1">
        <p:scale>
          <a:sx n="112" d="100"/>
          <a:sy n="112" d="100"/>
        </p:scale>
        <p:origin x="440"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19/05/2020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765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‘d’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Word frequency rankings (1 is the most common word in German): </a:t>
            </a:r>
            <a:br>
              <a:rPr lang="en-GB" sz="1200" baseline="0" dirty="0"/>
            </a:br>
            <a:r>
              <a:rPr lang="en-GB" sz="1200" b="1" baseline="0" dirty="0"/>
              <a:t>und</a:t>
            </a:r>
            <a:r>
              <a:rPr lang="en-GB" sz="1200" b="0" baseline="0" dirty="0"/>
              <a:t> [</a:t>
            </a:r>
            <a:r>
              <a:rPr lang="en-GB" sz="1200" baseline="0" dirty="0"/>
              <a:t>2]; </a:t>
            </a:r>
            <a:r>
              <a:rPr lang="en-GB" sz="1200" b="1" baseline="0" dirty="0" err="1"/>
              <a:t>rund</a:t>
            </a:r>
            <a:r>
              <a:rPr lang="en-GB" sz="1200" b="1" baseline="0" dirty="0"/>
              <a:t> </a:t>
            </a:r>
            <a:r>
              <a:rPr lang="en-GB" sz="1200" b="0" baseline="0" dirty="0"/>
              <a:t>[316] </a:t>
            </a:r>
            <a:r>
              <a:rPr lang="en-GB" sz="1200" b="1" baseline="0" dirty="0"/>
              <a:t>Land </a:t>
            </a:r>
            <a:r>
              <a:rPr lang="en-GB" sz="1200" baseline="0" dirty="0"/>
              <a:t>[146]; </a:t>
            </a:r>
            <a:r>
              <a:rPr lang="en-GB" sz="1200" b="1" baseline="0" dirty="0"/>
              <a:t>Hand </a:t>
            </a:r>
            <a:r>
              <a:rPr lang="en-GB" sz="1200" baseline="0" dirty="0"/>
              <a:t>[179]; </a:t>
            </a:r>
            <a:r>
              <a:rPr lang="en-GB" sz="1200" b="1" baseline="0" dirty="0" err="1"/>
              <a:t>Grund</a:t>
            </a:r>
            <a:r>
              <a:rPr lang="en-GB" sz="1200" b="1" baseline="0" dirty="0"/>
              <a:t> </a:t>
            </a:r>
            <a:r>
              <a:rPr lang="en-GB" sz="1200" baseline="0" dirty="0"/>
              <a:t>[230]; </a:t>
            </a:r>
            <a:r>
              <a:rPr lang="en-GB" sz="1200" b="1" baseline="0" dirty="0"/>
              <a:t>Kind </a:t>
            </a:r>
            <a:r>
              <a:rPr lang="en-GB" sz="1200" baseline="0" dirty="0"/>
              <a:t>[106].</a:t>
            </a:r>
            <a:br>
              <a:rPr lang="en-GB" sz="1200" baseline="0" dirty="0"/>
            </a:br>
            <a:r>
              <a:rPr lang="en-GB" sz="1200" i="1" dirty="0"/>
              <a:t>Source:  Jones, R.L. &amp; </a:t>
            </a:r>
            <a:r>
              <a:rPr lang="en-GB" sz="1200" i="1" dirty="0" err="1"/>
              <a:t>Tschirner</a:t>
            </a:r>
            <a:r>
              <a:rPr lang="en-GB" sz="1200"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30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pictures to focus on the SSC alone.</a:t>
            </a:r>
            <a:endParaRPr lang="en-GB" i="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434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Without sound</a:t>
            </a:r>
            <a:r>
              <a:rPr lang="en-GB" sz="1200" baseline="0" dirty="0"/>
              <a:t> to elicit the pronunciation.</a:t>
            </a:r>
            <a:endParaRPr lang="en-GB" sz="1200" i="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81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Phonetik</a:t>
            </a:r>
            <a:r>
              <a:rPr lang="en-US" b="1" dirty="0"/>
              <a:t> - </a:t>
            </a:r>
            <a:r>
              <a:rPr lang="en-US" b="1" dirty="0" err="1"/>
              <a:t>Practise</a:t>
            </a:r>
            <a:r>
              <a:rPr lang="en-US" b="1" dirty="0"/>
              <a:t> final -d and -t with singulars and plurals.</a:t>
            </a:r>
          </a:p>
          <a:p>
            <a:endParaRPr lang="en-US" b="1" dirty="0"/>
          </a:p>
          <a:p>
            <a:r>
              <a:rPr lang="en-US" b="1" dirty="0"/>
              <a:t>Final -d sounds like a -t in German.  Here, students listen to plural forms to</a:t>
            </a:r>
            <a:r>
              <a:rPr lang="en-US" b="1" baseline="0" dirty="0"/>
              <a:t> work out whether the nouns’ equivalent singular forms end in -d or -t.</a:t>
            </a:r>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Item one can be used as an example. Animation supports this.</a:t>
            </a:r>
            <a:endParaRPr lang="en-US" b="1" dirty="0"/>
          </a:p>
          <a:p>
            <a:pPr marL="228600" indent="-228600">
              <a:buAutoNum type="arabicPeriod"/>
            </a:pPr>
            <a:r>
              <a:rPr lang="en-US" b="0" dirty="0"/>
              <a:t>Students listen to the audio of the plurals of these words. </a:t>
            </a:r>
            <a:r>
              <a:rPr lang="en-US" b="1" i="1" dirty="0"/>
              <a:t>Note: </a:t>
            </a:r>
            <a:r>
              <a:rPr lang="en-US" b="0" dirty="0"/>
              <a:t>teacher</a:t>
            </a:r>
            <a:r>
              <a:rPr lang="en-US" b="0" baseline="0" dirty="0"/>
              <a:t> clicks for each gapped singular noun to appear, then clicks the number to play the audio each time.</a:t>
            </a:r>
            <a:endParaRPr lang="en-US" b="0" dirty="0"/>
          </a:p>
          <a:p>
            <a:pPr marL="228600" indent="-228600">
              <a:buAutoNum type="arabicPeriod"/>
            </a:pPr>
            <a:r>
              <a:rPr lang="en-US" b="0" dirty="0"/>
              <a:t>Students</a:t>
            </a:r>
            <a:r>
              <a:rPr lang="en-US" b="0" baseline="0" dirty="0"/>
              <a:t> f</a:t>
            </a:r>
            <a:r>
              <a:rPr lang="en-US" b="0" dirty="0"/>
              <a:t>ill in whether the singular ends in a -d or a -t.</a:t>
            </a:r>
          </a:p>
          <a:p>
            <a:pPr marL="228600" indent="-228600">
              <a:buAutoNum type="arabicPeriod"/>
            </a:pPr>
            <a:r>
              <a:rPr lang="en-US" b="0" dirty="0"/>
              <a:t>1 to 6 are are familiar words and 7 to 12 are new words.</a:t>
            </a:r>
          </a:p>
          <a:p>
            <a:pPr marL="228600" indent="-228600">
              <a:buAutoNum type="arabicPeriod"/>
            </a:pPr>
            <a:r>
              <a:rPr lang="en-US" b="0" dirty="0"/>
              <a:t>Answers are animated to appear on separate clicks. Teachers can elicit the full word from students, providing additional read aloud</a:t>
            </a:r>
            <a:r>
              <a:rPr lang="en-US" b="0" baseline="0" dirty="0"/>
              <a:t> / pronunciation practice.</a:t>
            </a:r>
            <a:endParaRPr lang="en-US" b="0"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1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7592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2843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25647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1012991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166672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62986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57574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620452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2024484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651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31246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56598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3152941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640227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908876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48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6840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8824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19/05/2020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17876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19/05/2020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16506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19/05/2020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4528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93174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92291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19/05/2020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29329656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07538608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audio" Target="../media/audio4.wav"/><Relationship Id="rId11" Type="http://schemas.openxmlformats.org/officeDocument/2006/relationships/image" Target="../media/image4.png"/><Relationship Id="rId5" Type="http://schemas.openxmlformats.org/officeDocument/2006/relationships/audio" Target="../media/audio3.wav"/><Relationship Id="rId10" Type="http://schemas.openxmlformats.org/officeDocument/2006/relationships/image" Target="../media/image3.jp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3.jpg"/><Relationship Id="rId4" Type="http://schemas.openxmlformats.org/officeDocument/2006/relationships/audio" Target="../media/audio2.wav"/><Relationship Id="rId9" Type="http://schemas.openxmlformats.org/officeDocument/2006/relationships/audio" Target="../media/audio7.wav"/></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audio" Target="../media/audio18.wav"/><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audio" Target="../media/audio17.wav"/><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audio" Target="../media/audio11.wav"/><Relationship Id="rId11" Type="http://schemas.openxmlformats.org/officeDocument/2006/relationships/audio" Target="../media/audio16.wav"/><Relationship Id="rId5" Type="http://schemas.openxmlformats.org/officeDocument/2006/relationships/audio" Target="../media/audio10.wav"/><Relationship Id="rId10" Type="http://schemas.openxmlformats.org/officeDocument/2006/relationships/audio" Target="../media/audio15.wav"/><Relationship Id="rId4" Type="http://schemas.openxmlformats.org/officeDocument/2006/relationships/audio" Target="../media/audio9.wav"/><Relationship Id="rId9" Type="http://schemas.openxmlformats.org/officeDocument/2006/relationships/audio" Target="../media/audio14.wav"/><Relationship Id="rId14" Type="http://schemas.openxmlformats.org/officeDocument/2006/relationships/audio" Target="../media/audio1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2" name="Title 1">
            <a:extLst>
              <a:ext uri="{FF2B5EF4-FFF2-40B4-BE49-F238E27FC236}">
                <a16:creationId xmlns:a16="http://schemas.microsoft.com/office/drawing/2014/main" id="{2A9254CA-1C9D-784A-8697-DD901F995502}"/>
              </a:ext>
            </a:extLst>
          </p:cNvPr>
          <p:cNvSpPr>
            <a:spLocks noGrp="1"/>
          </p:cNvSpPr>
          <p:nvPr>
            <p:ph type="ctrTitle"/>
          </p:nvPr>
        </p:nvSpPr>
        <p:spPr>
          <a:xfrm>
            <a:off x="172596" y="2281470"/>
            <a:ext cx="9144000" cy="651870"/>
          </a:xfrm>
        </p:spPr>
        <p:txBody>
          <a:bodyPr>
            <a:normAutofit fontScale="90000"/>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a16="http://schemas.microsoft.com/office/drawing/2014/main" id="{CBB8A00A-48D9-AB48-9CBA-CDB26E6210D8}"/>
              </a:ext>
            </a:extLst>
          </p:cNvPr>
          <p:cNvSpPr>
            <a:spLocks noGrp="1"/>
          </p:cNvSpPr>
          <p:nvPr>
            <p:ph type="subTitle" idx="1"/>
          </p:nvPr>
        </p:nvSpPr>
        <p:spPr>
          <a:xfrm>
            <a:off x="172596" y="3015420"/>
            <a:ext cx="5900928" cy="768794"/>
          </a:xfrm>
        </p:spPr>
        <p:txBody>
          <a:bodyPr/>
          <a:lstStyle/>
          <a:p>
            <a:pPr lvl="0" algn="l">
              <a:lnSpc>
                <a:spcPct val="100000"/>
              </a:lnSpc>
              <a:spcBef>
                <a:spcPts val="0"/>
              </a:spcBef>
            </a:pPr>
            <a:r>
              <a:rPr lang="en-GB" sz="3200" dirty="0">
                <a:solidFill>
                  <a:prstClr val="white"/>
                </a:solidFill>
                <a:latin typeface="Century Gothic" panose="020B0502020202020204" pitchFamily="34" charset="0"/>
              </a:rPr>
              <a:t>SSC [d] final</a:t>
            </a:r>
            <a:endParaRPr lang="en-GB" dirty="0">
              <a:solidFill>
                <a:prstClr val="white"/>
              </a:solidFill>
              <a:latin typeface="Century Gothic" panose="020B0502020202020204" pitchFamily="34" charset="0"/>
            </a:endParaRPr>
          </a:p>
        </p:txBody>
      </p:sp>
      <p:sp>
        <p:nvSpPr>
          <p:cNvPr id="16" name="Title 3">
            <a:extLst>
              <a:ext uri="{FF2B5EF4-FFF2-40B4-BE49-F238E27FC236}">
                <a16:creationId xmlns:a16="http://schemas.microsoft.com/office/drawing/2014/main" id="{7B424077-B2D5-46AA-BDA8-6FF15DA500E8}"/>
              </a:ext>
            </a:extLst>
          </p:cNvPr>
          <p:cNvSpPr txBox="1">
            <a:spLocks/>
          </p:cNvSpPr>
          <p:nvPr/>
        </p:nvSpPr>
        <p:spPr>
          <a:xfrm>
            <a:off x="161930" y="5308430"/>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German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3.1 - Week 5 - Lesson 57</a:t>
            </a:r>
          </a:p>
        </p:txBody>
      </p:sp>
      <p:sp>
        <p:nvSpPr>
          <p:cNvPr id="17" name="Title 3">
            <a:extLst>
              <a:ext uri="{FF2B5EF4-FFF2-40B4-BE49-F238E27FC236}">
                <a16:creationId xmlns:a16="http://schemas.microsoft.com/office/drawing/2014/main" id="{638AEC8F-C9FD-A549-80E9-260E66E632C7}"/>
              </a:ext>
            </a:extLst>
          </p:cNvPr>
          <p:cNvSpPr txBox="1">
            <a:spLocks/>
          </p:cNvSpPr>
          <p:nvPr/>
        </p:nvSpPr>
        <p:spPr>
          <a:xfrm>
            <a:off x="161930" y="6161349"/>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Author name(s):  </a:t>
            </a:r>
            <a:r>
              <a:rPr lang="en-GB" sz="1400" dirty="0">
                <a:solidFill>
                  <a:prstClr val="white"/>
                </a:solidFill>
                <a:latin typeface="Century Gothic" panose="020B0502020202020204" pitchFamily="34" charset="0"/>
              </a:rPr>
              <a:t>Inge Alferink </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Rachel Hawkes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 19/05/20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888370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C9369DE-E9D7-E94A-B515-AE9D4334A0FC}"/>
              </a:ext>
            </a:extLst>
          </p:cNvPr>
          <p:cNvSpPr>
            <a:spLocks noGrp="1"/>
          </p:cNvSpPr>
          <p:nvPr>
            <p:ph type="title"/>
          </p:nvPr>
        </p:nvSpPr>
        <p:spPr>
          <a:xfrm>
            <a:off x="4799674" y="215479"/>
            <a:ext cx="2290011" cy="1498723"/>
          </a:xfrm>
        </p:spPr>
        <p:txBody>
          <a:bodyPr>
            <a:noAutofit/>
          </a:bodyPr>
          <a:lstStyle/>
          <a:p>
            <a:pPr algn="ctr"/>
            <a:r>
              <a:rPr lang="en-GB" sz="12000" b="1" dirty="0">
                <a:solidFill>
                  <a:srgbClr val="002060"/>
                </a:solidFill>
                <a:cs typeface="Calibri" panose="020F0502020204030204" pitchFamily="34" charset="0"/>
              </a:rPr>
              <a:t>-d</a:t>
            </a:r>
            <a:endParaRPr lang="en-US" sz="12000" dirty="0"/>
          </a:p>
        </p:txBody>
      </p:sp>
      <p:sp>
        <p:nvSpPr>
          <p:cNvPr id="4" name="Rounded Rectangle 3"/>
          <p:cNvSpPr/>
          <p:nvPr/>
        </p:nvSpPr>
        <p:spPr>
          <a:xfrm>
            <a:off x="4271110" y="2127903"/>
            <a:ext cx="3802879" cy="235009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r>
              <a:rPr kumimoji="0" lang="en-GB" sz="60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d</a:t>
            </a:r>
          </a:p>
        </p:txBody>
      </p:sp>
      <p:sp>
        <p:nvSpPr>
          <p:cNvPr id="5" name="Rectangle 4"/>
          <p:cNvSpPr/>
          <p:nvPr/>
        </p:nvSpPr>
        <p:spPr>
          <a:xfrm>
            <a:off x="4925676" y="4891696"/>
            <a:ext cx="2315057"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Grun</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d</a:t>
            </a:r>
            <a:endPar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sp>
        <p:nvSpPr>
          <p:cNvPr id="6" name="Rectangle 5"/>
          <p:cNvSpPr/>
          <p:nvPr/>
        </p:nvSpPr>
        <p:spPr>
          <a:xfrm>
            <a:off x="497308" y="3350947"/>
            <a:ext cx="334556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Han</a:t>
            </a: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d</a:t>
            </a:r>
          </a:p>
        </p:txBody>
      </p:sp>
      <p:sp>
        <p:nvSpPr>
          <p:cNvPr id="7" name="Rectangle 6"/>
          <p:cNvSpPr/>
          <p:nvPr/>
        </p:nvSpPr>
        <p:spPr>
          <a:xfrm>
            <a:off x="8947444" y="3350947"/>
            <a:ext cx="2392307"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Kin</a:t>
            </a: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d</a:t>
            </a:r>
          </a:p>
        </p:txBody>
      </p:sp>
      <p:sp>
        <p:nvSpPr>
          <p:cNvPr id="8" name="Rectangle 7"/>
          <p:cNvSpPr/>
          <p:nvPr/>
        </p:nvSpPr>
        <p:spPr>
          <a:xfrm>
            <a:off x="361431" y="519826"/>
            <a:ext cx="361665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run</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d</a:t>
            </a:r>
            <a:endPar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sp>
        <p:nvSpPr>
          <p:cNvPr id="9" name="Rectangle 8"/>
          <p:cNvSpPr/>
          <p:nvPr/>
        </p:nvSpPr>
        <p:spPr>
          <a:xfrm>
            <a:off x="9206481" y="519826"/>
            <a:ext cx="1874231"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Lan</a:t>
            </a: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d</a:t>
            </a:r>
          </a:p>
        </p:txBody>
      </p:sp>
      <p:pic>
        <p:nvPicPr>
          <p:cNvPr id="10" name="Picture 9"/>
          <p:cNvPicPr>
            <a:picLocks noChangeAspect="1"/>
          </p:cNvPicPr>
          <p:nvPr/>
        </p:nvPicPr>
        <p:blipFill>
          <a:blip r:embed="rId10">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20124" y="2220322"/>
            <a:ext cx="1704846" cy="1704846"/>
          </a:xfrm>
          <a:prstGeom prst="rect">
            <a:avLst/>
          </a:prstGeom>
        </p:spPr>
      </p:pic>
      <p:sp>
        <p:nvSpPr>
          <p:cNvPr id="2" name="Oval 1"/>
          <p:cNvSpPr/>
          <p:nvPr/>
        </p:nvSpPr>
        <p:spPr>
          <a:xfrm>
            <a:off x="1488610" y="1495481"/>
            <a:ext cx="1362957" cy="1352391"/>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1" name="Picture 4" descr="http://www.clker.com/cliparts/R/U/c/U/T/f/countryside-hi.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440942" y="1941798"/>
            <a:ext cx="1173019" cy="87976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31071" y="1529536"/>
            <a:ext cx="1562569" cy="1562569"/>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89341" y="4326602"/>
            <a:ext cx="1309188" cy="1524818"/>
          </a:xfrm>
          <a:prstGeom prst="rect">
            <a:avLst/>
          </a:prstGeom>
        </p:spPr>
      </p:pic>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413575" y="4360712"/>
            <a:ext cx="1560131" cy="1586663"/>
          </a:xfrm>
          <a:prstGeom prst="rect">
            <a:avLst/>
          </a:prstGeom>
        </p:spPr>
      </p:pic>
      <p:sp>
        <p:nvSpPr>
          <p:cNvPr id="14" name="TextBox 13"/>
          <p:cNvSpPr txBox="1"/>
          <p:nvPr/>
        </p:nvSpPr>
        <p:spPr>
          <a:xfrm>
            <a:off x="4914158" y="5630360"/>
            <a:ext cx="25167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[reason]</a:t>
            </a:r>
          </a:p>
        </p:txBody>
      </p:sp>
      <p:sp>
        <p:nvSpPr>
          <p:cNvPr id="19" name="Rounded Rectangle 11" descr="background rectangle">
            <a:extLst>
              <a:ext uri="{FF2B5EF4-FFF2-40B4-BE49-F238E27FC236}">
                <a16:creationId xmlns:a16="http://schemas.microsoft.com/office/drawing/2014/main" id="{05A4C5C8-863A-5441-B890-ABB6A455FB6D}"/>
              </a:ext>
            </a:extLst>
          </p:cNvPr>
          <p:cNvSpPr/>
          <p:nvPr/>
        </p:nvSpPr>
        <p:spPr>
          <a:xfrm>
            <a:off x="10697427" y="112081"/>
            <a:ext cx="1241280" cy="407745"/>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0" name="Title 1">
            <a:extLst>
              <a:ext uri="{FF2B5EF4-FFF2-40B4-BE49-F238E27FC236}">
                <a16:creationId xmlns:a16="http://schemas.microsoft.com/office/drawing/2014/main" id="{ECEFD919-7DAE-3045-9801-8ABB5A136383}"/>
              </a:ext>
            </a:extLst>
          </p:cNvPr>
          <p:cNvSpPr txBox="1">
            <a:spLocks/>
          </p:cNvSpPr>
          <p:nvPr/>
        </p:nvSpPr>
        <p:spPr>
          <a:xfrm>
            <a:off x="10697427" y="34392"/>
            <a:ext cx="1241280" cy="563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Phonetik</a:t>
            </a:r>
            <a:endParaRPr kumimoji="0" lang="en-US"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407095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d.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und.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rund.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rund.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6" name="Land.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subTnLst>
                                    <p:audio>
                                      <p:cMediaNode>
                                        <p:cTn display="0" masterRel="sameClick">
                                          <p:stCondLst>
                                            <p:cond evt="begin" delay="0">
                                              <p:tn val="33"/>
                                            </p:cond>
                                          </p:stCondLst>
                                          <p:endCondLst>
                                            <p:cond evt="onStopAudio" delay="0">
                                              <p:tgtEl>
                                                <p:sldTgt/>
                                              </p:tgtEl>
                                            </p:cond>
                                          </p:endCondLst>
                                        </p:cTn>
                                        <p:tgtEl>
                                          <p:sndTgt r:embed="rId6" name="Land.wav"/>
                                        </p:tgtEl>
                                      </p:cMediaNode>
                                    </p:audio>
                                  </p:sub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subTnLst>
                                    <p:audio>
                                      <p:cMediaNode>
                                        <p:cTn display="0" masterRel="sameClick">
                                          <p:stCondLst>
                                            <p:cond evt="begin" delay="0">
                                              <p:tn val="41"/>
                                            </p:cond>
                                          </p:stCondLst>
                                          <p:endCondLst>
                                            <p:cond evt="onStopAudio" delay="0">
                                              <p:tgtEl>
                                                <p:sldTgt/>
                                              </p:tgtEl>
                                            </p:cond>
                                          </p:endCondLst>
                                        </p:cTn>
                                        <p:tgtEl>
                                          <p:sndTgt r:embed="rId7" name="Hand.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subTnLst>
                                    <p:audio>
                                      <p:cMediaNode>
                                        <p:cTn display="0" masterRel="sameClick">
                                          <p:stCondLst>
                                            <p:cond evt="begin" delay="0">
                                              <p:tn val="46"/>
                                            </p:cond>
                                          </p:stCondLst>
                                          <p:endCondLst>
                                            <p:cond evt="onStopAudio" delay="0">
                                              <p:tgtEl>
                                                <p:sldTgt/>
                                              </p:tgtEl>
                                            </p:cond>
                                          </p:endCondLst>
                                        </p:cTn>
                                        <p:tgtEl>
                                          <p:sndTgt r:embed="rId7" name="Hand.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subTnLst>
                                    <p:audio>
                                      <p:cMediaNode>
                                        <p:cTn display="0" masterRel="sameClick">
                                          <p:stCondLst>
                                            <p:cond evt="begin" delay="0">
                                              <p:tn val="51"/>
                                            </p:cond>
                                          </p:stCondLst>
                                          <p:endCondLst>
                                            <p:cond evt="onStopAudio" delay="0">
                                              <p:tgtEl>
                                                <p:sldTgt/>
                                              </p:tgtEl>
                                            </p:cond>
                                          </p:endCondLst>
                                        </p:cTn>
                                        <p:tgtEl>
                                          <p:sndTgt r:embed="rId8" name="Grund.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subTnLst>
                                    <p:audio>
                                      <p:cMediaNode>
                                        <p:cTn display="0" masterRel="sameClick">
                                          <p:stCondLst>
                                            <p:cond evt="begin" delay="0">
                                              <p:tn val="56"/>
                                            </p:cond>
                                          </p:stCondLst>
                                          <p:endCondLst>
                                            <p:cond evt="onStopAudio" delay="0">
                                              <p:tgtEl>
                                                <p:sldTgt/>
                                              </p:tgtEl>
                                            </p:cond>
                                          </p:endCondLst>
                                        </p:cTn>
                                        <p:tgtEl>
                                          <p:sndTgt r:embed="rId8" name="Grund.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subTnLst>
                                    <p:audio>
                                      <p:cMediaNode>
                                        <p:cTn display="0" masterRel="sameClick">
                                          <p:stCondLst>
                                            <p:cond evt="begin" delay="0">
                                              <p:tn val="61"/>
                                            </p:cond>
                                          </p:stCondLst>
                                          <p:endCondLst>
                                            <p:cond evt="onStopAudio" delay="0">
                                              <p:tgtEl>
                                                <p:sldTgt/>
                                              </p:tgtEl>
                                            </p:cond>
                                          </p:endCondLst>
                                        </p:cTn>
                                        <p:tgtEl>
                                          <p:sndTgt r:embed="rId9" name="Kind.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subTnLst>
                                    <p:audio>
                                      <p:cMediaNode>
                                        <p:cTn display="0" masterRel="sameClick">
                                          <p:stCondLst>
                                            <p:cond evt="begin" delay="0">
                                              <p:tn val="66"/>
                                            </p:cond>
                                          </p:stCondLst>
                                          <p:endCondLst>
                                            <p:cond evt="onStopAudio" delay="0">
                                              <p:tgtEl>
                                                <p:sldTgt/>
                                              </p:tgtEl>
                                            </p:cond>
                                          </p:endCondLst>
                                        </p:cTn>
                                        <p:tgtEl>
                                          <p:sndTgt r:embed="rId9" name="K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animBg="1"/>
      <p:bldP spid="5" grpId="0"/>
      <p:bldP spid="6" grpId="0"/>
      <p:bldP spid="7" grpId="0"/>
      <p:bldP spid="8" grpId="0"/>
      <p:bldP spid="9" grpId="0"/>
      <p:bldP spid="2"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4013F-3095-134A-A93C-6F2FD3A37CC6}"/>
              </a:ext>
            </a:extLst>
          </p:cNvPr>
          <p:cNvSpPr>
            <a:spLocks noGrp="1"/>
          </p:cNvSpPr>
          <p:nvPr>
            <p:ph type="title"/>
          </p:nvPr>
        </p:nvSpPr>
        <p:spPr>
          <a:xfrm>
            <a:off x="4442345" y="73743"/>
            <a:ext cx="3004670" cy="1777247"/>
          </a:xfrm>
        </p:spPr>
        <p:txBody>
          <a:bodyPr>
            <a:noAutofit/>
          </a:bodyPr>
          <a:lstStyle/>
          <a:p>
            <a:pPr algn="ctr"/>
            <a:r>
              <a:rPr lang="en-GB" sz="12000" b="1" dirty="0">
                <a:solidFill>
                  <a:srgbClr val="002060"/>
                </a:solidFill>
                <a:cs typeface="Calibri" panose="020F0502020204030204" pitchFamily="34" charset="0"/>
              </a:rPr>
              <a:t>-d</a:t>
            </a:r>
            <a:endParaRPr lang="en-US" sz="12000" dirty="0"/>
          </a:p>
        </p:txBody>
      </p:sp>
      <p:sp>
        <p:nvSpPr>
          <p:cNvPr id="4" name="Rounded Rectangle 3"/>
          <p:cNvSpPr/>
          <p:nvPr/>
        </p:nvSpPr>
        <p:spPr>
          <a:xfrm>
            <a:off x="4271110" y="2127903"/>
            <a:ext cx="3802879" cy="235009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r>
              <a:rPr kumimoji="0" lang="en-GB" sz="60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d</a:t>
            </a:r>
          </a:p>
        </p:txBody>
      </p:sp>
      <p:sp>
        <p:nvSpPr>
          <p:cNvPr id="5" name="Rectangle 4"/>
          <p:cNvSpPr/>
          <p:nvPr/>
        </p:nvSpPr>
        <p:spPr>
          <a:xfrm>
            <a:off x="4925676" y="4891696"/>
            <a:ext cx="2315057"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Grun</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d</a:t>
            </a:r>
            <a:endPar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sp>
        <p:nvSpPr>
          <p:cNvPr id="6" name="Rectangle 5"/>
          <p:cNvSpPr/>
          <p:nvPr/>
        </p:nvSpPr>
        <p:spPr>
          <a:xfrm>
            <a:off x="497308" y="3350947"/>
            <a:ext cx="334556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Han</a:t>
            </a: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d</a:t>
            </a:r>
          </a:p>
        </p:txBody>
      </p:sp>
      <p:sp>
        <p:nvSpPr>
          <p:cNvPr id="7" name="Rectangle 6"/>
          <p:cNvSpPr/>
          <p:nvPr/>
        </p:nvSpPr>
        <p:spPr>
          <a:xfrm>
            <a:off x="8947444" y="3350947"/>
            <a:ext cx="2392307"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Kin</a:t>
            </a: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d</a:t>
            </a:r>
          </a:p>
        </p:txBody>
      </p:sp>
      <p:sp>
        <p:nvSpPr>
          <p:cNvPr id="8" name="Rectangle 7"/>
          <p:cNvSpPr/>
          <p:nvPr/>
        </p:nvSpPr>
        <p:spPr>
          <a:xfrm>
            <a:off x="361431" y="519826"/>
            <a:ext cx="361665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run</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d</a:t>
            </a:r>
            <a:endPar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sp>
        <p:nvSpPr>
          <p:cNvPr id="9" name="Rectangle 8"/>
          <p:cNvSpPr/>
          <p:nvPr/>
        </p:nvSpPr>
        <p:spPr>
          <a:xfrm>
            <a:off x="9027527" y="1065834"/>
            <a:ext cx="1874231"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Lan</a:t>
            </a: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d</a:t>
            </a:r>
          </a:p>
        </p:txBody>
      </p:sp>
      <p:pic>
        <p:nvPicPr>
          <p:cNvPr id="10" name="Picture 9"/>
          <p:cNvPicPr>
            <a:picLocks noChangeAspect="1"/>
          </p:cNvPicPr>
          <p:nvPr/>
        </p:nvPicPr>
        <p:blipFill>
          <a:blip r:embed="rId10">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20124" y="2220322"/>
            <a:ext cx="1704846" cy="1704846"/>
          </a:xfrm>
          <a:prstGeom prst="rect">
            <a:avLst/>
          </a:prstGeom>
        </p:spPr>
      </p:pic>
      <p:sp>
        <p:nvSpPr>
          <p:cNvPr id="11" name="Rounded Rectangle 11" descr="background rectangle">
            <a:extLst>
              <a:ext uri="{FF2B5EF4-FFF2-40B4-BE49-F238E27FC236}">
                <a16:creationId xmlns:a16="http://schemas.microsoft.com/office/drawing/2014/main" id="{12B138C6-C2C0-1B47-8FE2-F4A71A9BC7D8}"/>
              </a:ext>
            </a:extLst>
          </p:cNvPr>
          <p:cNvSpPr/>
          <p:nvPr/>
        </p:nvSpPr>
        <p:spPr>
          <a:xfrm>
            <a:off x="10589289" y="259431"/>
            <a:ext cx="1241280" cy="391498"/>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2" name="Title 1">
            <a:extLst>
              <a:ext uri="{FF2B5EF4-FFF2-40B4-BE49-F238E27FC236}">
                <a16:creationId xmlns:a16="http://schemas.microsoft.com/office/drawing/2014/main" id="{1FABED7E-07DE-A54D-9FB2-10DEEA347BD9}"/>
              </a:ext>
            </a:extLst>
          </p:cNvPr>
          <p:cNvSpPr txBox="1">
            <a:spLocks/>
          </p:cNvSpPr>
          <p:nvPr/>
        </p:nvSpPr>
        <p:spPr>
          <a:xfrm>
            <a:off x="10646117" y="173618"/>
            <a:ext cx="1494573" cy="563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Phonetik</a:t>
            </a:r>
            <a:endParaRPr kumimoji="0" lang="en-US"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39539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d.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und.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rund.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6" name="Land.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7" name="Hand.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subTnLst>
                                    <p:audio>
                                      <p:cMediaNode>
                                        <p:cTn display="0" masterRel="sameClick">
                                          <p:stCondLst>
                                            <p:cond evt="begin" delay="0">
                                              <p:tn val="33"/>
                                            </p:cond>
                                          </p:stCondLst>
                                          <p:endCondLst>
                                            <p:cond evt="onStopAudio" delay="0">
                                              <p:tgtEl>
                                                <p:sldTgt/>
                                              </p:tgtEl>
                                            </p:cond>
                                          </p:endCondLst>
                                        </p:cTn>
                                        <p:tgtEl>
                                          <p:sndTgt r:embed="rId8" name="Grund.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subTnLst>
                                    <p:audio>
                                      <p:cMediaNode>
                                        <p:cTn display="0" masterRel="sameClick">
                                          <p:stCondLst>
                                            <p:cond evt="begin" delay="0">
                                              <p:tn val="38"/>
                                            </p:cond>
                                          </p:stCondLst>
                                          <p:endCondLst>
                                            <p:cond evt="onStopAudio" delay="0">
                                              <p:tgtEl>
                                                <p:sldTgt/>
                                              </p:tgtEl>
                                            </p:cond>
                                          </p:endCondLst>
                                        </p:cTn>
                                        <p:tgtEl>
                                          <p:sndTgt r:embed="rId9" name="K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59336-15EB-CD4F-AA35-A18A0151B018}"/>
              </a:ext>
            </a:extLst>
          </p:cNvPr>
          <p:cNvSpPr>
            <a:spLocks noGrp="1"/>
          </p:cNvSpPr>
          <p:nvPr>
            <p:ph type="title"/>
          </p:nvPr>
        </p:nvSpPr>
        <p:spPr>
          <a:xfrm>
            <a:off x="5159859" y="-11413"/>
            <a:ext cx="2559455" cy="1915114"/>
          </a:xfrm>
        </p:spPr>
        <p:txBody>
          <a:bodyPr>
            <a:noAutofit/>
          </a:bodyPr>
          <a:lstStyle/>
          <a:p>
            <a:pPr algn="ctr"/>
            <a:r>
              <a:rPr lang="en-GB" sz="12000" b="1" dirty="0">
                <a:solidFill>
                  <a:srgbClr val="002060"/>
                </a:solidFill>
                <a:cs typeface="Calibri" panose="020F0502020204030204" pitchFamily="34" charset="0"/>
              </a:rPr>
              <a:t>-d</a:t>
            </a:r>
            <a:endParaRPr lang="en-US" sz="12000" dirty="0"/>
          </a:p>
        </p:txBody>
      </p:sp>
      <p:sp>
        <p:nvSpPr>
          <p:cNvPr id="4" name="Rounded Rectangle 3"/>
          <p:cNvSpPr/>
          <p:nvPr/>
        </p:nvSpPr>
        <p:spPr>
          <a:xfrm>
            <a:off x="4271110" y="2127903"/>
            <a:ext cx="3802879" cy="235009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r>
              <a:rPr kumimoji="0" lang="en-GB" sz="60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d</a:t>
            </a:r>
          </a:p>
        </p:txBody>
      </p:sp>
      <p:sp>
        <p:nvSpPr>
          <p:cNvPr id="5" name="Rectangle 4"/>
          <p:cNvSpPr/>
          <p:nvPr/>
        </p:nvSpPr>
        <p:spPr>
          <a:xfrm>
            <a:off x="4925676" y="4891696"/>
            <a:ext cx="2315057"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Grun</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d</a:t>
            </a:r>
            <a:endPar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sp>
        <p:nvSpPr>
          <p:cNvPr id="6" name="Rectangle 5"/>
          <p:cNvSpPr/>
          <p:nvPr/>
        </p:nvSpPr>
        <p:spPr>
          <a:xfrm>
            <a:off x="497308" y="3350947"/>
            <a:ext cx="334556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Han</a:t>
            </a: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d</a:t>
            </a:r>
          </a:p>
        </p:txBody>
      </p:sp>
      <p:sp>
        <p:nvSpPr>
          <p:cNvPr id="7" name="Rectangle 6"/>
          <p:cNvSpPr/>
          <p:nvPr/>
        </p:nvSpPr>
        <p:spPr>
          <a:xfrm>
            <a:off x="8947444" y="3350947"/>
            <a:ext cx="2392307"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Kin</a:t>
            </a: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d</a:t>
            </a:r>
          </a:p>
        </p:txBody>
      </p:sp>
      <p:sp>
        <p:nvSpPr>
          <p:cNvPr id="8" name="Rectangle 7"/>
          <p:cNvSpPr/>
          <p:nvPr/>
        </p:nvSpPr>
        <p:spPr>
          <a:xfrm>
            <a:off x="361431" y="519826"/>
            <a:ext cx="361665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run</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d</a:t>
            </a:r>
            <a:endPar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sp>
        <p:nvSpPr>
          <p:cNvPr id="9" name="Rectangle 8"/>
          <p:cNvSpPr/>
          <p:nvPr/>
        </p:nvSpPr>
        <p:spPr>
          <a:xfrm>
            <a:off x="9206481" y="1150814"/>
            <a:ext cx="1874231"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Lan</a:t>
            </a:r>
            <a:r>
              <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rPr>
              <a:t>d</a:t>
            </a:r>
          </a:p>
        </p:txBody>
      </p:sp>
      <p:pic>
        <p:nvPicPr>
          <p:cNvPr id="10" name="Picture 9"/>
          <p:cNvPicPr>
            <a:picLocks noChangeAspect="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20124" y="2220322"/>
            <a:ext cx="1704846" cy="1704846"/>
          </a:xfrm>
          <a:prstGeom prst="rect">
            <a:avLst/>
          </a:prstGeom>
        </p:spPr>
      </p:pic>
      <p:sp>
        <p:nvSpPr>
          <p:cNvPr id="11" name="Rounded Rectangle 11" descr="background rectangle">
            <a:extLst>
              <a:ext uri="{FF2B5EF4-FFF2-40B4-BE49-F238E27FC236}">
                <a16:creationId xmlns:a16="http://schemas.microsoft.com/office/drawing/2014/main" id="{E93CAC72-D38D-9C49-865D-9D7AF5D710C7}"/>
              </a:ext>
            </a:extLst>
          </p:cNvPr>
          <p:cNvSpPr/>
          <p:nvPr/>
        </p:nvSpPr>
        <p:spPr>
          <a:xfrm>
            <a:off x="10697427" y="242613"/>
            <a:ext cx="1241280" cy="408316"/>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2" name="Title 1">
            <a:extLst>
              <a:ext uri="{FF2B5EF4-FFF2-40B4-BE49-F238E27FC236}">
                <a16:creationId xmlns:a16="http://schemas.microsoft.com/office/drawing/2014/main" id="{C794BD21-6DEF-6843-AD11-0EF9D18E0373}"/>
              </a:ext>
            </a:extLst>
          </p:cNvPr>
          <p:cNvSpPr txBox="1">
            <a:spLocks/>
          </p:cNvSpPr>
          <p:nvPr/>
        </p:nvSpPr>
        <p:spPr>
          <a:xfrm>
            <a:off x="10774917" y="169283"/>
            <a:ext cx="1494573" cy="563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Phonetik</a:t>
            </a:r>
            <a:endParaRPr kumimoji="0" lang="en-US"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213104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1" descr="background rectangle">
            <a:extLst>
              <a:ext uri="{FF2B5EF4-FFF2-40B4-BE49-F238E27FC236}">
                <a16:creationId xmlns:a16="http://schemas.microsoft.com/office/drawing/2014/main" id="{9268BA27-9508-448E-9915-ACE234D74542}"/>
              </a:ext>
            </a:extLst>
          </p:cNvPr>
          <p:cNvSpPr/>
          <p:nvPr/>
        </p:nvSpPr>
        <p:spPr>
          <a:xfrm>
            <a:off x="10682738" y="242613"/>
            <a:ext cx="1255969" cy="357082"/>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itle 1">
            <a:extLst>
              <a:ext uri="{FF2B5EF4-FFF2-40B4-BE49-F238E27FC236}">
                <a16:creationId xmlns:a16="http://schemas.microsoft.com/office/drawing/2014/main" id="{147B7717-E659-D54E-B3D2-2FF33758CDA3}"/>
              </a:ext>
            </a:extLst>
          </p:cNvPr>
          <p:cNvSpPr>
            <a:spLocks noGrp="1"/>
          </p:cNvSpPr>
          <p:nvPr>
            <p:ph type="title"/>
          </p:nvPr>
        </p:nvSpPr>
        <p:spPr>
          <a:xfrm>
            <a:off x="10744730" y="153091"/>
            <a:ext cx="1494573" cy="563124"/>
          </a:xfrm>
        </p:spPr>
        <p:txBody>
          <a:bodyPr>
            <a:normAutofit/>
          </a:bodyPr>
          <a:lstStyle/>
          <a:p>
            <a:r>
              <a:rPr lang="en-GB" sz="1800" b="1" dirty="0" err="1">
                <a:solidFill>
                  <a:prstClr val="white"/>
                </a:solidFill>
              </a:rPr>
              <a:t>Phonetik</a:t>
            </a:r>
            <a:endParaRPr lang="en-US" sz="1800" dirty="0"/>
          </a:p>
        </p:txBody>
      </p:sp>
      <p:sp>
        <p:nvSpPr>
          <p:cNvPr id="3" name="TextBox 2">
            <a:extLst>
              <a:ext uri="{FF2B5EF4-FFF2-40B4-BE49-F238E27FC236}">
                <a16:creationId xmlns:a16="http://schemas.microsoft.com/office/drawing/2014/main" id="{E34FDD09-8A13-3A4D-8196-2367A448B271}"/>
              </a:ext>
            </a:extLst>
          </p:cNvPr>
          <p:cNvSpPr txBox="1"/>
          <p:nvPr/>
        </p:nvSpPr>
        <p:spPr>
          <a:xfrm>
            <a:off x="1074005" y="835351"/>
            <a:ext cx="237276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das </a:t>
            </a:r>
            <a:r>
              <a:rPr kumimoji="0" lang="en-US"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Fahrra</a:t>
            </a:r>
            <a:r>
              <a:rPr kumimoji="0" lang="en-US"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__</a:t>
            </a:r>
          </a:p>
        </p:txBody>
      </p:sp>
      <p:sp>
        <p:nvSpPr>
          <p:cNvPr id="5" name="TextBox 4">
            <a:extLst>
              <a:ext uri="{FF2B5EF4-FFF2-40B4-BE49-F238E27FC236}">
                <a16:creationId xmlns:a16="http://schemas.microsoft.com/office/drawing/2014/main" id="{294FC029-8E68-1C44-951B-77A27F891D64}"/>
              </a:ext>
            </a:extLst>
          </p:cNvPr>
          <p:cNvSpPr txBox="1"/>
          <p:nvPr/>
        </p:nvSpPr>
        <p:spPr>
          <a:xfrm>
            <a:off x="1066607" y="4750195"/>
            <a:ext cx="177644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das Kin__</a:t>
            </a:r>
          </a:p>
        </p:txBody>
      </p:sp>
      <p:sp>
        <p:nvSpPr>
          <p:cNvPr id="6" name="TextBox 5">
            <a:extLst>
              <a:ext uri="{FF2B5EF4-FFF2-40B4-BE49-F238E27FC236}">
                <a16:creationId xmlns:a16="http://schemas.microsoft.com/office/drawing/2014/main" id="{76BC4486-2FA5-464D-BF40-9454EC546F4A}"/>
              </a:ext>
            </a:extLst>
          </p:cNvPr>
          <p:cNvSpPr txBox="1"/>
          <p:nvPr/>
        </p:nvSpPr>
        <p:spPr>
          <a:xfrm>
            <a:off x="1066607" y="1813676"/>
            <a:ext cx="190308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das Lan__</a:t>
            </a:r>
          </a:p>
        </p:txBody>
      </p:sp>
      <p:sp>
        <p:nvSpPr>
          <p:cNvPr id="7" name="TextBox 6">
            <a:extLst>
              <a:ext uri="{FF2B5EF4-FFF2-40B4-BE49-F238E27FC236}">
                <a16:creationId xmlns:a16="http://schemas.microsoft.com/office/drawing/2014/main" id="{0CF14B84-E7DB-6A49-9A3F-E1FD11683341}"/>
              </a:ext>
            </a:extLst>
          </p:cNvPr>
          <p:cNvSpPr txBox="1"/>
          <p:nvPr/>
        </p:nvSpPr>
        <p:spPr>
          <a:xfrm>
            <a:off x="1052585" y="3765616"/>
            <a:ext cx="244329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die </a:t>
            </a:r>
            <a:r>
              <a:rPr kumimoji="0" lang="en-US"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Antwor</a:t>
            </a:r>
            <a:r>
              <a:rPr kumimoji="0" lang="en-US"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__</a:t>
            </a:r>
          </a:p>
        </p:txBody>
      </p:sp>
      <p:sp>
        <p:nvSpPr>
          <p:cNvPr id="8" name="TextBox 7">
            <a:extLst>
              <a:ext uri="{FF2B5EF4-FFF2-40B4-BE49-F238E27FC236}">
                <a16:creationId xmlns:a16="http://schemas.microsoft.com/office/drawing/2014/main" id="{EB24BBC8-A606-CF40-95F7-0E39A1D89731}"/>
              </a:ext>
            </a:extLst>
          </p:cNvPr>
          <p:cNvSpPr txBox="1"/>
          <p:nvPr/>
        </p:nvSpPr>
        <p:spPr>
          <a:xfrm>
            <a:off x="1057690" y="2831558"/>
            <a:ext cx="16930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der Hu__</a:t>
            </a:r>
          </a:p>
        </p:txBody>
      </p:sp>
      <p:sp>
        <p:nvSpPr>
          <p:cNvPr id="9" name="TextBox 8">
            <a:extLst>
              <a:ext uri="{FF2B5EF4-FFF2-40B4-BE49-F238E27FC236}">
                <a16:creationId xmlns:a16="http://schemas.microsoft.com/office/drawing/2014/main" id="{E5466E9C-23E0-2D4F-88B0-D69259294773}"/>
              </a:ext>
            </a:extLst>
          </p:cNvPr>
          <p:cNvSpPr txBox="1"/>
          <p:nvPr/>
        </p:nvSpPr>
        <p:spPr>
          <a:xfrm>
            <a:off x="1066607" y="5699628"/>
            <a:ext cx="184537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die </a:t>
            </a:r>
            <a:r>
              <a:rPr kumimoji="0" lang="en-US"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Wel</a:t>
            </a:r>
            <a:r>
              <a:rPr kumimoji="0" lang="en-US"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__</a:t>
            </a:r>
          </a:p>
        </p:txBody>
      </p:sp>
      <p:sp>
        <p:nvSpPr>
          <p:cNvPr id="11" name="TextBox 10">
            <a:extLst>
              <a:ext uri="{FF2B5EF4-FFF2-40B4-BE49-F238E27FC236}">
                <a16:creationId xmlns:a16="http://schemas.microsoft.com/office/drawing/2014/main" id="{8383DB2E-51ED-2A47-88AA-51F5E73394CE}"/>
              </a:ext>
            </a:extLst>
          </p:cNvPr>
          <p:cNvSpPr txBox="1"/>
          <p:nvPr/>
        </p:nvSpPr>
        <p:spPr>
          <a:xfrm>
            <a:off x="7058893" y="875371"/>
            <a:ext cx="308449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die </a:t>
            </a:r>
            <a:r>
              <a:rPr kumimoji="0" lang="en-US"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Möglichkei</a:t>
            </a:r>
            <a:r>
              <a:rPr kumimoji="0" lang="en-US"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__</a:t>
            </a:r>
          </a:p>
        </p:txBody>
      </p:sp>
      <p:sp>
        <p:nvSpPr>
          <p:cNvPr id="12" name="TextBox 11">
            <a:extLst>
              <a:ext uri="{FF2B5EF4-FFF2-40B4-BE49-F238E27FC236}">
                <a16:creationId xmlns:a16="http://schemas.microsoft.com/office/drawing/2014/main" id="{44A7EDF6-070A-614B-89DC-331EFB97F216}"/>
              </a:ext>
            </a:extLst>
          </p:cNvPr>
          <p:cNvSpPr txBox="1"/>
          <p:nvPr/>
        </p:nvSpPr>
        <p:spPr>
          <a:xfrm>
            <a:off x="7058893" y="1796458"/>
            <a:ext cx="2417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das </a:t>
            </a:r>
            <a:r>
              <a:rPr kumimoji="0" lang="en-US"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Mitglie</a:t>
            </a:r>
            <a:r>
              <a:rPr kumimoji="0" lang="en-US"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__</a:t>
            </a:r>
          </a:p>
        </p:txBody>
      </p:sp>
      <p:sp>
        <p:nvSpPr>
          <p:cNvPr id="13" name="TextBox 12">
            <a:extLst>
              <a:ext uri="{FF2B5EF4-FFF2-40B4-BE49-F238E27FC236}">
                <a16:creationId xmlns:a16="http://schemas.microsoft.com/office/drawing/2014/main" id="{3F4F58E4-1524-7144-97B8-10C487219B12}"/>
              </a:ext>
            </a:extLst>
          </p:cNvPr>
          <p:cNvSpPr txBox="1"/>
          <p:nvPr/>
        </p:nvSpPr>
        <p:spPr>
          <a:xfrm>
            <a:off x="7058893" y="2781037"/>
            <a:ext cx="168988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die </a:t>
            </a:r>
            <a:r>
              <a:rPr kumimoji="0" lang="en-US"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Luf</a:t>
            </a:r>
            <a:r>
              <a:rPr kumimoji="0" lang="en-US"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__</a:t>
            </a:r>
          </a:p>
        </p:txBody>
      </p:sp>
      <p:sp>
        <p:nvSpPr>
          <p:cNvPr id="14" name="TextBox 13">
            <a:extLst>
              <a:ext uri="{FF2B5EF4-FFF2-40B4-BE49-F238E27FC236}">
                <a16:creationId xmlns:a16="http://schemas.microsoft.com/office/drawing/2014/main" id="{E6171183-9DCE-3D49-9BFA-B95A6060990E}"/>
              </a:ext>
            </a:extLst>
          </p:cNvPr>
          <p:cNvSpPr txBox="1"/>
          <p:nvPr/>
        </p:nvSpPr>
        <p:spPr>
          <a:xfrm>
            <a:off x="7058893" y="3777143"/>
            <a:ext cx="314541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der  </a:t>
            </a:r>
            <a:r>
              <a:rPr kumimoji="0" lang="en-US"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Unterschie</a:t>
            </a:r>
            <a:r>
              <a:rPr kumimoji="0" lang="en-US"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__</a:t>
            </a:r>
          </a:p>
        </p:txBody>
      </p:sp>
      <p:sp>
        <p:nvSpPr>
          <p:cNvPr id="15" name="TextBox 14">
            <a:extLst>
              <a:ext uri="{FF2B5EF4-FFF2-40B4-BE49-F238E27FC236}">
                <a16:creationId xmlns:a16="http://schemas.microsoft.com/office/drawing/2014/main" id="{9EFAB3CC-C13E-CB41-B76C-DA393DF8E8EA}"/>
              </a:ext>
            </a:extLst>
          </p:cNvPr>
          <p:cNvSpPr txBox="1"/>
          <p:nvPr/>
        </p:nvSpPr>
        <p:spPr>
          <a:xfrm>
            <a:off x="7058893" y="4750195"/>
            <a:ext cx="252825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der </a:t>
            </a:r>
            <a:r>
              <a:rPr kumimoji="0" lang="en-US"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Umstan</a:t>
            </a:r>
            <a:r>
              <a:rPr kumimoji="0" lang="en-US"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__</a:t>
            </a:r>
          </a:p>
        </p:txBody>
      </p:sp>
      <p:sp>
        <p:nvSpPr>
          <p:cNvPr id="17" name="TextBox 16">
            <a:extLst>
              <a:ext uri="{FF2B5EF4-FFF2-40B4-BE49-F238E27FC236}">
                <a16:creationId xmlns:a16="http://schemas.microsoft.com/office/drawing/2014/main" id="{C3FB55D3-4EDF-6847-BE62-86A93CA23F0B}"/>
              </a:ext>
            </a:extLst>
          </p:cNvPr>
          <p:cNvSpPr txBox="1"/>
          <p:nvPr/>
        </p:nvSpPr>
        <p:spPr>
          <a:xfrm>
            <a:off x="7058119" y="5699628"/>
            <a:ext cx="22605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der Mona__</a:t>
            </a:r>
          </a:p>
        </p:txBody>
      </p:sp>
      <p:sp>
        <p:nvSpPr>
          <p:cNvPr id="18" name="Action Button: Custom 17">
            <a:hlinkClick r:id="" action="ppaction://noaction" highlightClick="1">
              <a:snd r:embed="rId3" name="die fahrraeder.wav"/>
            </a:hlinkClick>
            <a:extLst>
              <a:ext uri="{FF2B5EF4-FFF2-40B4-BE49-F238E27FC236}">
                <a16:creationId xmlns:a16="http://schemas.microsoft.com/office/drawing/2014/main" id="{2D8FFB1C-4454-404F-806C-B6323A08EF60}"/>
              </a:ext>
            </a:extLst>
          </p:cNvPr>
          <p:cNvSpPr/>
          <p:nvPr/>
        </p:nvSpPr>
        <p:spPr>
          <a:xfrm>
            <a:off x="374615" y="847026"/>
            <a:ext cx="453788" cy="452927"/>
          </a:xfrm>
          <a:prstGeom prst="actionButtonBlank">
            <a:avLst/>
          </a:prstGeom>
          <a:solidFill>
            <a:srgbClr val="115076"/>
          </a:solidFill>
          <a:ln w="28575">
            <a:solidFill>
              <a:schemeClr val="accent4">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1</a:t>
            </a:r>
          </a:p>
        </p:txBody>
      </p:sp>
      <p:sp>
        <p:nvSpPr>
          <p:cNvPr id="19" name="Action Button: Custom 18">
            <a:hlinkClick r:id="" action="ppaction://noaction" highlightClick="1">
              <a:snd r:embed="rId4" name="die laender.wav"/>
            </a:hlinkClick>
            <a:extLst>
              <a:ext uri="{FF2B5EF4-FFF2-40B4-BE49-F238E27FC236}">
                <a16:creationId xmlns:a16="http://schemas.microsoft.com/office/drawing/2014/main" id="{6C27AD1C-094F-4B4A-8420-5E8ECE295139}"/>
              </a:ext>
            </a:extLst>
          </p:cNvPr>
          <p:cNvSpPr/>
          <p:nvPr/>
        </p:nvSpPr>
        <p:spPr>
          <a:xfrm>
            <a:off x="374615" y="1831605"/>
            <a:ext cx="453788" cy="452927"/>
          </a:xfrm>
          <a:prstGeom prst="actionButtonBlank">
            <a:avLst/>
          </a:prstGeom>
          <a:solidFill>
            <a:srgbClr val="115076"/>
          </a:solidFill>
          <a:ln w="28575">
            <a:solidFill>
              <a:schemeClr val="accent4">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2</a:t>
            </a:r>
          </a:p>
        </p:txBody>
      </p:sp>
      <p:sp>
        <p:nvSpPr>
          <p:cNvPr id="20" name="Action Button: Custom 19">
            <a:hlinkClick r:id="" action="ppaction://noaction" highlightClick="1">
              <a:snd r:embed="rId5" name="die hute.wav"/>
            </a:hlinkClick>
            <a:extLst>
              <a:ext uri="{FF2B5EF4-FFF2-40B4-BE49-F238E27FC236}">
                <a16:creationId xmlns:a16="http://schemas.microsoft.com/office/drawing/2014/main" id="{CA7EE9C7-ECEE-3F49-86D8-B32F544E1E70}"/>
              </a:ext>
            </a:extLst>
          </p:cNvPr>
          <p:cNvSpPr/>
          <p:nvPr/>
        </p:nvSpPr>
        <p:spPr>
          <a:xfrm>
            <a:off x="342314" y="2816184"/>
            <a:ext cx="453788" cy="452927"/>
          </a:xfrm>
          <a:prstGeom prst="actionButtonBlank">
            <a:avLst/>
          </a:prstGeom>
          <a:solidFill>
            <a:srgbClr val="115076"/>
          </a:solidFill>
          <a:ln w="28575">
            <a:solidFill>
              <a:schemeClr val="accent4">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3</a:t>
            </a:r>
          </a:p>
        </p:txBody>
      </p:sp>
      <p:sp>
        <p:nvSpPr>
          <p:cNvPr id="21" name="Action Button: Custom 20">
            <a:hlinkClick r:id="" action="ppaction://noaction" highlightClick="1">
              <a:snd r:embed="rId6" name="die antworten.wav"/>
            </a:hlinkClick>
            <a:extLst>
              <a:ext uri="{FF2B5EF4-FFF2-40B4-BE49-F238E27FC236}">
                <a16:creationId xmlns:a16="http://schemas.microsoft.com/office/drawing/2014/main" id="{AAD53B5A-B38D-2C4D-846C-F2DF7E996DDD}"/>
              </a:ext>
            </a:extLst>
          </p:cNvPr>
          <p:cNvSpPr/>
          <p:nvPr/>
        </p:nvSpPr>
        <p:spPr>
          <a:xfrm>
            <a:off x="363651" y="3800763"/>
            <a:ext cx="453788" cy="452927"/>
          </a:xfrm>
          <a:prstGeom prst="actionButtonBlank">
            <a:avLst/>
          </a:prstGeom>
          <a:solidFill>
            <a:srgbClr val="115076"/>
          </a:solidFill>
          <a:ln w="28575">
            <a:solidFill>
              <a:schemeClr val="accent4">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4</a:t>
            </a:r>
          </a:p>
        </p:txBody>
      </p:sp>
      <p:sp>
        <p:nvSpPr>
          <p:cNvPr id="22" name="Action Button: Custom 21">
            <a:hlinkClick r:id="" action="ppaction://noaction" highlightClick="1">
              <a:snd r:embed="rId7" name="die kinder.wav"/>
            </a:hlinkClick>
            <a:extLst>
              <a:ext uri="{FF2B5EF4-FFF2-40B4-BE49-F238E27FC236}">
                <a16:creationId xmlns:a16="http://schemas.microsoft.com/office/drawing/2014/main" id="{2169CADF-6F92-7A4C-958E-1C6720E1184A}"/>
              </a:ext>
            </a:extLst>
          </p:cNvPr>
          <p:cNvSpPr/>
          <p:nvPr/>
        </p:nvSpPr>
        <p:spPr>
          <a:xfrm>
            <a:off x="353702" y="4785342"/>
            <a:ext cx="453788" cy="452927"/>
          </a:xfrm>
          <a:prstGeom prst="actionButtonBlank">
            <a:avLst/>
          </a:prstGeom>
          <a:solidFill>
            <a:srgbClr val="115076"/>
          </a:solidFill>
          <a:ln w="28575">
            <a:solidFill>
              <a:schemeClr val="accent4">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5</a:t>
            </a:r>
          </a:p>
        </p:txBody>
      </p:sp>
      <p:sp>
        <p:nvSpPr>
          <p:cNvPr id="23" name="Action Button: Custom 22">
            <a:hlinkClick r:id="" action="ppaction://noaction" highlightClick="1">
              <a:snd r:embed="rId8" name="die welten.wav"/>
            </a:hlinkClick>
            <a:extLst>
              <a:ext uri="{FF2B5EF4-FFF2-40B4-BE49-F238E27FC236}">
                <a16:creationId xmlns:a16="http://schemas.microsoft.com/office/drawing/2014/main" id="{40258A6A-1BC3-D445-A1EC-C3E2296686B1}"/>
              </a:ext>
            </a:extLst>
          </p:cNvPr>
          <p:cNvSpPr/>
          <p:nvPr/>
        </p:nvSpPr>
        <p:spPr>
          <a:xfrm>
            <a:off x="354368" y="5769921"/>
            <a:ext cx="453788" cy="452927"/>
          </a:xfrm>
          <a:prstGeom prst="actionButtonBlank">
            <a:avLst/>
          </a:prstGeom>
          <a:solidFill>
            <a:srgbClr val="115076"/>
          </a:solidFill>
          <a:ln w="28575">
            <a:solidFill>
              <a:schemeClr val="accent4">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6</a:t>
            </a:r>
          </a:p>
        </p:txBody>
      </p:sp>
      <p:sp>
        <p:nvSpPr>
          <p:cNvPr id="24" name="Action Button: Custom 23">
            <a:hlinkClick r:id="" action="ppaction://noaction" highlightClick="1">
              <a:snd r:embed="rId9" name="die moeglichkeiten.wav"/>
            </a:hlinkClick>
            <a:extLst>
              <a:ext uri="{FF2B5EF4-FFF2-40B4-BE49-F238E27FC236}">
                <a16:creationId xmlns:a16="http://schemas.microsoft.com/office/drawing/2014/main" id="{7C459D51-ECC8-6B4C-81B0-C6157AB55035}"/>
              </a:ext>
            </a:extLst>
          </p:cNvPr>
          <p:cNvSpPr/>
          <p:nvPr/>
        </p:nvSpPr>
        <p:spPr>
          <a:xfrm>
            <a:off x="6355062" y="870497"/>
            <a:ext cx="453788" cy="452927"/>
          </a:xfrm>
          <a:prstGeom prst="actionButtonBlank">
            <a:avLst/>
          </a:prstGeom>
          <a:solidFill>
            <a:srgbClr val="115076"/>
          </a:solidFill>
          <a:ln w="28575">
            <a:solidFill>
              <a:schemeClr val="accent4">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7</a:t>
            </a:r>
          </a:p>
        </p:txBody>
      </p:sp>
      <p:sp>
        <p:nvSpPr>
          <p:cNvPr id="25" name="Action Button: Custom 24">
            <a:hlinkClick r:id="" action="ppaction://noaction" highlightClick="1">
              <a:snd r:embed="rId10" name="die mitglieder.wav"/>
            </a:hlinkClick>
            <a:extLst>
              <a:ext uri="{FF2B5EF4-FFF2-40B4-BE49-F238E27FC236}">
                <a16:creationId xmlns:a16="http://schemas.microsoft.com/office/drawing/2014/main" id="{A9CF61A9-91C5-044D-88B2-ED75B2E24172}"/>
              </a:ext>
            </a:extLst>
          </p:cNvPr>
          <p:cNvSpPr/>
          <p:nvPr/>
        </p:nvSpPr>
        <p:spPr>
          <a:xfrm>
            <a:off x="6355062" y="1813676"/>
            <a:ext cx="453788" cy="452927"/>
          </a:xfrm>
          <a:prstGeom prst="actionButtonBlank">
            <a:avLst/>
          </a:prstGeom>
          <a:solidFill>
            <a:srgbClr val="115076"/>
          </a:solidFill>
          <a:ln w="28575">
            <a:solidFill>
              <a:schemeClr val="accent4">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8</a:t>
            </a:r>
          </a:p>
        </p:txBody>
      </p:sp>
      <p:sp>
        <p:nvSpPr>
          <p:cNvPr id="26" name="Action Button: Custom 25">
            <a:hlinkClick r:id="" action="ppaction://noaction" highlightClick="1">
              <a:snd r:embed="rId11" name="die luefte.wav"/>
            </a:hlinkClick>
            <a:extLst>
              <a:ext uri="{FF2B5EF4-FFF2-40B4-BE49-F238E27FC236}">
                <a16:creationId xmlns:a16="http://schemas.microsoft.com/office/drawing/2014/main" id="{79E182E1-B675-C34A-8BB6-AE016B4B740B}"/>
              </a:ext>
            </a:extLst>
          </p:cNvPr>
          <p:cNvSpPr/>
          <p:nvPr/>
        </p:nvSpPr>
        <p:spPr>
          <a:xfrm>
            <a:off x="6387681" y="2816184"/>
            <a:ext cx="453788" cy="452927"/>
          </a:xfrm>
          <a:prstGeom prst="actionButtonBlank">
            <a:avLst/>
          </a:prstGeom>
          <a:solidFill>
            <a:srgbClr val="115076"/>
          </a:solidFill>
          <a:ln w="28575">
            <a:solidFill>
              <a:schemeClr val="accent4">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9</a:t>
            </a:r>
          </a:p>
        </p:txBody>
      </p:sp>
      <p:sp>
        <p:nvSpPr>
          <p:cNvPr id="27" name="Action Button: Custom 26">
            <a:hlinkClick r:id="" action="ppaction://noaction" highlightClick="1">
              <a:snd r:embed="rId12" name="die unterschiede.wav"/>
            </a:hlinkClick>
            <a:extLst>
              <a:ext uri="{FF2B5EF4-FFF2-40B4-BE49-F238E27FC236}">
                <a16:creationId xmlns:a16="http://schemas.microsoft.com/office/drawing/2014/main" id="{ED6C2750-07DD-9E4B-A7B8-970EA4751DE5}"/>
              </a:ext>
            </a:extLst>
          </p:cNvPr>
          <p:cNvSpPr/>
          <p:nvPr/>
        </p:nvSpPr>
        <p:spPr>
          <a:xfrm>
            <a:off x="6366762" y="3827241"/>
            <a:ext cx="543557" cy="452927"/>
          </a:xfrm>
          <a:prstGeom prst="actionButtonBlank">
            <a:avLst/>
          </a:prstGeom>
          <a:solidFill>
            <a:srgbClr val="115076"/>
          </a:solidFill>
          <a:ln w="28575">
            <a:solidFill>
              <a:schemeClr val="accent4">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10</a:t>
            </a:r>
          </a:p>
        </p:txBody>
      </p:sp>
      <p:sp>
        <p:nvSpPr>
          <p:cNvPr id="28" name="Action Button: Custom 27">
            <a:hlinkClick r:id="" action="ppaction://noaction" highlightClick="1">
              <a:snd r:embed="rId13" name="die umstaende.wav"/>
            </a:hlinkClick>
            <a:extLst>
              <a:ext uri="{FF2B5EF4-FFF2-40B4-BE49-F238E27FC236}">
                <a16:creationId xmlns:a16="http://schemas.microsoft.com/office/drawing/2014/main" id="{7C33F7D4-2E8B-FA42-868A-F6C335CFBF99}"/>
              </a:ext>
            </a:extLst>
          </p:cNvPr>
          <p:cNvSpPr/>
          <p:nvPr/>
        </p:nvSpPr>
        <p:spPr>
          <a:xfrm>
            <a:off x="6353159" y="4788622"/>
            <a:ext cx="543557" cy="452927"/>
          </a:xfrm>
          <a:prstGeom prst="actionButtonBlank">
            <a:avLst/>
          </a:prstGeom>
          <a:solidFill>
            <a:srgbClr val="115076"/>
          </a:solidFill>
          <a:ln w="28575">
            <a:solidFill>
              <a:schemeClr val="accent4">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11</a:t>
            </a:r>
          </a:p>
        </p:txBody>
      </p:sp>
      <p:sp>
        <p:nvSpPr>
          <p:cNvPr id="29" name="Action Button: Custom 28">
            <a:hlinkClick r:id="" action="ppaction://noaction" highlightClick="1">
              <a:snd r:embed="rId14" name="die monate.wav"/>
            </a:hlinkClick>
            <a:extLst>
              <a:ext uri="{FF2B5EF4-FFF2-40B4-BE49-F238E27FC236}">
                <a16:creationId xmlns:a16="http://schemas.microsoft.com/office/drawing/2014/main" id="{B19712AE-0D58-0E4B-A0E3-7E9A79F602D7}"/>
              </a:ext>
            </a:extLst>
          </p:cNvPr>
          <p:cNvSpPr/>
          <p:nvPr/>
        </p:nvSpPr>
        <p:spPr>
          <a:xfrm>
            <a:off x="6366762" y="5769921"/>
            <a:ext cx="543557" cy="452927"/>
          </a:xfrm>
          <a:prstGeom prst="actionButtonBlank">
            <a:avLst/>
          </a:prstGeom>
          <a:solidFill>
            <a:srgbClr val="115076"/>
          </a:solidFill>
          <a:ln w="28575">
            <a:solidFill>
              <a:schemeClr val="accent4">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12</a:t>
            </a:r>
          </a:p>
        </p:txBody>
      </p:sp>
      <p:sp>
        <p:nvSpPr>
          <p:cNvPr id="30" name="TextBox 29">
            <a:extLst>
              <a:ext uri="{FF2B5EF4-FFF2-40B4-BE49-F238E27FC236}">
                <a16:creationId xmlns:a16="http://schemas.microsoft.com/office/drawing/2014/main" id="{A7D6D3BA-9340-494F-BAF2-57E6C705D335}"/>
              </a:ext>
            </a:extLst>
          </p:cNvPr>
          <p:cNvSpPr txBox="1"/>
          <p:nvPr/>
        </p:nvSpPr>
        <p:spPr>
          <a:xfrm>
            <a:off x="2926903" y="847026"/>
            <a:ext cx="4299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AA520"/>
                </a:solidFill>
                <a:effectLst/>
                <a:uLnTx/>
                <a:uFillTx/>
                <a:latin typeface="Century Gothic" panose="020F0302020204030204"/>
                <a:ea typeface="+mn-ea"/>
                <a:cs typeface="+mn-cs"/>
              </a:rPr>
              <a:t>d</a:t>
            </a:r>
          </a:p>
        </p:txBody>
      </p:sp>
      <p:sp>
        <p:nvSpPr>
          <p:cNvPr id="31" name="TextBox 30">
            <a:extLst>
              <a:ext uri="{FF2B5EF4-FFF2-40B4-BE49-F238E27FC236}">
                <a16:creationId xmlns:a16="http://schemas.microsoft.com/office/drawing/2014/main" id="{46B46A93-8418-3B4D-AB00-D045C5D88158}"/>
              </a:ext>
            </a:extLst>
          </p:cNvPr>
          <p:cNvSpPr txBox="1"/>
          <p:nvPr/>
        </p:nvSpPr>
        <p:spPr>
          <a:xfrm>
            <a:off x="2463776" y="1805547"/>
            <a:ext cx="4299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AA520"/>
                </a:solidFill>
                <a:effectLst/>
                <a:uLnTx/>
                <a:uFillTx/>
                <a:latin typeface="Century Gothic" panose="020F0302020204030204"/>
                <a:ea typeface="+mn-ea"/>
                <a:cs typeface="+mn-cs"/>
              </a:rPr>
              <a:t>d</a:t>
            </a:r>
          </a:p>
        </p:txBody>
      </p:sp>
      <p:sp>
        <p:nvSpPr>
          <p:cNvPr id="32" name="TextBox 31">
            <a:extLst>
              <a:ext uri="{FF2B5EF4-FFF2-40B4-BE49-F238E27FC236}">
                <a16:creationId xmlns:a16="http://schemas.microsoft.com/office/drawing/2014/main" id="{18093F8A-88DA-DD44-8C12-D3D32ADE6FFD}"/>
              </a:ext>
            </a:extLst>
          </p:cNvPr>
          <p:cNvSpPr txBox="1"/>
          <p:nvPr/>
        </p:nvSpPr>
        <p:spPr>
          <a:xfrm>
            <a:off x="2337232" y="4765570"/>
            <a:ext cx="4299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AA520"/>
                </a:solidFill>
                <a:effectLst/>
                <a:uLnTx/>
                <a:uFillTx/>
                <a:latin typeface="Century Gothic" panose="020F0302020204030204"/>
                <a:ea typeface="+mn-ea"/>
                <a:cs typeface="+mn-cs"/>
              </a:rPr>
              <a:t>d</a:t>
            </a:r>
          </a:p>
        </p:txBody>
      </p:sp>
      <p:sp>
        <p:nvSpPr>
          <p:cNvPr id="33" name="TextBox 32">
            <a:extLst>
              <a:ext uri="{FF2B5EF4-FFF2-40B4-BE49-F238E27FC236}">
                <a16:creationId xmlns:a16="http://schemas.microsoft.com/office/drawing/2014/main" id="{FB8AC7A7-7B0F-8D40-BBC7-623BF981702E}"/>
              </a:ext>
            </a:extLst>
          </p:cNvPr>
          <p:cNvSpPr txBox="1"/>
          <p:nvPr/>
        </p:nvSpPr>
        <p:spPr>
          <a:xfrm>
            <a:off x="9046265" y="1794628"/>
            <a:ext cx="4299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AA520"/>
                </a:solidFill>
                <a:effectLst/>
                <a:uLnTx/>
                <a:uFillTx/>
                <a:latin typeface="Century Gothic" panose="020F0302020204030204"/>
                <a:ea typeface="+mn-ea"/>
                <a:cs typeface="+mn-cs"/>
              </a:rPr>
              <a:t>d</a:t>
            </a:r>
          </a:p>
        </p:txBody>
      </p:sp>
      <p:sp>
        <p:nvSpPr>
          <p:cNvPr id="34" name="TextBox 33">
            <a:extLst>
              <a:ext uri="{FF2B5EF4-FFF2-40B4-BE49-F238E27FC236}">
                <a16:creationId xmlns:a16="http://schemas.microsoft.com/office/drawing/2014/main" id="{921876D9-97A4-2C43-BF7E-44D064E2B2C7}"/>
              </a:ext>
            </a:extLst>
          </p:cNvPr>
          <p:cNvSpPr txBox="1"/>
          <p:nvPr/>
        </p:nvSpPr>
        <p:spPr>
          <a:xfrm>
            <a:off x="9713114" y="3777143"/>
            <a:ext cx="4299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AA520"/>
                </a:solidFill>
                <a:effectLst/>
                <a:uLnTx/>
                <a:uFillTx/>
                <a:latin typeface="Century Gothic" panose="020F0302020204030204"/>
                <a:ea typeface="+mn-ea"/>
                <a:cs typeface="+mn-cs"/>
              </a:rPr>
              <a:t>d</a:t>
            </a:r>
          </a:p>
        </p:txBody>
      </p:sp>
      <p:sp>
        <p:nvSpPr>
          <p:cNvPr id="35" name="TextBox 34">
            <a:extLst>
              <a:ext uri="{FF2B5EF4-FFF2-40B4-BE49-F238E27FC236}">
                <a16:creationId xmlns:a16="http://schemas.microsoft.com/office/drawing/2014/main" id="{42CB8C55-313B-6F4F-B601-BB678E63E867}"/>
              </a:ext>
            </a:extLst>
          </p:cNvPr>
          <p:cNvSpPr txBox="1"/>
          <p:nvPr/>
        </p:nvSpPr>
        <p:spPr>
          <a:xfrm>
            <a:off x="9050588" y="4750195"/>
            <a:ext cx="4299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AA520"/>
                </a:solidFill>
                <a:effectLst/>
                <a:uLnTx/>
                <a:uFillTx/>
                <a:latin typeface="Century Gothic" panose="020F0302020204030204"/>
                <a:ea typeface="+mn-ea"/>
                <a:cs typeface="+mn-cs"/>
              </a:rPr>
              <a:t>d</a:t>
            </a:r>
          </a:p>
        </p:txBody>
      </p:sp>
      <p:sp>
        <p:nvSpPr>
          <p:cNvPr id="36" name="TextBox 35">
            <a:extLst>
              <a:ext uri="{FF2B5EF4-FFF2-40B4-BE49-F238E27FC236}">
                <a16:creationId xmlns:a16="http://schemas.microsoft.com/office/drawing/2014/main" id="{510B3CDC-C345-1141-8DEA-0D28CB91FF4A}"/>
              </a:ext>
            </a:extLst>
          </p:cNvPr>
          <p:cNvSpPr txBox="1"/>
          <p:nvPr/>
        </p:nvSpPr>
        <p:spPr>
          <a:xfrm>
            <a:off x="2317742" y="2839246"/>
            <a:ext cx="2920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AA520"/>
                </a:solidFill>
                <a:effectLst/>
                <a:uLnTx/>
                <a:uFillTx/>
                <a:latin typeface="Century Gothic" panose="020F0302020204030204"/>
                <a:ea typeface="+mn-ea"/>
                <a:cs typeface="+mn-cs"/>
              </a:rPr>
              <a:t>t</a:t>
            </a:r>
          </a:p>
        </p:txBody>
      </p:sp>
      <p:sp>
        <p:nvSpPr>
          <p:cNvPr id="37" name="TextBox 36">
            <a:extLst>
              <a:ext uri="{FF2B5EF4-FFF2-40B4-BE49-F238E27FC236}">
                <a16:creationId xmlns:a16="http://schemas.microsoft.com/office/drawing/2014/main" id="{F568F8BD-AD78-2D46-A572-E78F1F2ACA54}"/>
              </a:ext>
            </a:extLst>
          </p:cNvPr>
          <p:cNvSpPr txBox="1"/>
          <p:nvPr/>
        </p:nvSpPr>
        <p:spPr>
          <a:xfrm>
            <a:off x="3052950" y="3753731"/>
            <a:ext cx="2920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AA520"/>
                </a:solidFill>
                <a:effectLst/>
                <a:uLnTx/>
                <a:uFillTx/>
                <a:latin typeface="Century Gothic" panose="020F0302020204030204"/>
                <a:ea typeface="+mn-ea"/>
                <a:cs typeface="+mn-cs"/>
              </a:rPr>
              <a:t>t</a:t>
            </a:r>
          </a:p>
        </p:txBody>
      </p:sp>
      <p:sp>
        <p:nvSpPr>
          <p:cNvPr id="38" name="TextBox 37">
            <a:extLst>
              <a:ext uri="{FF2B5EF4-FFF2-40B4-BE49-F238E27FC236}">
                <a16:creationId xmlns:a16="http://schemas.microsoft.com/office/drawing/2014/main" id="{53B4A927-4CA3-F84F-82A3-91FED34B4679}"/>
              </a:ext>
            </a:extLst>
          </p:cNvPr>
          <p:cNvSpPr txBox="1"/>
          <p:nvPr/>
        </p:nvSpPr>
        <p:spPr>
          <a:xfrm>
            <a:off x="2469805" y="5699628"/>
            <a:ext cx="2920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AA520"/>
                </a:solidFill>
                <a:effectLst/>
                <a:uLnTx/>
                <a:uFillTx/>
                <a:latin typeface="Century Gothic" panose="020F0302020204030204"/>
                <a:ea typeface="+mn-ea"/>
                <a:cs typeface="+mn-cs"/>
              </a:rPr>
              <a:t>t</a:t>
            </a:r>
          </a:p>
        </p:txBody>
      </p:sp>
      <p:sp>
        <p:nvSpPr>
          <p:cNvPr id="39" name="TextBox 38">
            <a:extLst>
              <a:ext uri="{FF2B5EF4-FFF2-40B4-BE49-F238E27FC236}">
                <a16:creationId xmlns:a16="http://schemas.microsoft.com/office/drawing/2014/main" id="{20A9DCEF-00B7-0246-AB81-EFF80D052A09}"/>
              </a:ext>
            </a:extLst>
          </p:cNvPr>
          <p:cNvSpPr txBox="1"/>
          <p:nvPr/>
        </p:nvSpPr>
        <p:spPr>
          <a:xfrm>
            <a:off x="9701303" y="857050"/>
            <a:ext cx="2920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AA520"/>
                </a:solidFill>
                <a:effectLst/>
                <a:uLnTx/>
                <a:uFillTx/>
                <a:latin typeface="Century Gothic" panose="020F0302020204030204"/>
                <a:ea typeface="+mn-ea"/>
                <a:cs typeface="+mn-cs"/>
              </a:rPr>
              <a:t>t</a:t>
            </a:r>
          </a:p>
        </p:txBody>
      </p:sp>
      <p:sp>
        <p:nvSpPr>
          <p:cNvPr id="40" name="TextBox 39">
            <a:extLst>
              <a:ext uri="{FF2B5EF4-FFF2-40B4-BE49-F238E27FC236}">
                <a16:creationId xmlns:a16="http://schemas.microsoft.com/office/drawing/2014/main" id="{E1C6E0C6-4121-4F42-B0E9-DDDA0B0D7F02}"/>
              </a:ext>
            </a:extLst>
          </p:cNvPr>
          <p:cNvSpPr txBox="1"/>
          <p:nvPr/>
        </p:nvSpPr>
        <p:spPr>
          <a:xfrm>
            <a:off x="8339531" y="2755870"/>
            <a:ext cx="2920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AA520"/>
                </a:solidFill>
                <a:effectLst/>
                <a:uLnTx/>
                <a:uFillTx/>
                <a:latin typeface="Century Gothic" panose="020F0302020204030204"/>
                <a:ea typeface="+mn-ea"/>
                <a:cs typeface="+mn-cs"/>
              </a:rPr>
              <a:t>t</a:t>
            </a:r>
          </a:p>
        </p:txBody>
      </p:sp>
      <p:sp>
        <p:nvSpPr>
          <p:cNvPr id="41" name="TextBox 40">
            <a:extLst>
              <a:ext uri="{FF2B5EF4-FFF2-40B4-BE49-F238E27FC236}">
                <a16:creationId xmlns:a16="http://schemas.microsoft.com/office/drawing/2014/main" id="{95EBAA4A-DA84-E348-A5F6-AF14BAD7ECF2}"/>
              </a:ext>
            </a:extLst>
          </p:cNvPr>
          <p:cNvSpPr txBox="1"/>
          <p:nvPr/>
        </p:nvSpPr>
        <p:spPr>
          <a:xfrm>
            <a:off x="8900231" y="5697798"/>
            <a:ext cx="2920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AA520"/>
                </a:solidFill>
                <a:effectLst/>
                <a:uLnTx/>
                <a:uFillTx/>
                <a:latin typeface="Century Gothic" panose="020F0302020204030204"/>
                <a:ea typeface="+mn-ea"/>
                <a:cs typeface="+mn-cs"/>
              </a:rPr>
              <a:t>t</a:t>
            </a:r>
          </a:p>
        </p:txBody>
      </p:sp>
      <p:sp>
        <p:nvSpPr>
          <p:cNvPr id="42" name="TextBox 41">
            <a:extLst>
              <a:ext uri="{FF2B5EF4-FFF2-40B4-BE49-F238E27FC236}">
                <a16:creationId xmlns:a16="http://schemas.microsoft.com/office/drawing/2014/main" id="{1872E525-2E80-A145-B2A1-04E40DE3B6C7}"/>
              </a:ext>
            </a:extLst>
          </p:cNvPr>
          <p:cNvSpPr txBox="1"/>
          <p:nvPr/>
        </p:nvSpPr>
        <p:spPr>
          <a:xfrm>
            <a:off x="342314" y="199585"/>
            <a:ext cx="83247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Hör</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die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Pluralformen</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an.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Endet</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das Wort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mit</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oder</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0" name="Oval Callout 9">
            <a:extLst>
              <a:ext uri="{FF2B5EF4-FFF2-40B4-BE49-F238E27FC236}">
                <a16:creationId xmlns:a16="http://schemas.microsoft.com/office/drawing/2014/main" id="{25121052-222D-0141-BE99-127A9BCD4E24}"/>
              </a:ext>
            </a:extLst>
          </p:cNvPr>
          <p:cNvSpPr/>
          <p:nvPr/>
        </p:nvSpPr>
        <p:spPr>
          <a:xfrm>
            <a:off x="2317742" y="2453166"/>
            <a:ext cx="6405852" cy="2056054"/>
          </a:xfrm>
          <a:prstGeom prst="wedgeEllipseCallout">
            <a:avLst>
              <a:gd name="adj1" fmla="val -41954"/>
              <a:gd name="adj2" fmla="val 63219"/>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F0302020204030204"/>
                <a:ea typeface="+mn-ea"/>
                <a:cs typeface="+mn-cs"/>
              </a:rPr>
              <a:t>Some of these plurals use rule 4, -</a:t>
            </a:r>
            <a:r>
              <a:rPr kumimoji="0" lang="en-US"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er</a:t>
            </a:r>
            <a:r>
              <a:rPr kumimoji="0" lang="en-US" sz="2400" b="0" i="0" u="none" strike="noStrike" kern="1200" cap="none" spc="0" normalizeH="0" baseline="0" noProof="0" dirty="0">
                <a:ln>
                  <a:noFill/>
                </a:ln>
                <a:solidFill>
                  <a:prstClr val="white"/>
                </a:solidFill>
                <a:effectLst/>
                <a:uLnTx/>
                <a:uFillTx/>
                <a:latin typeface="Century Gothic" panose="020F0302020204030204"/>
                <a:ea typeface="+mn-ea"/>
                <a:cs typeface="+mn-cs"/>
              </a:rPr>
              <a:t> plus umlaut if possible: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Mitglieder</a:t>
            </a:r>
            <a:r>
              <a:rPr kumimoji="0" lang="en-US" sz="24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Fahrräder</a:t>
            </a:r>
            <a:r>
              <a:rPr kumimoji="0" lang="en-US" sz="2400" b="0" i="0" u="none" strike="noStrike" kern="1200" cap="none" spc="0" normalizeH="0" baseline="0" noProof="0" dirty="0">
                <a:ln>
                  <a:noFill/>
                </a:ln>
                <a:solidFill>
                  <a:prstClr val="white"/>
                </a:solidFill>
                <a:effectLst/>
                <a:uLnTx/>
                <a:uFillTx/>
                <a:latin typeface="Century Gothic" panose="020F0302020204030204"/>
                <a:ea typeface="+mn-ea"/>
                <a:cs typeface="+mn-cs"/>
              </a:rPr>
              <a:t>, Länder, Kinder</a:t>
            </a:r>
          </a:p>
        </p:txBody>
      </p:sp>
    </p:spTree>
    <p:extLst>
      <p:ext uri="{BB962C8B-B14F-4D97-AF65-F5344CB8AC3E}">
        <p14:creationId xmlns:p14="http://schemas.microsoft.com/office/powerpoint/2010/main" val="7291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1" grpId="0"/>
      <p:bldP spid="12" grpId="0"/>
      <p:bldP spid="13" grpId="0"/>
      <p:bldP spid="14" grpId="0"/>
      <p:bldP spid="15" grpId="0"/>
      <p:bldP spid="17" grpId="0"/>
      <p:bldP spid="30" grpId="0"/>
      <p:bldP spid="31" grpId="0"/>
      <p:bldP spid="32" grpId="0"/>
      <p:bldP spid="33" grpId="0"/>
      <p:bldP spid="34" grpId="0"/>
      <p:bldP spid="35" grpId="0"/>
      <p:bldP spid="36" grpId="0"/>
      <p:bldP spid="37" grpId="0"/>
      <p:bldP spid="38" grpId="0"/>
      <p:bldP spid="39" grpId="0"/>
      <p:bldP spid="40" grpId="0"/>
      <p:bldP spid="41"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D67C606-AF9C-7242-AF89-7E0EA20FADA6}" vid="{330BF7C0-A975-874B-A7BE-A2ADB8C43C49}"/>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3" id="{ED67C606-AF9C-7242-AF89-7E0EA20FADA6}" vid="{57BDA786-453C-1140-BFAB-14CE2D2BCF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1_Office Theme</Template>
  <TotalTime>936</TotalTime>
  <Words>536</Words>
  <Application>Microsoft Macintosh PowerPoint</Application>
  <PresentationFormat>Widescreen</PresentationFormat>
  <Paragraphs>92</Paragraphs>
  <Slides>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Century Gothic</vt:lpstr>
      <vt:lpstr>Office Theme</vt:lpstr>
      <vt:lpstr>1_Office Theme</vt:lpstr>
      <vt:lpstr>Phonics</vt:lpstr>
      <vt:lpstr>-d</vt:lpstr>
      <vt:lpstr>-d</vt:lpstr>
      <vt:lpstr>-d</vt:lpstr>
      <vt:lpstr>Phonetik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 </dc:title>
  <dc:creator>Inge Alferink</dc:creator>
  <cp:lastModifiedBy>Inge Alferink</cp:lastModifiedBy>
  <cp:revision>3</cp:revision>
  <dcterms:created xsi:type="dcterms:W3CDTF">2020-05-13T16:52:51Z</dcterms:created>
  <dcterms:modified xsi:type="dcterms:W3CDTF">2020-05-19T09:07:37Z</dcterms:modified>
</cp:coreProperties>
</file>